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1" r:id="rId32"/>
    <p:sldId id="1049" r:id="rId33"/>
    <p:sldId id="1050" r:id="rId34"/>
    <p:sldId id="1044" r:id="rId35"/>
    <p:sldId id="1045" r:id="rId36"/>
    <p:sldId id="104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148738726656266E-2"/>
          <c:y val="2.3500928615464298E-2"/>
          <c:w val="0.91297727645270155"/>
          <c:h val="0.86958943794123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Revenue Increase</c:v>
                </c:pt>
                <c:pt idx="1">
                  <c:v>Annual Cost</c:v>
                </c:pt>
                <c:pt idx="2">
                  <c:v>Gross margin</c:v>
                </c:pt>
                <c:pt idx="3">
                  <c:v>ROI dollars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40</c:v>
                </c:pt>
                <c:pt idx="2">
                  <c:v>65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2-466E-A5E4-3FF5B8FBD3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Revenue Increase</c:v>
                </c:pt>
                <c:pt idx="1">
                  <c:v>Annual Cost</c:v>
                </c:pt>
                <c:pt idx="2">
                  <c:v>Gross margin</c:v>
                </c:pt>
                <c:pt idx="3">
                  <c:v>ROI dollars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A02-466E-A5E4-3FF5B8FBD3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Revenue Increase</c:v>
                </c:pt>
                <c:pt idx="1">
                  <c:v>Annual Cost</c:v>
                </c:pt>
                <c:pt idx="2">
                  <c:v>Gross margin</c:v>
                </c:pt>
                <c:pt idx="3">
                  <c:v>ROI dollars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A02-466E-A5E4-3FF5B8FBD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477119"/>
        <c:axId val="909471711"/>
      </c:barChart>
      <c:catAx>
        <c:axId val="90947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Lora" pitchFamily="2" charset="0"/>
                <a:ea typeface="+mn-ea"/>
                <a:cs typeface="+mn-cs"/>
              </a:defRPr>
            </a:pPr>
            <a:endParaRPr lang="en-US"/>
          </a:p>
        </c:txPr>
        <c:crossAx val="909471711"/>
        <c:crosses val="autoZero"/>
        <c:auto val="1"/>
        <c:lblAlgn val="ctr"/>
        <c:lblOffset val="100"/>
        <c:noMultiLvlLbl val="0"/>
      </c:catAx>
      <c:valAx>
        <c:axId val="90947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Lora" pitchFamily="2" charset="0"/>
                <a:ea typeface="+mn-ea"/>
                <a:cs typeface="+mn-cs"/>
              </a:defRPr>
            </a:pPr>
            <a:endParaRPr lang="en-US"/>
          </a:p>
        </c:txPr>
        <c:crossAx val="90947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AED8-82FD-46B5-BDB6-E99CFBA9332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667BE-EE2C-45C9-B395-8262F65E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13b5c19b354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13b5c19b354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0DF8-F53D-0426-7908-9FFBDE4A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9DDB6-3F17-8892-831A-8839D19A7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8CA0-1C35-7514-DB34-D5DC21FB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CB99-D362-AA66-6A1D-BA8FEE44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15AF-0D56-61BA-7285-94893260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9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238E-1180-18DF-94E5-17030897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2F1D-285C-5083-0331-949A2D87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63DF-B2A8-F42A-7AAF-86B0F04B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5FFA-BDAD-F95E-D3B7-E6239D36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0638-2018-FA53-0D18-E31B0398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8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91391-F0CF-DE50-A6C5-0D4BB771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8EA6F-EEA3-093D-505F-DBD3498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9621-4A41-ABEF-593C-E704BDF6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14FE-DFBF-D32F-C188-79432F87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07EA-3FB7-3586-5B5D-07E91FE4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6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3FEC-AC58-B1B4-D381-A2D7A7C3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DF90-34BC-6451-78C1-7C6C92B9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C4EA-6258-3032-1B4F-DE2BA4E2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B8AC-19D7-3EDC-68EC-081CE88A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6774-AA90-8495-9C6A-29057A5D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7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042E-B4D7-9A75-ED7B-688EB4C8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88510-2476-E022-A972-5A01674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29F1-19EF-76F7-F0CA-7FA5925B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18A2-D87C-86FD-BC13-823CF318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F250-9927-5EC1-4966-C0145109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6196-C18A-D799-A665-A1A7855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57D9-3553-75BA-3558-552DB0F8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7538E-ECED-89A2-8FD4-F8AF92E0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43B4-65AD-6543-8661-C47909DA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380B-CC6D-4D75-BF2F-9D339FF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6354-D2B3-448F-C5D1-3A24DDE5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7FB-DED2-D45B-FB50-F5253017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C560-8E17-7E1E-9FA5-2589934A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70730-0251-5F0C-BA1B-F6D28C6D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0AAC-0AE0-6514-0E8C-749330E66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52081-D0A5-4486-3F5D-06E75FF0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681D0-B2A8-2D86-548D-13D54A4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D267D-E5EF-51A1-9A80-9D79D44C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09208-0657-C5AC-5563-880F16E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FBED-86A1-FC00-B342-02FE911D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EC628-9461-1EF5-2689-1C8BFF76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935F5-17E1-FD08-871E-14DD8B6A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E70A0-0ACB-54B6-E645-7B6C0FB7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4C15-124F-EDE8-C84A-D0792BA7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F6583-8C4F-65AD-401A-673693A1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1F25F-1AB0-CE58-54DA-17A004C3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F954-1A1B-DD35-AE57-E370240B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846B-BCB3-C324-29BB-4EB02B39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4F0F-1029-D8EB-2282-6DB9A1C77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F7EA3-C9FF-3143-AC14-C42A417C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0C01D-B82B-9AAF-CE7C-CB1EE4F2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FDCB5-0E39-9086-37E5-EFCF316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3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FF82-42AB-64E4-9ABD-AE4AAC30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FBBE4-4BA8-5CE6-DBCC-1436D2F9F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0288D-BD2D-B07D-707A-FEC43217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D7E4E-F51B-DD54-9890-A40EC3D2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4310-ED16-A185-D807-48872EE8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D7B1F-69D2-FDAF-23FA-070F143D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C61A1-C412-6F9C-9EE8-C5B9AF79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D2B2-D4B0-BEA1-2838-AA5968BC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D1F9-FF2C-589F-78F7-99B90B60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B03C-43AE-4DC2-B097-AAFDAE016CD4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8596-1D2D-4991-9E36-18AB5A8E7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8575-EFD7-A28B-1D03-77C470666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5C3E-B970-421D-962C-F64ACB405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2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33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twitter.com/egg_slid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3075586-7DF4-259E-0264-891216735F14}"/>
              </a:ext>
            </a:extLst>
          </p:cNvPr>
          <p:cNvSpPr/>
          <p:nvPr/>
        </p:nvSpPr>
        <p:spPr>
          <a:xfrm>
            <a:off x="319318" y="421702"/>
            <a:ext cx="59324" cy="59324"/>
          </a:xfrm>
          <a:custGeom>
            <a:avLst/>
            <a:gdLst/>
            <a:ahLst/>
            <a:cxnLst/>
            <a:rect l="l" t="t" r="r" b="b"/>
            <a:pathLst>
              <a:path w="59324" h="59324"/>
            </a:pathLst>
          </a:custGeom>
          <a:solidFill>
            <a:srgbClr val="BFB2F8"/>
          </a:solidFill>
          <a:ln w="592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82A393F-5935-D9AB-891A-19551DA3C2C7}"/>
              </a:ext>
            </a:extLst>
          </p:cNvPr>
          <p:cNvGrpSpPr/>
          <p:nvPr/>
        </p:nvGrpSpPr>
        <p:grpSpPr>
          <a:xfrm>
            <a:off x="351138" y="196846"/>
            <a:ext cx="11489724" cy="6464308"/>
            <a:chOff x="657529" y="481026"/>
            <a:chExt cx="11489724" cy="6464308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348350C-091D-46A5-C634-F4A34462C69F}"/>
                </a:ext>
              </a:extLst>
            </p:cNvPr>
            <p:cNvGrpSpPr/>
            <p:nvPr/>
          </p:nvGrpSpPr>
          <p:grpSpPr>
            <a:xfrm>
              <a:off x="657529" y="481026"/>
              <a:ext cx="6330294" cy="6464308"/>
              <a:chOff x="1505811" y="841127"/>
              <a:chExt cx="5491685" cy="560794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1C9FB173-C62A-0962-63E4-DC9AF2673AE2}"/>
                  </a:ext>
                </a:extLst>
              </p:cNvPr>
              <p:cNvSpPr/>
              <p:nvPr/>
            </p:nvSpPr>
            <p:spPr>
              <a:xfrm>
                <a:off x="3454034" y="3804980"/>
                <a:ext cx="59324" cy="59324"/>
              </a:xfrm>
              <a:custGeom>
                <a:avLst/>
                <a:gdLst>
                  <a:gd name="connsiteX0" fmla="*/ 0 w 59324"/>
                  <a:gd name="connsiteY0" fmla="*/ 0 h 59324"/>
                  <a:gd name="connsiteX1" fmla="*/ 0 w 59324"/>
                  <a:gd name="connsiteY1" fmla="*/ 0 h 59324"/>
                  <a:gd name="connsiteX2" fmla="*/ 0 w 59324"/>
                  <a:gd name="connsiteY2" fmla="*/ 0 h 59324"/>
                  <a:gd name="connsiteX3" fmla="*/ 0 w 59324"/>
                  <a:gd name="connsiteY3" fmla="*/ 0 h 59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324" h="5932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302C85D-CF78-3E34-C7D5-9C0E039E7103}"/>
                  </a:ext>
                </a:extLst>
              </p:cNvPr>
              <p:cNvSpPr/>
              <p:nvPr/>
            </p:nvSpPr>
            <p:spPr>
              <a:xfrm>
                <a:off x="2873838" y="4149656"/>
                <a:ext cx="59324" cy="59324"/>
              </a:xfrm>
              <a:custGeom>
                <a:avLst/>
                <a:gdLst>
                  <a:gd name="connsiteX0" fmla="*/ 0 w 59324"/>
                  <a:gd name="connsiteY0" fmla="*/ 0 h 59324"/>
                  <a:gd name="connsiteX1" fmla="*/ 0 w 59324"/>
                  <a:gd name="connsiteY1" fmla="*/ 0 h 59324"/>
                  <a:gd name="connsiteX2" fmla="*/ 0 w 59324"/>
                  <a:gd name="connsiteY2" fmla="*/ 0 h 59324"/>
                  <a:gd name="connsiteX3" fmla="*/ 0 w 59324"/>
                  <a:gd name="connsiteY3" fmla="*/ 0 h 59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324" h="5932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E47E7C5-EDF5-55C8-3154-668F7E7F7710}"/>
                  </a:ext>
                </a:extLst>
              </p:cNvPr>
              <p:cNvSpPr/>
              <p:nvPr/>
            </p:nvSpPr>
            <p:spPr>
              <a:xfrm>
                <a:off x="2877991" y="4131859"/>
                <a:ext cx="59324" cy="59324"/>
              </a:xfrm>
              <a:custGeom>
                <a:avLst/>
                <a:gdLst>
                  <a:gd name="connsiteX0" fmla="*/ 0 w 59324"/>
                  <a:gd name="connsiteY0" fmla="*/ 0 h 59324"/>
                  <a:gd name="connsiteX1" fmla="*/ 0 w 59324"/>
                  <a:gd name="connsiteY1" fmla="*/ 0 h 59324"/>
                  <a:gd name="connsiteX2" fmla="*/ 0 w 59324"/>
                  <a:gd name="connsiteY2" fmla="*/ 0 h 59324"/>
                  <a:gd name="connsiteX3" fmla="*/ 0 w 59324"/>
                  <a:gd name="connsiteY3" fmla="*/ 0 h 59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324" h="5932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84C6C89-EDEB-2A00-86B0-ACCA1C07B0A4}"/>
                  </a:ext>
                </a:extLst>
              </p:cNvPr>
              <p:cNvSpPr/>
              <p:nvPr/>
            </p:nvSpPr>
            <p:spPr>
              <a:xfrm>
                <a:off x="5044528" y="1358436"/>
                <a:ext cx="944449" cy="2343912"/>
              </a:xfrm>
              <a:custGeom>
                <a:avLst/>
                <a:gdLst>
                  <a:gd name="connsiteX0" fmla="*/ 944449 w 944449"/>
                  <a:gd name="connsiteY0" fmla="*/ 298402 h 2343912"/>
                  <a:gd name="connsiteX1" fmla="*/ 430697 w 944449"/>
                  <a:gd name="connsiteY1" fmla="*/ 0 h 2343912"/>
                  <a:gd name="connsiteX2" fmla="*/ 0 w 944449"/>
                  <a:gd name="connsiteY2" fmla="*/ 248570 h 2343912"/>
                  <a:gd name="connsiteX3" fmla="*/ 5339 w 944449"/>
                  <a:gd name="connsiteY3" fmla="*/ 2045510 h 2343912"/>
                  <a:gd name="connsiteX4" fmla="*/ 519091 w 944449"/>
                  <a:gd name="connsiteY4" fmla="*/ 2343913 h 2343912"/>
                  <a:gd name="connsiteX5" fmla="*/ 513752 w 944449"/>
                  <a:gd name="connsiteY5" fmla="*/ 546972 h 2343912"/>
                  <a:gd name="connsiteX6" fmla="*/ 944449 w 944449"/>
                  <a:gd name="connsiteY6" fmla="*/ 298402 h 2343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4449" h="2343912">
                    <a:moveTo>
                      <a:pt x="944449" y="298402"/>
                    </a:moveTo>
                    <a:lnTo>
                      <a:pt x="430697" y="0"/>
                    </a:lnTo>
                    <a:lnTo>
                      <a:pt x="0" y="248570"/>
                    </a:lnTo>
                    <a:lnTo>
                      <a:pt x="5339" y="2045510"/>
                    </a:lnTo>
                    <a:lnTo>
                      <a:pt x="519091" y="2343913"/>
                    </a:lnTo>
                    <a:lnTo>
                      <a:pt x="513752" y="546972"/>
                    </a:lnTo>
                    <a:lnTo>
                      <a:pt x="944449" y="298402"/>
                    </a:ln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1FDDC93-A513-7A01-EEDF-F5BE69AE2D21}"/>
                  </a:ext>
                </a:extLst>
              </p:cNvPr>
              <p:cNvSpPr/>
              <p:nvPr/>
            </p:nvSpPr>
            <p:spPr>
              <a:xfrm>
                <a:off x="5558280" y="1656839"/>
                <a:ext cx="435442" cy="2045509"/>
              </a:xfrm>
              <a:custGeom>
                <a:avLst/>
                <a:gdLst>
                  <a:gd name="connsiteX0" fmla="*/ 435443 w 435442"/>
                  <a:gd name="connsiteY0" fmla="*/ 1796940 h 2045509"/>
                  <a:gd name="connsiteX1" fmla="*/ 387983 w 435442"/>
                  <a:gd name="connsiteY1" fmla="*/ 1824823 h 2045509"/>
                  <a:gd name="connsiteX2" fmla="*/ 387390 w 435442"/>
                  <a:gd name="connsiteY2" fmla="*/ 1824823 h 2045509"/>
                  <a:gd name="connsiteX3" fmla="*/ 129921 w 435442"/>
                  <a:gd name="connsiteY3" fmla="*/ 1973727 h 2045509"/>
                  <a:gd name="connsiteX4" fmla="*/ 129328 w 435442"/>
                  <a:gd name="connsiteY4" fmla="*/ 1973727 h 2045509"/>
                  <a:gd name="connsiteX5" fmla="*/ 5339 w 435442"/>
                  <a:gd name="connsiteY5" fmla="*/ 2045510 h 2045509"/>
                  <a:gd name="connsiteX6" fmla="*/ 2373 w 435442"/>
                  <a:gd name="connsiteY6" fmla="*/ 1098097 h 2045509"/>
                  <a:gd name="connsiteX7" fmla="*/ 593 w 435442"/>
                  <a:gd name="connsiteY7" fmla="*/ 464511 h 2045509"/>
                  <a:gd name="connsiteX8" fmla="*/ 0 w 435442"/>
                  <a:gd name="connsiteY8" fmla="*/ 248570 h 2045509"/>
                  <a:gd name="connsiteX9" fmla="*/ 87800 w 435442"/>
                  <a:gd name="connsiteY9" fmla="*/ 198144 h 2045509"/>
                  <a:gd name="connsiteX10" fmla="*/ 346456 w 435442"/>
                  <a:gd name="connsiteY10" fmla="*/ 49239 h 2045509"/>
                  <a:gd name="connsiteX11" fmla="*/ 431290 w 435442"/>
                  <a:gd name="connsiteY11" fmla="*/ 0 h 2045509"/>
                  <a:gd name="connsiteX12" fmla="*/ 434257 w 435442"/>
                  <a:gd name="connsiteY12" fmla="*/ 1044112 h 2045509"/>
                  <a:gd name="connsiteX13" fmla="*/ 434257 w 435442"/>
                  <a:gd name="connsiteY13" fmla="*/ 1044705 h 2045509"/>
                  <a:gd name="connsiteX14" fmla="*/ 435443 w 435442"/>
                  <a:gd name="connsiteY14" fmla="*/ 1678884 h 2045509"/>
                  <a:gd name="connsiteX15" fmla="*/ 435443 w 435442"/>
                  <a:gd name="connsiteY15" fmla="*/ 1679478 h 2045509"/>
                  <a:gd name="connsiteX16" fmla="*/ 435443 w 435442"/>
                  <a:gd name="connsiteY16" fmla="*/ 1796940 h 2045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5442" h="2045509">
                    <a:moveTo>
                      <a:pt x="435443" y="1796940"/>
                    </a:moveTo>
                    <a:lnTo>
                      <a:pt x="387983" y="1824823"/>
                    </a:lnTo>
                    <a:lnTo>
                      <a:pt x="387390" y="1824823"/>
                    </a:lnTo>
                    <a:lnTo>
                      <a:pt x="129921" y="1973727"/>
                    </a:lnTo>
                    <a:lnTo>
                      <a:pt x="129328" y="1973727"/>
                    </a:lnTo>
                    <a:lnTo>
                      <a:pt x="5339" y="2045510"/>
                    </a:lnTo>
                    <a:lnTo>
                      <a:pt x="2373" y="1098097"/>
                    </a:lnTo>
                    <a:lnTo>
                      <a:pt x="593" y="464511"/>
                    </a:lnTo>
                    <a:lnTo>
                      <a:pt x="0" y="248570"/>
                    </a:lnTo>
                    <a:lnTo>
                      <a:pt x="87800" y="198144"/>
                    </a:lnTo>
                    <a:lnTo>
                      <a:pt x="346456" y="49239"/>
                    </a:lnTo>
                    <a:lnTo>
                      <a:pt x="431290" y="0"/>
                    </a:lnTo>
                    <a:lnTo>
                      <a:pt x="434257" y="1044112"/>
                    </a:lnTo>
                    <a:lnTo>
                      <a:pt x="434257" y="1044705"/>
                    </a:lnTo>
                    <a:lnTo>
                      <a:pt x="435443" y="1678884"/>
                    </a:lnTo>
                    <a:lnTo>
                      <a:pt x="435443" y="1679478"/>
                    </a:lnTo>
                    <a:lnTo>
                      <a:pt x="435443" y="179694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E1CF37-B853-75D3-9087-52623A57C080}"/>
                  </a:ext>
                </a:extLst>
              </p:cNvPr>
              <p:cNvSpPr/>
              <p:nvPr/>
            </p:nvSpPr>
            <p:spPr>
              <a:xfrm>
                <a:off x="3109129" y="2095247"/>
                <a:ext cx="1917601" cy="2349251"/>
              </a:xfrm>
              <a:custGeom>
                <a:avLst/>
                <a:gdLst>
                  <a:gd name="connsiteX0" fmla="*/ 1425792 w 1917601"/>
                  <a:gd name="connsiteY0" fmla="*/ 53385 h 2349251"/>
                  <a:gd name="connsiteX1" fmla="*/ 1422233 w 1917601"/>
                  <a:gd name="connsiteY1" fmla="*/ 50419 h 2349251"/>
                  <a:gd name="connsiteX2" fmla="*/ 1416894 w 1917601"/>
                  <a:gd name="connsiteY2" fmla="*/ 50419 h 2349251"/>
                  <a:gd name="connsiteX3" fmla="*/ 1379519 w 1917601"/>
                  <a:gd name="connsiteY3" fmla="*/ 32028 h 2349251"/>
                  <a:gd name="connsiteX4" fmla="*/ 1363501 w 1917601"/>
                  <a:gd name="connsiteY4" fmla="*/ 26689 h 2349251"/>
                  <a:gd name="connsiteX5" fmla="*/ 1348077 w 1917601"/>
                  <a:gd name="connsiteY5" fmla="*/ 21350 h 2349251"/>
                  <a:gd name="connsiteX6" fmla="*/ 1335619 w 1917601"/>
                  <a:gd name="connsiteY6" fmla="*/ 16604 h 2349251"/>
                  <a:gd name="connsiteX7" fmla="*/ 1290532 w 1917601"/>
                  <a:gd name="connsiteY7" fmla="*/ 5925 h 2349251"/>
                  <a:gd name="connsiteX8" fmla="*/ 1290532 w 1917601"/>
                  <a:gd name="connsiteY8" fmla="*/ 5925 h 2349251"/>
                  <a:gd name="connsiteX9" fmla="*/ 1240699 w 1917601"/>
                  <a:gd name="connsiteY9" fmla="*/ -7 h 2349251"/>
                  <a:gd name="connsiteX10" fmla="*/ 1226461 w 1917601"/>
                  <a:gd name="connsiteY10" fmla="*/ -7 h 2349251"/>
                  <a:gd name="connsiteX11" fmla="*/ 1205698 w 1917601"/>
                  <a:gd name="connsiteY11" fmla="*/ -7 h 2349251"/>
                  <a:gd name="connsiteX12" fmla="*/ 1184934 w 1917601"/>
                  <a:gd name="connsiteY12" fmla="*/ -7 h 2349251"/>
                  <a:gd name="connsiteX13" fmla="*/ 1146373 w 1917601"/>
                  <a:gd name="connsiteY13" fmla="*/ 2959 h 2349251"/>
                  <a:gd name="connsiteX14" fmla="*/ 1121457 w 1917601"/>
                  <a:gd name="connsiteY14" fmla="*/ 6519 h 2349251"/>
                  <a:gd name="connsiteX15" fmla="*/ 1094167 w 1917601"/>
                  <a:gd name="connsiteY15" fmla="*/ 12451 h 2349251"/>
                  <a:gd name="connsiteX16" fmla="*/ 1056792 w 1917601"/>
                  <a:gd name="connsiteY16" fmla="*/ 20163 h 2349251"/>
                  <a:gd name="connsiteX17" fmla="*/ 1044928 w 1917601"/>
                  <a:gd name="connsiteY17" fmla="*/ 20163 h 2349251"/>
                  <a:gd name="connsiteX18" fmla="*/ 990942 w 1917601"/>
                  <a:gd name="connsiteY18" fmla="*/ 36774 h 2349251"/>
                  <a:gd name="connsiteX19" fmla="*/ 982044 w 1917601"/>
                  <a:gd name="connsiteY19" fmla="*/ 40334 h 2349251"/>
                  <a:gd name="connsiteX20" fmla="*/ 945856 w 1917601"/>
                  <a:gd name="connsiteY20" fmla="*/ 53978 h 2349251"/>
                  <a:gd name="connsiteX21" fmla="*/ 920346 w 1917601"/>
                  <a:gd name="connsiteY21" fmla="*/ 65843 h 2349251"/>
                  <a:gd name="connsiteX22" fmla="*/ 898989 w 1917601"/>
                  <a:gd name="connsiteY22" fmla="*/ 75335 h 2349251"/>
                  <a:gd name="connsiteX23" fmla="*/ 824833 w 1917601"/>
                  <a:gd name="connsiteY23" fmla="*/ 114489 h 2349251"/>
                  <a:gd name="connsiteX24" fmla="*/ 746525 w 1917601"/>
                  <a:gd name="connsiteY24" fmla="*/ 163729 h 2349251"/>
                  <a:gd name="connsiteX25" fmla="*/ 721015 w 1917601"/>
                  <a:gd name="connsiteY25" fmla="*/ 182119 h 2349251"/>
                  <a:gd name="connsiteX26" fmla="*/ 669403 w 1917601"/>
                  <a:gd name="connsiteY26" fmla="*/ 220680 h 2349251"/>
                  <a:gd name="connsiteX27" fmla="*/ 639740 w 1917601"/>
                  <a:gd name="connsiteY27" fmla="*/ 245003 h 2349251"/>
                  <a:gd name="connsiteX28" fmla="*/ 591687 w 1917601"/>
                  <a:gd name="connsiteY28" fmla="*/ 284158 h 2349251"/>
                  <a:gd name="connsiteX29" fmla="*/ 561432 w 1917601"/>
                  <a:gd name="connsiteY29" fmla="*/ 312633 h 2349251"/>
                  <a:gd name="connsiteX30" fmla="*/ 536515 w 1917601"/>
                  <a:gd name="connsiteY30" fmla="*/ 335770 h 2349251"/>
                  <a:gd name="connsiteX31" fmla="*/ 502107 w 1917601"/>
                  <a:gd name="connsiteY31" fmla="*/ 370771 h 2349251"/>
                  <a:gd name="connsiteX32" fmla="*/ 445748 w 1917601"/>
                  <a:gd name="connsiteY32" fmla="*/ 430096 h 2349251"/>
                  <a:gd name="connsiteX33" fmla="*/ 436850 w 1917601"/>
                  <a:gd name="connsiteY33" fmla="*/ 440774 h 2349251"/>
                  <a:gd name="connsiteX34" fmla="*/ 406594 w 1917601"/>
                  <a:gd name="connsiteY34" fmla="*/ 478149 h 2349251"/>
                  <a:gd name="connsiteX35" fmla="*/ 378712 w 1917601"/>
                  <a:gd name="connsiteY35" fmla="*/ 511371 h 2349251"/>
                  <a:gd name="connsiteX36" fmla="*/ 367440 w 1917601"/>
                  <a:gd name="connsiteY36" fmla="*/ 527388 h 2349251"/>
                  <a:gd name="connsiteX37" fmla="*/ 346083 w 1917601"/>
                  <a:gd name="connsiteY37" fmla="*/ 555864 h 2349251"/>
                  <a:gd name="connsiteX38" fmla="*/ 325319 w 1917601"/>
                  <a:gd name="connsiteY38" fmla="*/ 584340 h 2349251"/>
                  <a:gd name="connsiteX39" fmla="*/ 303963 w 1917601"/>
                  <a:gd name="connsiteY39" fmla="*/ 615782 h 2349251"/>
                  <a:gd name="connsiteX40" fmla="*/ 287945 w 1917601"/>
                  <a:gd name="connsiteY40" fmla="*/ 640105 h 2349251"/>
                  <a:gd name="connsiteX41" fmla="*/ 278453 w 1917601"/>
                  <a:gd name="connsiteY41" fmla="*/ 654343 h 2349251"/>
                  <a:gd name="connsiteX42" fmla="*/ 236332 w 1917601"/>
                  <a:gd name="connsiteY42" fmla="*/ 723159 h 2349251"/>
                  <a:gd name="connsiteX43" fmla="*/ 236332 w 1917601"/>
                  <a:gd name="connsiteY43" fmla="*/ 727905 h 2349251"/>
                  <a:gd name="connsiteX44" fmla="*/ 228027 w 1917601"/>
                  <a:gd name="connsiteY44" fmla="*/ 742736 h 2349251"/>
                  <a:gd name="connsiteX45" fmla="*/ 188279 w 1917601"/>
                  <a:gd name="connsiteY45" fmla="*/ 813332 h 2349251"/>
                  <a:gd name="connsiteX46" fmla="*/ 182940 w 1917601"/>
                  <a:gd name="connsiteY46" fmla="*/ 823418 h 2349251"/>
                  <a:gd name="connsiteX47" fmla="*/ 173448 w 1917601"/>
                  <a:gd name="connsiteY47" fmla="*/ 842401 h 2349251"/>
                  <a:gd name="connsiteX48" fmla="*/ 154464 w 1917601"/>
                  <a:gd name="connsiteY48" fmla="*/ 880962 h 2349251"/>
                  <a:gd name="connsiteX49" fmla="*/ 136074 w 1917601"/>
                  <a:gd name="connsiteY49" fmla="*/ 920117 h 2349251"/>
                  <a:gd name="connsiteX50" fmla="*/ 127768 w 1917601"/>
                  <a:gd name="connsiteY50" fmla="*/ 937914 h 2349251"/>
                  <a:gd name="connsiteX51" fmla="*/ 123615 w 1917601"/>
                  <a:gd name="connsiteY51" fmla="*/ 947999 h 2349251"/>
                  <a:gd name="connsiteX52" fmla="*/ 95733 w 1917601"/>
                  <a:gd name="connsiteY52" fmla="*/ 1016222 h 2349251"/>
                  <a:gd name="connsiteX53" fmla="*/ 91580 w 1917601"/>
                  <a:gd name="connsiteY53" fmla="*/ 1027494 h 2349251"/>
                  <a:gd name="connsiteX54" fmla="*/ 83868 w 1917601"/>
                  <a:gd name="connsiteY54" fmla="*/ 1049444 h 2349251"/>
                  <a:gd name="connsiteX55" fmla="*/ 69630 w 1917601"/>
                  <a:gd name="connsiteY55" fmla="*/ 1088005 h 2349251"/>
                  <a:gd name="connsiteX56" fmla="*/ 54205 w 1917601"/>
                  <a:gd name="connsiteY56" fmla="*/ 1137838 h 2349251"/>
                  <a:gd name="connsiteX57" fmla="*/ 44120 w 1917601"/>
                  <a:gd name="connsiteY57" fmla="*/ 1172246 h 2349251"/>
                  <a:gd name="connsiteX58" fmla="*/ 34035 w 1917601"/>
                  <a:gd name="connsiteY58" fmla="*/ 1213773 h 2349251"/>
                  <a:gd name="connsiteX59" fmla="*/ 25136 w 1917601"/>
                  <a:gd name="connsiteY59" fmla="*/ 1249961 h 2349251"/>
                  <a:gd name="connsiteX60" fmla="*/ 25136 w 1917601"/>
                  <a:gd name="connsiteY60" fmla="*/ 1261233 h 2349251"/>
                  <a:gd name="connsiteX61" fmla="*/ 19797 w 1917601"/>
                  <a:gd name="connsiteY61" fmla="*/ 1292675 h 2349251"/>
                  <a:gd name="connsiteX62" fmla="*/ 8525 w 1917601"/>
                  <a:gd name="connsiteY62" fmla="*/ 1357338 h 2349251"/>
                  <a:gd name="connsiteX63" fmla="*/ 8525 w 1917601"/>
                  <a:gd name="connsiteY63" fmla="*/ 1372170 h 2349251"/>
                  <a:gd name="connsiteX64" fmla="*/ 3780 w 1917601"/>
                  <a:gd name="connsiteY64" fmla="*/ 1416663 h 2349251"/>
                  <a:gd name="connsiteX65" fmla="*/ 3780 w 1917601"/>
                  <a:gd name="connsiteY65" fmla="*/ 1446325 h 2349251"/>
                  <a:gd name="connsiteX66" fmla="*/ 220 w 1917601"/>
                  <a:gd name="connsiteY66" fmla="*/ 1536499 h 2349251"/>
                  <a:gd name="connsiteX67" fmla="*/ 63697 w 1917601"/>
                  <a:gd name="connsiteY67" fmla="*/ 1862190 h 2349251"/>
                  <a:gd name="connsiteX68" fmla="*/ 232773 w 1917601"/>
                  <a:gd name="connsiteY68" fmla="*/ 2052622 h 2349251"/>
                  <a:gd name="connsiteX69" fmla="*/ 746525 w 1917601"/>
                  <a:gd name="connsiteY69" fmla="*/ 2349245 h 2349251"/>
                  <a:gd name="connsiteX70" fmla="*/ 577449 w 1917601"/>
                  <a:gd name="connsiteY70" fmla="*/ 2159406 h 2349251"/>
                  <a:gd name="connsiteX71" fmla="*/ 513972 w 1917601"/>
                  <a:gd name="connsiteY71" fmla="*/ 1833121 h 2349251"/>
                  <a:gd name="connsiteX72" fmla="*/ 513972 w 1917601"/>
                  <a:gd name="connsiteY72" fmla="*/ 1742948 h 2349251"/>
                  <a:gd name="connsiteX73" fmla="*/ 516938 w 1917601"/>
                  <a:gd name="connsiteY73" fmla="*/ 1713286 h 2349251"/>
                  <a:gd name="connsiteX74" fmla="*/ 524057 w 1917601"/>
                  <a:gd name="connsiteY74" fmla="*/ 1653961 h 2349251"/>
                  <a:gd name="connsiteX75" fmla="*/ 535329 w 1917601"/>
                  <a:gd name="connsiteY75" fmla="*/ 1589297 h 2349251"/>
                  <a:gd name="connsiteX76" fmla="*/ 543634 w 1917601"/>
                  <a:gd name="connsiteY76" fmla="*/ 1546584 h 2349251"/>
                  <a:gd name="connsiteX77" fmla="*/ 551940 w 1917601"/>
                  <a:gd name="connsiteY77" fmla="*/ 1510396 h 2349251"/>
                  <a:gd name="connsiteX78" fmla="*/ 572703 w 1917601"/>
                  <a:gd name="connsiteY78" fmla="*/ 1434460 h 2349251"/>
                  <a:gd name="connsiteX79" fmla="*/ 601772 w 1917601"/>
                  <a:gd name="connsiteY79" fmla="*/ 1346067 h 2349251"/>
                  <a:gd name="connsiteX80" fmla="*/ 610078 w 1917601"/>
                  <a:gd name="connsiteY80" fmla="*/ 1324117 h 2349251"/>
                  <a:gd name="connsiteX81" fmla="*/ 646266 w 1917601"/>
                  <a:gd name="connsiteY81" fmla="*/ 1234537 h 2349251"/>
                  <a:gd name="connsiteX82" fmla="*/ 654571 w 1917601"/>
                  <a:gd name="connsiteY82" fmla="*/ 1216739 h 2349251"/>
                  <a:gd name="connsiteX83" fmla="*/ 691946 w 1917601"/>
                  <a:gd name="connsiteY83" fmla="*/ 1139617 h 2349251"/>
                  <a:gd name="connsiteX84" fmla="*/ 701438 w 1917601"/>
                  <a:gd name="connsiteY84" fmla="*/ 1120633 h 2349251"/>
                  <a:gd name="connsiteX85" fmla="*/ 754830 w 1917601"/>
                  <a:gd name="connsiteY85" fmla="*/ 1025121 h 2349251"/>
                  <a:gd name="connsiteX86" fmla="*/ 809409 w 1917601"/>
                  <a:gd name="connsiteY86" fmla="*/ 936727 h 2349251"/>
                  <a:gd name="connsiteX87" fmla="*/ 825426 w 1917601"/>
                  <a:gd name="connsiteY87" fmla="*/ 912404 h 2349251"/>
                  <a:gd name="connsiteX88" fmla="*/ 867547 w 1917601"/>
                  <a:gd name="connsiteY88" fmla="*/ 853080 h 2349251"/>
                  <a:gd name="connsiteX89" fmla="*/ 888904 w 1917601"/>
                  <a:gd name="connsiteY89" fmla="*/ 824604 h 2349251"/>
                  <a:gd name="connsiteX90" fmla="*/ 928058 w 1917601"/>
                  <a:gd name="connsiteY90" fmla="*/ 775365 h 2349251"/>
                  <a:gd name="connsiteX91" fmla="*/ 958314 w 1917601"/>
                  <a:gd name="connsiteY91" fmla="*/ 738583 h 2349251"/>
                  <a:gd name="connsiteX92" fmla="*/ 1023571 w 1917601"/>
                  <a:gd name="connsiteY92" fmla="*/ 665021 h 2349251"/>
                  <a:gd name="connsiteX93" fmla="*/ 1082895 w 1917601"/>
                  <a:gd name="connsiteY93" fmla="*/ 605696 h 2349251"/>
                  <a:gd name="connsiteX94" fmla="*/ 1113151 w 1917601"/>
                  <a:gd name="connsiteY94" fmla="*/ 577221 h 2349251"/>
                  <a:gd name="connsiteX95" fmla="*/ 1159424 w 1917601"/>
                  <a:gd name="connsiteY95" fmla="*/ 537473 h 2349251"/>
                  <a:gd name="connsiteX96" fmla="*/ 1159424 w 1917601"/>
                  <a:gd name="connsiteY96" fmla="*/ 537473 h 2349251"/>
                  <a:gd name="connsiteX97" fmla="*/ 1234174 w 1917601"/>
                  <a:gd name="connsiteY97" fmla="*/ 818078 h 2349251"/>
                  <a:gd name="connsiteX98" fmla="*/ 1227648 w 1917601"/>
                  <a:gd name="connsiteY98" fmla="*/ 928422 h 2349251"/>
                  <a:gd name="connsiteX99" fmla="*/ 1227648 w 1917601"/>
                  <a:gd name="connsiteY99" fmla="*/ 932575 h 2349251"/>
                  <a:gd name="connsiteX100" fmla="*/ 1208071 w 1917601"/>
                  <a:gd name="connsiteY100" fmla="*/ 1036393 h 2349251"/>
                  <a:gd name="connsiteX101" fmla="*/ 1208071 w 1917601"/>
                  <a:gd name="connsiteY101" fmla="*/ 1047664 h 2349251"/>
                  <a:gd name="connsiteX102" fmla="*/ 1174255 w 1917601"/>
                  <a:gd name="connsiteY102" fmla="*/ 1152076 h 2349251"/>
                  <a:gd name="connsiteX103" fmla="*/ 1174255 w 1917601"/>
                  <a:gd name="connsiteY103" fmla="*/ 1156228 h 2349251"/>
                  <a:gd name="connsiteX104" fmla="*/ 1125016 w 1917601"/>
                  <a:gd name="connsiteY104" fmla="*/ 1262419 h 2349251"/>
                  <a:gd name="connsiteX105" fmla="*/ 1065691 w 1917601"/>
                  <a:gd name="connsiteY105" fmla="*/ 1362678 h 2349251"/>
                  <a:gd name="connsiteX106" fmla="*/ 1065691 w 1917601"/>
                  <a:gd name="connsiteY106" fmla="*/ 1362678 h 2349251"/>
                  <a:gd name="connsiteX107" fmla="*/ 1001028 w 1917601"/>
                  <a:gd name="connsiteY107" fmla="*/ 1443952 h 2349251"/>
                  <a:gd name="connsiteX108" fmla="*/ 990942 w 1917601"/>
                  <a:gd name="connsiteY108" fmla="*/ 1454037 h 2349251"/>
                  <a:gd name="connsiteX109" fmla="*/ 936364 w 1917601"/>
                  <a:gd name="connsiteY109" fmla="*/ 1505650 h 2349251"/>
                  <a:gd name="connsiteX110" fmla="*/ 913227 w 1917601"/>
                  <a:gd name="connsiteY110" fmla="*/ 1525820 h 2349251"/>
                  <a:gd name="connsiteX111" fmla="*/ 834918 w 1917601"/>
                  <a:gd name="connsiteY111" fmla="*/ 1579805 h 2349251"/>
                  <a:gd name="connsiteX112" fmla="*/ 775594 w 1917601"/>
                  <a:gd name="connsiteY112" fmla="*/ 1608281 h 2349251"/>
                  <a:gd name="connsiteX113" fmla="*/ 761949 w 1917601"/>
                  <a:gd name="connsiteY113" fmla="*/ 1614214 h 2349251"/>
                  <a:gd name="connsiteX114" fmla="*/ 731100 w 1917601"/>
                  <a:gd name="connsiteY114" fmla="*/ 1624892 h 2349251"/>
                  <a:gd name="connsiteX115" fmla="*/ 718049 w 1917601"/>
                  <a:gd name="connsiteY115" fmla="*/ 1628452 h 2349251"/>
                  <a:gd name="connsiteX116" fmla="*/ 704404 w 1917601"/>
                  <a:gd name="connsiteY116" fmla="*/ 1628452 h 2349251"/>
                  <a:gd name="connsiteX117" fmla="*/ 683047 w 1917601"/>
                  <a:gd name="connsiteY117" fmla="*/ 1632604 h 2349251"/>
                  <a:gd name="connsiteX118" fmla="*/ 672962 w 1917601"/>
                  <a:gd name="connsiteY118" fmla="*/ 1632604 h 2349251"/>
                  <a:gd name="connsiteX119" fmla="*/ 642706 w 1917601"/>
                  <a:gd name="connsiteY119" fmla="*/ 1632604 h 2349251"/>
                  <a:gd name="connsiteX120" fmla="*/ 614231 w 1917601"/>
                  <a:gd name="connsiteY120" fmla="*/ 1632604 h 2349251"/>
                  <a:gd name="connsiteX121" fmla="*/ 610078 w 1917601"/>
                  <a:gd name="connsiteY121" fmla="*/ 1632604 h 2349251"/>
                  <a:gd name="connsiteX122" fmla="*/ 586941 w 1917601"/>
                  <a:gd name="connsiteY122" fmla="*/ 1626079 h 2349251"/>
                  <a:gd name="connsiteX123" fmla="*/ 580416 w 1917601"/>
                  <a:gd name="connsiteY123" fmla="*/ 1626079 h 2349251"/>
                  <a:gd name="connsiteX124" fmla="*/ 554313 w 1917601"/>
                  <a:gd name="connsiteY124" fmla="*/ 1613620 h 2349251"/>
                  <a:gd name="connsiteX125" fmla="*/ 554313 w 1917601"/>
                  <a:gd name="connsiteY125" fmla="*/ 1613620 h 2349251"/>
                  <a:gd name="connsiteX126" fmla="*/ 1068064 w 1917601"/>
                  <a:gd name="connsiteY126" fmla="*/ 1910243 h 2349251"/>
                  <a:gd name="connsiteX127" fmla="*/ 1068064 w 1917601"/>
                  <a:gd name="connsiteY127" fmla="*/ 1910243 h 2349251"/>
                  <a:gd name="connsiteX128" fmla="*/ 1088235 w 1917601"/>
                  <a:gd name="connsiteY128" fmla="*/ 1919735 h 2349251"/>
                  <a:gd name="connsiteX129" fmla="*/ 1092388 w 1917601"/>
                  <a:gd name="connsiteY129" fmla="*/ 1919735 h 2349251"/>
                  <a:gd name="connsiteX130" fmla="*/ 1098320 w 1917601"/>
                  <a:gd name="connsiteY130" fmla="*/ 1919735 h 2349251"/>
                  <a:gd name="connsiteX131" fmla="*/ 1107812 w 1917601"/>
                  <a:gd name="connsiteY131" fmla="*/ 1923295 h 2349251"/>
                  <a:gd name="connsiteX132" fmla="*/ 1122050 w 1917601"/>
                  <a:gd name="connsiteY132" fmla="*/ 1926261 h 2349251"/>
                  <a:gd name="connsiteX133" fmla="*/ 1126203 w 1917601"/>
                  <a:gd name="connsiteY133" fmla="*/ 1926261 h 2349251"/>
                  <a:gd name="connsiteX134" fmla="*/ 1126203 w 1917601"/>
                  <a:gd name="connsiteY134" fmla="*/ 1926261 h 2349251"/>
                  <a:gd name="connsiteX135" fmla="*/ 1147560 w 1917601"/>
                  <a:gd name="connsiteY135" fmla="*/ 1926261 h 2349251"/>
                  <a:gd name="connsiteX136" fmla="*/ 1171289 w 1917601"/>
                  <a:gd name="connsiteY136" fmla="*/ 1926261 h 2349251"/>
                  <a:gd name="connsiteX137" fmla="*/ 1182561 w 1917601"/>
                  <a:gd name="connsiteY137" fmla="*/ 1926261 h 2349251"/>
                  <a:gd name="connsiteX138" fmla="*/ 1192646 w 1917601"/>
                  <a:gd name="connsiteY138" fmla="*/ 1926261 h 2349251"/>
                  <a:gd name="connsiteX139" fmla="*/ 1197985 w 1917601"/>
                  <a:gd name="connsiteY139" fmla="*/ 1926261 h 2349251"/>
                  <a:gd name="connsiteX140" fmla="*/ 1214003 w 1917601"/>
                  <a:gd name="connsiteY140" fmla="*/ 1922701 h 2349251"/>
                  <a:gd name="connsiteX141" fmla="*/ 1227648 w 1917601"/>
                  <a:gd name="connsiteY141" fmla="*/ 1922701 h 2349251"/>
                  <a:gd name="connsiteX142" fmla="*/ 1231207 w 1917601"/>
                  <a:gd name="connsiteY142" fmla="*/ 1922701 h 2349251"/>
                  <a:gd name="connsiteX143" fmla="*/ 1240699 w 1917601"/>
                  <a:gd name="connsiteY143" fmla="*/ 1922701 h 2349251"/>
                  <a:gd name="connsiteX144" fmla="*/ 1271548 w 1917601"/>
                  <a:gd name="connsiteY144" fmla="*/ 1912023 h 2349251"/>
                  <a:gd name="connsiteX145" fmla="*/ 1278074 w 1917601"/>
                  <a:gd name="connsiteY145" fmla="*/ 1912023 h 2349251"/>
                  <a:gd name="connsiteX146" fmla="*/ 1284599 w 1917601"/>
                  <a:gd name="connsiteY146" fmla="*/ 1908463 h 2349251"/>
                  <a:gd name="connsiteX147" fmla="*/ 1343924 w 1917601"/>
                  <a:gd name="connsiteY147" fmla="*/ 1879988 h 2349251"/>
                  <a:gd name="connsiteX148" fmla="*/ 1418673 w 1917601"/>
                  <a:gd name="connsiteY148" fmla="*/ 1826596 h 2349251"/>
                  <a:gd name="connsiteX149" fmla="*/ 1441810 w 1917601"/>
                  <a:gd name="connsiteY149" fmla="*/ 1806425 h 2349251"/>
                  <a:gd name="connsiteX150" fmla="*/ 1476811 w 1917601"/>
                  <a:gd name="connsiteY150" fmla="*/ 1776170 h 2349251"/>
                  <a:gd name="connsiteX151" fmla="*/ 1496389 w 1917601"/>
                  <a:gd name="connsiteY151" fmla="*/ 1755406 h 2349251"/>
                  <a:gd name="connsiteX152" fmla="*/ 1505881 w 1917601"/>
                  <a:gd name="connsiteY152" fmla="*/ 1744728 h 2349251"/>
                  <a:gd name="connsiteX153" fmla="*/ 1515966 w 1917601"/>
                  <a:gd name="connsiteY153" fmla="*/ 1734049 h 2349251"/>
                  <a:gd name="connsiteX154" fmla="*/ 1545035 w 1917601"/>
                  <a:gd name="connsiteY154" fmla="*/ 1699048 h 2349251"/>
                  <a:gd name="connsiteX155" fmla="*/ 1569358 w 1917601"/>
                  <a:gd name="connsiteY155" fmla="*/ 1665826 h 2349251"/>
                  <a:gd name="connsiteX156" fmla="*/ 1569358 w 1917601"/>
                  <a:gd name="connsiteY156" fmla="*/ 1665826 h 2349251"/>
                  <a:gd name="connsiteX157" fmla="*/ 1569358 w 1917601"/>
                  <a:gd name="connsiteY157" fmla="*/ 1665826 h 2349251"/>
                  <a:gd name="connsiteX158" fmla="*/ 1588342 w 1917601"/>
                  <a:gd name="connsiteY158" fmla="*/ 1637350 h 2349251"/>
                  <a:gd name="connsiteX159" fmla="*/ 1609699 w 1917601"/>
                  <a:gd name="connsiteY159" fmla="*/ 1602942 h 2349251"/>
                  <a:gd name="connsiteX160" fmla="*/ 1629869 w 1917601"/>
                  <a:gd name="connsiteY160" fmla="*/ 1566754 h 2349251"/>
                  <a:gd name="connsiteX161" fmla="*/ 1629869 w 1917601"/>
                  <a:gd name="connsiteY161" fmla="*/ 1566754 h 2349251"/>
                  <a:gd name="connsiteX162" fmla="*/ 1629869 w 1917601"/>
                  <a:gd name="connsiteY162" fmla="*/ 1566754 h 2349251"/>
                  <a:gd name="connsiteX163" fmla="*/ 1649446 w 1917601"/>
                  <a:gd name="connsiteY163" fmla="*/ 1528786 h 2349251"/>
                  <a:gd name="connsiteX164" fmla="*/ 1666651 w 1917601"/>
                  <a:gd name="connsiteY164" fmla="*/ 1490819 h 2349251"/>
                  <a:gd name="connsiteX165" fmla="*/ 1677922 w 1917601"/>
                  <a:gd name="connsiteY165" fmla="*/ 1462936 h 2349251"/>
                  <a:gd name="connsiteX166" fmla="*/ 1677922 w 1917601"/>
                  <a:gd name="connsiteY166" fmla="*/ 1458190 h 2349251"/>
                  <a:gd name="connsiteX167" fmla="*/ 1677922 w 1917601"/>
                  <a:gd name="connsiteY167" fmla="*/ 1452258 h 2349251"/>
                  <a:gd name="connsiteX168" fmla="*/ 1692753 w 1917601"/>
                  <a:gd name="connsiteY168" fmla="*/ 1411324 h 2349251"/>
                  <a:gd name="connsiteX169" fmla="*/ 1706398 w 1917601"/>
                  <a:gd name="connsiteY169" fmla="*/ 1365644 h 2349251"/>
                  <a:gd name="connsiteX170" fmla="*/ 1706398 w 1917601"/>
                  <a:gd name="connsiteY170" fmla="*/ 1354372 h 2349251"/>
                  <a:gd name="connsiteX171" fmla="*/ 1706398 w 1917601"/>
                  <a:gd name="connsiteY171" fmla="*/ 1342507 h 2349251"/>
                  <a:gd name="connsiteX172" fmla="*/ 1714110 w 1917601"/>
                  <a:gd name="connsiteY172" fmla="*/ 1312252 h 2349251"/>
                  <a:gd name="connsiteX173" fmla="*/ 1726568 w 1917601"/>
                  <a:gd name="connsiteY173" fmla="*/ 1241062 h 2349251"/>
                  <a:gd name="connsiteX174" fmla="*/ 1726568 w 1917601"/>
                  <a:gd name="connsiteY174" fmla="*/ 1241062 h 2349251"/>
                  <a:gd name="connsiteX175" fmla="*/ 1726568 w 1917601"/>
                  <a:gd name="connsiteY175" fmla="*/ 1236910 h 2349251"/>
                  <a:gd name="connsiteX176" fmla="*/ 1733094 w 1917601"/>
                  <a:gd name="connsiteY176" fmla="*/ 1126566 h 2349251"/>
                  <a:gd name="connsiteX177" fmla="*/ 1614445 w 1917601"/>
                  <a:gd name="connsiteY177" fmla="*/ 817485 h 2349251"/>
                  <a:gd name="connsiteX178" fmla="*/ 1598427 w 1917601"/>
                  <a:gd name="connsiteY178" fmla="*/ 806807 h 2349251"/>
                  <a:gd name="connsiteX179" fmla="*/ 1145187 w 1917601"/>
                  <a:gd name="connsiteY179" fmla="*/ 543406 h 2349251"/>
                  <a:gd name="connsiteX180" fmla="*/ 1165950 w 1917601"/>
                  <a:gd name="connsiteY180" fmla="*/ 526202 h 2349251"/>
                  <a:gd name="connsiteX181" fmla="*/ 1217563 w 1917601"/>
                  <a:gd name="connsiteY181" fmla="*/ 487641 h 2349251"/>
                  <a:gd name="connsiteX182" fmla="*/ 1243072 w 1917601"/>
                  <a:gd name="connsiteY182" fmla="*/ 469250 h 2349251"/>
                  <a:gd name="connsiteX183" fmla="*/ 1321381 w 1917601"/>
                  <a:gd name="connsiteY183" fmla="*/ 420011 h 2349251"/>
                  <a:gd name="connsiteX184" fmla="*/ 1395537 w 1917601"/>
                  <a:gd name="connsiteY184" fmla="*/ 380857 h 2349251"/>
                  <a:gd name="connsiteX185" fmla="*/ 1416894 w 1917601"/>
                  <a:gd name="connsiteY185" fmla="*/ 371365 h 2349251"/>
                  <a:gd name="connsiteX186" fmla="*/ 1476218 w 1917601"/>
                  <a:gd name="connsiteY186" fmla="*/ 346448 h 2349251"/>
                  <a:gd name="connsiteX187" fmla="*/ 1485117 w 1917601"/>
                  <a:gd name="connsiteY187" fmla="*/ 342889 h 2349251"/>
                  <a:gd name="connsiteX188" fmla="*/ 1550374 w 1917601"/>
                  <a:gd name="connsiteY188" fmla="*/ 323312 h 2349251"/>
                  <a:gd name="connsiteX189" fmla="*/ 1588342 w 1917601"/>
                  <a:gd name="connsiteY189" fmla="*/ 315599 h 2349251"/>
                  <a:gd name="connsiteX190" fmla="*/ 1640548 w 1917601"/>
                  <a:gd name="connsiteY190" fmla="*/ 306108 h 2349251"/>
                  <a:gd name="connsiteX191" fmla="*/ 1699872 w 1917601"/>
                  <a:gd name="connsiteY191" fmla="*/ 306108 h 2349251"/>
                  <a:gd name="connsiteX192" fmla="*/ 1720636 w 1917601"/>
                  <a:gd name="connsiteY192" fmla="*/ 306108 h 2349251"/>
                  <a:gd name="connsiteX193" fmla="*/ 1779960 w 1917601"/>
                  <a:gd name="connsiteY193" fmla="*/ 312040 h 2349251"/>
                  <a:gd name="connsiteX194" fmla="*/ 1779960 w 1917601"/>
                  <a:gd name="connsiteY194" fmla="*/ 312040 h 2349251"/>
                  <a:gd name="connsiteX195" fmla="*/ 1839285 w 1917601"/>
                  <a:gd name="connsiteY195" fmla="*/ 326871 h 2349251"/>
                  <a:gd name="connsiteX196" fmla="*/ 1854710 w 1917601"/>
                  <a:gd name="connsiteY196" fmla="*/ 332210 h 2349251"/>
                  <a:gd name="connsiteX197" fmla="*/ 1908102 w 1917601"/>
                  <a:gd name="connsiteY197" fmla="*/ 355940 h 2349251"/>
                  <a:gd name="connsiteX198" fmla="*/ 1917594 w 1917601"/>
                  <a:gd name="connsiteY198" fmla="*/ 361279 h 234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</a:cxnLst>
                <a:rect l="l" t="t" r="r" b="b"/>
                <a:pathLst>
                  <a:path w="1917601" h="2349251">
                    <a:moveTo>
                      <a:pt x="1425792" y="53385"/>
                    </a:moveTo>
                    <a:lnTo>
                      <a:pt x="1422233" y="50419"/>
                    </a:lnTo>
                    <a:lnTo>
                      <a:pt x="1416894" y="50419"/>
                    </a:lnTo>
                    <a:cubicBezTo>
                      <a:pt x="1404797" y="43579"/>
                      <a:pt x="1392321" y="37439"/>
                      <a:pt x="1379519" y="32028"/>
                    </a:cubicBezTo>
                    <a:cubicBezTo>
                      <a:pt x="1374180" y="32028"/>
                      <a:pt x="1368840" y="28469"/>
                      <a:pt x="1363501" y="26689"/>
                    </a:cubicBezTo>
                    <a:cubicBezTo>
                      <a:pt x="1358559" y="24387"/>
                      <a:pt x="1353386" y="22596"/>
                      <a:pt x="1348077" y="21350"/>
                    </a:cubicBezTo>
                    <a:lnTo>
                      <a:pt x="1335619" y="16604"/>
                    </a:lnTo>
                    <a:cubicBezTo>
                      <a:pt x="1320788" y="12451"/>
                      <a:pt x="1305956" y="8892"/>
                      <a:pt x="1290532" y="5925"/>
                    </a:cubicBezTo>
                    <a:lnTo>
                      <a:pt x="1290532" y="5925"/>
                    </a:lnTo>
                    <a:cubicBezTo>
                      <a:pt x="1274040" y="3036"/>
                      <a:pt x="1257405" y="1055"/>
                      <a:pt x="1240699" y="-7"/>
                    </a:cubicBezTo>
                    <a:lnTo>
                      <a:pt x="1226461" y="-7"/>
                    </a:lnTo>
                    <a:cubicBezTo>
                      <a:pt x="1219935" y="-7"/>
                      <a:pt x="1212817" y="-7"/>
                      <a:pt x="1205698" y="-7"/>
                    </a:cubicBezTo>
                    <a:lnTo>
                      <a:pt x="1184934" y="-7"/>
                    </a:lnTo>
                    <a:lnTo>
                      <a:pt x="1146373" y="2959"/>
                    </a:lnTo>
                    <a:lnTo>
                      <a:pt x="1121457" y="6519"/>
                    </a:lnTo>
                    <a:cubicBezTo>
                      <a:pt x="1112558" y="6519"/>
                      <a:pt x="1103066" y="10671"/>
                      <a:pt x="1094167" y="12451"/>
                    </a:cubicBezTo>
                    <a:lnTo>
                      <a:pt x="1056792" y="20163"/>
                    </a:lnTo>
                    <a:lnTo>
                      <a:pt x="1044928" y="20163"/>
                    </a:lnTo>
                    <a:cubicBezTo>
                      <a:pt x="1027130" y="24909"/>
                      <a:pt x="1009333" y="30842"/>
                      <a:pt x="990942" y="36774"/>
                    </a:cubicBezTo>
                    <a:lnTo>
                      <a:pt x="982044" y="40334"/>
                    </a:lnTo>
                    <a:lnTo>
                      <a:pt x="945856" y="53978"/>
                    </a:lnTo>
                    <a:lnTo>
                      <a:pt x="920346" y="65843"/>
                    </a:lnTo>
                    <a:lnTo>
                      <a:pt x="898989" y="75335"/>
                    </a:lnTo>
                    <a:cubicBezTo>
                      <a:pt x="874666" y="87200"/>
                      <a:pt x="849749" y="99658"/>
                      <a:pt x="824833" y="114489"/>
                    </a:cubicBezTo>
                    <a:cubicBezTo>
                      <a:pt x="799917" y="129320"/>
                      <a:pt x="772034" y="145931"/>
                      <a:pt x="746525" y="163729"/>
                    </a:cubicBezTo>
                    <a:lnTo>
                      <a:pt x="721015" y="182119"/>
                    </a:lnTo>
                    <a:cubicBezTo>
                      <a:pt x="703811" y="194577"/>
                      <a:pt x="686607" y="207036"/>
                      <a:pt x="669403" y="220680"/>
                    </a:cubicBezTo>
                    <a:lnTo>
                      <a:pt x="639740" y="245003"/>
                    </a:lnTo>
                    <a:lnTo>
                      <a:pt x="591687" y="284158"/>
                    </a:lnTo>
                    <a:lnTo>
                      <a:pt x="561432" y="312633"/>
                    </a:lnTo>
                    <a:lnTo>
                      <a:pt x="536515" y="335770"/>
                    </a:lnTo>
                    <a:lnTo>
                      <a:pt x="502107" y="370771"/>
                    </a:lnTo>
                    <a:cubicBezTo>
                      <a:pt x="483123" y="390942"/>
                      <a:pt x="464139" y="411705"/>
                      <a:pt x="445748" y="430096"/>
                    </a:cubicBezTo>
                    <a:lnTo>
                      <a:pt x="436850" y="440774"/>
                    </a:lnTo>
                    <a:lnTo>
                      <a:pt x="406594" y="478149"/>
                    </a:lnTo>
                    <a:cubicBezTo>
                      <a:pt x="397102" y="489420"/>
                      <a:pt x="387610" y="500099"/>
                      <a:pt x="378712" y="511371"/>
                    </a:cubicBezTo>
                    <a:lnTo>
                      <a:pt x="367440" y="527388"/>
                    </a:lnTo>
                    <a:lnTo>
                      <a:pt x="346083" y="555864"/>
                    </a:lnTo>
                    <a:lnTo>
                      <a:pt x="325319" y="584340"/>
                    </a:lnTo>
                    <a:cubicBezTo>
                      <a:pt x="317607" y="595018"/>
                      <a:pt x="311081" y="605696"/>
                      <a:pt x="303963" y="615782"/>
                    </a:cubicBezTo>
                    <a:lnTo>
                      <a:pt x="287945" y="640105"/>
                    </a:lnTo>
                    <a:lnTo>
                      <a:pt x="278453" y="654343"/>
                    </a:lnTo>
                    <a:cubicBezTo>
                      <a:pt x="264215" y="676886"/>
                      <a:pt x="249977" y="700022"/>
                      <a:pt x="236332" y="723159"/>
                    </a:cubicBezTo>
                    <a:lnTo>
                      <a:pt x="236332" y="727905"/>
                    </a:lnTo>
                    <a:lnTo>
                      <a:pt x="228027" y="742736"/>
                    </a:lnTo>
                    <a:cubicBezTo>
                      <a:pt x="214382" y="765873"/>
                      <a:pt x="201331" y="789603"/>
                      <a:pt x="188279" y="813332"/>
                    </a:cubicBezTo>
                    <a:cubicBezTo>
                      <a:pt x="186862" y="816874"/>
                      <a:pt x="185070" y="820256"/>
                      <a:pt x="182940" y="823418"/>
                    </a:cubicBezTo>
                    <a:cubicBezTo>
                      <a:pt x="180134" y="829920"/>
                      <a:pt x="176966" y="836255"/>
                      <a:pt x="173448" y="842401"/>
                    </a:cubicBezTo>
                    <a:cubicBezTo>
                      <a:pt x="166922" y="855453"/>
                      <a:pt x="160397" y="867911"/>
                      <a:pt x="154464" y="880962"/>
                    </a:cubicBezTo>
                    <a:cubicBezTo>
                      <a:pt x="148532" y="894014"/>
                      <a:pt x="142006" y="907065"/>
                      <a:pt x="136074" y="920117"/>
                    </a:cubicBezTo>
                    <a:cubicBezTo>
                      <a:pt x="130141" y="933168"/>
                      <a:pt x="130734" y="931981"/>
                      <a:pt x="127768" y="937914"/>
                    </a:cubicBezTo>
                    <a:cubicBezTo>
                      <a:pt x="124802" y="943846"/>
                      <a:pt x="127768" y="944440"/>
                      <a:pt x="123615" y="947999"/>
                    </a:cubicBezTo>
                    <a:cubicBezTo>
                      <a:pt x="113530" y="970542"/>
                      <a:pt x="104038" y="993679"/>
                      <a:pt x="95733" y="1016222"/>
                    </a:cubicBezTo>
                    <a:cubicBezTo>
                      <a:pt x="94090" y="1019877"/>
                      <a:pt x="92701" y="1023644"/>
                      <a:pt x="91580" y="1027494"/>
                    </a:cubicBezTo>
                    <a:cubicBezTo>
                      <a:pt x="91580" y="1034613"/>
                      <a:pt x="86241" y="1042325"/>
                      <a:pt x="83868" y="1049444"/>
                    </a:cubicBezTo>
                    <a:cubicBezTo>
                      <a:pt x="81495" y="1056563"/>
                      <a:pt x="73783" y="1075547"/>
                      <a:pt x="69630" y="1088005"/>
                    </a:cubicBezTo>
                    <a:cubicBezTo>
                      <a:pt x="65477" y="1100463"/>
                      <a:pt x="58952" y="1121227"/>
                      <a:pt x="54205" y="1137838"/>
                    </a:cubicBezTo>
                    <a:cubicBezTo>
                      <a:pt x="49460" y="1154448"/>
                      <a:pt x="47087" y="1160974"/>
                      <a:pt x="44120" y="1172246"/>
                    </a:cubicBezTo>
                    <a:cubicBezTo>
                      <a:pt x="41154" y="1183518"/>
                      <a:pt x="37001" y="1200128"/>
                      <a:pt x="34035" y="1213773"/>
                    </a:cubicBezTo>
                    <a:cubicBezTo>
                      <a:pt x="31069" y="1227418"/>
                      <a:pt x="27510" y="1238096"/>
                      <a:pt x="25136" y="1249961"/>
                    </a:cubicBezTo>
                    <a:cubicBezTo>
                      <a:pt x="24869" y="1253716"/>
                      <a:pt x="24869" y="1257477"/>
                      <a:pt x="25136" y="1261233"/>
                    </a:cubicBezTo>
                    <a:cubicBezTo>
                      <a:pt x="25136" y="1271911"/>
                      <a:pt x="21577" y="1281996"/>
                      <a:pt x="19797" y="1292675"/>
                    </a:cubicBezTo>
                    <a:cubicBezTo>
                      <a:pt x="15645" y="1314625"/>
                      <a:pt x="11492" y="1335982"/>
                      <a:pt x="8525" y="1357338"/>
                    </a:cubicBezTo>
                    <a:cubicBezTo>
                      <a:pt x="8525" y="1362084"/>
                      <a:pt x="8525" y="1367424"/>
                      <a:pt x="8525" y="1372170"/>
                    </a:cubicBezTo>
                    <a:cubicBezTo>
                      <a:pt x="8525" y="1387001"/>
                      <a:pt x="5559" y="1401832"/>
                      <a:pt x="3780" y="1416663"/>
                    </a:cubicBezTo>
                    <a:cubicBezTo>
                      <a:pt x="2000" y="1431494"/>
                      <a:pt x="3780" y="1436240"/>
                      <a:pt x="3780" y="1446325"/>
                    </a:cubicBezTo>
                    <a:cubicBezTo>
                      <a:pt x="3780" y="1476581"/>
                      <a:pt x="220" y="1505650"/>
                      <a:pt x="220" y="1536499"/>
                    </a:cubicBezTo>
                    <a:cubicBezTo>
                      <a:pt x="-2503" y="1648385"/>
                      <a:pt x="19157" y="1759517"/>
                      <a:pt x="63697" y="1862190"/>
                    </a:cubicBezTo>
                    <a:cubicBezTo>
                      <a:pt x="98723" y="1941810"/>
                      <a:pt x="157864" y="2008419"/>
                      <a:pt x="232773" y="2052622"/>
                    </a:cubicBezTo>
                    <a:lnTo>
                      <a:pt x="746525" y="2349245"/>
                    </a:lnTo>
                    <a:cubicBezTo>
                      <a:pt x="671704" y="2305196"/>
                      <a:pt x="612575" y="2238806"/>
                      <a:pt x="577449" y="2159406"/>
                    </a:cubicBezTo>
                    <a:cubicBezTo>
                      <a:pt x="532582" y="2056626"/>
                      <a:pt x="510911" y="1945227"/>
                      <a:pt x="513972" y="1833121"/>
                    </a:cubicBezTo>
                    <a:cubicBezTo>
                      <a:pt x="513972" y="1803459"/>
                      <a:pt x="513972" y="1773797"/>
                      <a:pt x="513972" y="1742948"/>
                    </a:cubicBezTo>
                    <a:cubicBezTo>
                      <a:pt x="513972" y="1732863"/>
                      <a:pt x="513972" y="1723371"/>
                      <a:pt x="516938" y="1713286"/>
                    </a:cubicBezTo>
                    <a:cubicBezTo>
                      <a:pt x="516938" y="1693708"/>
                      <a:pt x="521091" y="1674131"/>
                      <a:pt x="524057" y="1653961"/>
                    </a:cubicBezTo>
                    <a:cubicBezTo>
                      <a:pt x="527023" y="1633791"/>
                      <a:pt x="531176" y="1611247"/>
                      <a:pt x="535329" y="1589297"/>
                    </a:cubicBezTo>
                    <a:cubicBezTo>
                      <a:pt x="539481" y="1567347"/>
                      <a:pt x="540075" y="1560822"/>
                      <a:pt x="543634" y="1546584"/>
                    </a:cubicBezTo>
                    <a:cubicBezTo>
                      <a:pt x="547194" y="1532346"/>
                      <a:pt x="548973" y="1522261"/>
                      <a:pt x="551940" y="1510396"/>
                    </a:cubicBezTo>
                    <a:cubicBezTo>
                      <a:pt x="558465" y="1485479"/>
                      <a:pt x="564991" y="1459970"/>
                      <a:pt x="572703" y="1434460"/>
                    </a:cubicBezTo>
                    <a:cubicBezTo>
                      <a:pt x="580416" y="1408951"/>
                      <a:pt x="591687" y="1375136"/>
                      <a:pt x="601772" y="1346067"/>
                    </a:cubicBezTo>
                    <a:cubicBezTo>
                      <a:pt x="601772" y="1338948"/>
                      <a:pt x="607111" y="1331829"/>
                      <a:pt x="610078" y="1324117"/>
                    </a:cubicBezTo>
                    <a:cubicBezTo>
                      <a:pt x="621349" y="1294454"/>
                      <a:pt x="633214" y="1264792"/>
                      <a:pt x="646266" y="1234537"/>
                    </a:cubicBezTo>
                    <a:cubicBezTo>
                      <a:pt x="646266" y="1228604"/>
                      <a:pt x="652198" y="1222672"/>
                      <a:pt x="654571" y="1216739"/>
                    </a:cubicBezTo>
                    <a:cubicBezTo>
                      <a:pt x="666436" y="1191230"/>
                      <a:pt x="678894" y="1165127"/>
                      <a:pt x="691946" y="1139617"/>
                    </a:cubicBezTo>
                    <a:lnTo>
                      <a:pt x="701438" y="1120633"/>
                    </a:lnTo>
                    <a:cubicBezTo>
                      <a:pt x="718049" y="1088598"/>
                      <a:pt x="735846" y="1056563"/>
                      <a:pt x="754830" y="1025121"/>
                    </a:cubicBezTo>
                    <a:cubicBezTo>
                      <a:pt x="773814" y="993679"/>
                      <a:pt x="790425" y="965797"/>
                      <a:pt x="809409" y="936727"/>
                    </a:cubicBezTo>
                    <a:lnTo>
                      <a:pt x="825426" y="912404"/>
                    </a:lnTo>
                    <a:cubicBezTo>
                      <a:pt x="839071" y="892234"/>
                      <a:pt x="853309" y="872064"/>
                      <a:pt x="867547" y="853080"/>
                    </a:cubicBezTo>
                    <a:lnTo>
                      <a:pt x="888904" y="824604"/>
                    </a:lnTo>
                    <a:cubicBezTo>
                      <a:pt x="901362" y="807993"/>
                      <a:pt x="914413" y="791382"/>
                      <a:pt x="928058" y="775365"/>
                    </a:cubicBezTo>
                    <a:cubicBezTo>
                      <a:pt x="941703" y="759347"/>
                      <a:pt x="947635" y="750448"/>
                      <a:pt x="958314" y="738583"/>
                    </a:cubicBezTo>
                    <a:cubicBezTo>
                      <a:pt x="979671" y="713667"/>
                      <a:pt x="1001028" y="688751"/>
                      <a:pt x="1023571" y="665021"/>
                    </a:cubicBezTo>
                    <a:cubicBezTo>
                      <a:pt x="1046114" y="641291"/>
                      <a:pt x="1062725" y="625867"/>
                      <a:pt x="1082895" y="605696"/>
                    </a:cubicBezTo>
                    <a:cubicBezTo>
                      <a:pt x="1093177" y="595416"/>
                      <a:pt x="1103262" y="585924"/>
                      <a:pt x="1113151" y="577221"/>
                    </a:cubicBezTo>
                    <a:cubicBezTo>
                      <a:pt x="1128576" y="562983"/>
                      <a:pt x="1144000" y="549931"/>
                      <a:pt x="1159424" y="537473"/>
                    </a:cubicBezTo>
                    <a:lnTo>
                      <a:pt x="1159424" y="537473"/>
                    </a:lnTo>
                    <a:cubicBezTo>
                      <a:pt x="1219004" y="618155"/>
                      <a:pt x="1245718" y="718449"/>
                      <a:pt x="1234174" y="818078"/>
                    </a:cubicBezTo>
                    <a:cubicBezTo>
                      <a:pt x="1234067" y="854955"/>
                      <a:pt x="1231889" y="891795"/>
                      <a:pt x="1227648" y="928422"/>
                    </a:cubicBezTo>
                    <a:cubicBezTo>
                      <a:pt x="1227648" y="928422"/>
                      <a:pt x="1227648" y="931388"/>
                      <a:pt x="1227648" y="932575"/>
                    </a:cubicBezTo>
                    <a:cubicBezTo>
                      <a:pt x="1223186" y="967541"/>
                      <a:pt x="1216649" y="1002204"/>
                      <a:pt x="1208071" y="1036393"/>
                    </a:cubicBezTo>
                    <a:cubicBezTo>
                      <a:pt x="1208071" y="1040545"/>
                      <a:pt x="1208071" y="1044105"/>
                      <a:pt x="1208071" y="1047664"/>
                    </a:cubicBezTo>
                    <a:cubicBezTo>
                      <a:pt x="1198774" y="1083075"/>
                      <a:pt x="1187485" y="1117934"/>
                      <a:pt x="1174255" y="1152076"/>
                    </a:cubicBezTo>
                    <a:lnTo>
                      <a:pt x="1174255" y="1156228"/>
                    </a:lnTo>
                    <a:cubicBezTo>
                      <a:pt x="1159674" y="1192446"/>
                      <a:pt x="1143241" y="1227892"/>
                      <a:pt x="1125016" y="1262419"/>
                    </a:cubicBezTo>
                    <a:cubicBezTo>
                      <a:pt x="1107035" y="1296869"/>
                      <a:pt x="1087232" y="1330334"/>
                      <a:pt x="1065691" y="1362678"/>
                    </a:cubicBezTo>
                    <a:lnTo>
                      <a:pt x="1065691" y="1362678"/>
                    </a:lnTo>
                    <a:cubicBezTo>
                      <a:pt x="1045563" y="1390875"/>
                      <a:pt x="1023980" y="1418004"/>
                      <a:pt x="1001028" y="1443952"/>
                    </a:cubicBezTo>
                    <a:lnTo>
                      <a:pt x="990942" y="1454037"/>
                    </a:lnTo>
                    <a:cubicBezTo>
                      <a:pt x="973928" y="1472446"/>
                      <a:pt x="955697" y="1489691"/>
                      <a:pt x="936364" y="1505650"/>
                    </a:cubicBezTo>
                    <a:cubicBezTo>
                      <a:pt x="928651" y="1512176"/>
                      <a:pt x="921532" y="1519294"/>
                      <a:pt x="913227" y="1525820"/>
                    </a:cubicBezTo>
                    <a:cubicBezTo>
                      <a:pt x="888512" y="1545753"/>
                      <a:pt x="862338" y="1563800"/>
                      <a:pt x="834918" y="1579805"/>
                    </a:cubicBezTo>
                    <a:cubicBezTo>
                      <a:pt x="815780" y="1590567"/>
                      <a:pt x="795960" y="1600077"/>
                      <a:pt x="775594" y="1608281"/>
                    </a:cubicBezTo>
                    <a:lnTo>
                      <a:pt x="761949" y="1614214"/>
                    </a:lnTo>
                    <a:lnTo>
                      <a:pt x="731100" y="1624892"/>
                    </a:lnTo>
                    <a:lnTo>
                      <a:pt x="718049" y="1628452"/>
                    </a:lnTo>
                    <a:lnTo>
                      <a:pt x="704404" y="1628452"/>
                    </a:lnTo>
                    <a:lnTo>
                      <a:pt x="683047" y="1632604"/>
                    </a:lnTo>
                    <a:lnTo>
                      <a:pt x="672962" y="1632604"/>
                    </a:lnTo>
                    <a:lnTo>
                      <a:pt x="642706" y="1632604"/>
                    </a:lnTo>
                    <a:cubicBezTo>
                      <a:pt x="633226" y="1633186"/>
                      <a:pt x="623711" y="1633186"/>
                      <a:pt x="614231" y="1632604"/>
                    </a:cubicBezTo>
                    <a:lnTo>
                      <a:pt x="610078" y="1632604"/>
                    </a:lnTo>
                    <a:cubicBezTo>
                      <a:pt x="602182" y="1631139"/>
                      <a:pt x="594440" y="1628956"/>
                      <a:pt x="586941" y="1626079"/>
                    </a:cubicBezTo>
                    <a:lnTo>
                      <a:pt x="580416" y="1626079"/>
                    </a:lnTo>
                    <a:cubicBezTo>
                      <a:pt x="571238" y="1623006"/>
                      <a:pt x="562476" y="1618823"/>
                      <a:pt x="554313" y="1613620"/>
                    </a:cubicBezTo>
                    <a:lnTo>
                      <a:pt x="554313" y="1613620"/>
                    </a:lnTo>
                    <a:lnTo>
                      <a:pt x="1068064" y="1910243"/>
                    </a:lnTo>
                    <a:lnTo>
                      <a:pt x="1068064" y="1910243"/>
                    </a:lnTo>
                    <a:lnTo>
                      <a:pt x="1088235" y="1919735"/>
                    </a:lnTo>
                    <a:lnTo>
                      <a:pt x="1092388" y="1919735"/>
                    </a:lnTo>
                    <a:lnTo>
                      <a:pt x="1098320" y="1919735"/>
                    </a:lnTo>
                    <a:lnTo>
                      <a:pt x="1107812" y="1923295"/>
                    </a:lnTo>
                    <a:lnTo>
                      <a:pt x="1122050" y="1926261"/>
                    </a:lnTo>
                    <a:lnTo>
                      <a:pt x="1126203" y="1926261"/>
                    </a:lnTo>
                    <a:lnTo>
                      <a:pt x="1126203" y="1926261"/>
                    </a:lnTo>
                    <a:lnTo>
                      <a:pt x="1147560" y="1926261"/>
                    </a:lnTo>
                    <a:lnTo>
                      <a:pt x="1171289" y="1926261"/>
                    </a:lnTo>
                    <a:lnTo>
                      <a:pt x="1182561" y="1926261"/>
                    </a:lnTo>
                    <a:lnTo>
                      <a:pt x="1192646" y="1926261"/>
                    </a:lnTo>
                    <a:lnTo>
                      <a:pt x="1197985" y="1926261"/>
                    </a:lnTo>
                    <a:lnTo>
                      <a:pt x="1214003" y="1922701"/>
                    </a:lnTo>
                    <a:cubicBezTo>
                      <a:pt x="1218535" y="1923223"/>
                      <a:pt x="1223115" y="1923223"/>
                      <a:pt x="1227648" y="1922701"/>
                    </a:cubicBezTo>
                    <a:lnTo>
                      <a:pt x="1231207" y="1922701"/>
                    </a:lnTo>
                    <a:lnTo>
                      <a:pt x="1240699" y="1922701"/>
                    </a:lnTo>
                    <a:lnTo>
                      <a:pt x="1271548" y="1912023"/>
                    </a:lnTo>
                    <a:lnTo>
                      <a:pt x="1278074" y="1912023"/>
                    </a:lnTo>
                    <a:cubicBezTo>
                      <a:pt x="1280429" y="1911198"/>
                      <a:pt x="1282630" y="1909994"/>
                      <a:pt x="1284599" y="1908463"/>
                    </a:cubicBezTo>
                    <a:cubicBezTo>
                      <a:pt x="1305013" y="1900371"/>
                      <a:pt x="1324839" y="1890856"/>
                      <a:pt x="1343924" y="1879988"/>
                    </a:cubicBezTo>
                    <a:cubicBezTo>
                      <a:pt x="1370223" y="1864213"/>
                      <a:pt x="1395222" y="1846356"/>
                      <a:pt x="1418673" y="1826596"/>
                    </a:cubicBezTo>
                    <a:cubicBezTo>
                      <a:pt x="1426979" y="1820663"/>
                      <a:pt x="1434097" y="1812951"/>
                      <a:pt x="1441810" y="1806425"/>
                    </a:cubicBezTo>
                    <a:cubicBezTo>
                      <a:pt x="1449522" y="1799899"/>
                      <a:pt x="1465540" y="1786848"/>
                      <a:pt x="1476811" y="1776170"/>
                    </a:cubicBezTo>
                    <a:lnTo>
                      <a:pt x="1496389" y="1755406"/>
                    </a:lnTo>
                    <a:lnTo>
                      <a:pt x="1505881" y="1744728"/>
                    </a:lnTo>
                    <a:lnTo>
                      <a:pt x="1515966" y="1734049"/>
                    </a:lnTo>
                    <a:cubicBezTo>
                      <a:pt x="1526051" y="1722778"/>
                      <a:pt x="1535543" y="1710913"/>
                      <a:pt x="1545035" y="1699048"/>
                    </a:cubicBezTo>
                    <a:cubicBezTo>
                      <a:pt x="1554527" y="1687183"/>
                      <a:pt x="1561052" y="1677098"/>
                      <a:pt x="1569358" y="1665826"/>
                    </a:cubicBezTo>
                    <a:lnTo>
                      <a:pt x="1569358" y="1665826"/>
                    </a:lnTo>
                    <a:lnTo>
                      <a:pt x="1569358" y="1665826"/>
                    </a:lnTo>
                    <a:cubicBezTo>
                      <a:pt x="1575883" y="1656334"/>
                      <a:pt x="1582409" y="1646842"/>
                      <a:pt x="1588342" y="1637350"/>
                    </a:cubicBezTo>
                    <a:lnTo>
                      <a:pt x="1609699" y="1602942"/>
                    </a:lnTo>
                    <a:cubicBezTo>
                      <a:pt x="1616224" y="1591077"/>
                      <a:pt x="1623343" y="1579212"/>
                      <a:pt x="1629869" y="1566754"/>
                    </a:cubicBezTo>
                    <a:lnTo>
                      <a:pt x="1629869" y="1566754"/>
                    </a:lnTo>
                    <a:lnTo>
                      <a:pt x="1629869" y="1566754"/>
                    </a:lnTo>
                    <a:cubicBezTo>
                      <a:pt x="1636988" y="1554296"/>
                      <a:pt x="1642921" y="1541838"/>
                      <a:pt x="1649446" y="1528786"/>
                    </a:cubicBezTo>
                    <a:cubicBezTo>
                      <a:pt x="1655972" y="1515735"/>
                      <a:pt x="1661311" y="1503870"/>
                      <a:pt x="1666651" y="1490819"/>
                    </a:cubicBezTo>
                    <a:cubicBezTo>
                      <a:pt x="1671990" y="1477767"/>
                      <a:pt x="1674363" y="1472428"/>
                      <a:pt x="1677922" y="1462936"/>
                    </a:cubicBezTo>
                    <a:cubicBezTo>
                      <a:pt x="1678029" y="1461358"/>
                      <a:pt x="1678029" y="1459768"/>
                      <a:pt x="1677922" y="1458190"/>
                    </a:cubicBezTo>
                    <a:cubicBezTo>
                      <a:pt x="1677685" y="1456221"/>
                      <a:pt x="1677685" y="1454227"/>
                      <a:pt x="1677922" y="1452258"/>
                    </a:cubicBezTo>
                    <a:cubicBezTo>
                      <a:pt x="1683261" y="1438613"/>
                      <a:pt x="1688007" y="1424968"/>
                      <a:pt x="1692753" y="1411324"/>
                    </a:cubicBezTo>
                    <a:cubicBezTo>
                      <a:pt x="1697499" y="1397679"/>
                      <a:pt x="1702245" y="1381068"/>
                      <a:pt x="1706398" y="1365644"/>
                    </a:cubicBezTo>
                    <a:cubicBezTo>
                      <a:pt x="1706398" y="1362084"/>
                      <a:pt x="1706398" y="1357932"/>
                      <a:pt x="1706398" y="1354372"/>
                    </a:cubicBezTo>
                    <a:cubicBezTo>
                      <a:pt x="1706398" y="1350813"/>
                      <a:pt x="1706398" y="1346660"/>
                      <a:pt x="1706398" y="1342507"/>
                    </a:cubicBezTo>
                    <a:cubicBezTo>
                      <a:pt x="1706398" y="1338355"/>
                      <a:pt x="1711737" y="1322337"/>
                      <a:pt x="1714110" y="1312252"/>
                    </a:cubicBezTo>
                    <a:cubicBezTo>
                      <a:pt x="1719449" y="1288522"/>
                      <a:pt x="1723009" y="1264792"/>
                      <a:pt x="1726568" y="1241062"/>
                    </a:cubicBezTo>
                    <a:lnTo>
                      <a:pt x="1726568" y="1241062"/>
                    </a:lnTo>
                    <a:cubicBezTo>
                      <a:pt x="1726325" y="1239686"/>
                      <a:pt x="1726325" y="1238286"/>
                      <a:pt x="1726568" y="1236910"/>
                    </a:cubicBezTo>
                    <a:cubicBezTo>
                      <a:pt x="1730846" y="1200283"/>
                      <a:pt x="1733023" y="1163442"/>
                      <a:pt x="1733094" y="1126566"/>
                    </a:cubicBezTo>
                    <a:cubicBezTo>
                      <a:pt x="1733094" y="975882"/>
                      <a:pt x="1693346" y="873250"/>
                      <a:pt x="1614445" y="817485"/>
                    </a:cubicBezTo>
                    <a:cubicBezTo>
                      <a:pt x="1609106" y="813332"/>
                      <a:pt x="1603766" y="810366"/>
                      <a:pt x="1598427" y="806807"/>
                    </a:cubicBezTo>
                    <a:lnTo>
                      <a:pt x="1145187" y="543406"/>
                    </a:lnTo>
                    <a:lnTo>
                      <a:pt x="1165950" y="526202"/>
                    </a:lnTo>
                    <a:lnTo>
                      <a:pt x="1217563" y="487641"/>
                    </a:lnTo>
                    <a:lnTo>
                      <a:pt x="1243072" y="469250"/>
                    </a:lnTo>
                    <a:cubicBezTo>
                      <a:pt x="1268582" y="452046"/>
                      <a:pt x="1294685" y="434842"/>
                      <a:pt x="1321381" y="420011"/>
                    </a:cubicBezTo>
                    <a:cubicBezTo>
                      <a:pt x="1348077" y="405180"/>
                      <a:pt x="1371213" y="392722"/>
                      <a:pt x="1395537" y="380857"/>
                    </a:cubicBezTo>
                    <a:lnTo>
                      <a:pt x="1416894" y="371365"/>
                    </a:lnTo>
                    <a:cubicBezTo>
                      <a:pt x="1437657" y="361873"/>
                      <a:pt x="1457827" y="353567"/>
                      <a:pt x="1476218" y="346448"/>
                    </a:cubicBezTo>
                    <a:cubicBezTo>
                      <a:pt x="1479077" y="345007"/>
                      <a:pt x="1482056" y="343820"/>
                      <a:pt x="1485117" y="342889"/>
                    </a:cubicBezTo>
                    <a:cubicBezTo>
                      <a:pt x="1507067" y="335177"/>
                      <a:pt x="1529017" y="328651"/>
                      <a:pt x="1550374" y="323312"/>
                    </a:cubicBezTo>
                    <a:lnTo>
                      <a:pt x="1588342" y="315599"/>
                    </a:lnTo>
                    <a:cubicBezTo>
                      <a:pt x="1605546" y="312040"/>
                      <a:pt x="1623343" y="308481"/>
                      <a:pt x="1640548" y="306108"/>
                    </a:cubicBezTo>
                    <a:cubicBezTo>
                      <a:pt x="1657752" y="303735"/>
                      <a:pt x="1682075" y="306108"/>
                      <a:pt x="1699872" y="306108"/>
                    </a:cubicBezTo>
                    <a:lnTo>
                      <a:pt x="1720636" y="306108"/>
                    </a:lnTo>
                    <a:cubicBezTo>
                      <a:pt x="1740509" y="306968"/>
                      <a:pt x="1760312" y="308949"/>
                      <a:pt x="1779960" y="312040"/>
                    </a:cubicBezTo>
                    <a:lnTo>
                      <a:pt x="1779960" y="312040"/>
                    </a:lnTo>
                    <a:cubicBezTo>
                      <a:pt x="1800107" y="315344"/>
                      <a:pt x="1819951" y="320310"/>
                      <a:pt x="1839285" y="326871"/>
                    </a:cubicBezTo>
                    <a:lnTo>
                      <a:pt x="1854710" y="332210"/>
                    </a:lnTo>
                    <a:cubicBezTo>
                      <a:pt x="1873130" y="338641"/>
                      <a:pt x="1890986" y="346579"/>
                      <a:pt x="1908102" y="355940"/>
                    </a:cubicBezTo>
                    <a:lnTo>
                      <a:pt x="1917594" y="361279"/>
                    </a:ln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860D190-31D3-43D6-1F40-FA22E171B699}"/>
                  </a:ext>
                </a:extLst>
              </p:cNvPr>
              <p:cNvSpPr/>
              <p:nvPr/>
            </p:nvSpPr>
            <p:spPr>
              <a:xfrm>
                <a:off x="3616934" y="2390195"/>
                <a:ext cx="1661918" cy="2118405"/>
              </a:xfrm>
              <a:custGeom>
                <a:avLst/>
                <a:gdLst>
                  <a:gd name="connsiteX0" fmla="*/ 1602594 w 1661918"/>
                  <a:gd name="connsiteY0" fmla="*/ 250831 h 2118405"/>
                  <a:gd name="connsiteX1" fmla="*/ 1518946 w 1661918"/>
                  <a:gd name="connsiteY1" fmla="*/ 125656 h 2118405"/>
                  <a:gd name="connsiteX2" fmla="*/ 1422247 w 1661918"/>
                  <a:gd name="connsiteY2" fmla="*/ 51501 h 2118405"/>
                  <a:gd name="connsiteX3" fmla="*/ 1344532 w 1661918"/>
                  <a:gd name="connsiteY3" fmla="*/ 18872 h 2118405"/>
                  <a:gd name="connsiteX4" fmla="*/ 1151726 w 1661918"/>
                  <a:gd name="connsiteY4" fmla="*/ 3448 h 2118405"/>
                  <a:gd name="connsiteX5" fmla="*/ 914428 w 1661918"/>
                  <a:gd name="connsiteY5" fmla="*/ 73451 h 2118405"/>
                  <a:gd name="connsiteX6" fmla="*/ 829593 w 1661918"/>
                  <a:gd name="connsiteY6" fmla="*/ 117351 h 2118405"/>
                  <a:gd name="connsiteX7" fmla="*/ 651619 w 1661918"/>
                  <a:gd name="connsiteY7" fmla="*/ 243712 h 2118405"/>
                  <a:gd name="connsiteX8" fmla="*/ 511020 w 1661918"/>
                  <a:gd name="connsiteY8" fmla="*/ 374226 h 2118405"/>
                  <a:gd name="connsiteX9" fmla="*/ 242279 w 1661918"/>
                  <a:gd name="connsiteY9" fmla="*/ 734326 h 2118405"/>
                  <a:gd name="connsiteX10" fmla="*/ 59559 w 1661918"/>
                  <a:gd name="connsiteY10" fmla="*/ 1144259 h 2118405"/>
                  <a:gd name="connsiteX11" fmla="*/ 234 w 1661918"/>
                  <a:gd name="connsiteY11" fmla="*/ 1542919 h 2118405"/>
                  <a:gd name="connsiteX12" fmla="*/ 63712 w 1661918"/>
                  <a:gd name="connsiteY12" fmla="*/ 1869205 h 2118405"/>
                  <a:gd name="connsiteX13" fmla="*/ 99900 w 1661918"/>
                  <a:gd name="connsiteY13" fmla="*/ 1933868 h 2118405"/>
                  <a:gd name="connsiteX14" fmla="*/ 242279 w 1661918"/>
                  <a:gd name="connsiteY14" fmla="*/ 2065569 h 2118405"/>
                  <a:gd name="connsiteX15" fmla="*/ 257703 w 1661918"/>
                  <a:gd name="connsiteY15" fmla="*/ 2073281 h 2118405"/>
                  <a:gd name="connsiteX16" fmla="*/ 512206 w 1661918"/>
                  <a:gd name="connsiteY16" fmla="*/ 2114215 h 2118405"/>
                  <a:gd name="connsiteX17" fmla="*/ 669417 w 1661918"/>
                  <a:gd name="connsiteY17" fmla="*/ 2077433 h 2118405"/>
                  <a:gd name="connsiteX18" fmla="*/ 833746 w 1661918"/>
                  <a:gd name="connsiteY18" fmla="*/ 2000905 h 2118405"/>
                  <a:gd name="connsiteX19" fmla="*/ 922733 w 1661918"/>
                  <a:gd name="connsiteY19" fmla="*/ 1941581 h 2118405"/>
                  <a:gd name="connsiteX20" fmla="*/ 1151726 w 1661918"/>
                  <a:gd name="connsiteY20" fmla="*/ 1746403 h 2118405"/>
                  <a:gd name="connsiteX21" fmla="*/ 1373008 w 1661918"/>
                  <a:gd name="connsiteY21" fmla="*/ 1466391 h 2118405"/>
                  <a:gd name="connsiteX22" fmla="*/ 1373008 w 1661918"/>
                  <a:gd name="connsiteY22" fmla="*/ 1466391 h 2118405"/>
                  <a:gd name="connsiteX23" fmla="*/ 1424026 w 1661918"/>
                  <a:gd name="connsiteY23" fmla="*/ 1384523 h 2118405"/>
                  <a:gd name="connsiteX24" fmla="*/ 1602000 w 1661918"/>
                  <a:gd name="connsiteY24" fmla="*/ 976963 h 2118405"/>
                  <a:gd name="connsiteX25" fmla="*/ 1661325 w 1661918"/>
                  <a:gd name="connsiteY25" fmla="*/ 578303 h 2118405"/>
                  <a:gd name="connsiteX26" fmla="*/ 1661325 w 1661918"/>
                  <a:gd name="connsiteY26" fmla="*/ 574743 h 2118405"/>
                  <a:gd name="connsiteX27" fmla="*/ 1602594 w 1661918"/>
                  <a:gd name="connsiteY27" fmla="*/ 250831 h 2118405"/>
                  <a:gd name="connsiteX28" fmla="*/ 832560 w 1661918"/>
                  <a:gd name="connsiteY28" fmla="*/ 1590972 h 2118405"/>
                  <a:gd name="connsiteX29" fmla="*/ 832560 w 1661918"/>
                  <a:gd name="connsiteY29" fmla="*/ 1590972 h 2118405"/>
                  <a:gd name="connsiteX30" fmla="*/ 832560 w 1661918"/>
                  <a:gd name="connsiteY30" fmla="*/ 1590972 h 2118405"/>
                  <a:gd name="connsiteX31" fmla="*/ 539496 w 1661918"/>
                  <a:gd name="connsiteY31" fmla="*/ 1611143 h 2118405"/>
                  <a:gd name="connsiteX32" fmla="*/ 452882 w 1661918"/>
                  <a:gd name="connsiteY32" fmla="*/ 1488341 h 2118405"/>
                  <a:gd name="connsiteX33" fmla="*/ 422033 w 1661918"/>
                  <a:gd name="connsiteY33" fmla="*/ 1294350 h 2118405"/>
                  <a:gd name="connsiteX34" fmla="*/ 537123 w 1661918"/>
                  <a:gd name="connsiteY34" fmla="*/ 850009 h 2118405"/>
                  <a:gd name="connsiteX35" fmla="*/ 742979 w 1661918"/>
                  <a:gd name="connsiteY35" fmla="*/ 590761 h 2118405"/>
                  <a:gd name="connsiteX36" fmla="*/ 829593 w 1661918"/>
                  <a:gd name="connsiteY36" fmla="*/ 531436 h 2118405"/>
                  <a:gd name="connsiteX37" fmla="*/ 1121471 w 1661918"/>
                  <a:gd name="connsiteY37" fmla="*/ 514232 h 2118405"/>
                  <a:gd name="connsiteX38" fmla="*/ 1167744 w 1661918"/>
                  <a:gd name="connsiteY38" fmla="*/ 557539 h 2118405"/>
                  <a:gd name="connsiteX39" fmla="*/ 1240120 w 1661918"/>
                  <a:gd name="connsiteY39" fmla="*/ 823313 h 2118405"/>
                  <a:gd name="connsiteX40" fmla="*/ 1125030 w 1661918"/>
                  <a:gd name="connsiteY40" fmla="*/ 1267654 h 2118405"/>
                  <a:gd name="connsiteX41" fmla="*/ 832560 w 1661918"/>
                  <a:gd name="connsiteY41" fmla="*/ 1590972 h 211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661918" h="2118405">
                    <a:moveTo>
                      <a:pt x="1602594" y="250831"/>
                    </a:moveTo>
                    <a:cubicBezTo>
                      <a:pt x="1582109" y="204611"/>
                      <a:pt x="1553811" y="162265"/>
                      <a:pt x="1518946" y="125656"/>
                    </a:cubicBezTo>
                    <a:cubicBezTo>
                      <a:pt x="1490773" y="96047"/>
                      <a:pt x="1458144" y="71030"/>
                      <a:pt x="1422247" y="51501"/>
                    </a:cubicBezTo>
                    <a:cubicBezTo>
                      <a:pt x="1397544" y="37963"/>
                      <a:pt x="1371500" y="27023"/>
                      <a:pt x="1344532" y="18872"/>
                    </a:cubicBezTo>
                    <a:cubicBezTo>
                      <a:pt x="1281926" y="974"/>
                      <a:pt x="1216384" y="-4270"/>
                      <a:pt x="1151726" y="3448"/>
                    </a:cubicBezTo>
                    <a:cubicBezTo>
                      <a:pt x="1069378" y="13859"/>
                      <a:pt x="989242" y="37500"/>
                      <a:pt x="914428" y="73451"/>
                    </a:cubicBezTo>
                    <a:cubicBezTo>
                      <a:pt x="885382" y="86555"/>
                      <a:pt x="857066" y="101209"/>
                      <a:pt x="829593" y="117351"/>
                    </a:cubicBezTo>
                    <a:cubicBezTo>
                      <a:pt x="766715" y="154233"/>
                      <a:pt x="707171" y="196513"/>
                      <a:pt x="651619" y="243712"/>
                    </a:cubicBezTo>
                    <a:cubicBezTo>
                      <a:pt x="602309" y="284504"/>
                      <a:pt x="555365" y="328083"/>
                      <a:pt x="511020" y="374226"/>
                    </a:cubicBezTo>
                    <a:cubicBezTo>
                      <a:pt x="407771" y="483425"/>
                      <a:pt x="317580" y="604269"/>
                      <a:pt x="242279" y="734326"/>
                    </a:cubicBezTo>
                    <a:cubicBezTo>
                      <a:pt x="165032" y="863084"/>
                      <a:pt x="103679" y="1000735"/>
                      <a:pt x="59559" y="1144259"/>
                    </a:cubicBezTo>
                    <a:cubicBezTo>
                      <a:pt x="20268" y="1273503"/>
                      <a:pt x="276" y="1407837"/>
                      <a:pt x="234" y="1542919"/>
                    </a:cubicBezTo>
                    <a:cubicBezTo>
                      <a:pt x="-2578" y="1655001"/>
                      <a:pt x="19088" y="1766348"/>
                      <a:pt x="63712" y="1869205"/>
                    </a:cubicBezTo>
                    <a:cubicBezTo>
                      <a:pt x="74355" y="1891522"/>
                      <a:pt x="86439" y="1913128"/>
                      <a:pt x="99900" y="1933868"/>
                    </a:cubicBezTo>
                    <a:cubicBezTo>
                      <a:pt x="135945" y="1988696"/>
                      <a:pt x="184817" y="2033901"/>
                      <a:pt x="242279" y="2065569"/>
                    </a:cubicBezTo>
                    <a:lnTo>
                      <a:pt x="257703" y="2073281"/>
                    </a:lnTo>
                    <a:cubicBezTo>
                      <a:pt x="336540" y="2112050"/>
                      <a:pt x="425189" y="2126305"/>
                      <a:pt x="512206" y="2114215"/>
                    </a:cubicBezTo>
                    <a:cubicBezTo>
                      <a:pt x="565889" y="2108271"/>
                      <a:pt x="618670" y="2095925"/>
                      <a:pt x="669417" y="2077433"/>
                    </a:cubicBezTo>
                    <a:cubicBezTo>
                      <a:pt x="726422" y="2057008"/>
                      <a:pt x="781428" y="2031386"/>
                      <a:pt x="833746" y="2000905"/>
                    </a:cubicBezTo>
                    <a:cubicBezTo>
                      <a:pt x="863408" y="1983701"/>
                      <a:pt x="893071" y="1965310"/>
                      <a:pt x="922733" y="1941581"/>
                    </a:cubicBezTo>
                    <a:cubicBezTo>
                      <a:pt x="1005378" y="1884320"/>
                      <a:pt x="1082091" y="1818933"/>
                      <a:pt x="1151726" y="1746403"/>
                    </a:cubicBezTo>
                    <a:cubicBezTo>
                      <a:pt x="1234075" y="1660186"/>
                      <a:pt x="1308160" y="1566436"/>
                      <a:pt x="1373008" y="1466391"/>
                    </a:cubicBezTo>
                    <a:lnTo>
                      <a:pt x="1373008" y="1466391"/>
                    </a:lnTo>
                    <a:cubicBezTo>
                      <a:pt x="1390211" y="1439695"/>
                      <a:pt x="1407416" y="1412999"/>
                      <a:pt x="1424026" y="1384523"/>
                    </a:cubicBezTo>
                    <a:cubicBezTo>
                      <a:pt x="1499209" y="1256157"/>
                      <a:pt x="1558949" y="1119354"/>
                      <a:pt x="1602000" y="976963"/>
                    </a:cubicBezTo>
                    <a:cubicBezTo>
                      <a:pt x="1641404" y="847749"/>
                      <a:pt x="1661397" y="713396"/>
                      <a:pt x="1661325" y="578303"/>
                    </a:cubicBezTo>
                    <a:lnTo>
                      <a:pt x="1661325" y="574743"/>
                    </a:lnTo>
                    <a:cubicBezTo>
                      <a:pt x="1665686" y="463776"/>
                      <a:pt x="1645640" y="353202"/>
                      <a:pt x="1602594" y="250831"/>
                    </a:cubicBezTo>
                    <a:close/>
                    <a:moveTo>
                      <a:pt x="832560" y="1590972"/>
                    </a:moveTo>
                    <a:lnTo>
                      <a:pt x="832560" y="1590972"/>
                    </a:lnTo>
                    <a:lnTo>
                      <a:pt x="832560" y="1590972"/>
                    </a:lnTo>
                    <a:cubicBezTo>
                      <a:pt x="713910" y="1659196"/>
                      <a:pt x="615431" y="1666315"/>
                      <a:pt x="539496" y="1611143"/>
                    </a:cubicBezTo>
                    <a:cubicBezTo>
                      <a:pt x="498562" y="1580211"/>
                      <a:pt x="468288" y="1537284"/>
                      <a:pt x="452882" y="1488341"/>
                    </a:cubicBezTo>
                    <a:cubicBezTo>
                      <a:pt x="431198" y="1426014"/>
                      <a:pt x="420757" y="1360331"/>
                      <a:pt x="422033" y="1294350"/>
                    </a:cubicBezTo>
                    <a:cubicBezTo>
                      <a:pt x="422650" y="1138943"/>
                      <a:pt x="462219" y="986177"/>
                      <a:pt x="537123" y="850009"/>
                    </a:cubicBezTo>
                    <a:cubicBezTo>
                      <a:pt x="587513" y="750563"/>
                      <a:pt x="657540" y="662371"/>
                      <a:pt x="742979" y="590761"/>
                    </a:cubicBezTo>
                    <a:cubicBezTo>
                      <a:pt x="770245" y="568739"/>
                      <a:pt x="799207" y="548901"/>
                      <a:pt x="829593" y="531436"/>
                    </a:cubicBezTo>
                    <a:cubicBezTo>
                      <a:pt x="945472" y="464595"/>
                      <a:pt x="1042765" y="458864"/>
                      <a:pt x="1121471" y="514232"/>
                    </a:cubicBezTo>
                    <a:cubicBezTo>
                      <a:pt x="1138965" y="526287"/>
                      <a:pt x="1154562" y="540880"/>
                      <a:pt x="1167744" y="557539"/>
                    </a:cubicBezTo>
                    <a:cubicBezTo>
                      <a:pt x="1221059" y="635474"/>
                      <a:pt x="1246557" y="729105"/>
                      <a:pt x="1240120" y="823313"/>
                    </a:cubicBezTo>
                    <a:cubicBezTo>
                      <a:pt x="1240013" y="978785"/>
                      <a:pt x="1200408" y="1131682"/>
                      <a:pt x="1125030" y="1267654"/>
                    </a:cubicBezTo>
                    <a:cubicBezTo>
                      <a:pt x="1060663" y="1401312"/>
                      <a:pt x="959117" y="1513572"/>
                      <a:pt x="832560" y="159097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35BB20F-559A-1457-2463-81BAD087972D}"/>
                  </a:ext>
                </a:extLst>
              </p:cNvPr>
              <p:cNvSpPr/>
              <p:nvPr/>
            </p:nvSpPr>
            <p:spPr>
              <a:xfrm>
                <a:off x="1759128" y="3050159"/>
                <a:ext cx="1546594" cy="2549982"/>
              </a:xfrm>
              <a:custGeom>
                <a:avLst/>
                <a:gdLst>
                  <a:gd name="connsiteX0" fmla="*/ 1032834 w 1546594"/>
                  <a:gd name="connsiteY0" fmla="*/ 22750 h 2549982"/>
                  <a:gd name="connsiteX1" fmla="*/ 1032834 w 1546594"/>
                  <a:gd name="connsiteY1" fmla="*/ 22750 h 2549982"/>
                  <a:gd name="connsiteX2" fmla="*/ 1012071 w 1546594"/>
                  <a:gd name="connsiteY2" fmla="*/ 12665 h 2549982"/>
                  <a:gd name="connsiteX3" fmla="*/ 990121 w 1546594"/>
                  <a:gd name="connsiteY3" fmla="*/ 4952 h 2549982"/>
                  <a:gd name="connsiteX4" fmla="*/ 990121 w 1546594"/>
                  <a:gd name="connsiteY4" fmla="*/ 4952 h 2549982"/>
                  <a:gd name="connsiteX5" fmla="*/ 967577 w 1546594"/>
                  <a:gd name="connsiteY5" fmla="*/ 207 h 2549982"/>
                  <a:gd name="connsiteX6" fmla="*/ 956305 w 1546594"/>
                  <a:gd name="connsiteY6" fmla="*/ 207 h 2549982"/>
                  <a:gd name="connsiteX7" fmla="*/ 948000 w 1546594"/>
                  <a:gd name="connsiteY7" fmla="*/ 207 h 2549982"/>
                  <a:gd name="connsiteX8" fmla="*/ 942068 w 1546594"/>
                  <a:gd name="connsiteY8" fmla="*/ 207 h 2549982"/>
                  <a:gd name="connsiteX9" fmla="*/ 910625 w 1546594"/>
                  <a:gd name="connsiteY9" fmla="*/ 207 h 2549982"/>
                  <a:gd name="connsiteX10" fmla="*/ 902320 w 1546594"/>
                  <a:gd name="connsiteY10" fmla="*/ 207 h 2549982"/>
                  <a:gd name="connsiteX11" fmla="*/ 877997 w 1546594"/>
                  <a:gd name="connsiteY11" fmla="*/ 207 h 2549982"/>
                  <a:gd name="connsiteX12" fmla="*/ 869691 w 1546594"/>
                  <a:gd name="connsiteY12" fmla="*/ 207 h 2549982"/>
                  <a:gd name="connsiteX13" fmla="*/ 848928 w 1546594"/>
                  <a:gd name="connsiteY13" fmla="*/ 4359 h 2549982"/>
                  <a:gd name="connsiteX14" fmla="*/ 832910 w 1546594"/>
                  <a:gd name="connsiteY14" fmla="*/ 7919 h 2549982"/>
                  <a:gd name="connsiteX15" fmla="*/ 812740 w 1546594"/>
                  <a:gd name="connsiteY15" fmla="*/ 13851 h 2549982"/>
                  <a:gd name="connsiteX16" fmla="*/ 769433 w 1546594"/>
                  <a:gd name="connsiteY16" fmla="*/ 29869 h 2549982"/>
                  <a:gd name="connsiteX17" fmla="*/ 764687 w 1546594"/>
                  <a:gd name="connsiteY17" fmla="*/ 29869 h 2549982"/>
                  <a:gd name="connsiteX18" fmla="*/ 759941 w 1546594"/>
                  <a:gd name="connsiteY18" fmla="*/ 29869 h 2549982"/>
                  <a:gd name="connsiteX19" fmla="*/ 707142 w 1546594"/>
                  <a:gd name="connsiteY19" fmla="*/ 53005 h 2549982"/>
                  <a:gd name="connsiteX20" fmla="*/ 697057 w 1546594"/>
                  <a:gd name="connsiteY20" fmla="*/ 58345 h 2549982"/>
                  <a:gd name="connsiteX21" fmla="*/ 637732 w 1546594"/>
                  <a:gd name="connsiteY21" fmla="*/ 87414 h 2549982"/>
                  <a:gd name="connsiteX22" fmla="*/ 627054 w 1546594"/>
                  <a:gd name="connsiteY22" fmla="*/ 92753 h 2549982"/>
                  <a:gd name="connsiteX23" fmla="*/ 552305 w 1546594"/>
                  <a:gd name="connsiteY23" fmla="*/ 133093 h 2549982"/>
                  <a:gd name="connsiteX24" fmla="*/ 535100 w 1546594"/>
                  <a:gd name="connsiteY24" fmla="*/ 143179 h 2549982"/>
                  <a:gd name="connsiteX25" fmla="*/ 447300 w 1546594"/>
                  <a:gd name="connsiteY25" fmla="*/ 192418 h 2549982"/>
                  <a:gd name="connsiteX26" fmla="*/ -8 w 1546594"/>
                  <a:gd name="connsiteY26" fmla="*/ 456412 h 2549982"/>
                  <a:gd name="connsiteX27" fmla="*/ 5331 w 1546594"/>
                  <a:gd name="connsiteY27" fmla="*/ 2253353 h 2549982"/>
                  <a:gd name="connsiteX28" fmla="*/ 518489 w 1546594"/>
                  <a:gd name="connsiteY28" fmla="*/ 2549975 h 2549982"/>
                  <a:gd name="connsiteX29" fmla="*/ 518489 w 1546594"/>
                  <a:gd name="connsiteY29" fmla="*/ 1473235 h 2549982"/>
                  <a:gd name="connsiteX30" fmla="*/ 766466 w 1546594"/>
                  <a:gd name="connsiteY30" fmla="*/ 1813758 h 2549982"/>
                  <a:gd name="connsiteX31" fmla="*/ 1280218 w 1546594"/>
                  <a:gd name="connsiteY31" fmla="*/ 2110380 h 2549982"/>
                  <a:gd name="connsiteX32" fmla="*/ 918931 w 1546594"/>
                  <a:gd name="connsiteY32" fmla="*/ 1614427 h 2549982"/>
                  <a:gd name="connsiteX33" fmla="*/ 517896 w 1546594"/>
                  <a:gd name="connsiteY33" fmla="*/ 1382468 h 2549982"/>
                  <a:gd name="connsiteX34" fmla="*/ 517896 w 1546594"/>
                  <a:gd name="connsiteY34" fmla="*/ 1138051 h 2549982"/>
                  <a:gd name="connsiteX35" fmla="*/ 918338 w 1546594"/>
                  <a:gd name="connsiteY35" fmla="*/ 1371197 h 2549982"/>
                  <a:gd name="connsiteX36" fmla="*/ 992494 w 1546594"/>
                  <a:gd name="connsiteY36" fmla="*/ 1325517 h 2549982"/>
                  <a:gd name="connsiteX37" fmla="*/ 1051818 w 1546594"/>
                  <a:gd name="connsiteY37" fmla="*/ 1289329 h 2549982"/>
                  <a:gd name="connsiteX38" fmla="*/ 1064870 w 1546594"/>
                  <a:gd name="connsiteY38" fmla="*/ 1280430 h 2549982"/>
                  <a:gd name="connsiteX39" fmla="*/ 1112923 w 1546594"/>
                  <a:gd name="connsiteY39" fmla="*/ 1243649 h 2549982"/>
                  <a:gd name="connsiteX40" fmla="*/ 1112923 w 1546594"/>
                  <a:gd name="connsiteY40" fmla="*/ 1243649 h 2549982"/>
                  <a:gd name="connsiteX41" fmla="*/ 1144365 w 1546594"/>
                  <a:gd name="connsiteY41" fmla="*/ 1214580 h 2549982"/>
                  <a:gd name="connsiteX42" fmla="*/ 1153857 w 1546594"/>
                  <a:gd name="connsiteY42" fmla="*/ 1204495 h 2549982"/>
                  <a:gd name="connsiteX43" fmla="*/ 1160976 w 1546594"/>
                  <a:gd name="connsiteY43" fmla="*/ 1196783 h 2549982"/>
                  <a:gd name="connsiteX44" fmla="*/ 1168688 w 1546594"/>
                  <a:gd name="connsiteY44" fmla="*/ 1188477 h 2549982"/>
                  <a:gd name="connsiteX45" fmla="*/ 1183519 w 1546594"/>
                  <a:gd name="connsiteY45" fmla="*/ 1170680 h 2549982"/>
                  <a:gd name="connsiteX46" fmla="*/ 1194198 w 1546594"/>
                  <a:gd name="connsiteY46" fmla="*/ 1156442 h 2549982"/>
                  <a:gd name="connsiteX47" fmla="*/ 1194198 w 1546594"/>
                  <a:gd name="connsiteY47" fmla="*/ 1156442 h 2549982"/>
                  <a:gd name="connsiteX48" fmla="*/ 1202503 w 1546594"/>
                  <a:gd name="connsiteY48" fmla="*/ 1143984 h 2549982"/>
                  <a:gd name="connsiteX49" fmla="*/ 1209622 w 1546594"/>
                  <a:gd name="connsiteY49" fmla="*/ 1131526 h 2549982"/>
                  <a:gd name="connsiteX50" fmla="*/ 1216741 w 1546594"/>
                  <a:gd name="connsiteY50" fmla="*/ 1119661 h 2549982"/>
                  <a:gd name="connsiteX51" fmla="*/ 1221487 w 1546594"/>
                  <a:gd name="connsiteY51" fmla="*/ 1110169 h 2549982"/>
                  <a:gd name="connsiteX52" fmla="*/ 1221487 w 1546594"/>
                  <a:gd name="connsiteY52" fmla="*/ 1110169 h 2549982"/>
                  <a:gd name="connsiteX53" fmla="*/ 1221487 w 1546594"/>
                  <a:gd name="connsiteY53" fmla="*/ 1110169 h 2549982"/>
                  <a:gd name="connsiteX54" fmla="*/ 1226826 w 1546594"/>
                  <a:gd name="connsiteY54" fmla="*/ 1097711 h 2549982"/>
                  <a:gd name="connsiteX55" fmla="*/ 1232165 w 1546594"/>
                  <a:gd name="connsiteY55" fmla="*/ 1084659 h 2549982"/>
                  <a:gd name="connsiteX56" fmla="*/ 1237505 w 1546594"/>
                  <a:gd name="connsiteY56" fmla="*/ 1069828 h 2549982"/>
                  <a:gd name="connsiteX57" fmla="*/ 1237505 w 1546594"/>
                  <a:gd name="connsiteY57" fmla="*/ 1069828 h 2549982"/>
                  <a:gd name="connsiteX58" fmla="*/ 1237505 w 1546594"/>
                  <a:gd name="connsiteY58" fmla="*/ 1063302 h 2549982"/>
                  <a:gd name="connsiteX59" fmla="*/ 1237505 w 1546594"/>
                  <a:gd name="connsiteY59" fmla="*/ 1060336 h 2549982"/>
                  <a:gd name="connsiteX60" fmla="*/ 1237505 w 1546594"/>
                  <a:gd name="connsiteY60" fmla="*/ 1053217 h 2549982"/>
                  <a:gd name="connsiteX61" fmla="*/ 1237505 w 1546594"/>
                  <a:gd name="connsiteY61" fmla="*/ 1053217 h 2549982"/>
                  <a:gd name="connsiteX62" fmla="*/ 1242250 w 1546594"/>
                  <a:gd name="connsiteY62" fmla="*/ 1033047 h 2549982"/>
                  <a:gd name="connsiteX63" fmla="*/ 1242250 w 1546594"/>
                  <a:gd name="connsiteY63" fmla="*/ 1033047 h 2549982"/>
                  <a:gd name="connsiteX64" fmla="*/ 1245810 w 1546594"/>
                  <a:gd name="connsiteY64" fmla="*/ 1012283 h 2549982"/>
                  <a:gd name="connsiteX65" fmla="*/ 1245810 w 1546594"/>
                  <a:gd name="connsiteY65" fmla="*/ 1007537 h 2549982"/>
                  <a:gd name="connsiteX66" fmla="*/ 1245810 w 1546594"/>
                  <a:gd name="connsiteY66" fmla="*/ 1003978 h 2549982"/>
                  <a:gd name="connsiteX67" fmla="*/ 1249370 w 1546594"/>
                  <a:gd name="connsiteY67" fmla="*/ 952959 h 2549982"/>
                  <a:gd name="connsiteX68" fmla="*/ 1198350 w 1546594"/>
                  <a:gd name="connsiteY68" fmla="*/ 798715 h 2549982"/>
                  <a:gd name="connsiteX69" fmla="*/ 824605 w 1546594"/>
                  <a:gd name="connsiteY69" fmla="*/ 575061 h 2549982"/>
                  <a:gd name="connsiteX70" fmla="*/ 959272 w 1546594"/>
                  <a:gd name="connsiteY70" fmla="*/ 497346 h 2549982"/>
                  <a:gd name="connsiteX71" fmla="*/ 1047072 w 1546594"/>
                  <a:gd name="connsiteY71" fmla="*/ 448107 h 2549982"/>
                  <a:gd name="connsiteX72" fmla="*/ 1064276 w 1546594"/>
                  <a:gd name="connsiteY72" fmla="*/ 438022 h 2549982"/>
                  <a:gd name="connsiteX73" fmla="*/ 1139026 w 1546594"/>
                  <a:gd name="connsiteY73" fmla="*/ 397088 h 2549982"/>
                  <a:gd name="connsiteX74" fmla="*/ 1149704 w 1546594"/>
                  <a:gd name="connsiteY74" fmla="*/ 391155 h 2549982"/>
                  <a:gd name="connsiteX75" fmla="*/ 1209029 w 1546594"/>
                  <a:gd name="connsiteY75" fmla="*/ 362086 h 2549982"/>
                  <a:gd name="connsiteX76" fmla="*/ 1219114 w 1546594"/>
                  <a:gd name="connsiteY76" fmla="*/ 356747 h 2549982"/>
                  <a:gd name="connsiteX77" fmla="*/ 1271320 w 1546594"/>
                  <a:gd name="connsiteY77" fmla="*/ 333610 h 2549982"/>
                  <a:gd name="connsiteX78" fmla="*/ 1281405 w 1546594"/>
                  <a:gd name="connsiteY78" fmla="*/ 329458 h 2549982"/>
                  <a:gd name="connsiteX79" fmla="*/ 1324712 w 1546594"/>
                  <a:gd name="connsiteY79" fmla="*/ 313440 h 2549982"/>
                  <a:gd name="connsiteX80" fmla="*/ 1360900 w 1546594"/>
                  <a:gd name="connsiteY80" fmla="*/ 303948 h 2549982"/>
                  <a:gd name="connsiteX81" fmla="*/ 1381664 w 1546594"/>
                  <a:gd name="connsiteY81" fmla="*/ 299795 h 2549982"/>
                  <a:gd name="connsiteX82" fmla="*/ 1414292 w 1546594"/>
                  <a:gd name="connsiteY82" fmla="*/ 295643 h 2549982"/>
                  <a:gd name="connsiteX83" fmla="*/ 1422597 w 1546594"/>
                  <a:gd name="connsiteY83" fmla="*/ 295643 h 2549982"/>
                  <a:gd name="connsiteX84" fmla="*/ 1459972 w 1546594"/>
                  <a:gd name="connsiteY84" fmla="*/ 295643 h 2549982"/>
                  <a:gd name="connsiteX85" fmla="*/ 1467091 w 1546594"/>
                  <a:gd name="connsiteY85" fmla="*/ 295643 h 2549982"/>
                  <a:gd name="connsiteX86" fmla="*/ 1502093 w 1546594"/>
                  <a:gd name="connsiteY86" fmla="*/ 302762 h 2549982"/>
                  <a:gd name="connsiteX87" fmla="*/ 1546586 w 1546594"/>
                  <a:gd name="connsiteY87" fmla="*/ 321746 h 2549982"/>
                  <a:gd name="connsiteX88" fmla="*/ 745110 w 1546594"/>
                  <a:gd name="connsiteY88" fmla="*/ 650997 h 2549982"/>
                  <a:gd name="connsiteX89" fmla="*/ 741550 w 1546594"/>
                  <a:gd name="connsiteY89" fmla="*/ 704982 h 2549982"/>
                  <a:gd name="connsiteX90" fmla="*/ 741550 w 1546594"/>
                  <a:gd name="connsiteY90" fmla="*/ 710321 h 2549982"/>
                  <a:gd name="connsiteX91" fmla="*/ 730872 w 1546594"/>
                  <a:gd name="connsiteY91" fmla="*/ 758374 h 2549982"/>
                  <a:gd name="connsiteX92" fmla="*/ 730872 w 1546594"/>
                  <a:gd name="connsiteY92" fmla="*/ 758374 h 2549982"/>
                  <a:gd name="connsiteX93" fmla="*/ 711888 w 1546594"/>
                  <a:gd name="connsiteY93" fmla="*/ 806427 h 2549982"/>
                  <a:gd name="connsiteX94" fmla="*/ 711888 w 1546594"/>
                  <a:gd name="connsiteY94" fmla="*/ 806427 h 2549982"/>
                  <a:gd name="connsiteX95" fmla="*/ 684599 w 1546594"/>
                  <a:gd name="connsiteY95" fmla="*/ 852700 h 2549982"/>
                  <a:gd name="connsiteX96" fmla="*/ 650783 w 1546594"/>
                  <a:gd name="connsiteY96" fmla="*/ 893634 h 2549982"/>
                  <a:gd name="connsiteX97" fmla="*/ 643664 w 1546594"/>
                  <a:gd name="connsiteY97" fmla="*/ 901346 h 2549982"/>
                  <a:gd name="connsiteX98" fmla="*/ 602730 w 1546594"/>
                  <a:gd name="connsiteY98" fmla="*/ 940500 h 2549982"/>
                  <a:gd name="connsiteX99" fmla="*/ 602730 w 1546594"/>
                  <a:gd name="connsiteY99" fmla="*/ 940500 h 2549982"/>
                  <a:gd name="connsiteX100" fmla="*/ 554677 w 1546594"/>
                  <a:gd name="connsiteY100" fmla="*/ 976688 h 2549982"/>
                  <a:gd name="connsiteX101" fmla="*/ 541626 w 1546594"/>
                  <a:gd name="connsiteY101" fmla="*/ 986180 h 2549982"/>
                  <a:gd name="connsiteX102" fmla="*/ 517896 w 1546594"/>
                  <a:gd name="connsiteY102" fmla="*/ 1001012 h 2549982"/>
                  <a:gd name="connsiteX103" fmla="*/ 517896 w 1546594"/>
                  <a:gd name="connsiteY103" fmla="*/ 753035 h 2549982"/>
                  <a:gd name="connsiteX104" fmla="*/ 747483 w 1546594"/>
                  <a:gd name="connsiteY104" fmla="*/ 620741 h 2549982"/>
                  <a:gd name="connsiteX105" fmla="*/ 745110 w 1546594"/>
                  <a:gd name="connsiteY105" fmla="*/ 650997 h 25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546594" h="2549982">
                    <a:moveTo>
                      <a:pt x="1032834" y="22750"/>
                    </a:moveTo>
                    <a:lnTo>
                      <a:pt x="1032834" y="22750"/>
                    </a:lnTo>
                    <a:lnTo>
                      <a:pt x="1012071" y="12665"/>
                    </a:lnTo>
                    <a:lnTo>
                      <a:pt x="990121" y="4952"/>
                    </a:lnTo>
                    <a:lnTo>
                      <a:pt x="990121" y="4952"/>
                    </a:lnTo>
                    <a:lnTo>
                      <a:pt x="967577" y="207"/>
                    </a:lnTo>
                    <a:cubicBezTo>
                      <a:pt x="963828" y="-78"/>
                      <a:pt x="960055" y="-78"/>
                      <a:pt x="956305" y="207"/>
                    </a:cubicBezTo>
                    <a:lnTo>
                      <a:pt x="948000" y="207"/>
                    </a:lnTo>
                    <a:lnTo>
                      <a:pt x="942068" y="207"/>
                    </a:lnTo>
                    <a:lnTo>
                      <a:pt x="910625" y="207"/>
                    </a:lnTo>
                    <a:lnTo>
                      <a:pt x="902320" y="207"/>
                    </a:lnTo>
                    <a:lnTo>
                      <a:pt x="877997" y="207"/>
                    </a:lnTo>
                    <a:lnTo>
                      <a:pt x="869691" y="207"/>
                    </a:lnTo>
                    <a:lnTo>
                      <a:pt x="848928" y="4359"/>
                    </a:lnTo>
                    <a:lnTo>
                      <a:pt x="832910" y="7919"/>
                    </a:lnTo>
                    <a:lnTo>
                      <a:pt x="812740" y="13851"/>
                    </a:lnTo>
                    <a:cubicBezTo>
                      <a:pt x="800281" y="18004"/>
                      <a:pt x="785450" y="23343"/>
                      <a:pt x="769433" y="29869"/>
                    </a:cubicBezTo>
                    <a:lnTo>
                      <a:pt x="764687" y="29869"/>
                    </a:lnTo>
                    <a:cubicBezTo>
                      <a:pt x="763121" y="29548"/>
                      <a:pt x="761507" y="29548"/>
                      <a:pt x="759941" y="29869"/>
                    </a:cubicBezTo>
                    <a:lnTo>
                      <a:pt x="707142" y="53005"/>
                    </a:lnTo>
                    <a:lnTo>
                      <a:pt x="697057" y="58345"/>
                    </a:lnTo>
                    <a:cubicBezTo>
                      <a:pt x="678666" y="66650"/>
                      <a:pt x="659682" y="76735"/>
                      <a:pt x="637732" y="87414"/>
                    </a:cubicBezTo>
                    <a:lnTo>
                      <a:pt x="627054" y="92753"/>
                    </a:lnTo>
                    <a:lnTo>
                      <a:pt x="552305" y="133093"/>
                    </a:lnTo>
                    <a:lnTo>
                      <a:pt x="535100" y="143179"/>
                    </a:lnTo>
                    <a:lnTo>
                      <a:pt x="447300" y="192418"/>
                    </a:lnTo>
                    <a:lnTo>
                      <a:pt x="-8" y="456412"/>
                    </a:lnTo>
                    <a:lnTo>
                      <a:pt x="5331" y="2253353"/>
                    </a:lnTo>
                    <a:lnTo>
                      <a:pt x="518489" y="2549975"/>
                    </a:lnTo>
                    <a:lnTo>
                      <a:pt x="518489" y="1473235"/>
                    </a:lnTo>
                    <a:lnTo>
                      <a:pt x="766466" y="1813758"/>
                    </a:lnTo>
                    <a:lnTo>
                      <a:pt x="1280218" y="2110380"/>
                    </a:lnTo>
                    <a:lnTo>
                      <a:pt x="918931" y="1614427"/>
                    </a:lnTo>
                    <a:lnTo>
                      <a:pt x="517896" y="1382468"/>
                    </a:lnTo>
                    <a:lnTo>
                      <a:pt x="517896" y="1138051"/>
                    </a:lnTo>
                    <a:lnTo>
                      <a:pt x="918338" y="1371197"/>
                    </a:lnTo>
                    <a:lnTo>
                      <a:pt x="992494" y="1325517"/>
                    </a:lnTo>
                    <a:cubicBezTo>
                      <a:pt x="1013257" y="1313652"/>
                      <a:pt x="1031648" y="1301787"/>
                      <a:pt x="1051818" y="1289329"/>
                    </a:cubicBezTo>
                    <a:lnTo>
                      <a:pt x="1064870" y="1280430"/>
                    </a:lnTo>
                    <a:cubicBezTo>
                      <a:pt x="1082074" y="1267972"/>
                      <a:pt x="1098091" y="1256107"/>
                      <a:pt x="1112923" y="1243649"/>
                    </a:cubicBezTo>
                    <a:lnTo>
                      <a:pt x="1112923" y="1243649"/>
                    </a:lnTo>
                    <a:cubicBezTo>
                      <a:pt x="1124194" y="1234157"/>
                      <a:pt x="1134280" y="1224072"/>
                      <a:pt x="1144365" y="1214580"/>
                    </a:cubicBezTo>
                    <a:lnTo>
                      <a:pt x="1153857" y="1204495"/>
                    </a:lnTo>
                    <a:lnTo>
                      <a:pt x="1160976" y="1196783"/>
                    </a:lnTo>
                    <a:lnTo>
                      <a:pt x="1168688" y="1188477"/>
                    </a:lnTo>
                    <a:lnTo>
                      <a:pt x="1183519" y="1170680"/>
                    </a:lnTo>
                    <a:lnTo>
                      <a:pt x="1194198" y="1156442"/>
                    </a:lnTo>
                    <a:lnTo>
                      <a:pt x="1194198" y="1156442"/>
                    </a:lnTo>
                    <a:lnTo>
                      <a:pt x="1202503" y="1143984"/>
                    </a:lnTo>
                    <a:lnTo>
                      <a:pt x="1209622" y="1131526"/>
                    </a:lnTo>
                    <a:lnTo>
                      <a:pt x="1216741" y="1119661"/>
                    </a:lnTo>
                    <a:cubicBezTo>
                      <a:pt x="1218082" y="1116380"/>
                      <a:pt x="1219671" y="1113212"/>
                      <a:pt x="1221487" y="1110169"/>
                    </a:cubicBezTo>
                    <a:lnTo>
                      <a:pt x="1221487" y="1110169"/>
                    </a:lnTo>
                    <a:lnTo>
                      <a:pt x="1221487" y="1110169"/>
                    </a:lnTo>
                    <a:lnTo>
                      <a:pt x="1226826" y="1097711"/>
                    </a:lnTo>
                    <a:cubicBezTo>
                      <a:pt x="1229009" y="1093534"/>
                      <a:pt x="1230795" y="1089168"/>
                      <a:pt x="1232165" y="1084659"/>
                    </a:cubicBezTo>
                    <a:cubicBezTo>
                      <a:pt x="1234206" y="1079812"/>
                      <a:pt x="1235992" y="1074865"/>
                      <a:pt x="1237505" y="1069828"/>
                    </a:cubicBezTo>
                    <a:lnTo>
                      <a:pt x="1237505" y="1069828"/>
                    </a:lnTo>
                    <a:cubicBezTo>
                      <a:pt x="1237344" y="1067657"/>
                      <a:pt x="1237344" y="1065474"/>
                      <a:pt x="1237505" y="1063302"/>
                    </a:cubicBezTo>
                    <a:lnTo>
                      <a:pt x="1237505" y="1060336"/>
                    </a:lnTo>
                    <a:lnTo>
                      <a:pt x="1237505" y="1053217"/>
                    </a:lnTo>
                    <a:lnTo>
                      <a:pt x="1237505" y="1053217"/>
                    </a:lnTo>
                    <a:cubicBezTo>
                      <a:pt x="1239432" y="1046579"/>
                      <a:pt x="1241017" y="1039845"/>
                      <a:pt x="1242250" y="1033047"/>
                    </a:cubicBezTo>
                    <a:lnTo>
                      <a:pt x="1242250" y="1033047"/>
                    </a:lnTo>
                    <a:cubicBezTo>
                      <a:pt x="1242250" y="1026521"/>
                      <a:pt x="1242250" y="1019402"/>
                      <a:pt x="1245810" y="1012283"/>
                    </a:cubicBezTo>
                    <a:cubicBezTo>
                      <a:pt x="1249370" y="1005164"/>
                      <a:pt x="1245810" y="1008724"/>
                      <a:pt x="1245810" y="1007537"/>
                    </a:cubicBezTo>
                    <a:lnTo>
                      <a:pt x="1245810" y="1003978"/>
                    </a:lnTo>
                    <a:cubicBezTo>
                      <a:pt x="1248195" y="987076"/>
                      <a:pt x="1249387" y="970026"/>
                      <a:pt x="1249370" y="952959"/>
                    </a:cubicBezTo>
                    <a:cubicBezTo>
                      <a:pt x="1249370" y="869904"/>
                      <a:pt x="1232165" y="818885"/>
                      <a:pt x="1198350" y="798715"/>
                    </a:cubicBezTo>
                    <a:lnTo>
                      <a:pt x="824605" y="575061"/>
                    </a:lnTo>
                    <a:lnTo>
                      <a:pt x="959272" y="497346"/>
                    </a:lnTo>
                    <a:lnTo>
                      <a:pt x="1047072" y="448107"/>
                    </a:lnTo>
                    <a:lnTo>
                      <a:pt x="1064276" y="438022"/>
                    </a:lnTo>
                    <a:lnTo>
                      <a:pt x="1139026" y="397088"/>
                    </a:lnTo>
                    <a:lnTo>
                      <a:pt x="1149704" y="391155"/>
                    </a:lnTo>
                    <a:lnTo>
                      <a:pt x="1209029" y="362086"/>
                    </a:lnTo>
                    <a:lnTo>
                      <a:pt x="1219114" y="356747"/>
                    </a:lnTo>
                    <a:lnTo>
                      <a:pt x="1271320" y="333610"/>
                    </a:lnTo>
                    <a:lnTo>
                      <a:pt x="1281405" y="329458"/>
                    </a:lnTo>
                    <a:cubicBezTo>
                      <a:pt x="1297422" y="322932"/>
                      <a:pt x="1312254" y="317593"/>
                      <a:pt x="1324712" y="313440"/>
                    </a:cubicBezTo>
                    <a:lnTo>
                      <a:pt x="1360900" y="303948"/>
                    </a:lnTo>
                    <a:lnTo>
                      <a:pt x="1381664" y="299795"/>
                    </a:lnTo>
                    <a:cubicBezTo>
                      <a:pt x="1392461" y="297826"/>
                      <a:pt x="1403347" y="296444"/>
                      <a:pt x="1414292" y="295643"/>
                    </a:cubicBezTo>
                    <a:lnTo>
                      <a:pt x="1422597" y="295643"/>
                    </a:lnTo>
                    <a:cubicBezTo>
                      <a:pt x="1435026" y="294444"/>
                      <a:pt x="1447544" y="294444"/>
                      <a:pt x="1459972" y="295643"/>
                    </a:cubicBezTo>
                    <a:lnTo>
                      <a:pt x="1467091" y="295643"/>
                    </a:lnTo>
                    <a:cubicBezTo>
                      <a:pt x="1478938" y="297037"/>
                      <a:pt x="1490643" y="299422"/>
                      <a:pt x="1502093" y="302762"/>
                    </a:cubicBezTo>
                    <a:cubicBezTo>
                      <a:pt x="1517683" y="307128"/>
                      <a:pt x="1532645" y="313511"/>
                      <a:pt x="1546586" y="321746"/>
                    </a:cubicBezTo>
                    <a:close/>
                    <a:moveTo>
                      <a:pt x="745110" y="650997"/>
                    </a:moveTo>
                    <a:cubicBezTo>
                      <a:pt x="745145" y="669049"/>
                      <a:pt x="743959" y="687090"/>
                      <a:pt x="741550" y="704982"/>
                    </a:cubicBezTo>
                    <a:cubicBezTo>
                      <a:pt x="741550" y="704982"/>
                      <a:pt x="741550" y="708542"/>
                      <a:pt x="741550" y="710321"/>
                    </a:cubicBezTo>
                    <a:cubicBezTo>
                      <a:pt x="739254" y="726594"/>
                      <a:pt x="735683" y="742659"/>
                      <a:pt x="730872" y="758374"/>
                    </a:cubicBezTo>
                    <a:lnTo>
                      <a:pt x="730872" y="758374"/>
                    </a:lnTo>
                    <a:cubicBezTo>
                      <a:pt x="725521" y="774760"/>
                      <a:pt x="719185" y="790807"/>
                      <a:pt x="711888" y="806427"/>
                    </a:cubicBezTo>
                    <a:lnTo>
                      <a:pt x="711888" y="806427"/>
                    </a:lnTo>
                    <a:cubicBezTo>
                      <a:pt x="703677" y="822356"/>
                      <a:pt x="694565" y="837810"/>
                      <a:pt x="684599" y="852700"/>
                    </a:cubicBezTo>
                    <a:cubicBezTo>
                      <a:pt x="674039" y="866920"/>
                      <a:pt x="662755" y="880583"/>
                      <a:pt x="650783" y="893634"/>
                    </a:cubicBezTo>
                    <a:lnTo>
                      <a:pt x="643664" y="901346"/>
                    </a:lnTo>
                    <a:cubicBezTo>
                      <a:pt x="631402" y="914398"/>
                      <a:pt x="617757" y="927449"/>
                      <a:pt x="602730" y="940500"/>
                    </a:cubicBezTo>
                    <a:lnTo>
                      <a:pt x="602730" y="940500"/>
                    </a:lnTo>
                    <a:cubicBezTo>
                      <a:pt x="587407" y="953457"/>
                      <a:pt x="571359" y="965541"/>
                      <a:pt x="554677" y="976688"/>
                    </a:cubicBezTo>
                    <a:lnTo>
                      <a:pt x="541626" y="986180"/>
                    </a:lnTo>
                    <a:lnTo>
                      <a:pt x="517896" y="1001012"/>
                    </a:lnTo>
                    <a:lnTo>
                      <a:pt x="517896" y="753035"/>
                    </a:lnTo>
                    <a:lnTo>
                      <a:pt x="747483" y="620741"/>
                    </a:lnTo>
                    <a:cubicBezTo>
                      <a:pt x="743923" y="630233"/>
                      <a:pt x="745110" y="639725"/>
                      <a:pt x="745110" y="6509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DF1DE82-382B-1BB5-4402-6C0D47A1A9DE}"/>
                  </a:ext>
                </a:extLst>
              </p:cNvPr>
              <p:cNvSpPr/>
              <p:nvPr/>
            </p:nvSpPr>
            <p:spPr>
              <a:xfrm>
                <a:off x="2272879" y="3345798"/>
                <a:ext cx="1242258" cy="2254342"/>
              </a:xfrm>
              <a:custGeom>
                <a:avLst/>
                <a:gdLst>
                  <a:gd name="connsiteX0" fmla="*/ 834690 w 1242258"/>
                  <a:gd name="connsiteY0" fmla="*/ 1078523 h 2254342"/>
                  <a:gd name="connsiteX1" fmla="*/ 818672 w 1242258"/>
                  <a:gd name="connsiteY1" fmla="*/ 1059540 h 2254342"/>
                  <a:gd name="connsiteX2" fmla="*/ 850114 w 1242258"/>
                  <a:gd name="connsiteY2" fmla="*/ 1031657 h 2254342"/>
                  <a:gd name="connsiteX3" fmla="*/ 1078514 w 1242258"/>
                  <a:gd name="connsiteY3" fmla="*/ 735034 h 2254342"/>
                  <a:gd name="connsiteX4" fmla="*/ 1166908 w 1242258"/>
                  <a:gd name="connsiteY4" fmla="*/ 344085 h 2254342"/>
                  <a:gd name="connsiteX5" fmla="*/ 1136653 w 1242258"/>
                  <a:gd name="connsiteY5" fmla="*/ 156620 h 2254342"/>
                  <a:gd name="connsiteX6" fmla="*/ 1120042 w 1242258"/>
                  <a:gd name="connsiteY6" fmla="*/ 118652 h 2254342"/>
                  <a:gd name="connsiteX7" fmla="*/ 990121 w 1242258"/>
                  <a:gd name="connsiteY7" fmla="*/ 5936 h 2254342"/>
                  <a:gd name="connsiteX8" fmla="*/ 977662 w 1242258"/>
                  <a:gd name="connsiteY8" fmla="*/ 5936 h 2254342"/>
                  <a:gd name="connsiteX9" fmla="*/ 812146 w 1242258"/>
                  <a:gd name="connsiteY9" fmla="*/ 18987 h 2254342"/>
                  <a:gd name="connsiteX10" fmla="*/ 510184 w 1242258"/>
                  <a:gd name="connsiteY10" fmla="*/ 160773 h 2254342"/>
                  <a:gd name="connsiteX11" fmla="*/ 445520 w 1242258"/>
                  <a:gd name="connsiteY11" fmla="*/ 198147 h 2254342"/>
                  <a:gd name="connsiteX12" fmla="*/ 252122 w 1242258"/>
                  <a:gd name="connsiteY12" fmla="*/ 309084 h 2254342"/>
                  <a:gd name="connsiteX13" fmla="*/ -8 w 1242258"/>
                  <a:gd name="connsiteY13" fmla="*/ 457395 h 2254342"/>
                  <a:gd name="connsiteX14" fmla="*/ -8 w 1242258"/>
                  <a:gd name="connsiteY14" fmla="*/ 1077337 h 2254342"/>
                  <a:gd name="connsiteX15" fmla="*/ -8 w 1242258"/>
                  <a:gd name="connsiteY15" fmla="*/ 1711516 h 2254342"/>
                  <a:gd name="connsiteX16" fmla="*/ -8 w 1242258"/>
                  <a:gd name="connsiteY16" fmla="*/ 2254336 h 2254342"/>
                  <a:gd name="connsiteX17" fmla="*/ 288310 w 1242258"/>
                  <a:gd name="connsiteY17" fmla="*/ 2087634 h 2254342"/>
                  <a:gd name="connsiteX18" fmla="*/ 398654 w 1242258"/>
                  <a:gd name="connsiteY18" fmla="*/ 2023563 h 2254342"/>
                  <a:gd name="connsiteX19" fmla="*/ 398654 w 1242258"/>
                  <a:gd name="connsiteY19" fmla="*/ 1751857 h 2254342"/>
                  <a:gd name="connsiteX20" fmla="*/ 398654 w 1242258"/>
                  <a:gd name="connsiteY20" fmla="*/ 1319974 h 2254342"/>
                  <a:gd name="connsiteX21" fmla="*/ 497133 w 1242258"/>
                  <a:gd name="connsiteY21" fmla="*/ 1455234 h 2254342"/>
                  <a:gd name="connsiteX22" fmla="*/ 641885 w 1242258"/>
                  <a:gd name="connsiteY22" fmla="*/ 1652785 h 2254342"/>
                  <a:gd name="connsiteX23" fmla="*/ 760534 w 1242258"/>
                  <a:gd name="connsiteY23" fmla="*/ 1815927 h 2254342"/>
                  <a:gd name="connsiteX24" fmla="*/ 1242250 w 1242258"/>
                  <a:gd name="connsiteY24" fmla="*/ 1537695 h 2254342"/>
                  <a:gd name="connsiteX25" fmla="*/ 738584 w 1242258"/>
                  <a:gd name="connsiteY25" fmla="*/ 734441 h 2254342"/>
                  <a:gd name="connsiteX26" fmla="*/ 716041 w 1242258"/>
                  <a:gd name="connsiteY26" fmla="*/ 800884 h 2254342"/>
                  <a:gd name="connsiteX27" fmla="*/ 682819 w 1242258"/>
                  <a:gd name="connsiteY27" fmla="*/ 860209 h 2254342"/>
                  <a:gd name="connsiteX28" fmla="*/ 478742 w 1242258"/>
                  <a:gd name="connsiteY28" fmla="*/ 1029284 h 2254342"/>
                  <a:gd name="connsiteX29" fmla="*/ 399840 w 1242258"/>
                  <a:gd name="connsiteY29" fmla="*/ 1075557 h 2254342"/>
                  <a:gd name="connsiteX30" fmla="*/ 399840 w 1242258"/>
                  <a:gd name="connsiteY30" fmla="*/ 600961 h 2254342"/>
                  <a:gd name="connsiteX31" fmla="*/ 485268 w 1242258"/>
                  <a:gd name="connsiteY31" fmla="*/ 552315 h 2254342"/>
                  <a:gd name="connsiteX32" fmla="*/ 684599 w 1242258"/>
                  <a:gd name="connsiteY32" fmla="*/ 492990 h 2254342"/>
                  <a:gd name="connsiteX33" fmla="*/ 743923 w 1242258"/>
                  <a:gd name="connsiteY33" fmla="*/ 650793 h 2254342"/>
                  <a:gd name="connsiteX34" fmla="*/ 736804 w 1242258"/>
                  <a:gd name="connsiteY34" fmla="*/ 734441 h 225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242258" h="2254342">
                    <a:moveTo>
                      <a:pt x="834690" y="1078523"/>
                    </a:moveTo>
                    <a:lnTo>
                      <a:pt x="818672" y="1059540"/>
                    </a:lnTo>
                    <a:lnTo>
                      <a:pt x="850114" y="1031657"/>
                    </a:lnTo>
                    <a:cubicBezTo>
                      <a:pt x="944980" y="948733"/>
                      <a:pt x="1022589" y="847941"/>
                      <a:pt x="1078514" y="735034"/>
                    </a:cubicBezTo>
                    <a:cubicBezTo>
                      <a:pt x="1137329" y="613134"/>
                      <a:pt x="1167555" y="479428"/>
                      <a:pt x="1166908" y="344085"/>
                    </a:cubicBezTo>
                    <a:cubicBezTo>
                      <a:pt x="1167893" y="280306"/>
                      <a:pt x="1157648" y="216852"/>
                      <a:pt x="1136653" y="156620"/>
                    </a:cubicBezTo>
                    <a:cubicBezTo>
                      <a:pt x="1132203" y="143515"/>
                      <a:pt x="1126644" y="130814"/>
                      <a:pt x="1120042" y="118652"/>
                    </a:cubicBezTo>
                    <a:cubicBezTo>
                      <a:pt x="1095131" y="64020"/>
                      <a:pt x="1047725" y="22891"/>
                      <a:pt x="990121" y="5936"/>
                    </a:cubicBezTo>
                    <a:cubicBezTo>
                      <a:pt x="985986" y="5372"/>
                      <a:pt x="981797" y="5372"/>
                      <a:pt x="977662" y="5936"/>
                    </a:cubicBezTo>
                    <a:cubicBezTo>
                      <a:pt x="922348" y="-5170"/>
                      <a:pt x="865035" y="-649"/>
                      <a:pt x="812146" y="18987"/>
                    </a:cubicBezTo>
                    <a:cubicBezTo>
                      <a:pt x="707332" y="56836"/>
                      <a:pt x="606248" y="104296"/>
                      <a:pt x="510184" y="160773"/>
                    </a:cubicBezTo>
                    <a:lnTo>
                      <a:pt x="445520" y="198147"/>
                    </a:lnTo>
                    <a:lnTo>
                      <a:pt x="252122" y="309084"/>
                    </a:lnTo>
                    <a:lnTo>
                      <a:pt x="-8" y="457395"/>
                    </a:lnTo>
                    <a:lnTo>
                      <a:pt x="-8" y="1077337"/>
                    </a:lnTo>
                    <a:lnTo>
                      <a:pt x="-8" y="1711516"/>
                    </a:lnTo>
                    <a:lnTo>
                      <a:pt x="-8" y="2254336"/>
                    </a:lnTo>
                    <a:lnTo>
                      <a:pt x="288310" y="2087634"/>
                    </a:lnTo>
                    <a:lnTo>
                      <a:pt x="398654" y="2023563"/>
                    </a:lnTo>
                    <a:lnTo>
                      <a:pt x="398654" y="1751857"/>
                    </a:lnTo>
                    <a:lnTo>
                      <a:pt x="398654" y="1319974"/>
                    </a:lnTo>
                    <a:lnTo>
                      <a:pt x="497133" y="1455234"/>
                    </a:lnTo>
                    <a:lnTo>
                      <a:pt x="641885" y="1652785"/>
                    </a:lnTo>
                    <a:lnTo>
                      <a:pt x="760534" y="1815927"/>
                    </a:lnTo>
                    <a:lnTo>
                      <a:pt x="1242250" y="1537695"/>
                    </a:lnTo>
                    <a:close/>
                    <a:moveTo>
                      <a:pt x="738584" y="734441"/>
                    </a:moveTo>
                    <a:cubicBezTo>
                      <a:pt x="733690" y="757394"/>
                      <a:pt x="726120" y="779694"/>
                      <a:pt x="716041" y="800884"/>
                    </a:cubicBezTo>
                    <a:cubicBezTo>
                      <a:pt x="706982" y="821725"/>
                      <a:pt x="695852" y="841599"/>
                      <a:pt x="682819" y="860209"/>
                    </a:cubicBezTo>
                    <a:cubicBezTo>
                      <a:pt x="628412" y="931232"/>
                      <a:pt x="558646" y="989032"/>
                      <a:pt x="478742" y="1029284"/>
                    </a:cubicBezTo>
                    <a:lnTo>
                      <a:pt x="399840" y="1075557"/>
                    </a:lnTo>
                    <a:lnTo>
                      <a:pt x="399840" y="600961"/>
                    </a:lnTo>
                    <a:lnTo>
                      <a:pt x="485268" y="552315"/>
                    </a:lnTo>
                    <a:cubicBezTo>
                      <a:pt x="578407" y="497736"/>
                      <a:pt x="645444" y="478159"/>
                      <a:pt x="684599" y="492990"/>
                    </a:cubicBezTo>
                    <a:cubicBezTo>
                      <a:pt x="723753" y="507821"/>
                      <a:pt x="743923" y="560620"/>
                      <a:pt x="743923" y="650793"/>
                    </a:cubicBezTo>
                    <a:cubicBezTo>
                      <a:pt x="744789" y="678860"/>
                      <a:pt x="742399" y="706926"/>
                      <a:pt x="736804" y="73444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D23B362-C225-1C8E-A5BB-2A0E12F00E62}"/>
                  </a:ext>
                </a:extLst>
              </p:cNvPr>
              <p:cNvSpPr/>
              <p:nvPr/>
            </p:nvSpPr>
            <p:spPr>
              <a:xfrm>
                <a:off x="1509964" y="5286314"/>
                <a:ext cx="699656" cy="278676"/>
              </a:xfrm>
              <a:custGeom>
                <a:avLst/>
                <a:gdLst>
                  <a:gd name="connsiteX0" fmla="*/ 699430 w 699656"/>
                  <a:gd name="connsiteY0" fmla="*/ 9485 h 278676"/>
                  <a:gd name="connsiteX1" fmla="*/ 699430 w 699656"/>
                  <a:gd name="connsiteY1" fmla="*/ 20163 h 278676"/>
                  <a:gd name="connsiteX2" fmla="*/ 699430 w 699656"/>
                  <a:gd name="connsiteY2" fmla="*/ 29062 h 278676"/>
                  <a:gd name="connsiteX3" fmla="*/ 696463 w 699656"/>
                  <a:gd name="connsiteY3" fmla="*/ 39740 h 278676"/>
                  <a:gd name="connsiteX4" fmla="*/ 692904 w 699656"/>
                  <a:gd name="connsiteY4" fmla="*/ 48639 h 278676"/>
                  <a:gd name="connsiteX5" fmla="*/ 688158 w 699656"/>
                  <a:gd name="connsiteY5" fmla="*/ 59317 h 278676"/>
                  <a:gd name="connsiteX6" fmla="*/ 683412 w 699656"/>
                  <a:gd name="connsiteY6" fmla="*/ 67029 h 278676"/>
                  <a:gd name="connsiteX7" fmla="*/ 675107 w 699656"/>
                  <a:gd name="connsiteY7" fmla="*/ 79488 h 278676"/>
                  <a:gd name="connsiteX8" fmla="*/ 669174 w 699656"/>
                  <a:gd name="connsiteY8" fmla="*/ 86013 h 278676"/>
                  <a:gd name="connsiteX9" fmla="*/ 654343 w 699656"/>
                  <a:gd name="connsiteY9" fmla="*/ 102031 h 278676"/>
                  <a:gd name="connsiteX10" fmla="*/ 648410 w 699656"/>
                  <a:gd name="connsiteY10" fmla="*/ 107964 h 278676"/>
                  <a:gd name="connsiteX11" fmla="*/ 637732 w 699656"/>
                  <a:gd name="connsiteY11" fmla="*/ 116862 h 278676"/>
                  <a:gd name="connsiteX12" fmla="*/ 628240 w 699656"/>
                  <a:gd name="connsiteY12" fmla="*/ 124574 h 278676"/>
                  <a:gd name="connsiteX13" fmla="*/ 615189 w 699656"/>
                  <a:gd name="connsiteY13" fmla="*/ 132880 h 278676"/>
                  <a:gd name="connsiteX14" fmla="*/ 602137 w 699656"/>
                  <a:gd name="connsiteY14" fmla="*/ 141779 h 278676"/>
                  <a:gd name="connsiteX15" fmla="*/ 553491 w 699656"/>
                  <a:gd name="connsiteY15" fmla="*/ 164915 h 278676"/>
                  <a:gd name="connsiteX16" fmla="*/ 539846 w 699656"/>
                  <a:gd name="connsiteY16" fmla="*/ 169661 h 278676"/>
                  <a:gd name="connsiteX17" fmla="*/ 506624 w 699656"/>
                  <a:gd name="connsiteY17" fmla="*/ 179746 h 278676"/>
                  <a:gd name="connsiteX18" fmla="*/ 471623 w 699656"/>
                  <a:gd name="connsiteY18" fmla="*/ 188645 h 278676"/>
                  <a:gd name="connsiteX19" fmla="*/ 429502 w 699656"/>
                  <a:gd name="connsiteY19" fmla="*/ 195764 h 278676"/>
                  <a:gd name="connsiteX20" fmla="*/ 418824 w 699656"/>
                  <a:gd name="connsiteY20" fmla="*/ 195764 h 278676"/>
                  <a:gd name="connsiteX21" fmla="*/ 359499 w 699656"/>
                  <a:gd name="connsiteY21" fmla="*/ 195764 h 278676"/>
                  <a:gd name="connsiteX22" fmla="*/ 350007 w 699656"/>
                  <a:gd name="connsiteY22" fmla="*/ 195764 h 278676"/>
                  <a:gd name="connsiteX23" fmla="*/ 290683 w 699656"/>
                  <a:gd name="connsiteY23" fmla="*/ 195764 h 278676"/>
                  <a:gd name="connsiteX24" fmla="*/ 281784 w 699656"/>
                  <a:gd name="connsiteY24" fmla="*/ 195764 h 278676"/>
                  <a:gd name="connsiteX25" fmla="*/ 226019 w 699656"/>
                  <a:gd name="connsiteY25" fmla="*/ 186272 h 278676"/>
                  <a:gd name="connsiteX26" fmla="*/ 215933 w 699656"/>
                  <a:gd name="connsiteY26" fmla="*/ 186272 h 278676"/>
                  <a:gd name="connsiteX27" fmla="*/ 167287 w 699656"/>
                  <a:gd name="connsiteY27" fmla="*/ 171441 h 278676"/>
                  <a:gd name="connsiteX28" fmla="*/ 158389 w 699656"/>
                  <a:gd name="connsiteY28" fmla="*/ 171441 h 278676"/>
                  <a:gd name="connsiteX29" fmla="*/ 104996 w 699656"/>
                  <a:gd name="connsiteY29" fmla="*/ 145931 h 278676"/>
                  <a:gd name="connsiteX30" fmla="*/ -8 w 699656"/>
                  <a:gd name="connsiteY30" fmla="*/ -7 h 278676"/>
                  <a:gd name="connsiteX31" fmla="*/ -8 w 699656"/>
                  <a:gd name="connsiteY31" fmla="*/ 88980 h 278676"/>
                  <a:gd name="connsiteX32" fmla="*/ 103810 w 699656"/>
                  <a:gd name="connsiteY32" fmla="*/ 233732 h 278676"/>
                  <a:gd name="connsiteX33" fmla="*/ 154236 w 699656"/>
                  <a:gd name="connsiteY33" fmla="*/ 257461 h 278676"/>
                  <a:gd name="connsiteX34" fmla="*/ 157202 w 699656"/>
                  <a:gd name="connsiteY34" fmla="*/ 257461 h 278676"/>
                  <a:gd name="connsiteX35" fmla="*/ 165508 w 699656"/>
                  <a:gd name="connsiteY35" fmla="*/ 257461 h 278676"/>
                  <a:gd name="connsiteX36" fmla="*/ 196950 w 699656"/>
                  <a:gd name="connsiteY36" fmla="*/ 268140 h 278676"/>
                  <a:gd name="connsiteX37" fmla="*/ 214154 w 699656"/>
                  <a:gd name="connsiteY37" fmla="*/ 272292 h 278676"/>
                  <a:gd name="connsiteX38" fmla="*/ 224239 w 699656"/>
                  <a:gd name="connsiteY38" fmla="*/ 272292 h 278676"/>
                  <a:gd name="connsiteX39" fmla="*/ 233731 w 699656"/>
                  <a:gd name="connsiteY39" fmla="*/ 272292 h 278676"/>
                  <a:gd name="connsiteX40" fmla="*/ 268139 w 699656"/>
                  <a:gd name="connsiteY40" fmla="*/ 278225 h 278676"/>
                  <a:gd name="connsiteX41" fmla="*/ 280597 w 699656"/>
                  <a:gd name="connsiteY41" fmla="*/ 278225 h 278676"/>
                  <a:gd name="connsiteX42" fmla="*/ 289496 w 699656"/>
                  <a:gd name="connsiteY42" fmla="*/ 278225 h 278676"/>
                  <a:gd name="connsiteX43" fmla="*/ 301954 w 699656"/>
                  <a:gd name="connsiteY43" fmla="*/ 278225 h 278676"/>
                  <a:gd name="connsiteX44" fmla="*/ 336956 w 699656"/>
                  <a:gd name="connsiteY44" fmla="*/ 278225 h 278676"/>
                  <a:gd name="connsiteX45" fmla="*/ 372551 w 699656"/>
                  <a:gd name="connsiteY45" fmla="*/ 278225 h 278676"/>
                  <a:gd name="connsiteX46" fmla="*/ 411112 w 699656"/>
                  <a:gd name="connsiteY46" fmla="*/ 278225 h 278676"/>
                  <a:gd name="connsiteX47" fmla="*/ 415858 w 699656"/>
                  <a:gd name="connsiteY47" fmla="*/ 278225 h 278676"/>
                  <a:gd name="connsiteX48" fmla="*/ 425943 w 699656"/>
                  <a:gd name="connsiteY48" fmla="*/ 278225 h 278676"/>
                  <a:gd name="connsiteX49" fmla="*/ 456198 w 699656"/>
                  <a:gd name="connsiteY49" fmla="*/ 274072 h 278676"/>
                  <a:gd name="connsiteX50" fmla="*/ 468657 w 699656"/>
                  <a:gd name="connsiteY50" fmla="*/ 274072 h 278676"/>
                  <a:gd name="connsiteX51" fmla="*/ 503658 w 699656"/>
                  <a:gd name="connsiteY51" fmla="*/ 265174 h 278676"/>
                  <a:gd name="connsiteX52" fmla="*/ 522049 w 699656"/>
                  <a:gd name="connsiteY52" fmla="*/ 261021 h 278676"/>
                  <a:gd name="connsiteX53" fmla="*/ 536287 w 699656"/>
                  <a:gd name="connsiteY53" fmla="*/ 255089 h 278676"/>
                  <a:gd name="connsiteX54" fmla="*/ 549931 w 699656"/>
                  <a:gd name="connsiteY54" fmla="*/ 250343 h 278676"/>
                  <a:gd name="connsiteX55" fmla="*/ 599171 w 699656"/>
                  <a:gd name="connsiteY55" fmla="*/ 227206 h 278676"/>
                  <a:gd name="connsiteX56" fmla="*/ 603324 w 699656"/>
                  <a:gd name="connsiteY56" fmla="*/ 227206 h 278676"/>
                  <a:gd name="connsiteX57" fmla="*/ 612222 w 699656"/>
                  <a:gd name="connsiteY57" fmla="*/ 221274 h 278676"/>
                  <a:gd name="connsiteX58" fmla="*/ 624681 w 699656"/>
                  <a:gd name="connsiteY58" fmla="*/ 212968 h 278676"/>
                  <a:gd name="connsiteX59" fmla="*/ 634766 w 699656"/>
                  <a:gd name="connsiteY59" fmla="*/ 205256 h 278676"/>
                  <a:gd name="connsiteX60" fmla="*/ 645444 w 699656"/>
                  <a:gd name="connsiteY60" fmla="*/ 196357 h 278676"/>
                  <a:gd name="connsiteX61" fmla="*/ 645444 w 699656"/>
                  <a:gd name="connsiteY61" fmla="*/ 196357 h 278676"/>
                  <a:gd name="connsiteX62" fmla="*/ 649004 w 699656"/>
                  <a:gd name="connsiteY62" fmla="*/ 192204 h 278676"/>
                  <a:gd name="connsiteX63" fmla="*/ 663835 w 699656"/>
                  <a:gd name="connsiteY63" fmla="*/ 176780 h 278676"/>
                  <a:gd name="connsiteX64" fmla="*/ 666801 w 699656"/>
                  <a:gd name="connsiteY64" fmla="*/ 173220 h 278676"/>
                  <a:gd name="connsiteX65" fmla="*/ 666801 w 699656"/>
                  <a:gd name="connsiteY65" fmla="*/ 169661 h 278676"/>
                  <a:gd name="connsiteX66" fmla="*/ 675107 w 699656"/>
                  <a:gd name="connsiteY66" fmla="*/ 157203 h 278676"/>
                  <a:gd name="connsiteX67" fmla="*/ 678666 w 699656"/>
                  <a:gd name="connsiteY67" fmla="*/ 151864 h 278676"/>
                  <a:gd name="connsiteX68" fmla="*/ 678666 w 699656"/>
                  <a:gd name="connsiteY68" fmla="*/ 151864 h 278676"/>
                  <a:gd name="connsiteX69" fmla="*/ 684005 w 699656"/>
                  <a:gd name="connsiteY69" fmla="*/ 141185 h 278676"/>
                  <a:gd name="connsiteX70" fmla="*/ 684005 w 699656"/>
                  <a:gd name="connsiteY70" fmla="*/ 134659 h 278676"/>
                  <a:gd name="connsiteX71" fmla="*/ 686971 w 699656"/>
                  <a:gd name="connsiteY71" fmla="*/ 124574 h 278676"/>
                  <a:gd name="connsiteX72" fmla="*/ 686971 w 699656"/>
                  <a:gd name="connsiteY72" fmla="*/ 117456 h 278676"/>
                  <a:gd name="connsiteX73" fmla="*/ 686971 w 699656"/>
                  <a:gd name="connsiteY73" fmla="*/ 117456 h 278676"/>
                  <a:gd name="connsiteX74" fmla="*/ 686971 w 699656"/>
                  <a:gd name="connsiteY74" fmla="*/ 106777 h 278676"/>
                  <a:gd name="connsiteX75" fmla="*/ 686971 w 699656"/>
                  <a:gd name="connsiteY75" fmla="*/ 99658 h 278676"/>
                  <a:gd name="connsiteX76" fmla="*/ 686971 w 699656"/>
                  <a:gd name="connsiteY76" fmla="*/ -7 h 278676"/>
                  <a:gd name="connsiteX77" fmla="*/ 699430 w 699656"/>
                  <a:gd name="connsiteY77" fmla="*/ 9485 h 278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99656" h="278676">
                    <a:moveTo>
                      <a:pt x="699430" y="9485"/>
                    </a:moveTo>
                    <a:cubicBezTo>
                      <a:pt x="699720" y="13039"/>
                      <a:pt x="699720" y="16610"/>
                      <a:pt x="699430" y="20163"/>
                    </a:cubicBezTo>
                    <a:cubicBezTo>
                      <a:pt x="699697" y="23124"/>
                      <a:pt x="699697" y="26102"/>
                      <a:pt x="699430" y="29062"/>
                    </a:cubicBezTo>
                    <a:cubicBezTo>
                      <a:pt x="698718" y="32693"/>
                      <a:pt x="697727" y="36264"/>
                      <a:pt x="696463" y="39740"/>
                    </a:cubicBezTo>
                    <a:cubicBezTo>
                      <a:pt x="695532" y="42802"/>
                      <a:pt x="694346" y="45779"/>
                      <a:pt x="692904" y="48639"/>
                    </a:cubicBezTo>
                    <a:cubicBezTo>
                      <a:pt x="691569" y="52305"/>
                      <a:pt x="689985" y="55871"/>
                      <a:pt x="688158" y="59317"/>
                    </a:cubicBezTo>
                    <a:lnTo>
                      <a:pt x="683412" y="67029"/>
                    </a:lnTo>
                    <a:lnTo>
                      <a:pt x="675107" y="79488"/>
                    </a:lnTo>
                    <a:cubicBezTo>
                      <a:pt x="673451" y="81938"/>
                      <a:pt x="671452" y="84133"/>
                      <a:pt x="669174" y="86013"/>
                    </a:cubicBezTo>
                    <a:cubicBezTo>
                      <a:pt x="664861" y="91905"/>
                      <a:pt x="659884" y="97279"/>
                      <a:pt x="654343" y="102031"/>
                    </a:cubicBezTo>
                    <a:cubicBezTo>
                      <a:pt x="652676" y="104297"/>
                      <a:pt x="650677" y="106297"/>
                      <a:pt x="648410" y="107964"/>
                    </a:cubicBezTo>
                    <a:lnTo>
                      <a:pt x="637732" y="116862"/>
                    </a:lnTo>
                    <a:lnTo>
                      <a:pt x="628240" y="124574"/>
                    </a:lnTo>
                    <a:cubicBezTo>
                      <a:pt x="624117" y="127683"/>
                      <a:pt x="619751" y="130460"/>
                      <a:pt x="615189" y="132880"/>
                    </a:cubicBezTo>
                    <a:lnTo>
                      <a:pt x="602137" y="141779"/>
                    </a:lnTo>
                    <a:cubicBezTo>
                      <a:pt x="586392" y="150440"/>
                      <a:pt x="570149" y="158164"/>
                      <a:pt x="553491" y="164915"/>
                    </a:cubicBezTo>
                    <a:lnTo>
                      <a:pt x="539846" y="169661"/>
                    </a:lnTo>
                    <a:cubicBezTo>
                      <a:pt x="528972" y="173648"/>
                      <a:pt x="517878" y="177012"/>
                      <a:pt x="506624" y="179746"/>
                    </a:cubicBezTo>
                    <a:cubicBezTo>
                      <a:pt x="495127" y="183335"/>
                      <a:pt x="483440" y="186308"/>
                      <a:pt x="471623" y="188645"/>
                    </a:cubicBezTo>
                    <a:cubicBezTo>
                      <a:pt x="457978" y="188645"/>
                      <a:pt x="443740" y="193984"/>
                      <a:pt x="429502" y="195764"/>
                    </a:cubicBezTo>
                    <a:lnTo>
                      <a:pt x="418824" y="195764"/>
                    </a:lnTo>
                    <a:cubicBezTo>
                      <a:pt x="399247" y="195764"/>
                      <a:pt x="379670" y="195764"/>
                      <a:pt x="359499" y="195764"/>
                    </a:cubicBezTo>
                    <a:lnTo>
                      <a:pt x="350007" y="195764"/>
                    </a:lnTo>
                    <a:cubicBezTo>
                      <a:pt x="330430" y="195764"/>
                      <a:pt x="311446" y="195764"/>
                      <a:pt x="290683" y="195764"/>
                    </a:cubicBezTo>
                    <a:lnTo>
                      <a:pt x="281784" y="195764"/>
                    </a:lnTo>
                    <a:cubicBezTo>
                      <a:pt x="262800" y="195764"/>
                      <a:pt x="244409" y="190425"/>
                      <a:pt x="226019" y="186272"/>
                    </a:cubicBezTo>
                    <a:lnTo>
                      <a:pt x="215933" y="186272"/>
                    </a:lnTo>
                    <a:cubicBezTo>
                      <a:pt x="199323" y="182119"/>
                      <a:pt x="182712" y="176780"/>
                      <a:pt x="167287" y="171441"/>
                    </a:cubicBezTo>
                    <a:lnTo>
                      <a:pt x="158389" y="171441"/>
                    </a:lnTo>
                    <a:cubicBezTo>
                      <a:pt x="139885" y="164506"/>
                      <a:pt x="122017" y="155975"/>
                      <a:pt x="104996" y="145931"/>
                    </a:cubicBezTo>
                    <a:cubicBezTo>
                      <a:pt x="46188" y="119841"/>
                      <a:pt x="6043" y="64040"/>
                      <a:pt x="-8" y="-7"/>
                    </a:cubicBezTo>
                    <a:lnTo>
                      <a:pt x="-8" y="88980"/>
                    </a:lnTo>
                    <a:cubicBezTo>
                      <a:pt x="6227" y="152321"/>
                      <a:pt x="45808" y="207516"/>
                      <a:pt x="103810" y="233732"/>
                    </a:cubicBezTo>
                    <a:cubicBezTo>
                      <a:pt x="119916" y="243057"/>
                      <a:pt x="136788" y="250995"/>
                      <a:pt x="154236" y="257461"/>
                    </a:cubicBezTo>
                    <a:lnTo>
                      <a:pt x="157202" y="257461"/>
                    </a:lnTo>
                    <a:lnTo>
                      <a:pt x="165508" y="257461"/>
                    </a:lnTo>
                    <a:cubicBezTo>
                      <a:pt x="176186" y="261021"/>
                      <a:pt x="186271" y="265174"/>
                      <a:pt x="196950" y="268140"/>
                    </a:cubicBezTo>
                    <a:lnTo>
                      <a:pt x="214154" y="272292"/>
                    </a:lnTo>
                    <a:lnTo>
                      <a:pt x="224239" y="272292"/>
                    </a:lnTo>
                    <a:lnTo>
                      <a:pt x="233731" y="272292"/>
                    </a:lnTo>
                    <a:lnTo>
                      <a:pt x="268139" y="278225"/>
                    </a:lnTo>
                    <a:lnTo>
                      <a:pt x="280597" y="278225"/>
                    </a:lnTo>
                    <a:lnTo>
                      <a:pt x="289496" y="278225"/>
                    </a:lnTo>
                    <a:lnTo>
                      <a:pt x="301954" y="278225"/>
                    </a:lnTo>
                    <a:cubicBezTo>
                      <a:pt x="313612" y="278818"/>
                      <a:pt x="325299" y="278818"/>
                      <a:pt x="336956" y="278225"/>
                    </a:cubicBezTo>
                    <a:lnTo>
                      <a:pt x="372551" y="278225"/>
                    </a:lnTo>
                    <a:lnTo>
                      <a:pt x="411112" y="278225"/>
                    </a:lnTo>
                    <a:lnTo>
                      <a:pt x="415858" y="278225"/>
                    </a:lnTo>
                    <a:lnTo>
                      <a:pt x="425943" y="278225"/>
                    </a:lnTo>
                    <a:lnTo>
                      <a:pt x="456198" y="274072"/>
                    </a:lnTo>
                    <a:lnTo>
                      <a:pt x="468657" y="274072"/>
                    </a:lnTo>
                    <a:cubicBezTo>
                      <a:pt x="480474" y="271735"/>
                      <a:pt x="492161" y="268763"/>
                      <a:pt x="503658" y="265174"/>
                    </a:cubicBezTo>
                    <a:lnTo>
                      <a:pt x="522049" y="261021"/>
                    </a:lnTo>
                    <a:lnTo>
                      <a:pt x="536287" y="255089"/>
                    </a:lnTo>
                    <a:lnTo>
                      <a:pt x="549931" y="250343"/>
                    </a:lnTo>
                    <a:cubicBezTo>
                      <a:pt x="566833" y="243716"/>
                      <a:pt x="583284" y="235986"/>
                      <a:pt x="599171" y="227206"/>
                    </a:cubicBezTo>
                    <a:lnTo>
                      <a:pt x="603324" y="227206"/>
                    </a:lnTo>
                    <a:lnTo>
                      <a:pt x="612222" y="221274"/>
                    </a:lnTo>
                    <a:cubicBezTo>
                      <a:pt x="616595" y="218853"/>
                      <a:pt x="620765" y="216077"/>
                      <a:pt x="624681" y="212968"/>
                    </a:cubicBezTo>
                    <a:lnTo>
                      <a:pt x="634766" y="205256"/>
                    </a:lnTo>
                    <a:lnTo>
                      <a:pt x="645444" y="196357"/>
                    </a:lnTo>
                    <a:lnTo>
                      <a:pt x="645444" y="196357"/>
                    </a:lnTo>
                    <a:lnTo>
                      <a:pt x="649004" y="192204"/>
                    </a:lnTo>
                    <a:cubicBezTo>
                      <a:pt x="654248" y="187358"/>
                      <a:pt x="659196" y="182208"/>
                      <a:pt x="663835" y="176780"/>
                    </a:cubicBezTo>
                    <a:lnTo>
                      <a:pt x="666801" y="173220"/>
                    </a:lnTo>
                    <a:cubicBezTo>
                      <a:pt x="666973" y="172040"/>
                      <a:pt x="666973" y="170842"/>
                      <a:pt x="666801" y="169661"/>
                    </a:cubicBezTo>
                    <a:lnTo>
                      <a:pt x="675107" y="157203"/>
                    </a:lnTo>
                    <a:lnTo>
                      <a:pt x="678666" y="151864"/>
                    </a:lnTo>
                    <a:cubicBezTo>
                      <a:pt x="678666" y="151864"/>
                      <a:pt x="678666" y="151864"/>
                      <a:pt x="678666" y="151864"/>
                    </a:cubicBezTo>
                    <a:lnTo>
                      <a:pt x="684005" y="141185"/>
                    </a:lnTo>
                    <a:cubicBezTo>
                      <a:pt x="683679" y="139020"/>
                      <a:pt x="683679" y="136825"/>
                      <a:pt x="684005" y="134659"/>
                    </a:cubicBezTo>
                    <a:cubicBezTo>
                      <a:pt x="684005" y="131100"/>
                      <a:pt x="684005" y="127541"/>
                      <a:pt x="686971" y="124574"/>
                    </a:cubicBezTo>
                    <a:cubicBezTo>
                      <a:pt x="687238" y="122207"/>
                      <a:pt x="687238" y="119822"/>
                      <a:pt x="686971" y="117456"/>
                    </a:cubicBezTo>
                    <a:cubicBezTo>
                      <a:pt x="686971" y="117456"/>
                      <a:pt x="686971" y="117456"/>
                      <a:pt x="686971" y="117456"/>
                    </a:cubicBezTo>
                    <a:cubicBezTo>
                      <a:pt x="686971" y="117456"/>
                      <a:pt x="686971" y="110337"/>
                      <a:pt x="686971" y="106777"/>
                    </a:cubicBezTo>
                    <a:cubicBezTo>
                      <a:pt x="686971" y="103217"/>
                      <a:pt x="686971" y="102031"/>
                      <a:pt x="686971" y="99658"/>
                    </a:cubicBezTo>
                    <a:lnTo>
                      <a:pt x="686971" y="-7"/>
                    </a:lnTo>
                    <a:cubicBezTo>
                      <a:pt x="691486" y="2651"/>
                      <a:pt x="695669" y="5837"/>
                      <a:pt x="699430" y="9485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C64CDC-13D4-78A5-C37B-427936EA8D97}"/>
                  </a:ext>
                </a:extLst>
              </p:cNvPr>
              <p:cNvSpPr/>
              <p:nvPr/>
            </p:nvSpPr>
            <p:spPr>
              <a:xfrm>
                <a:off x="1511744" y="5355131"/>
                <a:ext cx="697876" cy="287130"/>
              </a:xfrm>
              <a:custGeom>
                <a:avLst/>
                <a:gdLst>
                  <a:gd name="connsiteX0" fmla="*/ 697650 w 697876"/>
                  <a:gd name="connsiteY0" fmla="*/ 7705 h 287130"/>
                  <a:gd name="connsiteX1" fmla="*/ 697650 w 697876"/>
                  <a:gd name="connsiteY1" fmla="*/ 18977 h 287130"/>
                  <a:gd name="connsiteX2" fmla="*/ 697650 w 697876"/>
                  <a:gd name="connsiteY2" fmla="*/ 27875 h 287130"/>
                  <a:gd name="connsiteX3" fmla="*/ 694684 w 697876"/>
                  <a:gd name="connsiteY3" fmla="*/ 38554 h 287130"/>
                  <a:gd name="connsiteX4" fmla="*/ 691124 w 697876"/>
                  <a:gd name="connsiteY4" fmla="*/ 46859 h 287130"/>
                  <a:gd name="connsiteX5" fmla="*/ 686378 w 697876"/>
                  <a:gd name="connsiteY5" fmla="*/ 57537 h 287130"/>
                  <a:gd name="connsiteX6" fmla="*/ 681632 w 697876"/>
                  <a:gd name="connsiteY6" fmla="*/ 65250 h 287130"/>
                  <a:gd name="connsiteX7" fmla="*/ 673327 w 697876"/>
                  <a:gd name="connsiteY7" fmla="*/ 77708 h 287130"/>
                  <a:gd name="connsiteX8" fmla="*/ 667394 w 697876"/>
                  <a:gd name="connsiteY8" fmla="*/ 84827 h 287130"/>
                  <a:gd name="connsiteX9" fmla="*/ 652563 w 697876"/>
                  <a:gd name="connsiteY9" fmla="*/ 100844 h 287130"/>
                  <a:gd name="connsiteX10" fmla="*/ 646631 w 697876"/>
                  <a:gd name="connsiteY10" fmla="*/ 106183 h 287130"/>
                  <a:gd name="connsiteX11" fmla="*/ 635952 w 697876"/>
                  <a:gd name="connsiteY11" fmla="*/ 115082 h 287130"/>
                  <a:gd name="connsiteX12" fmla="*/ 626460 w 697876"/>
                  <a:gd name="connsiteY12" fmla="*/ 122795 h 287130"/>
                  <a:gd name="connsiteX13" fmla="*/ 613409 w 697876"/>
                  <a:gd name="connsiteY13" fmla="*/ 131693 h 287130"/>
                  <a:gd name="connsiteX14" fmla="*/ 600357 w 697876"/>
                  <a:gd name="connsiteY14" fmla="*/ 139998 h 287130"/>
                  <a:gd name="connsiteX15" fmla="*/ 551711 w 697876"/>
                  <a:gd name="connsiteY15" fmla="*/ 163135 h 287130"/>
                  <a:gd name="connsiteX16" fmla="*/ 538067 w 697876"/>
                  <a:gd name="connsiteY16" fmla="*/ 168474 h 287130"/>
                  <a:gd name="connsiteX17" fmla="*/ 504845 w 697876"/>
                  <a:gd name="connsiteY17" fmla="*/ 178559 h 287130"/>
                  <a:gd name="connsiteX18" fmla="*/ 469843 w 697876"/>
                  <a:gd name="connsiteY18" fmla="*/ 186865 h 287130"/>
                  <a:gd name="connsiteX19" fmla="*/ 427723 w 697876"/>
                  <a:gd name="connsiteY19" fmla="*/ 194577 h 287130"/>
                  <a:gd name="connsiteX20" fmla="*/ 417044 w 697876"/>
                  <a:gd name="connsiteY20" fmla="*/ 194577 h 287130"/>
                  <a:gd name="connsiteX21" fmla="*/ 357719 w 697876"/>
                  <a:gd name="connsiteY21" fmla="*/ 198137 h 287130"/>
                  <a:gd name="connsiteX22" fmla="*/ 348227 w 697876"/>
                  <a:gd name="connsiteY22" fmla="*/ 198137 h 287130"/>
                  <a:gd name="connsiteX23" fmla="*/ 288903 w 697876"/>
                  <a:gd name="connsiteY23" fmla="*/ 194577 h 287130"/>
                  <a:gd name="connsiteX24" fmla="*/ 280004 w 697876"/>
                  <a:gd name="connsiteY24" fmla="*/ 194577 h 287130"/>
                  <a:gd name="connsiteX25" fmla="*/ 224239 w 697876"/>
                  <a:gd name="connsiteY25" fmla="*/ 184492 h 287130"/>
                  <a:gd name="connsiteX26" fmla="*/ 214154 w 697876"/>
                  <a:gd name="connsiteY26" fmla="*/ 184492 h 287130"/>
                  <a:gd name="connsiteX27" fmla="*/ 165507 w 697876"/>
                  <a:gd name="connsiteY27" fmla="*/ 169661 h 287130"/>
                  <a:gd name="connsiteX28" fmla="*/ 156609 w 697876"/>
                  <a:gd name="connsiteY28" fmla="*/ 169661 h 287130"/>
                  <a:gd name="connsiteX29" fmla="*/ 103217 w 697876"/>
                  <a:gd name="connsiteY29" fmla="*/ 144744 h 287130"/>
                  <a:gd name="connsiteX30" fmla="*/ -8 w 697876"/>
                  <a:gd name="connsiteY30" fmla="*/ -7 h 287130"/>
                  <a:gd name="connsiteX31" fmla="*/ -8 w 697876"/>
                  <a:gd name="connsiteY31" fmla="*/ 91946 h 287130"/>
                  <a:gd name="connsiteX32" fmla="*/ 103810 w 697876"/>
                  <a:gd name="connsiteY32" fmla="*/ 236698 h 287130"/>
                  <a:gd name="connsiteX33" fmla="*/ 154236 w 697876"/>
                  <a:gd name="connsiteY33" fmla="*/ 261021 h 287130"/>
                  <a:gd name="connsiteX34" fmla="*/ 157202 w 697876"/>
                  <a:gd name="connsiteY34" fmla="*/ 261021 h 287130"/>
                  <a:gd name="connsiteX35" fmla="*/ 165507 w 697876"/>
                  <a:gd name="connsiteY35" fmla="*/ 263987 h 287130"/>
                  <a:gd name="connsiteX36" fmla="*/ 196950 w 697876"/>
                  <a:gd name="connsiteY36" fmla="*/ 274665 h 287130"/>
                  <a:gd name="connsiteX37" fmla="*/ 214154 w 697876"/>
                  <a:gd name="connsiteY37" fmla="*/ 278818 h 287130"/>
                  <a:gd name="connsiteX38" fmla="*/ 224239 w 697876"/>
                  <a:gd name="connsiteY38" fmla="*/ 278818 h 287130"/>
                  <a:gd name="connsiteX39" fmla="*/ 233731 w 697876"/>
                  <a:gd name="connsiteY39" fmla="*/ 278818 h 287130"/>
                  <a:gd name="connsiteX40" fmla="*/ 268139 w 697876"/>
                  <a:gd name="connsiteY40" fmla="*/ 284750 h 287130"/>
                  <a:gd name="connsiteX41" fmla="*/ 280597 w 697876"/>
                  <a:gd name="connsiteY41" fmla="*/ 284750 h 287130"/>
                  <a:gd name="connsiteX42" fmla="*/ 289496 w 697876"/>
                  <a:gd name="connsiteY42" fmla="*/ 284750 h 287130"/>
                  <a:gd name="connsiteX43" fmla="*/ 301954 w 697876"/>
                  <a:gd name="connsiteY43" fmla="*/ 284750 h 287130"/>
                  <a:gd name="connsiteX44" fmla="*/ 336956 w 697876"/>
                  <a:gd name="connsiteY44" fmla="*/ 284750 h 287130"/>
                  <a:gd name="connsiteX45" fmla="*/ 372551 w 697876"/>
                  <a:gd name="connsiteY45" fmla="*/ 284750 h 287130"/>
                  <a:gd name="connsiteX46" fmla="*/ 409332 w 697876"/>
                  <a:gd name="connsiteY46" fmla="*/ 287123 h 287130"/>
                  <a:gd name="connsiteX47" fmla="*/ 414078 w 697876"/>
                  <a:gd name="connsiteY47" fmla="*/ 287123 h 287130"/>
                  <a:gd name="connsiteX48" fmla="*/ 424163 w 697876"/>
                  <a:gd name="connsiteY48" fmla="*/ 287123 h 287130"/>
                  <a:gd name="connsiteX49" fmla="*/ 454419 w 697876"/>
                  <a:gd name="connsiteY49" fmla="*/ 282971 h 287130"/>
                  <a:gd name="connsiteX50" fmla="*/ 466877 w 697876"/>
                  <a:gd name="connsiteY50" fmla="*/ 279411 h 287130"/>
                  <a:gd name="connsiteX51" fmla="*/ 501878 w 697876"/>
                  <a:gd name="connsiteY51" fmla="*/ 271106 h 287130"/>
                  <a:gd name="connsiteX52" fmla="*/ 520269 w 697876"/>
                  <a:gd name="connsiteY52" fmla="*/ 266360 h 287130"/>
                  <a:gd name="connsiteX53" fmla="*/ 534507 w 697876"/>
                  <a:gd name="connsiteY53" fmla="*/ 261021 h 287130"/>
                  <a:gd name="connsiteX54" fmla="*/ 548152 w 697876"/>
                  <a:gd name="connsiteY54" fmla="*/ 255682 h 287130"/>
                  <a:gd name="connsiteX55" fmla="*/ 597391 w 697876"/>
                  <a:gd name="connsiteY55" fmla="*/ 232545 h 287130"/>
                  <a:gd name="connsiteX56" fmla="*/ 601544 w 697876"/>
                  <a:gd name="connsiteY56" fmla="*/ 232545 h 287130"/>
                  <a:gd name="connsiteX57" fmla="*/ 610443 w 697876"/>
                  <a:gd name="connsiteY57" fmla="*/ 226613 h 287130"/>
                  <a:gd name="connsiteX58" fmla="*/ 622901 w 697876"/>
                  <a:gd name="connsiteY58" fmla="*/ 218307 h 287130"/>
                  <a:gd name="connsiteX59" fmla="*/ 632986 w 697876"/>
                  <a:gd name="connsiteY59" fmla="*/ 210595 h 287130"/>
                  <a:gd name="connsiteX60" fmla="*/ 643664 w 697876"/>
                  <a:gd name="connsiteY60" fmla="*/ 201103 h 287130"/>
                  <a:gd name="connsiteX61" fmla="*/ 643664 w 697876"/>
                  <a:gd name="connsiteY61" fmla="*/ 201103 h 287130"/>
                  <a:gd name="connsiteX62" fmla="*/ 647224 w 697876"/>
                  <a:gd name="connsiteY62" fmla="*/ 197543 h 287130"/>
                  <a:gd name="connsiteX63" fmla="*/ 662055 w 697876"/>
                  <a:gd name="connsiteY63" fmla="*/ 181526 h 287130"/>
                  <a:gd name="connsiteX64" fmla="*/ 665021 w 697876"/>
                  <a:gd name="connsiteY64" fmla="*/ 177967 h 287130"/>
                  <a:gd name="connsiteX65" fmla="*/ 665021 w 697876"/>
                  <a:gd name="connsiteY65" fmla="*/ 174407 h 287130"/>
                  <a:gd name="connsiteX66" fmla="*/ 673327 w 697876"/>
                  <a:gd name="connsiteY66" fmla="*/ 161949 h 287130"/>
                  <a:gd name="connsiteX67" fmla="*/ 676886 w 697876"/>
                  <a:gd name="connsiteY67" fmla="*/ 157203 h 287130"/>
                  <a:gd name="connsiteX68" fmla="*/ 676886 w 697876"/>
                  <a:gd name="connsiteY68" fmla="*/ 157203 h 287130"/>
                  <a:gd name="connsiteX69" fmla="*/ 682225 w 697876"/>
                  <a:gd name="connsiteY69" fmla="*/ 146524 h 287130"/>
                  <a:gd name="connsiteX70" fmla="*/ 682225 w 697876"/>
                  <a:gd name="connsiteY70" fmla="*/ 139998 h 287130"/>
                  <a:gd name="connsiteX71" fmla="*/ 682225 w 697876"/>
                  <a:gd name="connsiteY71" fmla="*/ 139998 h 287130"/>
                  <a:gd name="connsiteX72" fmla="*/ 685192 w 697876"/>
                  <a:gd name="connsiteY72" fmla="*/ 129320 h 287130"/>
                  <a:gd name="connsiteX73" fmla="*/ 685192 w 697876"/>
                  <a:gd name="connsiteY73" fmla="*/ 122201 h 287130"/>
                  <a:gd name="connsiteX74" fmla="*/ 685192 w 697876"/>
                  <a:gd name="connsiteY74" fmla="*/ 122201 h 287130"/>
                  <a:gd name="connsiteX75" fmla="*/ 685192 w 697876"/>
                  <a:gd name="connsiteY75" fmla="*/ 110930 h 287130"/>
                  <a:gd name="connsiteX76" fmla="*/ 685192 w 697876"/>
                  <a:gd name="connsiteY76" fmla="*/ 103811 h 287130"/>
                  <a:gd name="connsiteX77" fmla="*/ 685192 w 697876"/>
                  <a:gd name="connsiteY77" fmla="*/ 8891 h 287130"/>
                  <a:gd name="connsiteX78" fmla="*/ 697650 w 697876"/>
                  <a:gd name="connsiteY78" fmla="*/ 7705 h 28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97876" h="287130">
                    <a:moveTo>
                      <a:pt x="697650" y="7705"/>
                    </a:moveTo>
                    <a:cubicBezTo>
                      <a:pt x="697941" y="11454"/>
                      <a:pt x="697941" y="15227"/>
                      <a:pt x="697650" y="18977"/>
                    </a:cubicBezTo>
                    <a:cubicBezTo>
                      <a:pt x="697917" y="21937"/>
                      <a:pt x="697917" y="24915"/>
                      <a:pt x="697650" y="27875"/>
                    </a:cubicBezTo>
                    <a:cubicBezTo>
                      <a:pt x="696938" y="31506"/>
                      <a:pt x="695947" y="35077"/>
                      <a:pt x="694684" y="38554"/>
                    </a:cubicBezTo>
                    <a:cubicBezTo>
                      <a:pt x="693640" y="41383"/>
                      <a:pt x="692453" y="44154"/>
                      <a:pt x="691124" y="46859"/>
                    </a:cubicBezTo>
                    <a:cubicBezTo>
                      <a:pt x="689789" y="50526"/>
                      <a:pt x="688205" y="54091"/>
                      <a:pt x="686378" y="57537"/>
                    </a:cubicBezTo>
                    <a:lnTo>
                      <a:pt x="681632" y="65250"/>
                    </a:lnTo>
                    <a:lnTo>
                      <a:pt x="673327" y="77708"/>
                    </a:lnTo>
                    <a:lnTo>
                      <a:pt x="667394" y="84827"/>
                    </a:lnTo>
                    <a:cubicBezTo>
                      <a:pt x="662773" y="90457"/>
                      <a:pt x="657819" y="95808"/>
                      <a:pt x="652563" y="100844"/>
                    </a:cubicBezTo>
                    <a:lnTo>
                      <a:pt x="646631" y="106183"/>
                    </a:lnTo>
                    <a:cubicBezTo>
                      <a:pt x="643344" y="109464"/>
                      <a:pt x="639773" y="112442"/>
                      <a:pt x="635952" y="115082"/>
                    </a:cubicBezTo>
                    <a:lnTo>
                      <a:pt x="626460" y="122795"/>
                    </a:lnTo>
                    <a:lnTo>
                      <a:pt x="613409" y="131693"/>
                    </a:lnTo>
                    <a:lnTo>
                      <a:pt x="600357" y="139998"/>
                    </a:lnTo>
                    <a:cubicBezTo>
                      <a:pt x="584731" y="148897"/>
                      <a:pt x="568476" y="156627"/>
                      <a:pt x="551711" y="163135"/>
                    </a:cubicBezTo>
                    <a:lnTo>
                      <a:pt x="538067" y="168474"/>
                    </a:lnTo>
                    <a:lnTo>
                      <a:pt x="504845" y="178559"/>
                    </a:lnTo>
                    <a:lnTo>
                      <a:pt x="469843" y="186865"/>
                    </a:lnTo>
                    <a:cubicBezTo>
                      <a:pt x="456198" y="186865"/>
                      <a:pt x="441960" y="192798"/>
                      <a:pt x="427723" y="194577"/>
                    </a:cubicBezTo>
                    <a:lnTo>
                      <a:pt x="417044" y="194577"/>
                    </a:lnTo>
                    <a:cubicBezTo>
                      <a:pt x="397467" y="194577"/>
                      <a:pt x="377890" y="197543"/>
                      <a:pt x="357719" y="198137"/>
                    </a:cubicBezTo>
                    <a:lnTo>
                      <a:pt x="348227" y="198137"/>
                    </a:lnTo>
                    <a:cubicBezTo>
                      <a:pt x="328395" y="198184"/>
                      <a:pt x="308587" y="196992"/>
                      <a:pt x="288903" y="194577"/>
                    </a:cubicBezTo>
                    <a:lnTo>
                      <a:pt x="280004" y="194577"/>
                    </a:lnTo>
                    <a:cubicBezTo>
                      <a:pt x="261020" y="194577"/>
                      <a:pt x="242630" y="188645"/>
                      <a:pt x="224239" y="184492"/>
                    </a:cubicBezTo>
                    <a:lnTo>
                      <a:pt x="214154" y="184492"/>
                    </a:lnTo>
                    <a:cubicBezTo>
                      <a:pt x="197656" y="180535"/>
                      <a:pt x="181407" y="175581"/>
                      <a:pt x="165507" y="169661"/>
                    </a:cubicBezTo>
                    <a:lnTo>
                      <a:pt x="156609" y="169661"/>
                    </a:lnTo>
                    <a:cubicBezTo>
                      <a:pt x="138224" y="162684"/>
                      <a:pt x="120373" y="154355"/>
                      <a:pt x="103217" y="144744"/>
                    </a:cubicBezTo>
                    <a:cubicBezTo>
                      <a:pt x="45446" y="118369"/>
                      <a:pt x="6108" y="63203"/>
                      <a:pt x="-8" y="-7"/>
                    </a:cubicBezTo>
                    <a:lnTo>
                      <a:pt x="-8" y="91946"/>
                    </a:lnTo>
                    <a:cubicBezTo>
                      <a:pt x="6227" y="155287"/>
                      <a:pt x="45808" y="210482"/>
                      <a:pt x="103810" y="236698"/>
                    </a:cubicBezTo>
                    <a:cubicBezTo>
                      <a:pt x="120023" y="245982"/>
                      <a:pt x="136877" y="254109"/>
                      <a:pt x="154236" y="261021"/>
                    </a:cubicBezTo>
                    <a:lnTo>
                      <a:pt x="157202" y="261021"/>
                    </a:lnTo>
                    <a:lnTo>
                      <a:pt x="165507" y="263987"/>
                    </a:lnTo>
                    <a:cubicBezTo>
                      <a:pt x="175800" y="268074"/>
                      <a:pt x="186295" y="271640"/>
                      <a:pt x="196950" y="274665"/>
                    </a:cubicBezTo>
                    <a:lnTo>
                      <a:pt x="214154" y="278818"/>
                    </a:lnTo>
                    <a:lnTo>
                      <a:pt x="224239" y="278818"/>
                    </a:lnTo>
                    <a:lnTo>
                      <a:pt x="233731" y="278818"/>
                    </a:lnTo>
                    <a:cubicBezTo>
                      <a:pt x="245086" y="281422"/>
                      <a:pt x="256571" y="283398"/>
                      <a:pt x="268139" y="284750"/>
                    </a:cubicBezTo>
                    <a:lnTo>
                      <a:pt x="280597" y="284750"/>
                    </a:lnTo>
                    <a:lnTo>
                      <a:pt x="289496" y="284750"/>
                    </a:lnTo>
                    <a:lnTo>
                      <a:pt x="301954" y="284750"/>
                    </a:lnTo>
                    <a:lnTo>
                      <a:pt x="336956" y="284750"/>
                    </a:lnTo>
                    <a:lnTo>
                      <a:pt x="372551" y="284750"/>
                    </a:lnTo>
                    <a:lnTo>
                      <a:pt x="409332" y="287123"/>
                    </a:lnTo>
                    <a:lnTo>
                      <a:pt x="414078" y="287123"/>
                    </a:lnTo>
                    <a:lnTo>
                      <a:pt x="424163" y="287123"/>
                    </a:lnTo>
                    <a:lnTo>
                      <a:pt x="454419" y="282971"/>
                    </a:lnTo>
                    <a:lnTo>
                      <a:pt x="466877" y="279411"/>
                    </a:lnTo>
                    <a:lnTo>
                      <a:pt x="501878" y="271106"/>
                    </a:lnTo>
                    <a:lnTo>
                      <a:pt x="520269" y="266360"/>
                    </a:lnTo>
                    <a:lnTo>
                      <a:pt x="534507" y="261021"/>
                    </a:lnTo>
                    <a:lnTo>
                      <a:pt x="548152" y="255682"/>
                    </a:lnTo>
                    <a:cubicBezTo>
                      <a:pt x="565154" y="249298"/>
                      <a:pt x="581623" y="241562"/>
                      <a:pt x="597391" y="232545"/>
                    </a:cubicBezTo>
                    <a:lnTo>
                      <a:pt x="601544" y="232545"/>
                    </a:lnTo>
                    <a:lnTo>
                      <a:pt x="610443" y="226613"/>
                    </a:lnTo>
                    <a:lnTo>
                      <a:pt x="622901" y="218307"/>
                    </a:lnTo>
                    <a:lnTo>
                      <a:pt x="632986" y="210595"/>
                    </a:lnTo>
                    <a:lnTo>
                      <a:pt x="643664" y="201103"/>
                    </a:lnTo>
                    <a:lnTo>
                      <a:pt x="643664" y="201103"/>
                    </a:lnTo>
                    <a:lnTo>
                      <a:pt x="647224" y="197543"/>
                    </a:lnTo>
                    <a:lnTo>
                      <a:pt x="662055" y="181526"/>
                    </a:lnTo>
                    <a:lnTo>
                      <a:pt x="665021" y="177967"/>
                    </a:lnTo>
                    <a:cubicBezTo>
                      <a:pt x="665193" y="176786"/>
                      <a:pt x="665193" y="175588"/>
                      <a:pt x="665021" y="174407"/>
                    </a:cubicBezTo>
                    <a:lnTo>
                      <a:pt x="673327" y="161949"/>
                    </a:lnTo>
                    <a:lnTo>
                      <a:pt x="676886" y="157203"/>
                    </a:lnTo>
                    <a:lnTo>
                      <a:pt x="676886" y="157203"/>
                    </a:lnTo>
                    <a:lnTo>
                      <a:pt x="682225" y="146524"/>
                    </a:lnTo>
                    <a:cubicBezTo>
                      <a:pt x="682006" y="144353"/>
                      <a:pt x="682006" y="142170"/>
                      <a:pt x="682225" y="139998"/>
                    </a:cubicBezTo>
                    <a:lnTo>
                      <a:pt x="682225" y="139998"/>
                    </a:lnTo>
                    <a:cubicBezTo>
                      <a:pt x="682225" y="136439"/>
                      <a:pt x="682225" y="132880"/>
                      <a:pt x="685192" y="129320"/>
                    </a:cubicBezTo>
                    <a:cubicBezTo>
                      <a:pt x="685459" y="126953"/>
                      <a:pt x="685459" y="124568"/>
                      <a:pt x="685192" y="122201"/>
                    </a:cubicBezTo>
                    <a:cubicBezTo>
                      <a:pt x="685192" y="122201"/>
                      <a:pt x="685192" y="122201"/>
                      <a:pt x="685192" y="122201"/>
                    </a:cubicBezTo>
                    <a:cubicBezTo>
                      <a:pt x="685192" y="122201"/>
                      <a:pt x="685192" y="114489"/>
                      <a:pt x="685192" y="110930"/>
                    </a:cubicBezTo>
                    <a:cubicBezTo>
                      <a:pt x="685192" y="107370"/>
                      <a:pt x="685192" y="106183"/>
                      <a:pt x="685192" y="103811"/>
                    </a:cubicBezTo>
                    <a:lnTo>
                      <a:pt x="685192" y="8891"/>
                    </a:lnTo>
                    <a:cubicBezTo>
                      <a:pt x="689291" y="8055"/>
                      <a:pt x="693467" y="7657"/>
                      <a:pt x="697650" y="7705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6F80577-F506-940A-FEAF-CEBFC58A56C1}"/>
                  </a:ext>
                </a:extLst>
              </p:cNvPr>
              <p:cNvSpPr/>
              <p:nvPr/>
            </p:nvSpPr>
            <p:spPr>
              <a:xfrm>
                <a:off x="1508184" y="5093689"/>
                <a:ext cx="702033" cy="405638"/>
              </a:xfrm>
              <a:custGeom>
                <a:avLst/>
                <a:gdLst>
                  <a:gd name="connsiteX0" fmla="*/ 598578 w 702033"/>
                  <a:gd name="connsiteY0" fmla="*/ 59138 h 405638"/>
                  <a:gd name="connsiteX1" fmla="*/ 598578 w 702033"/>
                  <a:gd name="connsiteY1" fmla="*/ 346269 h 405638"/>
                  <a:gd name="connsiteX2" fmla="*/ 103217 w 702033"/>
                  <a:gd name="connsiteY2" fmla="*/ 346269 h 405638"/>
                  <a:gd name="connsiteX3" fmla="*/ 103217 w 702033"/>
                  <a:gd name="connsiteY3" fmla="*/ 59138 h 405638"/>
                  <a:gd name="connsiteX4" fmla="*/ 598578 w 702033"/>
                  <a:gd name="connsiteY4" fmla="*/ 59138 h 40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033" h="405638">
                    <a:moveTo>
                      <a:pt x="598578" y="59138"/>
                    </a:moveTo>
                    <a:cubicBezTo>
                      <a:pt x="736211" y="138633"/>
                      <a:pt x="736805" y="266774"/>
                      <a:pt x="598578" y="346269"/>
                    </a:cubicBezTo>
                    <a:cubicBezTo>
                      <a:pt x="442946" y="425420"/>
                      <a:pt x="258849" y="425420"/>
                      <a:pt x="103217" y="346269"/>
                    </a:cubicBezTo>
                    <a:cubicBezTo>
                      <a:pt x="-33823" y="266774"/>
                      <a:pt x="-35009" y="138633"/>
                      <a:pt x="103217" y="59138"/>
                    </a:cubicBezTo>
                    <a:cubicBezTo>
                      <a:pt x="258921" y="-19722"/>
                      <a:pt x="442875" y="-19722"/>
                      <a:pt x="598578" y="59138"/>
                    </a:cubicBezTo>
                    <a:close/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FEE461-5673-C19D-80FB-ACAC03EAB7F5}"/>
                  </a:ext>
                </a:extLst>
              </p:cNvPr>
              <p:cNvSpPr/>
              <p:nvPr/>
            </p:nvSpPr>
            <p:spPr>
              <a:xfrm>
                <a:off x="1547339" y="5124681"/>
                <a:ext cx="631168" cy="343916"/>
              </a:xfrm>
              <a:custGeom>
                <a:avLst/>
                <a:gdLst>
                  <a:gd name="connsiteX0" fmla="*/ 314412 w 631168"/>
                  <a:gd name="connsiteY0" fmla="*/ 343753 h 343916"/>
                  <a:gd name="connsiteX1" fmla="*/ 87792 w 631168"/>
                  <a:gd name="connsiteY1" fmla="*/ 289174 h 343916"/>
                  <a:gd name="connsiteX2" fmla="*/ -8 w 631168"/>
                  <a:gd name="connsiteY2" fmla="*/ 170525 h 343916"/>
                  <a:gd name="connsiteX3" fmla="*/ 86012 w 631168"/>
                  <a:gd name="connsiteY3" fmla="*/ 51876 h 343916"/>
                  <a:gd name="connsiteX4" fmla="*/ 314412 w 631168"/>
                  <a:gd name="connsiteY4" fmla="*/ 264 h 343916"/>
                  <a:gd name="connsiteX5" fmla="*/ 541626 w 631168"/>
                  <a:gd name="connsiteY5" fmla="*/ 54249 h 343916"/>
                  <a:gd name="connsiteX6" fmla="*/ 626383 w 631168"/>
                  <a:gd name="connsiteY6" fmla="*/ 206790 h 343916"/>
                  <a:gd name="connsiteX7" fmla="*/ 541626 w 631168"/>
                  <a:gd name="connsiteY7" fmla="*/ 291547 h 343916"/>
                  <a:gd name="connsiteX8" fmla="*/ 314412 w 631168"/>
                  <a:gd name="connsiteY8" fmla="*/ 343753 h 3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1168" h="343916">
                    <a:moveTo>
                      <a:pt x="314412" y="343753"/>
                    </a:moveTo>
                    <a:cubicBezTo>
                      <a:pt x="235475" y="344987"/>
                      <a:pt x="157510" y="326210"/>
                      <a:pt x="87792" y="289174"/>
                    </a:cubicBezTo>
                    <a:cubicBezTo>
                      <a:pt x="39603" y="267936"/>
                      <a:pt x="6221" y="222820"/>
                      <a:pt x="-8" y="170525"/>
                    </a:cubicBezTo>
                    <a:cubicBezTo>
                      <a:pt x="5408" y="118450"/>
                      <a:pt x="38203" y="73215"/>
                      <a:pt x="86012" y="51876"/>
                    </a:cubicBezTo>
                    <a:cubicBezTo>
                      <a:pt x="156443" y="15326"/>
                      <a:pt x="235107" y="-2453"/>
                      <a:pt x="314412" y="264"/>
                    </a:cubicBezTo>
                    <a:cubicBezTo>
                      <a:pt x="393492" y="-1178"/>
                      <a:pt x="471647" y="17397"/>
                      <a:pt x="541626" y="54249"/>
                    </a:cubicBezTo>
                    <a:cubicBezTo>
                      <a:pt x="607156" y="72966"/>
                      <a:pt x="645100" y="141260"/>
                      <a:pt x="626383" y="206790"/>
                    </a:cubicBezTo>
                    <a:cubicBezTo>
                      <a:pt x="614672" y="247789"/>
                      <a:pt x="582625" y="279836"/>
                      <a:pt x="541626" y="291547"/>
                    </a:cubicBezTo>
                    <a:cubicBezTo>
                      <a:pt x="471504" y="327836"/>
                      <a:pt x="393344" y="345794"/>
                      <a:pt x="314412" y="343753"/>
                    </a:cubicBez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35D8AF5-88B5-D9D2-CB03-F58B56333BDA}"/>
                  </a:ext>
                </a:extLst>
              </p:cNvPr>
              <p:cNvSpPr/>
              <p:nvPr/>
            </p:nvSpPr>
            <p:spPr>
              <a:xfrm>
                <a:off x="1564543" y="5147342"/>
                <a:ext cx="593840" cy="298049"/>
              </a:xfrm>
              <a:custGeom>
                <a:avLst/>
                <a:gdLst>
                  <a:gd name="connsiteX0" fmla="*/ 297208 w 593840"/>
                  <a:gd name="connsiteY0" fmla="*/ 297955 h 298049"/>
                  <a:gd name="connsiteX1" fmla="*/ 76521 w 593840"/>
                  <a:gd name="connsiteY1" fmla="*/ 245749 h 298049"/>
                  <a:gd name="connsiteX2" fmla="*/ -8 w 593840"/>
                  <a:gd name="connsiteY2" fmla="*/ 148457 h 298049"/>
                  <a:gd name="connsiteX3" fmla="*/ 74741 w 593840"/>
                  <a:gd name="connsiteY3" fmla="*/ 52351 h 298049"/>
                  <a:gd name="connsiteX4" fmla="*/ 297208 w 593840"/>
                  <a:gd name="connsiteY4" fmla="*/ 146 h 298049"/>
                  <a:gd name="connsiteX5" fmla="*/ 518489 w 593840"/>
                  <a:gd name="connsiteY5" fmla="*/ 52351 h 298049"/>
                  <a:gd name="connsiteX6" fmla="*/ 593832 w 593840"/>
                  <a:gd name="connsiteY6" fmla="*/ 149643 h 298049"/>
                  <a:gd name="connsiteX7" fmla="*/ 516710 w 593840"/>
                  <a:gd name="connsiteY7" fmla="*/ 245749 h 298049"/>
                  <a:gd name="connsiteX8" fmla="*/ 297208 w 593840"/>
                  <a:gd name="connsiteY8" fmla="*/ 297955 h 29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3840" h="298049">
                    <a:moveTo>
                      <a:pt x="297208" y="297955"/>
                    </a:moveTo>
                    <a:cubicBezTo>
                      <a:pt x="220424" y="299408"/>
                      <a:pt x="144519" y="281451"/>
                      <a:pt x="76521" y="245749"/>
                    </a:cubicBezTo>
                    <a:cubicBezTo>
                      <a:pt x="27874" y="217867"/>
                      <a:pt x="-8" y="182272"/>
                      <a:pt x="-8" y="148457"/>
                    </a:cubicBezTo>
                    <a:cubicBezTo>
                      <a:pt x="6814" y="105737"/>
                      <a:pt x="35017" y="69478"/>
                      <a:pt x="74741" y="52351"/>
                    </a:cubicBezTo>
                    <a:cubicBezTo>
                      <a:pt x="143172" y="16110"/>
                      <a:pt x="219796" y="-1872"/>
                      <a:pt x="297208" y="146"/>
                    </a:cubicBezTo>
                    <a:cubicBezTo>
                      <a:pt x="374188" y="-1379"/>
                      <a:pt x="450308" y="16578"/>
                      <a:pt x="518489" y="52351"/>
                    </a:cubicBezTo>
                    <a:cubicBezTo>
                      <a:pt x="563576" y="79640"/>
                      <a:pt x="593832" y="115828"/>
                      <a:pt x="593832" y="149643"/>
                    </a:cubicBezTo>
                    <a:cubicBezTo>
                      <a:pt x="586547" y="192891"/>
                      <a:pt x="557353" y="229269"/>
                      <a:pt x="516710" y="245749"/>
                    </a:cubicBezTo>
                    <a:cubicBezTo>
                      <a:pt x="449157" y="281498"/>
                      <a:pt x="373619" y="299461"/>
                      <a:pt x="297208" y="297955"/>
                    </a:cubicBez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6EA1FF-F744-1DA4-DC7E-C8C764D669CA}"/>
                  </a:ext>
                </a:extLst>
              </p:cNvPr>
              <p:cNvSpPr/>
              <p:nvPr/>
            </p:nvSpPr>
            <p:spPr>
              <a:xfrm>
                <a:off x="1709295" y="5208006"/>
                <a:ext cx="292470" cy="165515"/>
              </a:xfrm>
              <a:custGeom>
                <a:avLst/>
                <a:gdLst>
                  <a:gd name="connsiteX0" fmla="*/ 292462 w 292470"/>
                  <a:gd name="connsiteY0" fmla="*/ 11265 h 165515"/>
                  <a:gd name="connsiteX1" fmla="*/ 262207 w 292470"/>
                  <a:gd name="connsiteY1" fmla="*/ 29062 h 165515"/>
                  <a:gd name="connsiteX2" fmla="*/ 281784 w 292470"/>
                  <a:gd name="connsiteY2" fmla="*/ 64656 h 165515"/>
                  <a:gd name="connsiteX3" fmla="*/ 252715 w 292470"/>
                  <a:gd name="connsiteY3" fmla="*/ 99065 h 165515"/>
                  <a:gd name="connsiteX4" fmla="*/ 204662 w 292470"/>
                  <a:gd name="connsiteY4" fmla="*/ 71182 h 165515"/>
                  <a:gd name="connsiteX5" fmla="*/ 221866 w 292470"/>
                  <a:gd name="connsiteY5" fmla="*/ 55165 h 165515"/>
                  <a:gd name="connsiteX6" fmla="*/ 213561 w 292470"/>
                  <a:gd name="connsiteY6" fmla="*/ 40927 h 165515"/>
                  <a:gd name="connsiteX7" fmla="*/ 193390 w 292470"/>
                  <a:gd name="connsiteY7" fmla="*/ 36181 h 165515"/>
                  <a:gd name="connsiteX8" fmla="*/ 172033 w 292470"/>
                  <a:gd name="connsiteY8" fmla="*/ 42707 h 165515"/>
                  <a:gd name="connsiteX9" fmla="*/ 161355 w 292470"/>
                  <a:gd name="connsiteY9" fmla="*/ 55165 h 165515"/>
                  <a:gd name="connsiteX10" fmla="*/ 168474 w 292470"/>
                  <a:gd name="connsiteY10" fmla="*/ 73555 h 165515"/>
                  <a:gd name="connsiteX11" fmla="*/ 182118 w 292470"/>
                  <a:gd name="connsiteY11" fmla="*/ 94319 h 165515"/>
                  <a:gd name="connsiteX12" fmla="*/ 188644 w 292470"/>
                  <a:gd name="connsiteY12" fmla="*/ 113896 h 165515"/>
                  <a:gd name="connsiteX13" fmla="*/ 183898 w 292470"/>
                  <a:gd name="connsiteY13" fmla="*/ 131693 h 165515"/>
                  <a:gd name="connsiteX14" fmla="*/ 164914 w 292470"/>
                  <a:gd name="connsiteY14" fmla="*/ 148898 h 165515"/>
                  <a:gd name="connsiteX15" fmla="*/ 109742 w 292470"/>
                  <a:gd name="connsiteY15" fmla="*/ 162542 h 165515"/>
                  <a:gd name="connsiteX16" fmla="*/ 50418 w 292470"/>
                  <a:gd name="connsiteY16" fmla="*/ 148898 h 165515"/>
                  <a:gd name="connsiteX17" fmla="*/ 21942 w 292470"/>
                  <a:gd name="connsiteY17" fmla="*/ 165508 h 165515"/>
                  <a:gd name="connsiteX18" fmla="*/ -8 w 292470"/>
                  <a:gd name="connsiteY18" fmla="*/ 152457 h 165515"/>
                  <a:gd name="connsiteX19" fmla="*/ 27874 w 292470"/>
                  <a:gd name="connsiteY19" fmla="*/ 137626 h 165515"/>
                  <a:gd name="connsiteX20" fmla="*/ 1771 w 292470"/>
                  <a:gd name="connsiteY20" fmla="*/ 97879 h 165515"/>
                  <a:gd name="connsiteX21" fmla="*/ 32027 w 292470"/>
                  <a:gd name="connsiteY21" fmla="*/ 61097 h 165515"/>
                  <a:gd name="connsiteX22" fmla="*/ 80080 w 292470"/>
                  <a:gd name="connsiteY22" fmla="*/ 88980 h 165515"/>
                  <a:gd name="connsiteX23" fmla="*/ 62876 w 292470"/>
                  <a:gd name="connsiteY23" fmla="*/ 106777 h 165515"/>
                  <a:gd name="connsiteX24" fmla="*/ 74741 w 292470"/>
                  <a:gd name="connsiteY24" fmla="*/ 123388 h 165515"/>
                  <a:gd name="connsiteX25" fmla="*/ 95504 w 292470"/>
                  <a:gd name="connsiteY25" fmla="*/ 129320 h 165515"/>
                  <a:gd name="connsiteX26" fmla="*/ 116861 w 292470"/>
                  <a:gd name="connsiteY26" fmla="*/ 123388 h 165515"/>
                  <a:gd name="connsiteX27" fmla="*/ 128726 w 292470"/>
                  <a:gd name="connsiteY27" fmla="*/ 109743 h 165515"/>
                  <a:gd name="connsiteX28" fmla="*/ 121014 w 292470"/>
                  <a:gd name="connsiteY28" fmla="*/ 91946 h 165515"/>
                  <a:gd name="connsiteX29" fmla="*/ 106776 w 292470"/>
                  <a:gd name="connsiteY29" fmla="*/ 70589 h 165515"/>
                  <a:gd name="connsiteX30" fmla="*/ 100250 w 292470"/>
                  <a:gd name="connsiteY30" fmla="*/ 51012 h 165515"/>
                  <a:gd name="connsiteX31" fmla="*/ 104403 w 292470"/>
                  <a:gd name="connsiteY31" fmla="*/ 33215 h 165515"/>
                  <a:gd name="connsiteX32" fmla="*/ 123980 w 292470"/>
                  <a:gd name="connsiteY32" fmla="*/ 16604 h 165515"/>
                  <a:gd name="connsiteX33" fmla="*/ 179745 w 292470"/>
                  <a:gd name="connsiteY33" fmla="*/ 2959 h 165515"/>
                  <a:gd name="connsiteX34" fmla="*/ 239070 w 292470"/>
                  <a:gd name="connsiteY34" fmla="*/ 17197 h 165515"/>
                  <a:gd name="connsiteX35" fmla="*/ 268732 w 292470"/>
                  <a:gd name="connsiteY35" fmla="*/ -7 h 16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92470" h="165515">
                    <a:moveTo>
                      <a:pt x="292462" y="11265"/>
                    </a:moveTo>
                    <a:lnTo>
                      <a:pt x="262207" y="29062"/>
                    </a:lnTo>
                    <a:cubicBezTo>
                      <a:pt x="274962" y="36246"/>
                      <a:pt x="282543" y="50039"/>
                      <a:pt x="281784" y="64656"/>
                    </a:cubicBezTo>
                    <a:cubicBezTo>
                      <a:pt x="277797" y="79933"/>
                      <a:pt x="267107" y="92581"/>
                      <a:pt x="252715" y="99065"/>
                    </a:cubicBezTo>
                    <a:lnTo>
                      <a:pt x="204662" y="71182"/>
                    </a:lnTo>
                    <a:cubicBezTo>
                      <a:pt x="212190" y="68169"/>
                      <a:pt x="218318" y="62456"/>
                      <a:pt x="221866" y="55165"/>
                    </a:cubicBezTo>
                    <a:cubicBezTo>
                      <a:pt x="221866" y="49825"/>
                      <a:pt x="221866" y="45080"/>
                      <a:pt x="213561" y="40927"/>
                    </a:cubicBezTo>
                    <a:cubicBezTo>
                      <a:pt x="207468" y="37344"/>
                      <a:pt x="200438" y="35688"/>
                      <a:pt x="193390" y="36181"/>
                    </a:cubicBezTo>
                    <a:cubicBezTo>
                      <a:pt x="185791" y="36234"/>
                      <a:pt x="178369" y="38506"/>
                      <a:pt x="172033" y="42707"/>
                    </a:cubicBezTo>
                    <a:cubicBezTo>
                      <a:pt x="164914" y="46266"/>
                      <a:pt x="161355" y="51012"/>
                      <a:pt x="161355" y="55165"/>
                    </a:cubicBezTo>
                    <a:cubicBezTo>
                      <a:pt x="162067" y="61815"/>
                      <a:pt x="164523" y="68157"/>
                      <a:pt x="168474" y="73555"/>
                    </a:cubicBezTo>
                    <a:cubicBezTo>
                      <a:pt x="173499" y="80152"/>
                      <a:pt x="178061" y="87087"/>
                      <a:pt x="182118" y="94319"/>
                    </a:cubicBezTo>
                    <a:cubicBezTo>
                      <a:pt x="185607" y="100334"/>
                      <a:pt x="187826" y="106997"/>
                      <a:pt x="188644" y="113896"/>
                    </a:cubicBezTo>
                    <a:cubicBezTo>
                      <a:pt x="189125" y="120196"/>
                      <a:pt x="187452" y="126473"/>
                      <a:pt x="183898" y="131693"/>
                    </a:cubicBezTo>
                    <a:cubicBezTo>
                      <a:pt x="179176" y="138985"/>
                      <a:pt x="172632" y="144917"/>
                      <a:pt x="164914" y="148898"/>
                    </a:cubicBezTo>
                    <a:cubicBezTo>
                      <a:pt x="148084" y="158318"/>
                      <a:pt x="129023" y="163034"/>
                      <a:pt x="109742" y="162542"/>
                    </a:cubicBezTo>
                    <a:cubicBezTo>
                      <a:pt x="89180" y="162625"/>
                      <a:pt x="68879" y="157956"/>
                      <a:pt x="50418" y="148898"/>
                    </a:cubicBezTo>
                    <a:lnTo>
                      <a:pt x="21942" y="165508"/>
                    </a:lnTo>
                    <a:lnTo>
                      <a:pt x="-8" y="152457"/>
                    </a:lnTo>
                    <a:lnTo>
                      <a:pt x="27874" y="137626"/>
                    </a:lnTo>
                    <a:cubicBezTo>
                      <a:pt x="9484" y="124574"/>
                      <a:pt x="1178" y="111523"/>
                      <a:pt x="1771" y="97879"/>
                    </a:cubicBezTo>
                    <a:cubicBezTo>
                      <a:pt x="5438" y="81505"/>
                      <a:pt x="16674" y="67854"/>
                      <a:pt x="32027" y="61097"/>
                    </a:cubicBezTo>
                    <a:lnTo>
                      <a:pt x="80080" y="88980"/>
                    </a:lnTo>
                    <a:cubicBezTo>
                      <a:pt x="69402" y="94912"/>
                      <a:pt x="63469" y="101438"/>
                      <a:pt x="62876" y="106777"/>
                    </a:cubicBezTo>
                    <a:cubicBezTo>
                      <a:pt x="62283" y="112116"/>
                      <a:pt x="65842" y="118642"/>
                      <a:pt x="74741" y="123388"/>
                    </a:cubicBezTo>
                    <a:cubicBezTo>
                      <a:pt x="80911" y="127398"/>
                      <a:pt x="88148" y="129463"/>
                      <a:pt x="95504" y="129320"/>
                    </a:cubicBezTo>
                    <a:cubicBezTo>
                      <a:pt x="102997" y="129101"/>
                      <a:pt x="110330" y="127066"/>
                      <a:pt x="116861" y="123388"/>
                    </a:cubicBezTo>
                    <a:cubicBezTo>
                      <a:pt x="123980" y="118642"/>
                      <a:pt x="128133" y="114489"/>
                      <a:pt x="128726" y="109743"/>
                    </a:cubicBezTo>
                    <a:cubicBezTo>
                      <a:pt x="128536" y="103040"/>
                      <a:pt x="125778" y="96668"/>
                      <a:pt x="121014" y="91946"/>
                    </a:cubicBezTo>
                    <a:lnTo>
                      <a:pt x="106776" y="70589"/>
                    </a:lnTo>
                    <a:cubicBezTo>
                      <a:pt x="103193" y="64621"/>
                      <a:pt x="100962" y="57935"/>
                      <a:pt x="100250" y="51012"/>
                    </a:cubicBezTo>
                    <a:cubicBezTo>
                      <a:pt x="99497" y="44777"/>
                      <a:pt x="100968" y="38477"/>
                      <a:pt x="104403" y="33215"/>
                    </a:cubicBezTo>
                    <a:cubicBezTo>
                      <a:pt x="109636" y="26315"/>
                      <a:pt x="116321" y="20644"/>
                      <a:pt x="123980" y="16604"/>
                    </a:cubicBezTo>
                    <a:cubicBezTo>
                      <a:pt x="140977" y="7053"/>
                      <a:pt x="160257" y="2330"/>
                      <a:pt x="179745" y="2959"/>
                    </a:cubicBezTo>
                    <a:cubicBezTo>
                      <a:pt x="200266" y="3736"/>
                      <a:pt x="220430" y="8577"/>
                      <a:pt x="239070" y="17197"/>
                    </a:cubicBezTo>
                    <a:lnTo>
                      <a:pt x="268732" y="-7"/>
                    </a:lnTo>
                    <a:close/>
                  </a:path>
                </a:pathLst>
              </a:custGeom>
              <a:solidFill>
                <a:schemeClr val="accent3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5C44F4-FEE3-7840-9841-E729E479FB7F}"/>
                  </a:ext>
                </a:extLst>
              </p:cNvPr>
              <p:cNvSpPr/>
              <p:nvPr/>
            </p:nvSpPr>
            <p:spPr>
              <a:xfrm>
                <a:off x="1509964" y="5348012"/>
                <a:ext cx="697898" cy="217722"/>
              </a:xfrm>
              <a:custGeom>
                <a:avLst/>
                <a:gdLst>
                  <a:gd name="connsiteX0" fmla="*/ -8 w 697898"/>
                  <a:gd name="connsiteY0" fmla="*/ 19570 h 217722"/>
                  <a:gd name="connsiteX1" fmla="*/ 103217 w 697898"/>
                  <a:gd name="connsiteY1" fmla="*/ 164322 h 217722"/>
                  <a:gd name="connsiteX2" fmla="*/ 156609 w 697898"/>
                  <a:gd name="connsiteY2" fmla="*/ 189238 h 217722"/>
                  <a:gd name="connsiteX3" fmla="*/ 165508 w 697898"/>
                  <a:gd name="connsiteY3" fmla="*/ 189238 h 217722"/>
                  <a:gd name="connsiteX4" fmla="*/ 214154 w 697898"/>
                  <a:gd name="connsiteY4" fmla="*/ 204069 h 217722"/>
                  <a:gd name="connsiteX5" fmla="*/ 224239 w 697898"/>
                  <a:gd name="connsiteY5" fmla="*/ 204069 h 217722"/>
                  <a:gd name="connsiteX6" fmla="*/ 280004 w 697898"/>
                  <a:gd name="connsiteY6" fmla="*/ 214155 h 217722"/>
                  <a:gd name="connsiteX7" fmla="*/ 288903 w 697898"/>
                  <a:gd name="connsiteY7" fmla="*/ 214155 h 217722"/>
                  <a:gd name="connsiteX8" fmla="*/ 348228 w 697898"/>
                  <a:gd name="connsiteY8" fmla="*/ 217714 h 217722"/>
                  <a:gd name="connsiteX9" fmla="*/ 357720 w 697898"/>
                  <a:gd name="connsiteY9" fmla="*/ 217714 h 217722"/>
                  <a:gd name="connsiteX10" fmla="*/ 417044 w 697898"/>
                  <a:gd name="connsiteY10" fmla="*/ 214155 h 217722"/>
                  <a:gd name="connsiteX11" fmla="*/ 427723 w 697898"/>
                  <a:gd name="connsiteY11" fmla="*/ 214155 h 217722"/>
                  <a:gd name="connsiteX12" fmla="*/ 469843 w 697898"/>
                  <a:gd name="connsiteY12" fmla="*/ 207035 h 217722"/>
                  <a:gd name="connsiteX13" fmla="*/ 504845 w 697898"/>
                  <a:gd name="connsiteY13" fmla="*/ 198137 h 217722"/>
                  <a:gd name="connsiteX14" fmla="*/ 538067 w 697898"/>
                  <a:gd name="connsiteY14" fmla="*/ 188052 h 217722"/>
                  <a:gd name="connsiteX15" fmla="*/ 551711 w 697898"/>
                  <a:gd name="connsiteY15" fmla="*/ 182713 h 217722"/>
                  <a:gd name="connsiteX16" fmla="*/ 600357 w 697898"/>
                  <a:gd name="connsiteY16" fmla="*/ 159576 h 217722"/>
                  <a:gd name="connsiteX17" fmla="*/ 613409 w 697898"/>
                  <a:gd name="connsiteY17" fmla="*/ 151270 h 217722"/>
                  <a:gd name="connsiteX18" fmla="*/ 626460 w 697898"/>
                  <a:gd name="connsiteY18" fmla="*/ 142965 h 217722"/>
                  <a:gd name="connsiteX19" fmla="*/ 635952 w 697898"/>
                  <a:gd name="connsiteY19" fmla="*/ 134659 h 217722"/>
                  <a:gd name="connsiteX20" fmla="*/ 646631 w 697898"/>
                  <a:gd name="connsiteY20" fmla="*/ 126354 h 217722"/>
                  <a:gd name="connsiteX21" fmla="*/ 652563 w 697898"/>
                  <a:gd name="connsiteY21" fmla="*/ 120422 h 217722"/>
                  <a:gd name="connsiteX22" fmla="*/ 667394 w 697898"/>
                  <a:gd name="connsiteY22" fmla="*/ 104404 h 217722"/>
                  <a:gd name="connsiteX23" fmla="*/ 673327 w 697898"/>
                  <a:gd name="connsiteY23" fmla="*/ 97285 h 217722"/>
                  <a:gd name="connsiteX24" fmla="*/ 681632 w 697898"/>
                  <a:gd name="connsiteY24" fmla="*/ 84827 h 217722"/>
                  <a:gd name="connsiteX25" fmla="*/ 686378 w 697898"/>
                  <a:gd name="connsiteY25" fmla="*/ 77115 h 217722"/>
                  <a:gd name="connsiteX26" fmla="*/ 691124 w 697898"/>
                  <a:gd name="connsiteY26" fmla="*/ 66437 h 217722"/>
                  <a:gd name="connsiteX27" fmla="*/ 694684 w 697898"/>
                  <a:gd name="connsiteY27" fmla="*/ 58131 h 217722"/>
                  <a:gd name="connsiteX28" fmla="*/ 697650 w 697898"/>
                  <a:gd name="connsiteY28" fmla="*/ 47452 h 217722"/>
                  <a:gd name="connsiteX29" fmla="*/ 697650 w 697898"/>
                  <a:gd name="connsiteY29" fmla="*/ 38554 h 217722"/>
                  <a:gd name="connsiteX30" fmla="*/ 697650 w 697898"/>
                  <a:gd name="connsiteY30" fmla="*/ 27282 h 217722"/>
                  <a:gd name="connsiteX31" fmla="*/ 697650 w 697898"/>
                  <a:gd name="connsiteY31" fmla="*/ 17790 h 217722"/>
                  <a:gd name="connsiteX32" fmla="*/ 697650 w 697898"/>
                  <a:gd name="connsiteY32" fmla="*/ -7 h 217722"/>
                  <a:gd name="connsiteX33" fmla="*/ 697650 w 697898"/>
                  <a:gd name="connsiteY33" fmla="*/ 10078 h 217722"/>
                  <a:gd name="connsiteX34" fmla="*/ 697650 w 697898"/>
                  <a:gd name="connsiteY34" fmla="*/ 21350 h 217722"/>
                  <a:gd name="connsiteX35" fmla="*/ 697650 w 697898"/>
                  <a:gd name="connsiteY35" fmla="*/ 30249 h 217722"/>
                  <a:gd name="connsiteX36" fmla="*/ 694684 w 697898"/>
                  <a:gd name="connsiteY36" fmla="*/ 40927 h 217722"/>
                  <a:gd name="connsiteX37" fmla="*/ 691124 w 697898"/>
                  <a:gd name="connsiteY37" fmla="*/ 49232 h 217722"/>
                  <a:gd name="connsiteX38" fmla="*/ 686378 w 697898"/>
                  <a:gd name="connsiteY38" fmla="*/ 59911 h 217722"/>
                  <a:gd name="connsiteX39" fmla="*/ 681632 w 697898"/>
                  <a:gd name="connsiteY39" fmla="*/ 67623 h 217722"/>
                  <a:gd name="connsiteX40" fmla="*/ 673327 w 697898"/>
                  <a:gd name="connsiteY40" fmla="*/ 80081 h 217722"/>
                  <a:gd name="connsiteX41" fmla="*/ 667394 w 697898"/>
                  <a:gd name="connsiteY41" fmla="*/ 87200 h 217722"/>
                  <a:gd name="connsiteX42" fmla="*/ 652563 w 697898"/>
                  <a:gd name="connsiteY42" fmla="*/ 103217 h 217722"/>
                  <a:gd name="connsiteX43" fmla="*/ 646631 w 697898"/>
                  <a:gd name="connsiteY43" fmla="*/ 108557 h 217722"/>
                  <a:gd name="connsiteX44" fmla="*/ 635952 w 697898"/>
                  <a:gd name="connsiteY44" fmla="*/ 117455 h 217722"/>
                  <a:gd name="connsiteX45" fmla="*/ 626460 w 697898"/>
                  <a:gd name="connsiteY45" fmla="*/ 125168 h 217722"/>
                  <a:gd name="connsiteX46" fmla="*/ 613409 w 697898"/>
                  <a:gd name="connsiteY46" fmla="*/ 134067 h 217722"/>
                  <a:gd name="connsiteX47" fmla="*/ 600357 w 697898"/>
                  <a:gd name="connsiteY47" fmla="*/ 142372 h 217722"/>
                  <a:gd name="connsiteX48" fmla="*/ 551711 w 697898"/>
                  <a:gd name="connsiteY48" fmla="*/ 165508 h 217722"/>
                  <a:gd name="connsiteX49" fmla="*/ 538067 w 697898"/>
                  <a:gd name="connsiteY49" fmla="*/ 170847 h 217722"/>
                  <a:gd name="connsiteX50" fmla="*/ 504845 w 697898"/>
                  <a:gd name="connsiteY50" fmla="*/ 180933 h 217722"/>
                  <a:gd name="connsiteX51" fmla="*/ 469843 w 697898"/>
                  <a:gd name="connsiteY51" fmla="*/ 189238 h 217722"/>
                  <a:gd name="connsiteX52" fmla="*/ 427723 w 697898"/>
                  <a:gd name="connsiteY52" fmla="*/ 196950 h 217722"/>
                  <a:gd name="connsiteX53" fmla="*/ 417044 w 697898"/>
                  <a:gd name="connsiteY53" fmla="*/ 196950 h 217722"/>
                  <a:gd name="connsiteX54" fmla="*/ 357720 w 697898"/>
                  <a:gd name="connsiteY54" fmla="*/ 200510 h 217722"/>
                  <a:gd name="connsiteX55" fmla="*/ 348228 w 697898"/>
                  <a:gd name="connsiteY55" fmla="*/ 200510 h 217722"/>
                  <a:gd name="connsiteX56" fmla="*/ 288903 w 697898"/>
                  <a:gd name="connsiteY56" fmla="*/ 196950 h 217722"/>
                  <a:gd name="connsiteX57" fmla="*/ 280004 w 697898"/>
                  <a:gd name="connsiteY57" fmla="*/ 196950 h 217722"/>
                  <a:gd name="connsiteX58" fmla="*/ 224239 w 697898"/>
                  <a:gd name="connsiteY58" fmla="*/ 186865 h 217722"/>
                  <a:gd name="connsiteX59" fmla="*/ 214154 w 697898"/>
                  <a:gd name="connsiteY59" fmla="*/ 186865 h 217722"/>
                  <a:gd name="connsiteX60" fmla="*/ 165508 w 697898"/>
                  <a:gd name="connsiteY60" fmla="*/ 172034 h 217722"/>
                  <a:gd name="connsiteX61" fmla="*/ 156609 w 697898"/>
                  <a:gd name="connsiteY61" fmla="*/ 172034 h 217722"/>
                  <a:gd name="connsiteX62" fmla="*/ 103217 w 697898"/>
                  <a:gd name="connsiteY62" fmla="*/ 147118 h 217722"/>
                  <a:gd name="connsiteX63" fmla="*/ -8 w 697898"/>
                  <a:gd name="connsiteY63" fmla="*/ 2366 h 217722"/>
                  <a:gd name="connsiteX64" fmla="*/ -8 w 697898"/>
                  <a:gd name="connsiteY64" fmla="*/ 94319 h 217722"/>
                  <a:gd name="connsiteX65" fmla="*/ -8 w 697898"/>
                  <a:gd name="connsiteY65" fmla="*/ 94319 h 21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97898" h="217722">
                    <a:moveTo>
                      <a:pt x="-8" y="19570"/>
                    </a:moveTo>
                    <a:cubicBezTo>
                      <a:pt x="6108" y="82780"/>
                      <a:pt x="45446" y="137946"/>
                      <a:pt x="103217" y="164322"/>
                    </a:cubicBezTo>
                    <a:cubicBezTo>
                      <a:pt x="120373" y="173932"/>
                      <a:pt x="138224" y="182261"/>
                      <a:pt x="156609" y="189238"/>
                    </a:cubicBezTo>
                    <a:lnTo>
                      <a:pt x="165508" y="189238"/>
                    </a:lnTo>
                    <a:cubicBezTo>
                      <a:pt x="181407" y="195159"/>
                      <a:pt x="197656" y="200112"/>
                      <a:pt x="214154" y="204069"/>
                    </a:cubicBezTo>
                    <a:lnTo>
                      <a:pt x="224239" y="204069"/>
                    </a:lnTo>
                    <a:cubicBezTo>
                      <a:pt x="242630" y="208222"/>
                      <a:pt x="261020" y="211782"/>
                      <a:pt x="280004" y="214155"/>
                    </a:cubicBezTo>
                    <a:lnTo>
                      <a:pt x="288903" y="214155"/>
                    </a:lnTo>
                    <a:cubicBezTo>
                      <a:pt x="308587" y="216569"/>
                      <a:pt x="328395" y="217761"/>
                      <a:pt x="348228" y="217714"/>
                    </a:cubicBezTo>
                    <a:lnTo>
                      <a:pt x="357720" y="217714"/>
                    </a:lnTo>
                    <a:cubicBezTo>
                      <a:pt x="377297" y="217714"/>
                      <a:pt x="396874" y="217714"/>
                      <a:pt x="417044" y="214155"/>
                    </a:cubicBezTo>
                    <a:lnTo>
                      <a:pt x="427723" y="214155"/>
                    </a:lnTo>
                    <a:cubicBezTo>
                      <a:pt x="441961" y="214155"/>
                      <a:pt x="456198" y="209408"/>
                      <a:pt x="469843" y="207035"/>
                    </a:cubicBezTo>
                    <a:lnTo>
                      <a:pt x="504845" y="198137"/>
                    </a:lnTo>
                    <a:lnTo>
                      <a:pt x="538067" y="188052"/>
                    </a:lnTo>
                    <a:lnTo>
                      <a:pt x="551711" y="182713"/>
                    </a:lnTo>
                    <a:cubicBezTo>
                      <a:pt x="568476" y="176210"/>
                      <a:pt x="584731" y="168474"/>
                      <a:pt x="600357" y="159576"/>
                    </a:cubicBezTo>
                    <a:cubicBezTo>
                      <a:pt x="604919" y="157156"/>
                      <a:pt x="609286" y="154379"/>
                      <a:pt x="613409" y="151270"/>
                    </a:cubicBezTo>
                    <a:lnTo>
                      <a:pt x="626460" y="142965"/>
                    </a:lnTo>
                    <a:lnTo>
                      <a:pt x="635952" y="134659"/>
                    </a:lnTo>
                    <a:cubicBezTo>
                      <a:pt x="639761" y="132227"/>
                      <a:pt x="643332" y="129445"/>
                      <a:pt x="646631" y="126354"/>
                    </a:cubicBezTo>
                    <a:lnTo>
                      <a:pt x="652563" y="120422"/>
                    </a:lnTo>
                    <a:cubicBezTo>
                      <a:pt x="657819" y="115385"/>
                      <a:pt x="662773" y="110034"/>
                      <a:pt x="667394" y="104404"/>
                    </a:cubicBezTo>
                    <a:lnTo>
                      <a:pt x="673327" y="97285"/>
                    </a:lnTo>
                    <a:lnTo>
                      <a:pt x="681632" y="84827"/>
                    </a:lnTo>
                    <a:lnTo>
                      <a:pt x="686378" y="77115"/>
                    </a:lnTo>
                    <a:cubicBezTo>
                      <a:pt x="688205" y="73668"/>
                      <a:pt x="689789" y="70103"/>
                      <a:pt x="691124" y="66437"/>
                    </a:cubicBezTo>
                    <a:cubicBezTo>
                      <a:pt x="692453" y="63731"/>
                      <a:pt x="693640" y="60961"/>
                      <a:pt x="694684" y="58131"/>
                    </a:cubicBezTo>
                    <a:cubicBezTo>
                      <a:pt x="695947" y="54655"/>
                      <a:pt x="696938" y="51083"/>
                      <a:pt x="697650" y="47452"/>
                    </a:cubicBezTo>
                    <a:cubicBezTo>
                      <a:pt x="697917" y="44492"/>
                      <a:pt x="697917" y="41514"/>
                      <a:pt x="697650" y="38554"/>
                    </a:cubicBezTo>
                    <a:cubicBezTo>
                      <a:pt x="697970" y="34805"/>
                      <a:pt x="697970" y="31032"/>
                      <a:pt x="697650" y="27282"/>
                    </a:cubicBezTo>
                    <a:cubicBezTo>
                      <a:pt x="697941" y="24126"/>
                      <a:pt x="697941" y="20947"/>
                      <a:pt x="697650" y="17790"/>
                    </a:cubicBezTo>
                    <a:lnTo>
                      <a:pt x="697650" y="-7"/>
                    </a:lnTo>
                    <a:cubicBezTo>
                      <a:pt x="697935" y="3351"/>
                      <a:pt x="697935" y="6720"/>
                      <a:pt x="697650" y="10078"/>
                    </a:cubicBezTo>
                    <a:cubicBezTo>
                      <a:pt x="697941" y="13827"/>
                      <a:pt x="697941" y="17600"/>
                      <a:pt x="697650" y="21350"/>
                    </a:cubicBezTo>
                    <a:cubicBezTo>
                      <a:pt x="697917" y="24310"/>
                      <a:pt x="697917" y="27288"/>
                      <a:pt x="697650" y="30249"/>
                    </a:cubicBezTo>
                    <a:cubicBezTo>
                      <a:pt x="696938" y="33879"/>
                      <a:pt x="695947" y="37451"/>
                      <a:pt x="694684" y="40927"/>
                    </a:cubicBezTo>
                    <a:cubicBezTo>
                      <a:pt x="693640" y="43757"/>
                      <a:pt x="692453" y="46527"/>
                      <a:pt x="691124" y="49232"/>
                    </a:cubicBezTo>
                    <a:cubicBezTo>
                      <a:pt x="689789" y="52899"/>
                      <a:pt x="688205" y="56464"/>
                      <a:pt x="686378" y="59911"/>
                    </a:cubicBezTo>
                    <a:lnTo>
                      <a:pt x="681632" y="67623"/>
                    </a:lnTo>
                    <a:lnTo>
                      <a:pt x="673327" y="80081"/>
                    </a:lnTo>
                    <a:lnTo>
                      <a:pt x="667394" y="87200"/>
                    </a:lnTo>
                    <a:cubicBezTo>
                      <a:pt x="662773" y="92830"/>
                      <a:pt x="657819" y="98181"/>
                      <a:pt x="652563" y="103217"/>
                    </a:cubicBezTo>
                    <a:lnTo>
                      <a:pt x="646631" y="108557"/>
                    </a:lnTo>
                    <a:cubicBezTo>
                      <a:pt x="643344" y="111837"/>
                      <a:pt x="639773" y="114816"/>
                      <a:pt x="635952" y="117455"/>
                    </a:cubicBezTo>
                    <a:lnTo>
                      <a:pt x="626460" y="125168"/>
                    </a:lnTo>
                    <a:lnTo>
                      <a:pt x="613409" y="134067"/>
                    </a:lnTo>
                    <a:lnTo>
                      <a:pt x="600357" y="142372"/>
                    </a:lnTo>
                    <a:cubicBezTo>
                      <a:pt x="584731" y="151270"/>
                      <a:pt x="568476" y="159006"/>
                      <a:pt x="551711" y="165508"/>
                    </a:cubicBezTo>
                    <a:lnTo>
                      <a:pt x="538067" y="170847"/>
                    </a:lnTo>
                    <a:lnTo>
                      <a:pt x="504845" y="180933"/>
                    </a:lnTo>
                    <a:lnTo>
                      <a:pt x="469843" y="189238"/>
                    </a:lnTo>
                    <a:cubicBezTo>
                      <a:pt x="456198" y="189238"/>
                      <a:pt x="441961" y="195171"/>
                      <a:pt x="427723" y="196950"/>
                    </a:cubicBezTo>
                    <a:lnTo>
                      <a:pt x="417044" y="196950"/>
                    </a:lnTo>
                    <a:cubicBezTo>
                      <a:pt x="397467" y="196950"/>
                      <a:pt x="377890" y="199917"/>
                      <a:pt x="357720" y="200510"/>
                    </a:cubicBezTo>
                    <a:lnTo>
                      <a:pt x="348228" y="200510"/>
                    </a:lnTo>
                    <a:cubicBezTo>
                      <a:pt x="328395" y="200557"/>
                      <a:pt x="308587" y="199365"/>
                      <a:pt x="288903" y="196950"/>
                    </a:cubicBezTo>
                    <a:lnTo>
                      <a:pt x="280004" y="196950"/>
                    </a:lnTo>
                    <a:cubicBezTo>
                      <a:pt x="261020" y="196950"/>
                      <a:pt x="242630" y="191018"/>
                      <a:pt x="224239" y="186865"/>
                    </a:cubicBezTo>
                    <a:lnTo>
                      <a:pt x="214154" y="186865"/>
                    </a:lnTo>
                    <a:cubicBezTo>
                      <a:pt x="197656" y="182908"/>
                      <a:pt x="181407" y="177955"/>
                      <a:pt x="165508" y="172034"/>
                    </a:cubicBezTo>
                    <a:lnTo>
                      <a:pt x="156609" y="172034"/>
                    </a:lnTo>
                    <a:cubicBezTo>
                      <a:pt x="138224" y="165058"/>
                      <a:pt x="120373" y="156728"/>
                      <a:pt x="103217" y="147118"/>
                    </a:cubicBezTo>
                    <a:cubicBezTo>
                      <a:pt x="45446" y="120742"/>
                      <a:pt x="6108" y="65576"/>
                      <a:pt x="-8" y="2366"/>
                    </a:cubicBezTo>
                    <a:lnTo>
                      <a:pt x="-8" y="94319"/>
                    </a:lnTo>
                    <a:lnTo>
                      <a:pt x="-8" y="94319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3A753A0-B134-5253-BAE0-AB63CAC7060E}"/>
                  </a:ext>
                </a:extLst>
              </p:cNvPr>
              <p:cNvSpPr/>
              <p:nvPr/>
            </p:nvSpPr>
            <p:spPr>
              <a:xfrm>
                <a:off x="1511744" y="5429286"/>
                <a:ext cx="697876" cy="281643"/>
              </a:xfrm>
              <a:custGeom>
                <a:avLst/>
                <a:gdLst>
                  <a:gd name="connsiteX0" fmla="*/ 697650 w 697876"/>
                  <a:gd name="connsiteY0" fmla="*/ 10671 h 281643"/>
                  <a:gd name="connsiteX1" fmla="*/ 697650 w 697876"/>
                  <a:gd name="connsiteY1" fmla="*/ 21349 h 281643"/>
                  <a:gd name="connsiteX2" fmla="*/ 697650 w 697876"/>
                  <a:gd name="connsiteY2" fmla="*/ 30248 h 281643"/>
                  <a:gd name="connsiteX3" fmla="*/ 694684 w 697876"/>
                  <a:gd name="connsiteY3" fmla="*/ 40927 h 281643"/>
                  <a:gd name="connsiteX4" fmla="*/ 691124 w 697876"/>
                  <a:gd name="connsiteY4" fmla="*/ 49232 h 281643"/>
                  <a:gd name="connsiteX5" fmla="*/ 686378 w 697876"/>
                  <a:gd name="connsiteY5" fmla="*/ 60504 h 281643"/>
                  <a:gd name="connsiteX6" fmla="*/ 681632 w 697876"/>
                  <a:gd name="connsiteY6" fmla="*/ 68216 h 281643"/>
                  <a:gd name="connsiteX7" fmla="*/ 673327 w 697876"/>
                  <a:gd name="connsiteY7" fmla="*/ 80081 h 281643"/>
                  <a:gd name="connsiteX8" fmla="*/ 667394 w 697876"/>
                  <a:gd name="connsiteY8" fmla="*/ 87200 h 281643"/>
                  <a:gd name="connsiteX9" fmla="*/ 652563 w 697876"/>
                  <a:gd name="connsiteY9" fmla="*/ 103217 h 281643"/>
                  <a:gd name="connsiteX10" fmla="*/ 646631 w 697876"/>
                  <a:gd name="connsiteY10" fmla="*/ 109150 h 281643"/>
                  <a:gd name="connsiteX11" fmla="*/ 635952 w 697876"/>
                  <a:gd name="connsiteY11" fmla="*/ 118049 h 281643"/>
                  <a:gd name="connsiteX12" fmla="*/ 626460 w 697876"/>
                  <a:gd name="connsiteY12" fmla="*/ 125761 h 281643"/>
                  <a:gd name="connsiteX13" fmla="*/ 613409 w 697876"/>
                  <a:gd name="connsiteY13" fmla="*/ 134066 h 281643"/>
                  <a:gd name="connsiteX14" fmla="*/ 600357 w 697876"/>
                  <a:gd name="connsiteY14" fmla="*/ 142371 h 281643"/>
                  <a:gd name="connsiteX15" fmla="*/ 551711 w 697876"/>
                  <a:gd name="connsiteY15" fmla="*/ 166101 h 281643"/>
                  <a:gd name="connsiteX16" fmla="*/ 538067 w 697876"/>
                  <a:gd name="connsiteY16" fmla="*/ 170847 h 281643"/>
                  <a:gd name="connsiteX17" fmla="*/ 504845 w 697876"/>
                  <a:gd name="connsiteY17" fmla="*/ 180933 h 281643"/>
                  <a:gd name="connsiteX18" fmla="*/ 469843 w 697876"/>
                  <a:gd name="connsiteY18" fmla="*/ 189831 h 281643"/>
                  <a:gd name="connsiteX19" fmla="*/ 427723 w 697876"/>
                  <a:gd name="connsiteY19" fmla="*/ 196950 h 281643"/>
                  <a:gd name="connsiteX20" fmla="*/ 417044 w 697876"/>
                  <a:gd name="connsiteY20" fmla="*/ 196950 h 281643"/>
                  <a:gd name="connsiteX21" fmla="*/ 357719 w 697876"/>
                  <a:gd name="connsiteY21" fmla="*/ 196950 h 281643"/>
                  <a:gd name="connsiteX22" fmla="*/ 348227 w 697876"/>
                  <a:gd name="connsiteY22" fmla="*/ 196950 h 281643"/>
                  <a:gd name="connsiteX23" fmla="*/ 288903 w 697876"/>
                  <a:gd name="connsiteY23" fmla="*/ 196950 h 281643"/>
                  <a:gd name="connsiteX24" fmla="*/ 280004 w 697876"/>
                  <a:gd name="connsiteY24" fmla="*/ 196950 h 281643"/>
                  <a:gd name="connsiteX25" fmla="*/ 224239 w 697876"/>
                  <a:gd name="connsiteY25" fmla="*/ 187458 h 281643"/>
                  <a:gd name="connsiteX26" fmla="*/ 214154 w 697876"/>
                  <a:gd name="connsiteY26" fmla="*/ 187458 h 281643"/>
                  <a:gd name="connsiteX27" fmla="*/ 165507 w 697876"/>
                  <a:gd name="connsiteY27" fmla="*/ 172627 h 281643"/>
                  <a:gd name="connsiteX28" fmla="*/ 156609 w 697876"/>
                  <a:gd name="connsiteY28" fmla="*/ 169661 h 281643"/>
                  <a:gd name="connsiteX29" fmla="*/ 103217 w 697876"/>
                  <a:gd name="connsiteY29" fmla="*/ 144151 h 281643"/>
                  <a:gd name="connsiteX30" fmla="*/ -8 w 697876"/>
                  <a:gd name="connsiteY30" fmla="*/ -7 h 281643"/>
                  <a:gd name="connsiteX31" fmla="*/ -8 w 697876"/>
                  <a:gd name="connsiteY31" fmla="*/ 91946 h 281643"/>
                  <a:gd name="connsiteX32" fmla="*/ 103810 w 697876"/>
                  <a:gd name="connsiteY32" fmla="*/ 236104 h 281643"/>
                  <a:gd name="connsiteX33" fmla="*/ 154236 w 697876"/>
                  <a:gd name="connsiteY33" fmla="*/ 260428 h 281643"/>
                  <a:gd name="connsiteX34" fmla="*/ 157202 w 697876"/>
                  <a:gd name="connsiteY34" fmla="*/ 260428 h 281643"/>
                  <a:gd name="connsiteX35" fmla="*/ 165507 w 697876"/>
                  <a:gd name="connsiteY35" fmla="*/ 260428 h 281643"/>
                  <a:gd name="connsiteX36" fmla="*/ 196950 w 697876"/>
                  <a:gd name="connsiteY36" fmla="*/ 270513 h 281643"/>
                  <a:gd name="connsiteX37" fmla="*/ 214154 w 697876"/>
                  <a:gd name="connsiteY37" fmla="*/ 275259 h 281643"/>
                  <a:gd name="connsiteX38" fmla="*/ 224239 w 697876"/>
                  <a:gd name="connsiteY38" fmla="*/ 275259 h 281643"/>
                  <a:gd name="connsiteX39" fmla="*/ 233731 w 697876"/>
                  <a:gd name="connsiteY39" fmla="*/ 275259 h 281643"/>
                  <a:gd name="connsiteX40" fmla="*/ 268139 w 697876"/>
                  <a:gd name="connsiteY40" fmla="*/ 281191 h 281643"/>
                  <a:gd name="connsiteX41" fmla="*/ 280597 w 697876"/>
                  <a:gd name="connsiteY41" fmla="*/ 281191 h 281643"/>
                  <a:gd name="connsiteX42" fmla="*/ 289496 w 697876"/>
                  <a:gd name="connsiteY42" fmla="*/ 281191 h 281643"/>
                  <a:gd name="connsiteX43" fmla="*/ 301954 w 697876"/>
                  <a:gd name="connsiteY43" fmla="*/ 281191 h 281643"/>
                  <a:gd name="connsiteX44" fmla="*/ 336956 w 697876"/>
                  <a:gd name="connsiteY44" fmla="*/ 281191 h 281643"/>
                  <a:gd name="connsiteX45" fmla="*/ 372551 w 697876"/>
                  <a:gd name="connsiteY45" fmla="*/ 281191 h 281643"/>
                  <a:gd name="connsiteX46" fmla="*/ 411112 w 697876"/>
                  <a:gd name="connsiteY46" fmla="*/ 281191 h 281643"/>
                  <a:gd name="connsiteX47" fmla="*/ 415858 w 697876"/>
                  <a:gd name="connsiteY47" fmla="*/ 281191 h 281643"/>
                  <a:gd name="connsiteX48" fmla="*/ 425943 w 697876"/>
                  <a:gd name="connsiteY48" fmla="*/ 281191 h 281643"/>
                  <a:gd name="connsiteX49" fmla="*/ 456198 w 697876"/>
                  <a:gd name="connsiteY49" fmla="*/ 277038 h 281643"/>
                  <a:gd name="connsiteX50" fmla="*/ 468657 w 697876"/>
                  <a:gd name="connsiteY50" fmla="*/ 277038 h 281643"/>
                  <a:gd name="connsiteX51" fmla="*/ 503658 w 697876"/>
                  <a:gd name="connsiteY51" fmla="*/ 268140 h 281643"/>
                  <a:gd name="connsiteX52" fmla="*/ 522049 w 697876"/>
                  <a:gd name="connsiteY52" fmla="*/ 263394 h 281643"/>
                  <a:gd name="connsiteX53" fmla="*/ 536287 w 697876"/>
                  <a:gd name="connsiteY53" fmla="*/ 258055 h 281643"/>
                  <a:gd name="connsiteX54" fmla="*/ 549931 w 697876"/>
                  <a:gd name="connsiteY54" fmla="*/ 253309 h 281643"/>
                  <a:gd name="connsiteX55" fmla="*/ 599171 w 697876"/>
                  <a:gd name="connsiteY55" fmla="*/ 230172 h 281643"/>
                  <a:gd name="connsiteX56" fmla="*/ 603324 w 697876"/>
                  <a:gd name="connsiteY56" fmla="*/ 227206 h 281643"/>
                  <a:gd name="connsiteX57" fmla="*/ 612222 w 697876"/>
                  <a:gd name="connsiteY57" fmla="*/ 221273 h 281643"/>
                  <a:gd name="connsiteX58" fmla="*/ 624680 w 697876"/>
                  <a:gd name="connsiteY58" fmla="*/ 212968 h 281643"/>
                  <a:gd name="connsiteX59" fmla="*/ 634766 w 697876"/>
                  <a:gd name="connsiteY59" fmla="*/ 205256 h 281643"/>
                  <a:gd name="connsiteX60" fmla="*/ 645444 w 697876"/>
                  <a:gd name="connsiteY60" fmla="*/ 196357 h 281643"/>
                  <a:gd name="connsiteX61" fmla="*/ 645444 w 697876"/>
                  <a:gd name="connsiteY61" fmla="*/ 196357 h 281643"/>
                  <a:gd name="connsiteX62" fmla="*/ 646631 w 697876"/>
                  <a:gd name="connsiteY62" fmla="*/ 195170 h 281643"/>
                  <a:gd name="connsiteX63" fmla="*/ 661462 w 697876"/>
                  <a:gd name="connsiteY63" fmla="*/ 179153 h 281643"/>
                  <a:gd name="connsiteX64" fmla="*/ 664428 w 697876"/>
                  <a:gd name="connsiteY64" fmla="*/ 175594 h 281643"/>
                  <a:gd name="connsiteX65" fmla="*/ 664428 w 697876"/>
                  <a:gd name="connsiteY65" fmla="*/ 172034 h 281643"/>
                  <a:gd name="connsiteX66" fmla="*/ 672734 w 697876"/>
                  <a:gd name="connsiteY66" fmla="*/ 160169 h 281643"/>
                  <a:gd name="connsiteX67" fmla="*/ 676293 w 697876"/>
                  <a:gd name="connsiteY67" fmla="*/ 154830 h 281643"/>
                  <a:gd name="connsiteX68" fmla="*/ 676293 w 697876"/>
                  <a:gd name="connsiteY68" fmla="*/ 154830 h 281643"/>
                  <a:gd name="connsiteX69" fmla="*/ 681632 w 697876"/>
                  <a:gd name="connsiteY69" fmla="*/ 143558 h 281643"/>
                  <a:gd name="connsiteX70" fmla="*/ 681632 w 697876"/>
                  <a:gd name="connsiteY70" fmla="*/ 137626 h 281643"/>
                  <a:gd name="connsiteX71" fmla="*/ 681632 w 697876"/>
                  <a:gd name="connsiteY71" fmla="*/ 137626 h 281643"/>
                  <a:gd name="connsiteX72" fmla="*/ 684598 w 697876"/>
                  <a:gd name="connsiteY72" fmla="*/ 126947 h 281643"/>
                  <a:gd name="connsiteX73" fmla="*/ 684598 w 697876"/>
                  <a:gd name="connsiteY73" fmla="*/ 119828 h 281643"/>
                  <a:gd name="connsiteX74" fmla="*/ 684598 w 697876"/>
                  <a:gd name="connsiteY74" fmla="*/ 119828 h 281643"/>
                  <a:gd name="connsiteX75" fmla="*/ 684598 w 697876"/>
                  <a:gd name="connsiteY75" fmla="*/ 109150 h 281643"/>
                  <a:gd name="connsiteX76" fmla="*/ 684598 w 697876"/>
                  <a:gd name="connsiteY76" fmla="*/ 102031 h 281643"/>
                  <a:gd name="connsiteX77" fmla="*/ 684598 w 697876"/>
                  <a:gd name="connsiteY77" fmla="*/ -7 h 281643"/>
                  <a:gd name="connsiteX78" fmla="*/ 697650 w 697876"/>
                  <a:gd name="connsiteY78" fmla="*/ 10671 h 28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97876" h="281643">
                    <a:moveTo>
                      <a:pt x="697650" y="10671"/>
                    </a:moveTo>
                    <a:cubicBezTo>
                      <a:pt x="697941" y="14225"/>
                      <a:pt x="697941" y="17796"/>
                      <a:pt x="697650" y="21349"/>
                    </a:cubicBezTo>
                    <a:cubicBezTo>
                      <a:pt x="697917" y="24310"/>
                      <a:pt x="697917" y="27288"/>
                      <a:pt x="697650" y="30248"/>
                    </a:cubicBezTo>
                    <a:cubicBezTo>
                      <a:pt x="696938" y="33879"/>
                      <a:pt x="695947" y="37450"/>
                      <a:pt x="694684" y="40927"/>
                    </a:cubicBezTo>
                    <a:cubicBezTo>
                      <a:pt x="693859" y="43840"/>
                      <a:pt x="692667" y="46628"/>
                      <a:pt x="691124" y="49232"/>
                    </a:cubicBezTo>
                    <a:cubicBezTo>
                      <a:pt x="689795" y="53088"/>
                      <a:pt x="688211" y="56855"/>
                      <a:pt x="686378" y="60504"/>
                    </a:cubicBezTo>
                    <a:cubicBezTo>
                      <a:pt x="684456" y="62853"/>
                      <a:pt x="682860" y="65445"/>
                      <a:pt x="681632" y="68216"/>
                    </a:cubicBezTo>
                    <a:cubicBezTo>
                      <a:pt x="678666" y="72368"/>
                      <a:pt x="676293" y="76521"/>
                      <a:pt x="673327" y="80081"/>
                    </a:cubicBezTo>
                    <a:lnTo>
                      <a:pt x="667394" y="87200"/>
                    </a:lnTo>
                    <a:cubicBezTo>
                      <a:pt x="662773" y="92830"/>
                      <a:pt x="657819" y="98181"/>
                      <a:pt x="652563" y="103217"/>
                    </a:cubicBezTo>
                    <a:lnTo>
                      <a:pt x="646631" y="109150"/>
                    </a:lnTo>
                    <a:lnTo>
                      <a:pt x="635952" y="118049"/>
                    </a:lnTo>
                    <a:lnTo>
                      <a:pt x="626460" y="125761"/>
                    </a:lnTo>
                    <a:lnTo>
                      <a:pt x="613409" y="134066"/>
                    </a:lnTo>
                    <a:cubicBezTo>
                      <a:pt x="609286" y="137175"/>
                      <a:pt x="604919" y="139951"/>
                      <a:pt x="600357" y="142371"/>
                    </a:cubicBezTo>
                    <a:cubicBezTo>
                      <a:pt x="584619" y="151229"/>
                      <a:pt x="568376" y="159148"/>
                      <a:pt x="551711" y="166101"/>
                    </a:cubicBezTo>
                    <a:lnTo>
                      <a:pt x="538067" y="170847"/>
                    </a:lnTo>
                    <a:cubicBezTo>
                      <a:pt x="527192" y="174834"/>
                      <a:pt x="516099" y="178198"/>
                      <a:pt x="504845" y="180933"/>
                    </a:cubicBezTo>
                    <a:cubicBezTo>
                      <a:pt x="493348" y="184522"/>
                      <a:pt x="481661" y="187494"/>
                      <a:pt x="469843" y="189831"/>
                    </a:cubicBezTo>
                    <a:cubicBezTo>
                      <a:pt x="456198" y="189831"/>
                      <a:pt x="441960" y="195170"/>
                      <a:pt x="427723" y="196950"/>
                    </a:cubicBezTo>
                    <a:lnTo>
                      <a:pt x="417044" y="196950"/>
                    </a:lnTo>
                    <a:cubicBezTo>
                      <a:pt x="397467" y="196950"/>
                      <a:pt x="377890" y="196950"/>
                      <a:pt x="357719" y="196950"/>
                    </a:cubicBezTo>
                    <a:lnTo>
                      <a:pt x="348227" y="196950"/>
                    </a:lnTo>
                    <a:cubicBezTo>
                      <a:pt x="328650" y="196950"/>
                      <a:pt x="309666" y="196950"/>
                      <a:pt x="288903" y="196950"/>
                    </a:cubicBezTo>
                    <a:lnTo>
                      <a:pt x="280004" y="196950"/>
                    </a:lnTo>
                    <a:cubicBezTo>
                      <a:pt x="261020" y="196950"/>
                      <a:pt x="242630" y="191611"/>
                      <a:pt x="224239" y="187458"/>
                    </a:cubicBezTo>
                    <a:lnTo>
                      <a:pt x="214154" y="187458"/>
                    </a:lnTo>
                    <a:cubicBezTo>
                      <a:pt x="197543" y="183306"/>
                      <a:pt x="180932" y="177967"/>
                      <a:pt x="165507" y="172627"/>
                    </a:cubicBezTo>
                    <a:lnTo>
                      <a:pt x="156609" y="169661"/>
                    </a:lnTo>
                    <a:cubicBezTo>
                      <a:pt x="138319" y="162233"/>
                      <a:pt x="120486" y="153714"/>
                      <a:pt x="103217" y="144151"/>
                    </a:cubicBezTo>
                    <a:cubicBezTo>
                      <a:pt x="45618" y="117877"/>
                      <a:pt x="6310" y="62984"/>
                      <a:pt x="-8" y="-7"/>
                    </a:cubicBezTo>
                    <a:lnTo>
                      <a:pt x="-8" y="91946"/>
                    </a:lnTo>
                    <a:cubicBezTo>
                      <a:pt x="6428" y="155067"/>
                      <a:pt x="45980" y="209996"/>
                      <a:pt x="103810" y="236104"/>
                    </a:cubicBezTo>
                    <a:cubicBezTo>
                      <a:pt x="119899" y="245626"/>
                      <a:pt x="136771" y="253759"/>
                      <a:pt x="154236" y="260428"/>
                    </a:cubicBezTo>
                    <a:lnTo>
                      <a:pt x="157202" y="260428"/>
                    </a:lnTo>
                    <a:lnTo>
                      <a:pt x="165507" y="260428"/>
                    </a:lnTo>
                    <a:lnTo>
                      <a:pt x="196950" y="270513"/>
                    </a:lnTo>
                    <a:lnTo>
                      <a:pt x="214154" y="275259"/>
                    </a:lnTo>
                    <a:lnTo>
                      <a:pt x="224239" y="275259"/>
                    </a:lnTo>
                    <a:lnTo>
                      <a:pt x="233731" y="275259"/>
                    </a:lnTo>
                    <a:lnTo>
                      <a:pt x="268139" y="281191"/>
                    </a:lnTo>
                    <a:lnTo>
                      <a:pt x="280597" y="281191"/>
                    </a:lnTo>
                    <a:lnTo>
                      <a:pt x="289496" y="281191"/>
                    </a:lnTo>
                    <a:lnTo>
                      <a:pt x="301954" y="281191"/>
                    </a:lnTo>
                    <a:cubicBezTo>
                      <a:pt x="313612" y="281784"/>
                      <a:pt x="325299" y="281784"/>
                      <a:pt x="336956" y="281191"/>
                    </a:cubicBezTo>
                    <a:lnTo>
                      <a:pt x="372551" y="281191"/>
                    </a:lnTo>
                    <a:lnTo>
                      <a:pt x="411112" y="281191"/>
                    </a:lnTo>
                    <a:lnTo>
                      <a:pt x="415858" y="281191"/>
                    </a:lnTo>
                    <a:lnTo>
                      <a:pt x="425943" y="281191"/>
                    </a:lnTo>
                    <a:lnTo>
                      <a:pt x="456198" y="277038"/>
                    </a:lnTo>
                    <a:lnTo>
                      <a:pt x="468657" y="277038"/>
                    </a:lnTo>
                    <a:cubicBezTo>
                      <a:pt x="480474" y="274701"/>
                      <a:pt x="492161" y="271729"/>
                      <a:pt x="503658" y="268140"/>
                    </a:cubicBezTo>
                    <a:cubicBezTo>
                      <a:pt x="509591" y="268140"/>
                      <a:pt x="516116" y="268140"/>
                      <a:pt x="522049" y="263394"/>
                    </a:cubicBezTo>
                    <a:cubicBezTo>
                      <a:pt x="526925" y="261976"/>
                      <a:pt x="531683" y="260190"/>
                      <a:pt x="536287" y="258055"/>
                    </a:cubicBezTo>
                    <a:lnTo>
                      <a:pt x="549931" y="253309"/>
                    </a:lnTo>
                    <a:cubicBezTo>
                      <a:pt x="566726" y="246427"/>
                      <a:pt x="583159" y="238709"/>
                      <a:pt x="599171" y="230172"/>
                    </a:cubicBezTo>
                    <a:lnTo>
                      <a:pt x="603324" y="227206"/>
                    </a:lnTo>
                    <a:lnTo>
                      <a:pt x="612222" y="221273"/>
                    </a:lnTo>
                    <a:lnTo>
                      <a:pt x="624680" y="212968"/>
                    </a:lnTo>
                    <a:lnTo>
                      <a:pt x="634766" y="205256"/>
                    </a:lnTo>
                    <a:lnTo>
                      <a:pt x="645444" y="196357"/>
                    </a:lnTo>
                    <a:lnTo>
                      <a:pt x="645444" y="196357"/>
                    </a:lnTo>
                    <a:lnTo>
                      <a:pt x="646631" y="195170"/>
                    </a:lnTo>
                    <a:lnTo>
                      <a:pt x="661462" y="179153"/>
                    </a:lnTo>
                    <a:lnTo>
                      <a:pt x="664428" y="175594"/>
                    </a:lnTo>
                    <a:lnTo>
                      <a:pt x="664428" y="172034"/>
                    </a:lnTo>
                    <a:cubicBezTo>
                      <a:pt x="667531" y="168320"/>
                      <a:pt x="670307" y="164351"/>
                      <a:pt x="672734" y="160169"/>
                    </a:cubicBezTo>
                    <a:lnTo>
                      <a:pt x="676293" y="154830"/>
                    </a:lnTo>
                    <a:cubicBezTo>
                      <a:pt x="676293" y="154830"/>
                      <a:pt x="676293" y="154830"/>
                      <a:pt x="676293" y="154830"/>
                    </a:cubicBezTo>
                    <a:lnTo>
                      <a:pt x="681632" y="143558"/>
                    </a:lnTo>
                    <a:cubicBezTo>
                      <a:pt x="681419" y="141588"/>
                      <a:pt x="681419" y="139595"/>
                      <a:pt x="681632" y="137626"/>
                    </a:cubicBezTo>
                    <a:cubicBezTo>
                      <a:pt x="681632" y="137626"/>
                      <a:pt x="681632" y="137626"/>
                      <a:pt x="681632" y="137626"/>
                    </a:cubicBezTo>
                    <a:cubicBezTo>
                      <a:pt x="681632" y="137626"/>
                      <a:pt x="681632" y="130507"/>
                      <a:pt x="684598" y="126947"/>
                    </a:cubicBezTo>
                    <a:cubicBezTo>
                      <a:pt x="684865" y="124580"/>
                      <a:pt x="684865" y="122195"/>
                      <a:pt x="684598" y="119828"/>
                    </a:cubicBezTo>
                    <a:cubicBezTo>
                      <a:pt x="684598" y="119828"/>
                      <a:pt x="684598" y="119828"/>
                      <a:pt x="684598" y="119828"/>
                    </a:cubicBezTo>
                    <a:cubicBezTo>
                      <a:pt x="684598" y="119828"/>
                      <a:pt x="684598" y="112709"/>
                      <a:pt x="684598" y="109150"/>
                    </a:cubicBezTo>
                    <a:cubicBezTo>
                      <a:pt x="684598" y="105591"/>
                      <a:pt x="684598" y="104404"/>
                      <a:pt x="684598" y="102031"/>
                    </a:cubicBezTo>
                    <a:lnTo>
                      <a:pt x="684598" y="-7"/>
                    </a:lnTo>
                    <a:cubicBezTo>
                      <a:pt x="689392" y="2971"/>
                      <a:pt x="693782" y="6560"/>
                      <a:pt x="697650" y="10671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FE26744-0717-EBF8-8419-6A7088D54C94}"/>
                  </a:ext>
                </a:extLst>
              </p:cNvPr>
              <p:cNvSpPr/>
              <p:nvPr/>
            </p:nvSpPr>
            <p:spPr>
              <a:xfrm>
                <a:off x="1509964" y="5424540"/>
                <a:ext cx="697876" cy="214161"/>
              </a:xfrm>
              <a:custGeom>
                <a:avLst/>
                <a:gdLst>
                  <a:gd name="connsiteX0" fmla="*/ -8 w 697876"/>
                  <a:gd name="connsiteY0" fmla="*/ 20163 h 214161"/>
                  <a:gd name="connsiteX1" fmla="*/ 103217 w 697876"/>
                  <a:gd name="connsiteY1" fmla="*/ 164322 h 214161"/>
                  <a:gd name="connsiteX2" fmla="*/ 156609 w 697876"/>
                  <a:gd name="connsiteY2" fmla="*/ 189831 h 214161"/>
                  <a:gd name="connsiteX3" fmla="*/ 165508 w 697876"/>
                  <a:gd name="connsiteY3" fmla="*/ 189831 h 214161"/>
                  <a:gd name="connsiteX4" fmla="*/ 214154 w 697876"/>
                  <a:gd name="connsiteY4" fmla="*/ 204662 h 214161"/>
                  <a:gd name="connsiteX5" fmla="*/ 224239 w 697876"/>
                  <a:gd name="connsiteY5" fmla="*/ 204662 h 214161"/>
                  <a:gd name="connsiteX6" fmla="*/ 280004 w 697876"/>
                  <a:gd name="connsiteY6" fmla="*/ 214155 h 214161"/>
                  <a:gd name="connsiteX7" fmla="*/ 288903 w 697876"/>
                  <a:gd name="connsiteY7" fmla="*/ 214155 h 214161"/>
                  <a:gd name="connsiteX8" fmla="*/ 348228 w 697876"/>
                  <a:gd name="connsiteY8" fmla="*/ 214155 h 214161"/>
                  <a:gd name="connsiteX9" fmla="*/ 357720 w 697876"/>
                  <a:gd name="connsiteY9" fmla="*/ 214155 h 214161"/>
                  <a:gd name="connsiteX10" fmla="*/ 417044 w 697876"/>
                  <a:gd name="connsiteY10" fmla="*/ 214155 h 214161"/>
                  <a:gd name="connsiteX11" fmla="*/ 427723 w 697876"/>
                  <a:gd name="connsiteY11" fmla="*/ 214155 h 214161"/>
                  <a:gd name="connsiteX12" fmla="*/ 469843 w 697876"/>
                  <a:gd name="connsiteY12" fmla="*/ 207035 h 214161"/>
                  <a:gd name="connsiteX13" fmla="*/ 504845 w 697876"/>
                  <a:gd name="connsiteY13" fmla="*/ 198137 h 214161"/>
                  <a:gd name="connsiteX14" fmla="*/ 538067 w 697876"/>
                  <a:gd name="connsiteY14" fmla="*/ 188052 h 214161"/>
                  <a:gd name="connsiteX15" fmla="*/ 551711 w 697876"/>
                  <a:gd name="connsiteY15" fmla="*/ 183306 h 214161"/>
                  <a:gd name="connsiteX16" fmla="*/ 600357 w 697876"/>
                  <a:gd name="connsiteY16" fmla="*/ 160169 h 214161"/>
                  <a:gd name="connsiteX17" fmla="*/ 613409 w 697876"/>
                  <a:gd name="connsiteY17" fmla="*/ 151270 h 214161"/>
                  <a:gd name="connsiteX18" fmla="*/ 626460 w 697876"/>
                  <a:gd name="connsiteY18" fmla="*/ 142965 h 214161"/>
                  <a:gd name="connsiteX19" fmla="*/ 635952 w 697876"/>
                  <a:gd name="connsiteY19" fmla="*/ 135253 h 214161"/>
                  <a:gd name="connsiteX20" fmla="*/ 646631 w 697876"/>
                  <a:gd name="connsiteY20" fmla="*/ 126354 h 214161"/>
                  <a:gd name="connsiteX21" fmla="*/ 652563 w 697876"/>
                  <a:gd name="connsiteY21" fmla="*/ 120422 h 214161"/>
                  <a:gd name="connsiteX22" fmla="*/ 667394 w 697876"/>
                  <a:gd name="connsiteY22" fmla="*/ 104404 h 214161"/>
                  <a:gd name="connsiteX23" fmla="*/ 673327 w 697876"/>
                  <a:gd name="connsiteY23" fmla="*/ 97285 h 214161"/>
                  <a:gd name="connsiteX24" fmla="*/ 681632 w 697876"/>
                  <a:gd name="connsiteY24" fmla="*/ 85420 h 214161"/>
                  <a:gd name="connsiteX25" fmla="*/ 686378 w 697876"/>
                  <a:gd name="connsiteY25" fmla="*/ 77708 h 214161"/>
                  <a:gd name="connsiteX26" fmla="*/ 691124 w 697876"/>
                  <a:gd name="connsiteY26" fmla="*/ 66436 h 214161"/>
                  <a:gd name="connsiteX27" fmla="*/ 694684 w 697876"/>
                  <a:gd name="connsiteY27" fmla="*/ 58131 h 214161"/>
                  <a:gd name="connsiteX28" fmla="*/ 697650 w 697876"/>
                  <a:gd name="connsiteY28" fmla="*/ 47452 h 214161"/>
                  <a:gd name="connsiteX29" fmla="*/ 697650 w 697876"/>
                  <a:gd name="connsiteY29" fmla="*/ 38554 h 214161"/>
                  <a:gd name="connsiteX30" fmla="*/ 697650 w 697876"/>
                  <a:gd name="connsiteY30" fmla="*/ 27876 h 214161"/>
                  <a:gd name="connsiteX31" fmla="*/ 697650 w 697876"/>
                  <a:gd name="connsiteY31" fmla="*/ 17790 h 214161"/>
                  <a:gd name="connsiteX32" fmla="*/ 697650 w 697876"/>
                  <a:gd name="connsiteY32" fmla="*/ -7 h 214161"/>
                  <a:gd name="connsiteX33" fmla="*/ 697650 w 697876"/>
                  <a:gd name="connsiteY33" fmla="*/ 8892 h 214161"/>
                  <a:gd name="connsiteX34" fmla="*/ 694684 w 697876"/>
                  <a:gd name="connsiteY34" fmla="*/ 19570 h 214161"/>
                  <a:gd name="connsiteX35" fmla="*/ 691124 w 697876"/>
                  <a:gd name="connsiteY35" fmla="*/ 27876 h 214161"/>
                  <a:gd name="connsiteX36" fmla="*/ 686378 w 697876"/>
                  <a:gd name="connsiteY36" fmla="*/ 39147 h 214161"/>
                  <a:gd name="connsiteX37" fmla="*/ 681632 w 697876"/>
                  <a:gd name="connsiteY37" fmla="*/ 46859 h 214161"/>
                  <a:gd name="connsiteX38" fmla="*/ 673327 w 697876"/>
                  <a:gd name="connsiteY38" fmla="*/ 80081 h 214161"/>
                  <a:gd name="connsiteX39" fmla="*/ 667394 w 697876"/>
                  <a:gd name="connsiteY39" fmla="*/ 87200 h 214161"/>
                  <a:gd name="connsiteX40" fmla="*/ 652563 w 697876"/>
                  <a:gd name="connsiteY40" fmla="*/ 103217 h 214161"/>
                  <a:gd name="connsiteX41" fmla="*/ 646631 w 697876"/>
                  <a:gd name="connsiteY41" fmla="*/ 109150 h 214161"/>
                  <a:gd name="connsiteX42" fmla="*/ 635952 w 697876"/>
                  <a:gd name="connsiteY42" fmla="*/ 118049 h 214161"/>
                  <a:gd name="connsiteX43" fmla="*/ 626460 w 697876"/>
                  <a:gd name="connsiteY43" fmla="*/ 125761 h 214161"/>
                  <a:gd name="connsiteX44" fmla="*/ 613409 w 697876"/>
                  <a:gd name="connsiteY44" fmla="*/ 134066 h 214161"/>
                  <a:gd name="connsiteX45" fmla="*/ 600357 w 697876"/>
                  <a:gd name="connsiteY45" fmla="*/ 142372 h 214161"/>
                  <a:gd name="connsiteX46" fmla="*/ 551711 w 697876"/>
                  <a:gd name="connsiteY46" fmla="*/ 166101 h 214161"/>
                  <a:gd name="connsiteX47" fmla="*/ 538067 w 697876"/>
                  <a:gd name="connsiteY47" fmla="*/ 170847 h 214161"/>
                  <a:gd name="connsiteX48" fmla="*/ 504845 w 697876"/>
                  <a:gd name="connsiteY48" fmla="*/ 180933 h 214161"/>
                  <a:gd name="connsiteX49" fmla="*/ 469843 w 697876"/>
                  <a:gd name="connsiteY49" fmla="*/ 189831 h 214161"/>
                  <a:gd name="connsiteX50" fmla="*/ 427723 w 697876"/>
                  <a:gd name="connsiteY50" fmla="*/ 196950 h 214161"/>
                  <a:gd name="connsiteX51" fmla="*/ 417044 w 697876"/>
                  <a:gd name="connsiteY51" fmla="*/ 196950 h 214161"/>
                  <a:gd name="connsiteX52" fmla="*/ 357720 w 697876"/>
                  <a:gd name="connsiteY52" fmla="*/ 196950 h 214161"/>
                  <a:gd name="connsiteX53" fmla="*/ 348228 w 697876"/>
                  <a:gd name="connsiteY53" fmla="*/ 196950 h 214161"/>
                  <a:gd name="connsiteX54" fmla="*/ 288903 w 697876"/>
                  <a:gd name="connsiteY54" fmla="*/ 196950 h 214161"/>
                  <a:gd name="connsiteX55" fmla="*/ 280004 w 697876"/>
                  <a:gd name="connsiteY55" fmla="*/ 196950 h 214161"/>
                  <a:gd name="connsiteX56" fmla="*/ 224239 w 697876"/>
                  <a:gd name="connsiteY56" fmla="*/ 187458 h 214161"/>
                  <a:gd name="connsiteX57" fmla="*/ 214154 w 697876"/>
                  <a:gd name="connsiteY57" fmla="*/ 187458 h 214161"/>
                  <a:gd name="connsiteX58" fmla="*/ 165508 w 697876"/>
                  <a:gd name="connsiteY58" fmla="*/ 172627 h 214161"/>
                  <a:gd name="connsiteX59" fmla="*/ 156609 w 697876"/>
                  <a:gd name="connsiteY59" fmla="*/ 169661 h 214161"/>
                  <a:gd name="connsiteX60" fmla="*/ 103217 w 697876"/>
                  <a:gd name="connsiteY60" fmla="*/ 144152 h 214161"/>
                  <a:gd name="connsiteX61" fmla="*/ -8 w 697876"/>
                  <a:gd name="connsiteY61" fmla="*/ -7 h 214161"/>
                  <a:gd name="connsiteX62" fmla="*/ -8 w 697876"/>
                  <a:gd name="connsiteY62" fmla="*/ 91946 h 214161"/>
                  <a:gd name="connsiteX63" fmla="*/ -8 w 697876"/>
                  <a:gd name="connsiteY63" fmla="*/ 91946 h 21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97876" h="214161">
                    <a:moveTo>
                      <a:pt x="-8" y="20163"/>
                    </a:moveTo>
                    <a:cubicBezTo>
                      <a:pt x="6310" y="83154"/>
                      <a:pt x="45618" y="138047"/>
                      <a:pt x="103217" y="164322"/>
                    </a:cubicBezTo>
                    <a:cubicBezTo>
                      <a:pt x="120237" y="174366"/>
                      <a:pt x="138105" y="182896"/>
                      <a:pt x="156609" y="189831"/>
                    </a:cubicBezTo>
                    <a:lnTo>
                      <a:pt x="165508" y="189831"/>
                    </a:lnTo>
                    <a:cubicBezTo>
                      <a:pt x="180932" y="195171"/>
                      <a:pt x="197543" y="200510"/>
                      <a:pt x="214154" y="204662"/>
                    </a:cubicBezTo>
                    <a:lnTo>
                      <a:pt x="224239" y="204662"/>
                    </a:lnTo>
                    <a:cubicBezTo>
                      <a:pt x="242630" y="208815"/>
                      <a:pt x="261020" y="211782"/>
                      <a:pt x="280004" y="214155"/>
                    </a:cubicBezTo>
                    <a:lnTo>
                      <a:pt x="288903" y="214155"/>
                    </a:lnTo>
                    <a:cubicBezTo>
                      <a:pt x="308480" y="214155"/>
                      <a:pt x="327464" y="214155"/>
                      <a:pt x="348228" y="214155"/>
                    </a:cubicBezTo>
                    <a:lnTo>
                      <a:pt x="357720" y="214155"/>
                    </a:lnTo>
                    <a:cubicBezTo>
                      <a:pt x="377297" y="214155"/>
                      <a:pt x="396874" y="214155"/>
                      <a:pt x="417044" y="214155"/>
                    </a:cubicBezTo>
                    <a:lnTo>
                      <a:pt x="427723" y="214155"/>
                    </a:lnTo>
                    <a:cubicBezTo>
                      <a:pt x="441961" y="214155"/>
                      <a:pt x="456198" y="210002"/>
                      <a:pt x="469843" y="207035"/>
                    </a:cubicBezTo>
                    <a:cubicBezTo>
                      <a:pt x="481661" y="204698"/>
                      <a:pt x="493348" y="201726"/>
                      <a:pt x="504845" y="198137"/>
                    </a:cubicBezTo>
                    <a:cubicBezTo>
                      <a:pt x="516099" y="195402"/>
                      <a:pt x="527192" y="192038"/>
                      <a:pt x="538067" y="188052"/>
                    </a:cubicBezTo>
                    <a:lnTo>
                      <a:pt x="551711" y="183306"/>
                    </a:lnTo>
                    <a:cubicBezTo>
                      <a:pt x="568322" y="176187"/>
                      <a:pt x="584933" y="168474"/>
                      <a:pt x="600357" y="160169"/>
                    </a:cubicBezTo>
                    <a:lnTo>
                      <a:pt x="613409" y="151270"/>
                    </a:lnTo>
                    <a:lnTo>
                      <a:pt x="626460" y="142965"/>
                    </a:lnTo>
                    <a:lnTo>
                      <a:pt x="635952" y="135253"/>
                    </a:lnTo>
                    <a:lnTo>
                      <a:pt x="646631" y="126354"/>
                    </a:lnTo>
                    <a:cubicBezTo>
                      <a:pt x="648755" y="124527"/>
                      <a:pt x="650736" y="122545"/>
                      <a:pt x="652563" y="120422"/>
                    </a:cubicBezTo>
                    <a:cubicBezTo>
                      <a:pt x="657819" y="115385"/>
                      <a:pt x="662773" y="110034"/>
                      <a:pt x="667394" y="104404"/>
                    </a:cubicBezTo>
                    <a:lnTo>
                      <a:pt x="673327" y="97285"/>
                    </a:lnTo>
                    <a:cubicBezTo>
                      <a:pt x="676293" y="93726"/>
                      <a:pt x="678666" y="89573"/>
                      <a:pt x="681632" y="85420"/>
                    </a:cubicBezTo>
                    <a:cubicBezTo>
                      <a:pt x="682860" y="82650"/>
                      <a:pt x="684456" y="80057"/>
                      <a:pt x="686378" y="77708"/>
                    </a:cubicBezTo>
                    <a:cubicBezTo>
                      <a:pt x="688318" y="74113"/>
                      <a:pt x="689908" y="70334"/>
                      <a:pt x="691124" y="66436"/>
                    </a:cubicBezTo>
                    <a:cubicBezTo>
                      <a:pt x="692667" y="63832"/>
                      <a:pt x="693859" y="61044"/>
                      <a:pt x="694684" y="58131"/>
                    </a:cubicBezTo>
                    <a:cubicBezTo>
                      <a:pt x="695947" y="54655"/>
                      <a:pt x="696938" y="51083"/>
                      <a:pt x="697650" y="47452"/>
                    </a:cubicBezTo>
                    <a:cubicBezTo>
                      <a:pt x="697917" y="44492"/>
                      <a:pt x="697917" y="41514"/>
                      <a:pt x="697650" y="38554"/>
                    </a:cubicBezTo>
                    <a:cubicBezTo>
                      <a:pt x="697941" y="35000"/>
                      <a:pt x="697941" y="31429"/>
                      <a:pt x="697650" y="27876"/>
                    </a:cubicBezTo>
                    <a:cubicBezTo>
                      <a:pt x="697935" y="24518"/>
                      <a:pt x="697935" y="21148"/>
                      <a:pt x="697650" y="17790"/>
                    </a:cubicBezTo>
                    <a:lnTo>
                      <a:pt x="697650" y="-7"/>
                    </a:lnTo>
                    <a:cubicBezTo>
                      <a:pt x="697917" y="2953"/>
                      <a:pt x="697917" y="5931"/>
                      <a:pt x="697650" y="8892"/>
                    </a:cubicBezTo>
                    <a:cubicBezTo>
                      <a:pt x="696938" y="12522"/>
                      <a:pt x="695947" y="16094"/>
                      <a:pt x="694684" y="19570"/>
                    </a:cubicBezTo>
                    <a:cubicBezTo>
                      <a:pt x="693859" y="22483"/>
                      <a:pt x="692667" y="25271"/>
                      <a:pt x="691124" y="27876"/>
                    </a:cubicBezTo>
                    <a:cubicBezTo>
                      <a:pt x="689795" y="31737"/>
                      <a:pt x="688211" y="35498"/>
                      <a:pt x="686378" y="39147"/>
                    </a:cubicBezTo>
                    <a:cubicBezTo>
                      <a:pt x="684456" y="41496"/>
                      <a:pt x="682860" y="44089"/>
                      <a:pt x="681632" y="46859"/>
                    </a:cubicBezTo>
                    <a:cubicBezTo>
                      <a:pt x="678666" y="72369"/>
                      <a:pt x="676293" y="76522"/>
                      <a:pt x="673327" y="80081"/>
                    </a:cubicBezTo>
                    <a:lnTo>
                      <a:pt x="667394" y="87200"/>
                    </a:lnTo>
                    <a:cubicBezTo>
                      <a:pt x="662773" y="92830"/>
                      <a:pt x="657819" y="98181"/>
                      <a:pt x="652563" y="103217"/>
                    </a:cubicBezTo>
                    <a:lnTo>
                      <a:pt x="646631" y="109150"/>
                    </a:lnTo>
                    <a:lnTo>
                      <a:pt x="635952" y="118049"/>
                    </a:lnTo>
                    <a:lnTo>
                      <a:pt x="626460" y="125761"/>
                    </a:lnTo>
                    <a:lnTo>
                      <a:pt x="613409" y="134066"/>
                    </a:lnTo>
                    <a:cubicBezTo>
                      <a:pt x="609286" y="137175"/>
                      <a:pt x="604919" y="139951"/>
                      <a:pt x="600357" y="142372"/>
                    </a:cubicBezTo>
                    <a:cubicBezTo>
                      <a:pt x="584619" y="151229"/>
                      <a:pt x="568376" y="159149"/>
                      <a:pt x="551711" y="166101"/>
                    </a:cubicBezTo>
                    <a:lnTo>
                      <a:pt x="538067" y="170847"/>
                    </a:lnTo>
                    <a:cubicBezTo>
                      <a:pt x="527192" y="174834"/>
                      <a:pt x="516099" y="178198"/>
                      <a:pt x="504845" y="180933"/>
                    </a:cubicBezTo>
                    <a:cubicBezTo>
                      <a:pt x="493348" y="184522"/>
                      <a:pt x="481661" y="187494"/>
                      <a:pt x="469843" y="189831"/>
                    </a:cubicBezTo>
                    <a:cubicBezTo>
                      <a:pt x="456198" y="189831"/>
                      <a:pt x="441961" y="195171"/>
                      <a:pt x="427723" y="196950"/>
                    </a:cubicBezTo>
                    <a:lnTo>
                      <a:pt x="417044" y="196950"/>
                    </a:lnTo>
                    <a:cubicBezTo>
                      <a:pt x="397467" y="196950"/>
                      <a:pt x="377890" y="196950"/>
                      <a:pt x="357720" y="196950"/>
                    </a:cubicBezTo>
                    <a:lnTo>
                      <a:pt x="348228" y="196950"/>
                    </a:lnTo>
                    <a:cubicBezTo>
                      <a:pt x="328650" y="196950"/>
                      <a:pt x="309667" y="196950"/>
                      <a:pt x="288903" y="196950"/>
                    </a:cubicBezTo>
                    <a:lnTo>
                      <a:pt x="280004" y="196950"/>
                    </a:lnTo>
                    <a:cubicBezTo>
                      <a:pt x="261020" y="196950"/>
                      <a:pt x="242630" y="191611"/>
                      <a:pt x="224239" y="187458"/>
                    </a:cubicBezTo>
                    <a:lnTo>
                      <a:pt x="214154" y="187458"/>
                    </a:lnTo>
                    <a:cubicBezTo>
                      <a:pt x="197543" y="183306"/>
                      <a:pt x="180932" y="177967"/>
                      <a:pt x="165508" y="172627"/>
                    </a:cubicBezTo>
                    <a:lnTo>
                      <a:pt x="156609" y="169661"/>
                    </a:lnTo>
                    <a:cubicBezTo>
                      <a:pt x="138313" y="162233"/>
                      <a:pt x="120486" y="153715"/>
                      <a:pt x="103217" y="144152"/>
                    </a:cubicBezTo>
                    <a:cubicBezTo>
                      <a:pt x="45618" y="117877"/>
                      <a:pt x="6310" y="62984"/>
                      <a:pt x="-8" y="-7"/>
                    </a:cubicBezTo>
                    <a:lnTo>
                      <a:pt x="-8" y="91946"/>
                    </a:lnTo>
                    <a:lnTo>
                      <a:pt x="-8" y="91946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E225B7-FFFB-67E1-91C4-43F725C6019F}"/>
                  </a:ext>
                </a:extLst>
              </p:cNvPr>
              <p:cNvSpPr/>
              <p:nvPr/>
            </p:nvSpPr>
            <p:spPr>
              <a:xfrm>
                <a:off x="1511744" y="5523612"/>
                <a:ext cx="697876" cy="281643"/>
              </a:xfrm>
              <a:custGeom>
                <a:avLst/>
                <a:gdLst>
                  <a:gd name="connsiteX0" fmla="*/ 697650 w 697876"/>
                  <a:gd name="connsiteY0" fmla="*/ 7705 h 281643"/>
                  <a:gd name="connsiteX1" fmla="*/ 697650 w 697876"/>
                  <a:gd name="connsiteY1" fmla="*/ 18383 h 281643"/>
                  <a:gd name="connsiteX2" fmla="*/ 697650 w 697876"/>
                  <a:gd name="connsiteY2" fmla="*/ 27282 h 281643"/>
                  <a:gd name="connsiteX3" fmla="*/ 694684 w 697876"/>
                  <a:gd name="connsiteY3" fmla="*/ 37961 h 281643"/>
                  <a:gd name="connsiteX4" fmla="*/ 691124 w 697876"/>
                  <a:gd name="connsiteY4" fmla="*/ 46266 h 281643"/>
                  <a:gd name="connsiteX5" fmla="*/ 686378 w 697876"/>
                  <a:gd name="connsiteY5" fmla="*/ 57538 h 281643"/>
                  <a:gd name="connsiteX6" fmla="*/ 681632 w 697876"/>
                  <a:gd name="connsiteY6" fmla="*/ 65250 h 281643"/>
                  <a:gd name="connsiteX7" fmla="*/ 673327 w 697876"/>
                  <a:gd name="connsiteY7" fmla="*/ 77115 h 281643"/>
                  <a:gd name="connsiteX8" fmla="*/ 667394 w 697876"/>
                  <a:gd name="connsiteY8" fmla="*/ 84234 h 281643"/>
                  <a:gd name="connsiteX9" fmla="*/ 652563 w 697876"/>
                  <a:gd name="connsiteY9" fmla="*/ 100252 h 281643"/>
                  <a:gd name="connsiteX10" fmla="*/ 646631 w 697876"/>
                  <a:gd name="connsiteY10" fmla="*/ 106184 h 281643"/>
                  <a:gd name="connsiteX11" fmla="*/ 635952 w 697876"/>
                  <a:gd name="connsiteY11" fmla="*/ 115083 h 281643"/>
                  <a:gd name="connsiteX12" fmla="*/ 626460 w 697876"/>
                  <a:gd name="connsiteY12" fmla="*/ 122795 h 281643"/>
                  <a:gd name="connsiteX13" fmla="*/ 613409 w 697876"/>
                  <a:gd name="connsiteY13" fmla="*/ 131100 h 281643"/>
                  <a:gd name="connsiteX14" fmla="*/ 600357 w 697876"/>
                  <a:gd name="connsiteY14" fmla="*/ 139999 h 281643"/>
                  <a:gd name="connsiteX15" fmla="*/ 551711 w 697876"/>
                  <a:gd name="connsiteY15" fmla="*/ 163135 h 281643"/>
                  <a:gd name="connsiteX16" fmla="*/ 538067 w 697876"/>
                  <a:gd name="connsiteY16" fmla="*/ 167881 h 281643"/>
                  <a:gd name="connsiteX17" fmla="*/ 504845 w 697876"/>
                  <a:gd name="connsiteY17" fmla="*/ 177967 h 281643"/>
                  <a:gd name="connsiteX18" fmla="*/ 469843 w 697876"/>
                  <a:gd name="connsiteY18" fmla="*/ 186865 h 281643"/>
                  <a:gd name="connsiteX19" fmla="*/ 427723 w 697876"/>
                  <a:gd name="connsiteY19" fmla="*/ 193984 h 281643"/>
                  <a:gd name="connsiteX20" fmla="*/ 417044 w 697876"/>
                  <a:gd name="connsiteY20" fmla="*/ 193984 h 281643"/>
                  <a:gd name="connsiteX21" fmla="*/ 357719 w 697876"/>
                  <a:gd name="connsiteY21" fmla="*/ 193984 h 281643"/>
                  <a:gd name="connsiteX22" fmla="*/ 348227 w 697876"/>
                  <a:gd name="connsiteY22" fmla="*/ 193984 h 281643"/>
                  <a:gd name="connsiteX23" fmla="*/ 288903 w 697876"/>
                  <a:gd name="connsiteY23" fmla="*/ 193984 h 281643"/>
                  <a:gd name="connsiteX24" fmla="*/ 280004 w 697876"/>
                  <a:gd name="connsiteY24" fmla="*/ 193984 h 281643"/>
                  <a:gd name="connsiteX25" fmla="*/ 224239 w 697876"/>
                  <a:gd name="connsiteY25" fmla="*/ 184492 h 281643"/>
                  <a:gd name="connsiteX26" fmla="*/ 214154 w 697876"/>
                  <a:gd name="connsiteY26" fmla="*/ 184492 h 281643"/>
                  <a:gd name="connsiteX27" fmla="*/ 165507 w 697876"/>
                  <a:gd name="connsiteY27" fmla="*/ 169661 h 281643"/>
                  <a:gd name="connsiteX28" fmla="*/ 156609 w 697876"/>
                  <a:gd name="connsiteY28" fmla="*/ 169661 h 281643"/>
                  <a:gd name="connsiteX29" fmla="*/ 103217 w 697876"/>
                  <a:gd name="connsiteY29" fmla="*/ 144152 h 281643"/>
                  <a:gd name="connsiteX30" fmla="*/ -8 w 697876"/>
                  <a:gd name="connsiteY30" fmla="*/ -7 h 281643"/>
                  <a:gd name="connsiteX31" fmla="*/ -8 w 697876"/>
                  <a:gd name="connsiteY31" fmla="*/ 91946 h 281643"/>
                  <a:gd name="connsiteX32" fmla="*/ 103810 w 697876"/>
                  <a:gd name="connsiteY32" fmla="*/ 236105 h 281643"/>
                  <a:gd name="connsiteX33" fmla="*/ 154236 w 697876"/>
                  <a:gd name="connsiteY33" fmla="*/ 260428 h 281643"/>
                  <a:gd name="connsiteX34" fmla="*/ 157202 w 697876"/>
                  <a:gd name="connsiteY34" fmla="*/ 260428 h 281643"/>
                  <a:gd name="connsiteX35" fmla="*/ 165507 w 697876"/>
                  <a:gd name="connsiteY35" fmla="*/ 260428 h 281643"/>
                  <a:gd name="connsiteX36" fmla="*/ 196950 w 697876"/>
                  <a:gd name="connsiteY36" fmla="*/ 271106 h 281643"/>
                  <a:gd name="connsiteX37" fmla="*/ 214154 w 697876"/>
                  <a:gd name="connsiteY37" fmla="*/ 275259 h 281643"/>
                  <a:gd name="connsiteX38" fmla="*/ 224239 w 697876"/>
                  <a:gd name="connsiteY38" fmla="*/ 275259 h 281643"/>
                  <a:gd name="connsiteX39" fmla="*/ 233731 w 697876"/>
                  <a:gd name="connsiteY39" fmla="*/ 275259 h 281643"/>
                  <a:gd name="connsiteX40" fmla="*/ 268139 w 697876"/>
                  <a:gd name="connsiteY40" fmla="*/ 281191 h 281643"/>
                  <a:gd name="connsiteX41" fmla="*/ 280597 w 697876"/>
                  <a:gd name="connsiteY41" fmla="*/ 281191 h 281643"/>
                  <a:gd name="connsiteX42" fmla="*/ 289496 w 697876"/>
                  <a:gd name="connsiteY42" fmla="*/ 281191 h 281643"/>
                  <a:gd name="connsiteX43" fmla="*/ 301954 w 697876"/>
                  <a:gd name="connsiteY43" fmla="*/ 281191 h 281643"/>
                  <a:gd name="connsiteX44" fmla="*/ 336956 w 697876"/>
                  <a:gd name="connsiteY44" fmla="*/ 281191 h 281643"/>
                  <a:gd name="connsiteX45" fmla="*/ 372551 w 697876"/>
                  <a:gd name="connsiteY45" fmla="*/ 281191 h 281643"/>
                  <a:gd name="connsiteX46" fmla="*/ 411112 w 697876"/>
                  <a:gd name="connsiteY46" fmla="*/ 281191 h 281643"/>
                  <a:gd name="connsiteX47" fmla="*/ 415858 w 697876"/>
                  <a:gd name="connsiteY47" fmla="*/ 281191 h 281643"/>
                  <a:gd name="connsiteX48" fmla="*/ 425943 w 697876"/>
                  <a:gd name="connsiteY48" fmla="*/ 281191 h 281643"/>
                  <a:gd name="connsiteX49" fmla="*/ 456198 w 697876"/>
                  <a:gd name="connsiteY49" fmla="*/ 277038 h 281643"/>
                  <a:gd name="connsiteX50" fmla="*/ 468657 w 697876"/>
                  <a:gd name="connsiteY50" fmla="*/ 277038 h 281643"/>
                  <a:gd name="connsiteX51" fmla="*/ 503658 w 697876"/>
                  <a:gd name="connsiteY51" fmla="*/ 268140 h 281643"/>
                  <a:gd name="connsiteX52" fmla="*/ 522049 w 697876"/>
                  <a:gd name="connsiteY52" fmla="*/ 263394 h 281643"/>
                  <a:gd name="connsiteX53" fmla="*/ 536287 w 697876"/>
                  <a:gd name="connsiteY53" fmla="*/ 258055 h 281643"/>
                  <a:gd name="connsiteX54" fmla="*/ 549931 w 697876"/>
                  <a:gd name="connsiteY54" fmla="*/ 253309 h 281643"/>
                  <a:gd name="connsiteX55" fmla="*/ 599171 w 697876"/>
                  <a:gd name="connsiteY55" fmla="*/ 230172 h 281643"/>
                  <a:gd name="connsiteX56" fmla="*/ 603324 w 697876"/>
                  <a:gd name="connsiteY56" fmla="*/ 230172 h 281643"/>
                  <a:gd name="connsiteX57" fmla="*/ 612222 w 697876"/>
                  <a:gd name="connsiteY57" fmla="*/ 224240 h 281643"/>
                  <a:gd name="connsiteX58" fmla="*/ 624680 w 697876"/>
                  <a:gd name="connsiteY58" fmla="*/ 215934 h 281643"/>
                  <a:gd name="connsiteX59" fmla="*/ 634766 w 697876"/>
                  <a:gd name="connsiteY59" fmla="*/ 208222 h 281643"/>
                  <a:gd name="connsiteX60" fmla="*/ 645444 w 697876"/>
                  <a:gd name="connsiteY60" fmla="*/ 199323 h 281643"/>
                  <a:gd name="connsiteX61" fmla="*/ 645444 w 697876"/>
                  <a:gd name="connsiteY61" fmla="*/ 199323 h 281643"/>
                  <a:gd name="connsiteX62" fmla="*/ 649004 w 697876"/>
                  <a:gd name="connsiteY62" fmla="*/ 195171 h 281643"/>
                  <a:gd name="connsiteX63" fmla="*/ 663835 w 697876"/>
                  <a:gd name="connsiteY63" fmla="*/ 179153 h 281643"/>
                  <a:gd name="connsiteX64" fmla="*/ 666801 w 697876"/>
                  <a:gd name="connsiteY64" fmla="*/ 179153 h 281643"/>
                  <a:gd name="connsiteX65" fmla="*/ 666801 w 697876"/>
                  <a:gd name="connsiteY65" fmla="*/ 175594 h 281643"/>
                  <a:gd name="connsiteX66" fmla="*/ 675106 w 697876"/>
                  <a:gd name="connsiteY66" fmla="*/ 163135 h 281643"/>
                  <a:gd name="connsiteX67" fmla="*/ 678666 w 697876"/>
                  <a:gd name="connsiteY67" fmla="*/ 157796 h 281643"/>
                  <a:gd name="connsiteX68" fmla="*/ 678666 w 697876"/>
                  <a:gd name="connsiteY68" fmla="*/ 157796 h 281643"/>
                  <a:gd name="connsiteX69" fmla="*/ 684005 w 697876"/>
                  <a:gd name="connsiteY69" fmla="*/ 146525 h 281643"/>
                  <a:gd name="connsiteX70" fmla="*/ 684005 w 697876"/>
                  <a:gd name="connsiteY70" fmla="*/ 140592 h 281643"/>
                  <a:gd name="connsiteX71" fmla="*/ 684005 w 697876"/>
                  <a:gd name="connsiteY71" fmla="*/ 140592 h 281643"/>
                  <a:gd name="connsiteX72" fmla="*/ 686971 w 697876"/>
                  <a:gd name="connsiteY72" fmla="*/ 129914 h 281643"/>
                  <a:gd name="connsiteX73" fmla="*/ 686971 w 697876"/>
                  <a:gd name="connsiteY73" fmla="*/ 122795 h 281643"/>
                  <a:gd name="connsiteX74" fmla="*/ 686971 w 697876"/>
                  <a:gd name="connsiteY74" fmla="*/ 122795 h 281643"/>
                  <a:gd name="connsiteX75" fmla="*/ 686971 w 697876"/>
                  <a:gd name="connsiteY75" fmla="*/ 112116 h 281643"/>
                  <a:gd name="connsiteX76" fmla="*/ 686971 w 697876"/>
                  <a:gd name="connsiteY76" fmla="*/ 104997 h 281643"/>
                  <a:gd name="connsiteX77" fmla="*/ 686971 w 697876"/>
                  <a:gd name="connsiteY77" fmla="*/ -7 h 281643"/>
                  <a:gd name="connsiteX78" fmla="*/ 697650 w 697876"/>
                  <a:gd name="connsiteY78" fmla="*/ 7705 h 28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97876" h="281643">
                    <a:moveTo>
                      <a:pt x="697650" y="7705"/>
                    </a:moveTo>
                    <a:cubicBezTo>
                      <a:pt x="697941" y="11259"/>
                      <a:pt x="697941" y="14830"/>
                      <a:pt x="697650" y="18383"/>
                    </a:cubicBezTo>
                    <a:cubicBezTo>
                      <a:pt x="697917" y="21344"/>
                      <a:pt x="697917" y="24322"/>
                      <a:pt x="697650" y="27282"/>
                    </a:cubicBezTo>
                    <a:cubicBezTo>
                      <a:pt x="696938" y="30913"/>
                      <a:pt x="695947" y="34484"/>
                      <a:pt x="694684" y="37961"/>
                    </a:cubicBezTo>
                    <a:cubicBezTo>
                      <a:pt x="693859" y="40874"/>
                      <a:pt x="692667" y="43662"/>
                      <a:pt x="691124" y="46266"/>
                    </a:cubicBezTo>
                    <a:cubicBezTo>
                      <a:pt x="689908" y="50164"/>
                      <a:pt x="688318" y="53943"/>
                      <a:pt x="686378" y="57538"/>
                    </a:cubicBezTo>
                    <a:lnTo>
                      <a:pt x="681632" y="65250"/>
                    </a:lnTo>
                    <a:cubicBezTo>
                      <a:pt x="678666" y="69403"/>
                      <a:pt x="676293" y="73555"/>
                      <a:pt x="673327" y="77115"/>
                    </a:cubicBezTo>
                    <a:lnTo>
                      <a:pt x="667394" y="84234"/>
                    </a:lnTo>
                    <a:cubicBezTo>
                      <a:pt x="662927" y="89994"/>
                      <a:pt x="657962" y="95357"/>
                      <a:pt x="652563" y="100252"/>
                    </a:cubicBezTo>
                    <a:cubicBezTo>
                      <a:pt x="650736" y="102375"/>
                      <a:pt x="648755" y="104357"/>
                      <a:pt x="646631" y="106184"/>
                    </a:cubicBezTo>
                    <a:lnTo>
                      <a:pt x="635952" y="115083"/>
                    </a:lnTo>
                    <a:lnTo>
                      <a:pt x="626460" y="122795"/>
                    </a:lnTo>
                    <a:lnTo>
                      <a:pt x="613409" y="131100"/>
                    </a:lnTo>
                    <a:lnTo>
                      <a:pt x="600357" y="139999"/>
                    </a:lnTo>
                    <a:cubicBezTo>
                      <a:pt x="584933" y="148304"/>
                      <a:pt x="568322" y="156016"/>
                      <a:pt x="551711" y="163135"/>
                    </a:cubicBezTo>
                    <a:lnTo>
                      <a:pt x="538067" y="167881"/>
                    </a:lnTo>
                    <a:cubicBezTo>
                      <a:pt x="527192" y="171868"/>
                      <a:pt x="516099" y="175232"/>
                      <a:pt x="504845" y="177967"/>
                    </a:cubicBezTo>
                    <a:cubicBezTo>
                      <a:pt x="493348" y="181556"/>
                      <a:pt x="481661" y="184528"/>
                      <a:pt x="469843" y="186865"/>
                    </a:cubicBezTo>
                    <a:cubicBezTo>
                      <a:pt x="456198" y="186865"/>
                      <a:pt x="441960" y="192204"/>
                      <a:pt x="427723" y="193984"/>
                    </a:cubicBezTo>
                    <a:lnTo>
                      <a:pt x="417044" y="193984"/>
                    </a:lnTo>
                    <a:cubicBezTo>
                      <a:pt x="397467" y="193984"/>
                      <a:pt x="377890" y="193984"/>
                      <a:pt x="357719" y="193984"/>
                    </a:cubicBezTo>
                    <a:lnTo>
                      <a:pt x="348227" y="193984"/>
                    </a:lnTo>
                    <a:cubicBezTo>
                      <a:pt x="328650" y="193984"/>
                      <a:pt x="309666" y="193984"/>
                      <a:pt x="288903" y="193984"/>
                    </a:cubicBezTo>
                    <a:lnTo>
                      <a:pt x="280004" y="193984"/>
                    </a:lnTo>
                    <a:cubicBezTo>
                      <a:pt x="261020" y="193984"/>
                      <a:pt x="242630" y="188645"/>
                      <a:pt x="224239" y="184492"/>
                    </a:cubicBezTo>
                    <a:lnTo>
                      <a:pt x="214154" y="184492"/>
                    </a:lnTo>
                    <a:cubicBezTo>
                      <a:pt x="197543" y="180340"/>
                      <a:pt x="180932" y="175000"/>
                      <a:pt x="165507" y="169661"/>
                    </a:cubicBezTo>
                    <a:lnTo>
                      <a:pt x="156609" y="169661"/>
                    </a:lnTo>
                    <a:cubicBezTo>
                      <a:pt x="138105" y="162726"/>
                      <a:pt x="120237" y="154195"/>
                      <a:pt x="103217" y="144152"/>
                    </a:cubicBezTo>
                    <a:cubicBezTo>
                      <a:pt x="45618" y="117877"/>
                      <a:pt x="6310" y="62984"/>
                      <a:pt x="-8" y="-7"/>
                    </a:cubicBezTo>
                    <a:lnTo>
                      <a:pt x="-8" y="91946"/>
                    </a:lnTo>
                    <a:cubicBezTo>
                      <a:pt x="6428" y="155067"/>
                      <a:pt x="45980" y="209996"/>
                      <a:pt x="103810" y="236105"/>
                    </a:cubicBezTo>
                    <a:cubicBezTo>
                      <a:pt x="119899" y="245626"/>
                      <a:pt x="136771" y="253760"/>
                      <a:pt x="154236" y="260428"/>
                    </a:cubicBezTo>
                    <a:lnTo>
                      <a:pt x="157202" y="260428"/>
                    </a:lnTo>
                    <a:lnTo>
                      <a:pt x="165507" y="260428"/>
                    </a:lnTo>
                    <a:lnTo>
                      <a:pt x="196950" y="271106"/>
                    </a:lnTo>
                    <a:lnTo>
                      <a:pt x="214154" y="275259"/>
                    </a:lnTo>
                    <a:lnTo>
                      <a:pt x="224239" y="275259"/>
                    </a:lnTo>
                    <a:lnTo>
                      <a:pt x="233731" y="275259"/>
                    </a:lnTo>
                    <a:lnTo>
                      <a:pt x="268139" y="281191"/>
                    </a:lnTo>
                    <a:lnTo>
                      <a:pt x="280597" y="281191"/>
                    </a:lnTo>
                    <a:lnTo>
                      <a:pt x="289496" y="281191"/>
                    </a:lnTo>
                    <a:lnTo>
                      <a:pt x="301954" y="281191"/>
                    </a:lnTo>
                    <a:cubicBezTo>
                      <a:pt x="313612" y="281784"/>
                      <a:pt x="325299" y="281784"/>
                      <a:pt x="336956" y="281191"/>
                    </a:cubicBezTo>
                    <a:lnTo>
                      <a:pt x="372551" y="281191"/>
                    </a:lnTo>
                    <a:lnTo>
                      <a:pt x="411112" y="281191"/>
                    </a:lnTo>
                    <a:lnTo>
                      <a:pt x="415858" y="281191"/>
                    </a:lnTo>
                    <a:lnTo>
                      <a:pt x="425943" y="281191"/>
                    </a:lnTo>
                    <a:lnTo>
                      <a:pt x="456198" y="277038"/>
                    </a:lnTo>
                    <a:lnTo>
                      <a:pt x="468657" y="277038"/>
                    </a:lnTo>
                    <a:cubicBezTo>
                      <a:pt x="480474" y="274701"/>
                      <a:pt x="492161" y="271729"/>
                      <a:pt x="503658" y="268140"/>
                    </a:cubicBezTo>
                    <a:cubicBezTo>
                      <a:pt x="509591" y="268140"/>
                      <a:pt x="516116" y="268140"/>
                      <a:pt x="522049" y="263394"/>
                    </a:cubicBezTo>
                    <a:cubicBezTo>
                      <a:pt x="526925" y="261976"/>
                      <a:pt x="531683" y="260190"/>
                      <a:pt x="536287" y="258055"/>
                    </a:cubicBezTo>
                    <a:lnTo>
                      <a:pt x="549931" y="253309"/>
                    </a:lnTo>
                    <a:cubicBezTo>
                      <a:pt x="566833" y="246682"/>
                      <a:pt x="583284" y="238952"/>
                      <a:pt x="599171" y="230172"/>
                    </a:cubicBezTo>
                    <a:lnTo>
                      <a:pt x="603324" y="230172"/>
                    </a:lnTo>
                    <a:lnTo>
                      <a:pt x="612222" y="224240"/>
                    </a:lnTo>
                    <a:cubicBezTo>
                      <a:pt x="616595" y="221819"/>
                      <a:pt x="620765" y="219043"/>
                      <a:pt x="624680" y="215934"/>
                    </a:cubicBezTo>
                    <a:lnTo>
                      <a:pt x="634766" y="208222"/>
                    </a:lnTo>
                    <a:lnTo>
                      <a:pt x="645444" y="199323"/>
                    </a:lnTo>
                    <a:lnTo>
                      <a:pt x="645444" y="199323"/>
                    </a:lnTo>
                    <a:lnTo>
                      <a:pt x="649004" y="195171"/>
                    </a:lnTo>
                    <a:cubicBezTo>
                      <a:pt x="654396" y="190264"/>
                      <a:pt x="659356" y="184907"/>
                      <a:pt x="663835" y="179153"/>
                    </a:cubicBezTo>
                    <a:lnTo>
                      <a:pt x="666801" y="179153"/>
                    </a:lnTo>
                    <a:cubicBezTo>
                      <a:pt x="666860" y="177967"/>
                      <a:pt x="666860" y="176780"/>
                      <a:pt x="666801" y="175594"/>
                    </a:cubicBezTo>
                    <a:lnTo>
                      <a:pt x="675106" y="163135"/>
                    </a:lnTo>
                    <a:lnTo>
                      <a:pt x="678666" y="157796"/>
                    </a:lnTo>
                    <a:cubicBezTo>
                      <a:pt x="678666" y="157796"/>
                      <a:pt x="678666" y="157796"/>
                      <a:pt x="678666" y="157796"/>
                    </a:cubicBezTo>
                    <a:lnTo>
                      <a:pt x="684005" y="146525"/>
                    </a:lnTo>
                    <a:cubicBezTo>
                      <a:pt x="683792" y="144555"/>
                      <a:pt x="683792" y="142562"/>
                      <a:pt x="684005" y="140592"/>
                    </a:cubicBezTo>
                    <a:cubicBezTo>
                      <a:pt x="684005" y="140592"/>
                      <a:pt x="684005" y="140592"/>
                      <a:pt x="684005" y="140592"/>
                    </a:cubicBezTo>
                    <a:cubicBezTo>
                      <a:pt x="684005" y="140592"/>
                      <a:pt x="684005" y="133473"/>
                      <a:pt x="686971" y="129914"/>
                    </a:cubicBezTo>
                    <a:cubicBezTo>
                      <a:pt x="687238" y="127547"/>
                      <a:pt x="687238" y="125162"/>
                      <a:pt x="686971" y="122795"/>
                    </a:cubicBezTo>
                    <a:cubicBezTo>
                      <a:pt x="686971" y="122795"/>
                      <a:pt x="686971" y="122795"/>
                      <a:pt x="686971" y="122795"/>
                    </a:cubicBezTo>
                    <a:cubicBezTo>
                      <a:pt x="686971" y="122795"/>
                      <a:pt x="686971" y="115676"/>
                      <a:pt x="686971" y="112116"/>
                    </a:cubicBezTo>
                    <a:cubicBezTo>
                      <a:pt x="686971" y="108557"/>
                      <a:pt x="686971" y="107370"/>
                      <a:pt x="686971" y="104997"/>
                    </a:cubicBezTo>
                    <a:lnTo>
                      <a:pt x="686971" y="-7"/>
                    </a:lnTo>
                    <a:cubicBezTo>
                      <a:pt x="690780" y="2200"/>
                      <a:pt x="694357" y="4781"/>
                      <a:pt x="697650" y="7705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74DB5B-372E-287A-02FC-72F3143638D6}"/>
                  </a:ext>
                </a:extLst>
              </p:cNvPr>
              <p:cNvSpPr/>
              <p:nvPr/>
            </p:nvSpPr>
            <p:spPr>
              <a:xfrm>
                <a:off x="1505811" y="5523612"/>
                <a:ext cx="697876" cy="209415"/>
              </a:xfrm>
              <a:custGeom>
                <a:avLst/>
                <a:gdLst>
                  <a:gd name="connsiteX0" fmla="*/ 4144 w 697876"/>
                  <a:gd name="connsiteY0" fmla="*/ 12451 h 209415"/>
                  <a:gd name="connsiteX1" fmla="*/ 107369 w 697876"/>
                  <a:gd name="connsiteY1" fmla="*/ 156610 h 209415"/>
                  <a:gd name="connsiteX2" fmla="*/ 160761 w 697876"/>
                  <a:gd name="connsiteY2" fmla="*/ 182119 h 209415"/>
                  <a:gd name="connsiteX3" fmla="*/ 169660 w 697876"/>
                  <a:gd name="connsiteY3" fmla="*/ 185086 h 209415"/>
                  <a:gd name="connsiteX4" fmla="*/ 218307 w 697876"/>
                  <a:gd name="connsiteY4" fmla="*/ 199917 h 209415"/>
                  <a:gd name="connsiteX5" fmla="*/ 228392 w 697876"/>
                  <a:gd name="connsiteY5" fmla="*/ 199917 h 209415"/>
                  <a:gd name="connsiteX6" fmla="*/ 284157 w 697876"/>
                  <a:gd name="connsiteY6" fmla="*/ 209408 h 209415"/>
                  <a:gd name="connsiteX7" fmla="*/ 293056 w 697876"/>
                  <a:gd name="connsiteY7" fmla="*/ 209408 h 209415"/>
                  <a:gd name="connsiteX8" fmla="*/ 352380 w 697876"/>
                  <a:gd name="connsiteY8" fmla="*/ 209408 h 209415"/>
                  <a:gd name="connsiteX9" fmla="*/ 361872 w 697876"/>
                  <a:gd name="connsiteY9" fmla="*/ 209408 h 209415"/>
                  <a:gd name="connsiteX10" fmla="*/ 421197 w 697876"/>
                  <a:gd name="connsiteY10" fmla="*/ 209408 h 209415"/>
                  <a:gd name="connsiteX11" fmla="*/ 431875 w 697876"/>
                  <a:gd name="connsiteY11" fmla="*/ 209408 h 209415"/>
                  <a:gd name="connsiteX12" fmla="*/ 473996 w 697876"/>
                  <a:gd name="connsiteY12" fmla="*/ 202290 h 209415"/>
                  <a:gd name="connsiteX13" fmla="*/ 508997 w 697876"/>
                  <a:gd name="connsiteY13" fmla="*/ 193391 h 209415"/>
                  <a:gd name="connsiteX14" fmla="*/ 542219 w 697876"/>
                  <a:gd name="connsiteY14" fmla="*/ 183306 h 209415"/>
                  <a:gd name="connsiteX15" fmla="*/ 555864 w 697876"/>
                  <a:gd name="connsiteY15" fmla="*/ 178560 h 209415"/>
                  <a:gd name="connsiteX16" fmla="*/ 604510 w 697876"/>
                  <a:gd name="connsiteY16" fmla="*/ 155423 h 209415"/>
                  <a:gd name="connsiteX17" fmla="*/ 617562 w 697876"/>
                  <a:gd name="connsiteY17" fmla="*/ 146525 h 209415"/>
                  <a:gd name="connsiteX18" fmla="*/ 630613 w 697876"/>
                  <a:gd name="connsiteY18" fmla="*/ 138219 h 209415"/>
                  <a:gd name="connsiteX19" fmla="*/ 640105 w 697876"/>
                  <a:gd name="connsiteY19" fmla="*/ 130507 h 209415"/>
                  <a:gd name="connsiteX20" fmla="*/ 650783 w 697876"/>
                  <a:gd name="connsiteY20" fmla="*/ 121608 h 209415"/>
                  <a:gd name="connsiteX21" fmla="*/ 652563 w 697876"/>
                  <a:gd name="connsiteY21" fmla="*/ 118642 h 209415"/>
                  <a:gd name="connsiteX22" fmla="*/ 667394 w 697876"/>
                  <a:gd name="connsiteY22" fmla="*/ 102625 h 209415"/>
                  <a:gd name="connsiteX23" fmla="*/ 673327 w 697876"/>
                  <a:gd name="connsiteY23" fmla="*/ 96099 h 209415"/>
                  <a:gd name="connsiteX24" fmla="*/ 681632 w 697876"/>
                  <a:gd name="connsiteY24" fmla="*/ 83641 h 209415"/>
                  <a:gd name="connsiteX25" fmla="*/ 686378 w 697876"/>
                  <a:gd name="connsiteY25" fmla="*/ 75928 h 209415"/>
                  <a:gd name="connsiteX26" fmla="*/ 691124 w 697876"/>
                  <a:gd name="connsiteY26" fmla="*/ 64656 h 209415"/>
                  <a:gd name="connsiteX27" fmla="*/ 694684 w 697876"/>
                  <a:gd name="connsiteY27" fmla="*/ 56351 h 209415"/>
                  <a:gd name="connsiteX28" fmla="*/ 697650 w 697876"/>
                  <a:gd name="connsiteY28" fmla="*/ 45673 h 209415"/>
                  <a:gd name="connsiteX29" fmla="*/ 697650 w 697876"/>
                  <a:gd name="connsiteY29" fmla="*/ 36774 h 209415"/>
                  <a:gd name="connsiteX30" fmla="*/ 697650 w 697876"/>
                  <a:gd name="connsiteY30" fmla="*/ 26096 h 209415"/>
                  <a:gd name="connsiteX31" fmla="*/ 697650 w 697876"/>
                  <a:gd name="connsiteY31" fmla="*/ 16010 h 209415"/>
                  <a:gd name="connsiteX32" fmla="*/ 697650 w 697876"/>
                  <a:gd name="connsiteY32" fmla="*/ -7 h 209415"/>
                  <a:gd name="connsiteX33" fmla="*/ 697650 w 697876"/>
                  <a:gd name="connsiteY33" fmla="*/ 8892 h 209415"/>
                  <a:gd name="connsiteX34" fmla="*/ 694684 w 697876"/>
                  <a:gd name="connsiteY34" fmla="*/ 19570 h 209415"/>
                  <a:gd name="connsiteX35" fmla="*/ 691124 w 697876"/>
                  <a:gd name="connsiteY35" fmla="*/ 27876 h 209415"/>
                  <a:gd name="connsiteX36" fmla="*/ 686378 w 697876"/>
                  <a:gd name="connsiteY36" fmla="*/ 39147 h 209415"/>
                  <a:gd name="connsiteX37" fmla="*/ 681632 w 697876"/>
                  <a:gd name="connsiteY37" fmla="*/ 68216 h 209415"/>
                  <a:gd name="connsiteX38" fmla="*/ 673327 w 697876"/>
                  <a:gd name="connsiteY38" fmla="*/ 80081 h 209415"/>
                  <a:gd name="connsiteX39" fmla="*/ 667394 w 697876"/>
                  <a:gd name="connsiteY39" fmla="*/ 87200 h 209415"/>
                  <a:gd name="connsiteX40" fmla="*/ 652563 w 697876"/>
                  <a:gd name="connsiteY40" fmla="*/ 103217 h 209415"/>
                  <a:gd name="connsiteX41" fmla="*/ 646631 w 697876"/>
                  <a:gd name="connsiteY41" fmla="*/ 109150 h 209415"/>
                  <a:gd name="connsiteX42" fmla="*/ 635952 w 697876"/>
                  <a:gd name="connsiteY42" fmla="*/ 118049 h 209415"/>
                  <a:gd name="connsiteX43" fmla="*/ 626460 w 697876"/>
                  <a:gd name="connsiteY43" fmla="*/ 125761 h 209415"/>
                  <a:gd name="connsiteX44" fmla="*/ 613409 w 697876"/>
                  <a:gd name="connsiteY44" fmla="*/ 134067 h 209415"/>
                  <a:gd name="connsiteX45" fmla="*/ 600357 w 697876"/>
                  <a:gd name="connsiteY45" fmla="*/ 142965 h 209415"/>
                  <a:gd name="connsiteX46" fmla="*/ 551711 w 697876"/>
                  <a:gd name="connsiteY46" fmla="*/ 166102 h 209415"/>
                  <a:gd name="connsiteX47" fmla="*/ 538067 w 697876"/>
                  <a:gd name="connsiteY47" fmla="*/ 170847 h 209415"/>
                  <a:gd name="connsiteX48" fmla="*/ 504845 w 697876"/>
                  <a:gd name="connsiteY48" fmla="*/ 180933 h 209415"/>
                  <a:gd name="connsiteX49" fmla="*/ 469843 w 697876"/>
                  <a:gd name="connsiteY49" fmla="*/ 189831 h 209415"/>
                  <a:gd name="connsiteX50" fmla="*/ 427723 w 697876"/>
                  <a:gd name="connsiteY50" fmla="*/ 196950 h 209415"/>
                  <a:gd name="connsiteX51" fmla="*/ 417044 w 697876"/>
                  <a:gd name="connsiteY51" fmla="*/ 196950 h 209415"/>
                  <a:gd name="connsiteX52" fmla="*/ 357720 w 697876"/>
                  <a:gd name="connsiteY52" fmla="*/ 196950 h 209415"/>
                  <a:gd name="connsiteX53" fmla="*/ 348228 w 697876"/>
                  <a:gd name="connsiteY53" fmla="*/ 196950 h 209415"/>
                  <a:gd name="connsiteX54" fmla="*/ 288903 w 697876"/>
                  <a:gd name="connsiteY54" fmla="*/ 196950 h 209415"/>
                  <a:gd name="connsiteX55" fmla="*/ 280004 w 697876"/>
                  <a:gd name="connsiteY55" fmla="*/ 196950 h 209415"/>
                  <a:gd name="connsiteX56" fmla="*/ 224239 w 697876"/>
                  <a:gd name="connsiteY56" fmla="*/ 187459 h 209415"/>
                  <a:gd name="connsiteX57" fmla="*/ 214154 w 697876"/>
                  <a:gd name="connsiteY57" fmla="*/ 187459 h 209415"/>
                  <a:gd name="connsiteX58" fmla="*/ 165508 w 697876"/>
                  <a:gd name="connsiteY58" fmla="*/ 172628 h 209415"/>
                  <a:gd name="connsiteX59" fmla="*/ 156609 w 697876"/>
                  <a:gd name="connsiteY59" fmla="*/ 172628 h 209415"/>
                  <a:gd name="connsiteX60" fmla="*/ 103217 w 697876"/>
                  <a:gd name="connsiteY60" fmla="*/ 147118 h 209415"/>
                  <a:gd name="connsiteX61" fmla="*/ -8 w 697876"/>
                  <a:gd name="connsiteY61" fmla="*/ 2959 h 209415"/>
                  <a:gd name="connsiteX62" fmla="*/ -8 w 697876"/>
                  <a:gd name="connsiteY62" fmla="*/ 94912 h 209415"/>
                  <a:gd name="connsiteX63" fmla="*/ -8 w 697876"/>
                  <a:gd name="connsiteY63" fmla="*/ 94912 h 20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97876" h="209415">
                    <a:moveTo>
                      <a:pt x="4144" y="12451"/>
                    </a:moveTo>
                    <a:cubicBezTo>
                      <a:pt x="10462" y="75442"/>
                      <a:pt x="49771" y="130335"/>
                      <a:pt x="107369" y="156610"/>
                    </a:cubicBezTo>
                    <a:cubicBezTo>
                      <a:pt x="124390" y="166654"/>
                      <a:pt x="142258" y="175184"/>
                      <a:pt x="160761" y="182119"/>
                    </a:cubicBezTo>
                    <a:lnTo>
                      <a:pt x="169660" y="185086"/>
                    </a:lnTo>
                    <a:cubicBezTo>
                      <a:pt x="185085" y="190425"/>
                      <a:pt x="201696" y="195764"/>
                      <a:pt x="218307" y="199917"/>
                    </a:cubicBezTo>
                    <a:lnTo>
                      <a:pt x="228392" y="199917"/>
                    </a:lnTo>
                    <a:cubicBezTo>
                      <a:pt x="246782" y="204069"/>
                      <a:pt x="265173" y="207035"/>
                      <a:pt x="284157" y="209408"/>
                    </a:cubicBezTo>
                    <a:lnTo>
                      <a:pt x="293056" y="209408"/>
                    </a:lnTo>
                    <a:cubicBezTo>
                      <a:pt x="312633" y="209408"/>
                      <a:pt x="331617" y="209408"/>
                      <a:pt x="352380" y="209408"/>
                    </a:cubicBezTo>
                    <a:lnTo>
                      <a:pt x="361872" y="209408"/>
                    </a:lnTo>
                    <a:cubicBezTo>
                      <a:pt x="381449" y="209408"/>
                      <a:pt x="401027" y="209408"/>
                      <a:pt x="421197" y="209408"/>
                    </a:cubicBezTo>
                    <a:lnTo>
                      <a:pt x="431875" y="209408"/>
                    </a:lnTo>
                    <a:cubicBezTo>
                      <a:pt x="446113" y="209408"/>
                      <a:pt x="460351" y="205256"/>
                      <a:pt x="473996" y="202290"/>
                    </a:cubicBezTo>
                    <a:cubicBezTo>
                      <a:pt x="485813" y="199952"/>
                      <a:pt x="497500" y="196980"/>
                      <a:pt x="508997" y="193391"/>
                    </a:cubicBezTo>
                    <a:cubicBezTo>
                      <a:pt x="520251" y="190656"/>
                      <a:pt x="531345" y="187293"/>
                      <a:pt x="542219" y="183306"/>
                    </a:cubicBezTo>
                    <a:lnTo>
                      <a:pt x="555864" y="178560"/>
                    </a:lnTo>
                    <a:cubicBezTo>
                      <a:pt x="572522" y="171809"/>
                      <a:pt x="588765" y="164085"/>
                      <a:pt x="604510" y="155423"/>
                    </a:cubicBezTo>
                    <a:lnTo>
                      <a:pt x="617562" y="146525"/>
                    </a:lnTo>
                    <a:cubicBezTo>
                      <a:pt x="622124" y="144104"/>
                      <a:pt x="626490" y="141328"/>
                      <a:pt x="630613" y="138219"/>
                    </a:cubicBezTo>
                    <a:lnTo>
                      <a:pt x="640105" y="130507"/>
                    </a:lnTo>
                    <a:lnTo>
                      <a:pt x="650783" y="121608"/>
                    </a:lnTo>
                    <a:lnTo>
                      <a:pt x="652563" y="118642"/>
                    </a:lnTo>
                    <a:cubicBezTo>
                      <a:pt x="658104" y="113890"/>
                      <a:pt x="663081" y="108515"/>
                      <a:pt x="667394" y="102625"/>
                    </a:cubicBezTo>
                    <a:cubicBezTo>
                      <a:pt x="669672" y="100744"/>
                      <a:pt x="671672" y="98549"/>
                      <a:pt x="673327" y="96099"/>
                    </a:cubicBezTo>
                    <a:lnTo>
                      <a:pt x="681632" y="83641"/>
                    </a:lnTo>
                    <a:lnTo>
                      <a:pt x="686378" y="75928"/>
                    </a:lnTo>
                    <a:cubicBezTo>
                      <a:pt x="688318" y="72333"/>
                      <a:pt x="689908" y="68554"/>
                      <a:pt x="691124" y="64656"/>
                    </a:cubicBezTo>
                    <a:cubicBezTo>
                      <a:pt x="692667" y="62052"/>
                      <a:pt x="693859" y="59264"/>
                      <a:pt x="694684" y="56351"/>
                    </a:cubicBezTo>
                    <a:cubicBezTo>
                      <a:pt x="695947" y="52875"/>
                      <a:pt x="696938" y="49303"/>
                      <a:pt x="697650" y="45673"/>
                    </a:cubicBezTo>
                    <a:cubicBezTo>
                      <a:pt x="697917" y="42713"/>
                      <a:pt x="697917" y="39734"/>
                      <a:pt x="697650" y="36774"/>
                    </a:cubicBezTo>
                    <a:cubicBezTo>
                      <a:pt x="697941" y="33220"/>
                      <a:pt x="697941" y="29649"/>
                      <a:pt x="697650" y="26096"/>
                    </a:cubicBezTo>
                    <a:cubicBezTo>
                      <a:pt x="697935" y="22738"/>
                      <a:pt x="697935" y="19368"/>
                      <a:pt x="697650" y="16010"/>
                    </a:cubicBezTo>
                    <a:lnTo>
                      <a:pt x="697650" y="-7"/>
                    </a:lnTo>
                    <a:cubicBezTo>
                      <a:pt x="697917" y="2953"/>
                      <a:pt x="697917" y="5931"/>
                      <a:pt x="697650" y="8892"/>
                    </a:cubicBezTo>
                    <a:cubicBezTo>
                      <a:pt x="696938" y="12522"/>
                      <a:pt x="695947" y="16094"/>
                      <a:pt x="694684" y="19570"/>
                    </a:cubicBezTo>
                    <a:cubicBezTo>
                      <a:pt x="693859" y="22483"/>
                      <a:pt x="692667" y="25271"/>
                      <a:pt x="691124" y="27876"/>
                    </a:cubicBezTo>
                    <a:cubicBezTo>
                      <a:pt x="689908" y="31773"/>
                      <a:pt x="688318" y="35552"/>
                      <a:pt x="686378" y="39147"/>
                    </a:cubicBezTo>
                    <a:lnTo>
                      <a:pt x="681632" y="68216"/>
                    </a:lnTo>
                    <a:cubicBezTo>
                      <a:pt x="678666" y="72369"/>
                      <a:pt x="676293" y="76522"/>
                      <a:pt x="673327" y="80081"/>
                    </a:cubicBezTo>
                    <a:lnTo>
                      <a:pt x="667394" y="87200"/>
                    </a:lnTo>
                    <a:cubicBezTo>
                      <a:pt x="662927" y="92960"/>
                      <a:pt x="657962" y="98323"/>
                      <a:pt x="652563" y="103217"/>
                    </a:cubicBezTo>
                    <a:cubicBezTo>
                      <a:pt x="650736" y="105342"/>
                      <a:pt x="648755" y="107323"/>
                      <a:pt x="646631" y="109150"/>
                    </a:cubicBezTo>
                    <a:lnTo>
                      <a:pt x="635952" y="118049"/>
                    </a:lnTo>
                    <a:lnTo>
                      <a:pt x="626460" y="125761"/>
                    </a:lnTo>
                    <a:lnTo>
                      <a:pt x="613409" y="134067"/>
                    </a:lnTo>
                    <a:lnTo>
                      <a:pt x="600357" y="142965"/>
                    </a:lnTo>
                    <a:cubicBezTo>
                      <a:pt x="584933" y="151271"/>
                      <a:pt x="568322" y="158983"/>
                      <a:pt x="551711" y="166102"/>
                    </a:cubicBezTo>
                    <a:lnTo>
                      <a:pt x="538067" y="170847"/>
                    </a:lnTo>
                    <a:cubicBezTo>
                      <a:pt x="527192" y="174834"/>
                      <a:pt x="516099" y="178198"/>
                      <a:pt x="504845" y="180933"/>
                    </a:cubicBezTo>
                    <a:cubicBezTo>
                      <a:pt x="493348" y="184522"/>
                      <a:pt x="481661" y="187494"/>
                      <a:pt x="469843" y="189831"/>
                    </a:cubicBezTo>
                    <a:cubicBezTo>
                      <a:pt x="456198" y="189831"/>
                      <a:pt x="441961" y="195171"/>
                      <a:pt x="427723" y="196950"/>
                    </a:cubicBezTo>
                    <a:lnTo>
                      <a:pt x="417044" y="196950"/>
                    </a:lnTo>
                    <a:cubicBezTo>
                      <a:pt x="397467" y="196950"/>
                      <a:pt x="377890" y="196950"/>
                      <a:pt x="357720" y="196950"/>
                    </a:cubicBezTo>
                    <a:lnTo>
                      <a:pt x="348228" y="196950"/>
                    </a:lnTo>
                    <a:cubicBezTo>
                      <a:pt x="328650" y="196950"/>
                      <a:pt x="309666" y="196950"/>
                      <a:pt x="288903" y="196950"/>
                    </a:cubicBezTo>
                    <a:lnTo>
                      <a:pt x="280004" y="196950"/>
                    </a:lnTo>
                    <a:cubicBezTo>
                      <a:pt x="261020" y="196950"/>
                      <a:pt x="242630" y="191611"/>
                      <a:pt x="224239" y="187459"/>
                    </a:cubicBezTo>
                    <a:lnTo>
                      <a:pt x="214154" y="187459"/>
                    </a:lnTo>
                    <a:cubicBezTo>
                      <a:pt x="197543" y="183306"/>
                      <a:pt x="180932" y="177967"/>
                      <a:pt x="165508" y="172628"/>
                    </a:cubicBezTo>
                    <a:lnTo>
                      <a:pt x="156609" y="172628"/>
                    </a:lnTo>
                    <a:cubicBezTo>
                      <a:pt x="138105" y="165698"/>
                      <a:pt x="120237" y="157161"/>
                      <a:pt x="103217" y="147118"/>
                    </a:cubicBezTo>
                    <a:cubicBezTo>
                      <a:pt x="45618" y="120843"/>
                      <a:pt x="6310" y="65950"/>
                      <a:pt x="-8" y="2959"/>
                    </a:cubicBezTo>
                    <a:lnTo>
                      <a:pt x="-8" y="94912"/>
                    </a:lnTo>
                    <a:lnTo>
                      <a:pt x="-8" y="94912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2A80E0-47E9-76FE-C652-8B15A2C3613B}"/>
                  </a:ext>
                </a:extLst>
              </p:cNvPr>
              <p:cNvSpPr/>
              <p:nvPr/>
            </p:nvSpPr>
            <p:spPr>
              <a:xfrm>
                <a:off x="1511744" y="5612006"/>
                <a:ext cx="697876" cy="279270"/>
              </a:xfrm>
              <a:custGeom>
                <a:avLst/>
                <a:gdLst>
                  <a:gd name="connsiteX0" fmla="*/ 697650 w 697876"/>
                  <a:gd name="connsiteY0" fmla="*/ 10671 h 279270"/>
                  <a:gd name="connsiteX1" fmla="*/ 697650 w 697876"/>
                  <a:gd name="connsiteY1" fmla="*/ 21350 h 279270"/>
                  <a:gd name="connsiteX2" fmla="*/ 697650 w 697876"/>
                  <a:gd name="connsiteY2" fmla="*/ 30249 h 279270"/>
                  <a:gd name="connsiteX3" fmla="*/ 694684 w 697876"/>
                  <a:gd name="connsiteY3" fmla="*/ 40927 h 279270"/>
                  <a:gd name="connsiteX4" fmla="*/ 691124 w 697876"/>
                  <a:gd name="connsiteY4" fmla="*/ 49826 h 279270"/>
                  <a:gd name="connsiteX5" fmla="*/ 686378 w 697876"/>
                  <a:gd name="connsiteY5" fmla="*/ 60504 h 279270"/>
                  <a:gd name="connsiteX6" fmla="*/ 681632 w 697876"/>
                  <a:gd name="connsiteY6" fmla="*/ 68216 h 279270"/>
                  <a:gd name="connsiteX7" fmla="*/ 673327 w 697876"/>
                  <a:gd name="connsiteY7" fmla="*/ 80674 h 279270"/>
                  <a:gd name="connsiteX8" fmla="*/ 667394 w 697876"/>
                  <a:gd name="connsiteY8" fmla="*/ 87793 h 279270"/>
                  <a:gd name="connsiteX9" fmla="*/ 652563 w 697876"/>
                  <a:gd name="connsiteY9" fmla="*/ 103218 h 279270"/>
                  <a:gd name="connsiteX10" fmla="*/ 646631 w 697876"/>
                  <a:gd name="connsiteY10" fmla="*/ 109150 h 279270"/>
                  <a:gd name="connsiteX11" fmla="*/ 635952 w 697876"/>
                  <a:gd name="connsiteY11" fmla="*/ 118049 h 279270"/>
                  <a:gd name="connsiteX12" fmla="*/ 626460 w 697876"/>
                  <a:gd name="connsiteY12" fmla="*/ 125761 h 279270"/>
                  <a:gd name="connsiteX13" fmla="*/ 613409 w 697876"/>
                  <a:gd name="connsiteY13" fmla="*/ 134067 h 279270"/>
                  <a:gd name="connsiteX14" fmla="*/ 600357 w 697876"/>
                  <a:gd name="connsiteY14" fmla="*/ 142965 h 279270"/>
                  <a:gd name="connsiteX15" fmla="*/ 551711 w 697876"/>
                  <a:gd name="connsiteY15" fmla="*/ 166102 h 279270"/>
                  <a:gd name="connsiteX16" fmla="*/ 538067 w 697876"/>
                  <a:gd name="connsiteY16" fmla="*/ 170848 h 279270"/>
                  <a:gd name="connsiteX17" fmla="*/ 504845 w 697876"/>
                  <a:gd name="connsiteY17" fmla="*/ 180933 h 279270"/>
                  <a:gd name="connsiteX18" fmla="*/ 469843 w 697876"/>
                  <a:gd name="connsiteY18" fmla="*/ 189832 h 279270"/>
                  <a:gd name="connsiteX19" fmla="*/ 427723 w 697876"/>
                  <a:gd name="connsiteY19" fmla="*/ 196950 h 279270"/>
                  <a:gd name="connsiteX20" fmla="*/ 417044 w 697876"/>
                  <a:gd name="connsiteY20" fmla="*/ 196950 h 279270"/>
                  <a:gd name="connsiteX21" fmla="*/ 357719 w 697876"/>
                  <a:gd name="connsiteY21" fmla="*/ 196950 h 279270"/>
                  <a:gd name="connsiteX22" fmla="*/ 348227 w 697876"/>
                  <a:gd name="connsiteY22" fmla="*/ 196950 h 279270"/>
                  <a:gd name="connsiteX23" fmla="*/ 288903 w 697876"/>
                  <a:gd name="connsiteY23" fmla="*/ 196950 h 279270"/>
                  <a:gd name="connsiteX24" fmla="*/ 280004 w 697876"/>
                  <a:gd name="connsiteY24" fmla="*/ 196950 h 279270"/>
                  <a:gd name="connsiteX25" fmla="*/ 224239 w 697876"/>
                  <a:gd name="connsiteY25" fmla="*/ 187459 h 279270"/>
                  <a:gd name="connsiteX26" fmla="*/ 214154 w 697876"/>
                  <a:gd name="connsiteY26" fmla="*/ 187459 h 279270"/>
                  <a:gd name="connsiteX27" fmla="*/ 165507 w 697876"/>
                  <a:gd name="connsiteY27" fmla="*/ 172628 h 279270"/>
                  <a:gd name="connsiteX28" fmla="*/ 156609 w 697876"/>
                  <a:gd name="connsiteY28" fmla="*/ 169661 h 279270"/>
                  <a:gd name="connsiteX29" fmla="*/ 103217 w 697876"/>
                  <a:gd name="connsiteY29" fmla="*/ 144152 h 279270"/>
                  <a:gd name="connsiteX30" fmla="*/ -8 w 697876"/>
                  <a:gd name="connsiteY30" fmla="*/ -7 h 279270"/>
                  <a:gd name="connsiteX31" fmla="*/ -8 w 697876"/>
                  <a:gd name="connsiteY31" fmla="*/ 89573 h 279270"/>
                  <a:gd name="connsiteX32" fmla="*/ 103810 w 697876"/>
                  <a:gd name="connsiteY32" fmla="*/ 234325 h 279270"/>
                  <a:gd name="connsiteX33" fmla="*/ 154236 w 697876"/>
                  <a:gd name="connsiteY33" fmla="*/ 258055 h 279270"/>
                  <a:gd name="connsiteX34" fmla="*/ 157202 w 697876"/>
                  <a:gd name="connsiteY34" fmla="*/ 258055 h 279270"/>
                  <a:gd name="connsiteX35" fmla="*/ 165507 w 697876"/>
                  <a:gd name="connsiteY35" fmla="*/ 258055 h 279270"/>
                  <a:gd name="connsiteX36" fmla="*/ 196950 w 697876"/>
                  <a:gd name="connsiteY36" fmla="*/ 268733 h 279270"/>
                  <a:gd name="connsiteX37" fmla="*/ 214154 w 697876"/>
                  <a:gd name="connsiteY37" fmla="*/ 272886 h 279270"/>
                  <a:gd name="connsiteX38" fmla="*/ 224239 w 697876"/>
                  <a:gd name="connsiteY38" fmla="*/ 272886 h 279270"/>
                  <a:gd name="connsiteX39" fmla="*/ 233731 w 697876"/>
                  <a:gd name="connsiteY39" fmla="*/ 272886 h 279270"/>
                  <a:gd name="connsiteX40" fmla="*/ 268139 w 697876"/>
                  <a:gd name="connsiteY40" fmla="*/ 278819 h 279270"/>
                  <a:gd name="connsiteX41" fmla="*/ 280597 w 697876"/>
                  <a:gd name="connsiteY41" fmla="*/ 278819 h 279270"/>
                  <a:gd name="connsiteX42" fmla="*/ 289496 w 697876"/>
                  <a:gd name="connsiteY42" fmla="*/ 278819 h 279270"/>
                  <a:gd name="connsiteX43" fmla="*/ 301954 w 697876"/>
                  <a:gd name="connsiteY43" fmla="*/ 278819 h 279270"/>
                  <a:gd name="connsiteX44" fmla="*/ 336956 w 697876"/>
                  <a:gd name="connsiteY44" fmla="*/ 278819 h 279270"/>
                  <a:gd name="connsiteX45" fmla="*/ 347634 w 697876"/>
                  <a:gd name="connsiteY45" fmla="*/ 278819 h 279270"/>
                  <a:gd name="connsiteX46" fmla="*/ 356533 w 697876"/>
                  <a:gd name="connsiteY46" fmla="*/ 278819 h 279270"/>
                  <a:gd name="connsiteX47" fmla="*/ 372551 w 697876"/>
                  <a:gd name="connsiteY47" fmla="*/ 278819 h 279270"/>
                  <a:gd name="connsiteX48" fmla="*/ 411112 w 697876"/>
                  <a:gd name="connsiteY48" fmla="*/ 278819 h 279270"/>
                  <a:gd name="connsiteX49" fmla="*/ 415858 w 697876"/>
                  <a:gd name="connsiteY49" fmla="*/ 278819 h 279270"/>
                  <a:gd name="connsiteX50" fmla="*/ 425943 w 697876"/>
                  <a:gd name="connsiteY50" fmla="*/ 278819 h 279270"/>
                  <a:gd name="connsiteX51" fmla="*/ 456198 w 697876"/>
                  <a:gd name="connsiteY51" fmla="*/ 274666 h 279270"/>
                  <a:gd name="connsiteX52" fmla="*/ 468657 w 697876"/>
                  <a:gd name="connsiteY52" fmla="*/ 271699 h 279270"/>
                  <a:gd name="connsiteX53" fmla="*/ 503658 w 697876"/>
                  <a:gd name="connsiteY53" fmla="*/ 262801 h 279270"/>
                  <a:gd name="connsiteX54" fmla="*/ 522049 w 697876"/>
                  <a:gd name="connsiteY54" fmla="*/ 258648 h 279270"/>
                  <a:gd name="connsiteX55" fmla="*/ 536287 w 697876"/>
                  <a:gd name="connsiteY55" fmla="*/ 252716 h 279270"/>
                  <a:gd name="connsiteX56" fmla="*/ 549931 w 697876"/>
                  <a:gd name="connsiteY56" fmla="*/ 247970 h 279270"/>
                  <a:gd name="connsiteX57" fmla="*/ 599171 w 697876"/>
                  <a:gd name="connsiteY57" fmla="*/ 224833 h 279270"/>
                  <a:gd name="connsiteX58" fmla="*/ 603324 w 697876"/>
                  <a:gd name="connsiteY58" fmla="*/ 224833 h 279270"/>
                  <a:gd name="connsiteX59" fmla="*/ 612222 w 697876"/>
                  <a:gd name="connsiteY59" fmla="*/ 218901 h 279270"/>
                  <a:gd name="connsiteX60" fmla="*/ 624680 w 697876"/>
                  <a:gd name="connsiteY60" fmla="*/ 210595 h 279270"/>
                  <a:gd name="connsiteX61" fmla="*/ 634766 w 697876"/>
                  <a:gd name="connsiteY61" fmla="*/ 202883 h 279270"/>
                  <a:gd name="connsiteX62" fmla="*/ 645444 w 697876"/>
                  <a:gd name="connsiteY62" fmla="*/ 193984 h 279270"/>
                  <a:gd name="connsiteX63" fmla="*/ 645444 w 697876"/>
                  <a:gd name="connsiteY63" fmla="*/ 193984 h 279270"/>
                  <a:gd name="connsiteX64" fmla="*/ 649004 w 697876"/>
                  <a:gd name="connsiteY64" fmla="*/ 189832 h 279270"/>
                  <a:gd name="connsiteX65" fmla="*/ 663835 w 697876"/>
                  <a:gd name="connsiteY65" fmla="*/ 174407 h 279270"/>
                  <a:gd name="connsiteX66" fmla="*/ 666801 w 697876"/>
                  <a:gd name="connsiteY66" fmla="*/ 170848 h 279270"/>
                  <a:gd name="connsiteX67" fmla="*/ 666801 w 697876"/>
                  <a:gd name="connsiteY67" fmla="*/ 167288 h 279270"/>
                  <a:gd name="connsiteX68" fmla="*/ 675106 w 697876"/>
                  <a:gd name="connsiteY68" fmla="*/ 154830 h 279270"/>
                  <a:gd name="connsiteX69" fmla="*/ 678666 w 697876"/>
                  <a:gd name="connsiteY69" fmla="*/ 149491 h 279270"/>
                  <a:gd name="connsiteX70" fmla="*/ 678666 w 697876"/>
                  <a:gd name="connsiteY70" fmla="*/ 149491 h 279270"/>
                  <a:gd name="connsiteX71" fmla="*/ 684005 w 697876"/>
                  <a:gd name="connsiteY71" fmla="*/ 138813 h 279270"/>
                  <a:gd name="connsiteX72" fmla="*/ 684005 w 697876"/>
                  <a:gd name="connsiteY72" fmla="*/ 132287 h 279270"/>
                  <a:gd name="connsiteX73" fmla="*/ 686971 w 697876"/>
                  <a:gd name="connsiteY73" fmla="*/ 122202 h 279270"/>
                  <a:gd name="connsiteX74" fmla="*/ 686971 w 697876"/>
                  <a:gd name="connsiteY74" fmla="*/ 115083 h 279270"/>
                  <a:gd name="connsiteX75" fmla="*/ 686971 w 697876"/>
                  <a:gd name="connsiteY75" fmla="*/ 115083 h 279270"/>
                  <a:gd name="connsiteX76" fmla="*/ 686971 w 697876"/>
                  <a:gd name="connsiteY76" fmla="*/ 104404 h 279270"/>
                  <a:gd name="connsiteX77" fmla="*/ 686971 w 697876"/>
                  <a:gd name="connsiteY77" fmla="*/ 97285 h 279270"/>
                  <a:gd name="connsiteX78" fmla="*/ 686971 w 697876"/>
                  <a:gd name="connsiteY78" fmla="*/ 586 h 279270"/>
                  <a:gd name="connsiteX79" fmla="*/ 697650 w 697876"/>
                  <a:gd name="connsiteY79" fmla="*/ 10671 h 27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97876" h="279270">
                    <a:moveTo>
                      <a:pt x="697650" y="10671"/>
                    </a:moveTo>
                    <a:cubicBezTo>
                      <a:pt x="697941" y="14225"/>
                      <a:pt x="697941" y="17796"/>
                      <a:pt x="697650" y="21350"/>
                    </a:cubicBezTo>
                    <a:cubicBezTo>
                      <a:pt x="697917" y="24310"/>
                      <a:pt x="697917" y="27288"/>
                      <a:pt x="697650" y="30249"/>
                    </a:cubicBezTo>
                    <a:cubicBezTo>
                      <a:pt x="696938" y="33879"/>
                      <a:pt x="695947" y="37451"/>
                      <a:pt x="694684" y="40927"/>
                    </a:cubicBezTo>
                    <a:cubicBezTo>
                      <a:pt x="693752" y="43988"/>
                      <a:pt x="692566" y="46966"/>
                      <a:pt x="691124" y="49826"/>
                    </a:cubicBezTo>
                    <a:cubicBezTo>
                      <a:pt x="689789" y="53492"/>
                      <a:pt x="688205" y="57057"/>
                      <a:pt x="686378" y="60504"/>
                    </a:cubicBezTo>
                    <a:lnTo>
                      <a:pt x="681632" y="68216"/>
                    </a:lnTo>
                    <a:lnTo>
                      <a:pt x="673327" y="80674"/>
                    </a:lnTo>
                    <a:lnTo>
                      <a:pt x="667394" y="87793"/>
                    </a:lnTo>
                    <a:cubicBezTo>
                      <a:pt x="662927" y="93370"/>
                      <a:pt x="657962" y="98531"/>
                      <a:pt x="652563" y="103218"/>
                    </a:cubicBezTo>
                    <a:lnTo>
                      <a:pt x="646631" y="109150"/>
                    </a:lnTo>
                    <a:lnTo>
                      <a:pt x="635952" y="118049"/>
                    </a:lnTo>
                    <a:lnTo>
                      <a:pt x="626460" y="125761"/>
                    </a:lnTo>
                    <a:cubicBezTo>
                      <a:pt x="622337" y="128870"/>
                      <a:pt x="617971" y="131646"/>
                      <a:pt x="613409" y="134067"/>
                    </a:cubicBezTo>
                    <a:lnTo>
                      <a:pt x="600357" y="142965"/>
                    </a:lnTo>
                    <a:cubicBezTo>
                      <a:pt x="584613" y="151626"/>
                      <a:pt x="568370" y="159351"/>
                      <a:pt x="551711" y="166102"/>
                    </a:cubicBezTo>
                    <a:lnTo>
                      <a:pt x="538067" y="170848"/>
                    </a:lnTo>
                    <a:cubicBezTo>
                      <a:pt x="527192" y="174834"/>
                      <a:pt x="516099" y="178198"/>
                      <a:pt x="504845" y="180933"/>
                    </a:cubicBezTo>
                    <a:cubicBezTo>
                      <a:pt x="493348" y="184522"/>
                      <a:pt x="481661" y="187494"/>
                      <a:pt x="469843" y="189832"/>
                    </a:cubicBezTo>
                    <a:cubicBezTo>
                      <a:pt x="456198" y="189832"/>
                      <a:pt x="441960" y="195171"/>
                      <a:pt x="427723" y="196950"/>
                    </a:cubicBezTo>
                    <a:lnTo>
                      <a:pt x="417044" y="196950"/>
                    </a:lnTo>
                    <a:cubicBezTo>
                      <a:pt x="397467" y="196950"/>
                      <a:pt x="377890" y="196950"/>
                      <a:pt x="357719" y="196950"/>
                    </a:cubicBezTo>
                    <a:lnTo>
                      <a:pt x="348227" y="196950"/>
                    </a:lnTo>
                    <a:cubicBezTo>
                      <a:pt x="328650" y="196950"/>
                      <a:pt x="309666" y="196950"/>
                      <a:pt x="288903" y="196950"/>
                    </a:cubicBezTo>
                    <a:lnTo>
                      <a:pt x="280004" y="196950"/>
                    </a:lnTo>
                    <a:cubicBezTo>
                      <a:pt x="261020" y="196950"/>
                      <a:pt x="242630" y="191611"/>
                      <a:pt x="224239" y="187459"/>
                    </a:cubicBezTo>
                    <a:lnTo>
                      <a:pt x="214154" y="187459"/>
                    </a:lnTo>
                    <a:cubicBezTo>
                      <a:pt x="197543" y="183306"/>
                      <a:pt x="180932" y="177967"/>
                      <a:pt x="165507" y="172628"/>
                    </a:cubicBezTo>
                    <a:lnTo>
                      <a:pt x="156609" y="169661"/>
                    </a:lnTo>
                    <a:cubicBezTo>
                      <a:pt x="138105" y="162726"/>
                      <a:pt x="120237" y="154195"/>
                      <a:pt x="103217" y="144152"/>
                    </a:cubicBezTo>
                    <a:cubicBezTo>
                      <a:pt x="45618" y="117877"/>
                      <a:pt x="6310" y="62984"/>
                      <a:pt x="-8" y="-7"/>
                    </a:cubicBezTo>
                    <a:lnTo>
                      <a:pt x="-8" y="89573"/>
                    </a:lnTo>
                    <a:cubicBezTo>
                      <a:pt x="6227" y="152914"/>
                      <a:pt x="45808" y="208109"/>
                      <a:pt x="103810" y="234325"/>
                    </a:cubicBezTo>
                    <a:cubicBezTo>
                      <a:pt x="119916" y="243651"/>
                      <a:pt x="136788" y="251589"/>
                      <a:pt x="154236" y="258055"/>
                    </a:cubicBezTo>
                    <a:lnTo>
                      <a:pt x="157202" y="258055"/>
                    </a:lnTo>
                    <a:lnTo>
                      <a:pt x="165507" y="258055"/>
                    </a:lnTo>
                    <a:cubicBezTo>
                      <a:pt x="176186" y="261614"/>
                      <a:pt x="186271" y="265767"/>
                      <a:pt x="196950" y="268733"/>
                    </a:cubicBezTo>
                    <a:lnTo>
                      <a:pt x="214154" y="272886"/>
                    </a:lnTo>
                    <a:lnTo>
                      <a:pt x="224239" y="272886"/>
                    </a:lnTo>
                    <a:lnTo>
                      <a:pt x="233731" y="272886"/>
                    </a:lnTo>
                    <a:lnTo>
                      <a:pt x="268139" y="278819"/>
                    </a:lnTo>
                    <a:lnTo>
                      <a:pt x="280597" y="278819"/>
                    </a:lnTo>
                    <a:lnTo>
                      <a:pt x="289496" y="278819"/>
                    </a:lnTo>
                    <a:lnTo>
                      <a:pt x="301954" y="278819"/>
                    </a:lnTo>
                    <a:cubicBezTo>
                      <a:pt x="313612" y="279411"/>
                      <a:pt x="325299" y="279411"/>
                      <a:pt x="336956" y="278819"/>
                    </a:cubicBezTo>
                    <a:cubicBezTo>
                      <a:pt x="340509" y="279115"/>
                      <a:pt x="344081" y="279115"/>
                      <a:pt x="347634" y="278819"/>
                    </a:cubicBezTo>
                    <a:lnTo>
                      <a:pt x="356533" y="278819"/>
                    </a:lnTo>
                    <a:cubicBezTo>
                      <a:pt x="361866" y="279115"/>
                      <a:pt x="367217" y="279115"/>
                      <a:pt x="372551" y="278819"/>
                    </a:cubicBezTo>
                    <a:lnTo>
                      <a:pt x="411112" y="278819"/>
                    </a:lnTo>
                    <a:lnTo>
                      <a:pt x="415858" y="278819"/>
                    </a:lnTo>
                    <a:lnTo>
                      <a:pt x="425943" y="278819"/>
                    </a:lnTo>
                    <a:lnTo>
                      <a:pt x="456198" y="274666"/>
                    </a:lnTo>
                    <a:lnTo>
                      <a:pt x="468657" y="271699"/>
                    </a:lnTo>
                    <a:cubicBezTo>
                      <a:pt x="480474" y="269362"/>
                      <a:pt x="492161" y="266390"/>
                      <a:pt x="503658" y="262801"/>
                    </a:cubicBezTo>
                    <a:lnTo>
                      <a:pt x="522049" y="258648"/>
                    </a:lnTo>
                    <a:lnTo>
                      <a:pt x="536287" y="252716"/>
                    </a:lnTo>
                    <a:lnTo>
                      <a:pt x="549931" y="247970"/>
                    </a:lnTo>
                    <a:cubicBezTo>
                      <a:pt x="566833" y="241343"/>
                      <a:pt x="583284" y="233613"/>
                      <a:pt x="599171" y="224833"/>
                    </a:cubicBezTo>
                    <a:lnTo>
                      <a:pt x="603324" y="224833"/>
                    </a:lnTo>
                    <a:lnTo>
                      <a:pt x="612222" y="218901"/>
                    </a:lnTo>
                    <a:cubicBezTo>
                      <a:pt x="616595" y="216480"/>
                      <a:pt x="620765" y="213704"/>
                      <a:pt x="624680" y="210595"/>
                    </a:cubicBezTo>
                    <a:lnTo>
                      <a:pt x="634766" y="202883"/>
                    </a:lnTo>
                    <a:lnTo>
                      <a:pt x="645444" y="193984"/>
                    </a:lnTo>
                    <a:lnTo>
                      <a:pt x="645444" y="193984"/>
                    </a:lnTo>
                    <a:lnTo>
                      <a:pt x="649004" y="189832"/>
                    </a:lnTo>
                    <a:cubicBezTo>
                      <a:pt x="654248" y="184985"/>
                      <a:pt x="659196" y="179835"/>
                      <a:pt x="663835" y="174407"/>
                    </a:cubicBezTo>
                    <a:lnTo>
                      <a:pt x="666801" y="170848"/>
                    </a:lnTo>
                    <a:lnTo>
                      <a:pt x="666801" y="167288"/>
                    </a:lnTo>
                    <a:cubicBezTo>
                      <a:pt x="669767" y="163135"/>
                      <a:pt x="672734" y="158983"/>
                      <a:pt x="675106" y="154830"/>
                    </a:cubicBezTo>
                    <a:lnTo>
                      <a:pt x="678666" y="149491"/>
                    </a:lnTo>
                    <a:cubicBezTo>
                      <a:pt x="678666" y="149491"/>
                      <a:pt x="678666" y="149491"/>
                      <a:pt x="678666" y="149491"/>
                    </a:cubicBezTo>
                    <a:lnTo>
                      <a:pt x="684005" y="138813"/>
                    </a:lnTo>
                    <a:cubicBezTo>
                      <a:pt x="683679" y="136647"/>
                      <a:pt x="683679" y="134452"/>
                      <a:pt x="684005" y="132287"/>
                    </a:cubicBezTo>
                    <a:cubicBezTo>
                      <a:pt x="684005" y="128728"/>
                      <a:pt x="684005" y="125168"/>
                      <a:pt x="686971" y="122202"/>
                    </a:cubicBezTo>
                    <a:cubicBezTo>
                      <a:pt x="687238" y="119835"/>
                      <a:pt x="687238" y="117450"/>
                      <a:pt x="686971" y="115083"/>
                    </a:cubicBezTo>
                    <a:cubicBezTo>
                      <a:pt x="686971" y="115083"/>
                      <a:pt x="686971" y="115083"/>
                      <a:pt x="686971" y="115083"/>
                    </a:cubicBezTo>
                    <a:cubicBezTo>
                      <a:pt x="686971" y="115083"/>
                      <a:pt x="686971" y="107964"/>
                      <a:pt x="686971" y="104404"/>
                    </a:cubicBezTo>
                    <a:cubicBezTo>
                      <a:pt x="686971" y="100845"/>
                      <a:pt x="686971" y="99658"/>
                      <a:pt x="686971" y="97285"/>
                    </a:cubicBezTo>
                    <a:lnTo>
                      <a:pt x="686971" y="586"/>
                    </a:lnTo>
                    <a:cubicBezTo>
                      <a:pt x="690899" y="3540"/>
                      <a:pt x="694476" y="6922"/>
                      <a:pt x="697650" y="10671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FE2A248-31AE-6F6D-25C5-15CD2E849713}"/>
                  </a:ext>
                </a:extLst>
              </p:cNvPr>
              <p:cNvSpPr/>
              <p:nvPr/>
            </p:nvSpPr>
            <p:spPr>
              <a:xfrm>
                <a:off x="1509964" y="5607260"/>
                <a:ext cx="697911" cy="217127"/>
              </a:xfrm>
              <a:custGeom>
                <a:avLst/>
                <a:gdLst>
                  <a:gd name="connsiteX0" fmla="*/ -8 w 697911"/>
                  <a:gd name="connsiteY0" fmla="*/ 20163 h 217127"/>
                  <a:gd name="connsiteX1" fmla="*/ 103217 w 697911"/>
                  <a:gd name="connsiteY1" fmla="*/ 164915 h 217127"/>
                  <a:gd name="connsiteX2" fmla="*/ 156609 w 697911"/>
                  <a:gd name="connsiteY2" fmla="*/ 189831 h 217127"/>
                  <a:gd name="connsiteX3" fmla="*/ 165508 w 697911"/>
                  <a:gd name="connsiteY3" fmla="*/ 189831 h 217127"/>
                  <a:gd name="connsiteX4" fmla="*/ 214154 w 697911"/>
                  <a:gd name="connsiteY4" fmla="*/ 204662 h 217127"/>
                  <a:gd name="connsiteX5" fmla="*/ 224239 w 697911"/>
                  <a:gd name="connsiteY5" fmla="*/ 204662 h 217127"/>
                  <a:gd name="connsiteX6" fmla="*/ 280004 w 697911"/>
                  <a:gd name="connsiteY6" fmla="*/ 214154 h 217127"/>
                  <a:gd name="connsiteX7" fmla="*/ 288903 w 697911"/>
                  <a:gd name="connsiteY7" fmla="*/ 214154 h 217127"/>
                  <a:gd name="connsiteX8" fmla="*/ 348228 w 697911"/>
                  <a:gd name="connsiteY8" fmla="*/ 217121 h 217127"/>
                  <a:gd name="connsiteX9" fmla="*/ 357720 w 697911"/>
                  <a:gd name="connsiteY9" fmla="*/ 217121 h 217127"/>
                  <a:gd name="connsiteX10" fmla="*/ 417044 w 697911"/>
                  <a:gd name="connsiteY10" fmla="*/ 214154 h 217127"/>
                  <a:gd name="connsiteX11" fmla="*/ 427723 w 697911"/>
                  <a:gd name="connsiteY11" fmla="*/ 214154 h 217127"/>
                  <a:gd name="connsiteX12" fmla="*/ 469843 w 697911"/>
                  <a:gd name="connsiteY12" fmla="*/ 207035 h 217127"/>
                  <a:gd name="connsiteX13" fmla="*/ 504845 w 697911"/>
                  <a:gd name="connsiteY13" fmla="*/ 198137 h 217127"/>
                  <a:gd name="connsiteX14" fmla="*/ 538067 w 697911"/>
                  <a:gd name="connsiteY14" fmla="*/ 188645 h 217127"/>
                  <a:gd name="connsiteX15" fmla="*/ 551711 w 697911"/>
                  <a:gd name="connsiteY15" fmla="*/ 183306 h 217127"/>
                  <a:gd name="connsiteX16" fmla="*/ 600357 w 697911"/>
                  <a:gd name="connsiteY16" fmla="*/ 160169 h 217127"/>
                  <a:gd name="connsiteX17" fmla="*/ 613409 w 697911"/>
                  <a:gd name="connsiteY17" fmla="*/ 151270 h 217127"/>
                  <a:gd name="connsiteX18" fmla="*/ 626460 w 697911"/>
                  <a:gd name="connsiteY18" fmla="*/ 142965 h 217127"/>
                  <a:gd name="connsiteX19" fmla="*/ 635952 w 697911"/>
                  <a:gd name="connsiteY19" fmla="*/ 135253 h 217127"/>
                  <a:gd name="connsiteX20" fmla="*/ 646631 w 697911"/>
                  <a:gd name="connsiteY20" fmla="*/ 126354 h 217127"/>
                  <a:gd name="connsiteX21" fmla="*/ 652563 w 697911"/>
                  <a:gd name="connsiteY21" fmla="*/ 120422 h 217127"/>
                  <a:gd name="connsiteX22" fmla="*/ 667394 w 697911"/>
                  <a:gd name="connsiteY22" fmla="*/ 104997 h 217127"/>
                  <a:gd name="connsiteX23" fmla="*/ 673327 w 697911"/>
                  <a:gd name="connsiteY23" fmla="*/ 97878 h 217127"/>
                  <a:gd name="connsiteX24" fmla="*/ 681632 w 697911"/>
                  <a:gd name="connsiteY24" fmla="*/ 85420 h 217127"/>
                  <a:gd name="connsiteX25" fmla="*/ 686378 w 697911"/>
                  <a:gd name="connsiteY25" fmla="*/ 77708 h 217127"/>
                  <a:gd name="connsiteX26" fmla="*/ 691124 w 697911"/>
                  <a:gd name="connsiteY26" fmla="*/ 67029 h 217127"/>
                  <a:gd name="connsiteX27" fmla="*/ 694684 w 697911"/>
                  <a:gd name="connsiteY27" fmla="*/ 58131 h 217127"/>
                  <a:gd name="connsiteX28" fmla="*/ 697650 w 697911"/>
                  <a:gd name="connsiteY28" fmla="*/ 48046 h 217127"/>
                  <a:gd name="connsiteX29" fmla="*/ 697650 w 697911"/>
                  <a:gd name="connsiteY29" fmla="*/ 38554 h 217127"/>
                  <a:gd name="connsiteX30" fmla="*/ 697650 w 697911"/>
                  <a:gd name="connsiteY30" fmla="*/ 27875 h 217127"/>
                  <a:gd name="connsiteX31" fmla="*/ 697650 w 697911"/>
                  <a:gd name="connsiteY31" fmla="*/ 18383 h 217127"/>
                  <a:gd name="connsiteX32" fmla="*/ 697650 w 697911"/>
                  <a:gd name="connsiteY32" fmla="*/ 586 h 217127"/>
                  <a:gd name="connsiteX33" fmla="*/ 697650 w 697911"/>
                  <a:gd name="connsiteY33" fmla="*/ 10671 h 217127"/>
                  <a:gd name="connsiteX34" fmla="*/ 697650 w 697911"/>
                  <a:gd name="connsiteY34" fmla="*/ 21349 h 217127"/>
                  <a:gd name="connsiteX35" fmla="*/ 697650 w 697911"/>
                  <a:gd name="connsiteY35" fmla="*/ 30248 h 217127"/>
                  <a:gd name="connsiteX36" fmla="*/ 694684 w 697911"/>
                  <a:gd name="connsiteY36" fmla="*/ 40927 h 217127"/>
                  <a:gd name="connsiteX37" fmla="*/ 691124 w 697911"/>
                  <a:gd name="connsiteY37" fmla="*/ 49825 h 217127"/>
                  <a:gd name="connsiteX38" fmla="*/ 686378 w 697911"/>
                  <a:gd name="connsiteY38" fmla="*/ 60504 h 217127"/>
                  <a:gd name="connsiteX39" fmla="*/ 681632 w 697911"/>
                  <a:gd name="connsiteY39" fmla="*/ 68216 h 217127"/>
                  <a:gd name="connsiteX40" fmla="*/ 673327 w 697911"/>
                  <a:gd name="connsiteY40" fmla="*/ 80674 h 217127"/>
                  <a:gd name="connsiteX41" fmla="*/ 667394 w 697911"/>
                  <a:gd name="connsiteY41" fmla="*/ 87793 h 217127"/>
                  <a:gd name="connsiteX42" fmla="*/ 652563 w 697911"/>
                  <a:gd name="connsiteY42" fmla="*/ 103217 h 217127"/>
                  <a:gd name="connsiteX43" fmla="*/ 646631 w 697911"/>
                  <a:gd name="connsiteY43" fmla="*/ 109150 h 217127"/>
                  <a:gd name="connsiteX44" fmla="*/ 635952 w 697911"/>
                  <a:gd name="connsiteY44" fmla="*/ 118049 h 217127"/>
                  <a:gd name="connsiteX45" fmla="*/ 626460 w 697911"/>
                  <a:gd name="connsiteY45" fmla="*/ 125761 h 217127"/>
                  <a:gd name="connsiteX46" fmla="*/ 613409 w 697911"/>
                  <a:gd name="connsiteY46" fmla="*/ 134066 h 217127"/>
                  <a:gd name="connsiteX47" fmla="*/ 600357 w 697911"/>
                  <a:gd name="connsiteY47" fmla="*/ 142965 h 217127"/>
                  <a:gd name="connsiteX48" fmla="*/ 551711 w 697911"/>
                  <a:gd name="connsiteY48" fmla="*/ 166101 h 217127"/>
                  <a:gd name="connsiteX49" fmla="*/ 538067 w 697911"/>
                  <a:gd name="connsiteY49" fmla="*/ 170847 h 217127"/>
                  <a:gd name="connsiteX50" fmla="*/ 504845 w 697911"/>
                  <a:gd name="connsiteY50" fmla="*/ 180933 h 217127"/>
                  <a:gd name="connsiteX51" fmla="*/ 469843 w 697911"/>
                  <a:gd name="connsiteY51" fmla="*/ 189831 h 217127"/>
                  <a:gd name="connsiteX52" fmla="*/ 427723 w 697911"/>
                  <a:gd name="connsiteY52" fmla="*/ 196950 h 217127"/>
                  <a:gd name="connsiteX53" fmla="*/ 417044 w 697911"/>
                  <a:gd name="connsiteY53" fmla="*/ 196950 h 217127"/>
                  <a:gd name="connsiteX54" fmla="*/ 357720 w 697911"/>
                  <a:gd name="connsiteY54" fmla="*/ 196950 h 217127"/>
                  <a:gd name="connsiteX55" fmla="*/ 348228 w 697911"/>
                  <a:gd name="connsiteY55" fmla="*/ 196950 h 217127"/>
                  <a:gd name="connsiteX56" fmla="*/ 288903 w 697911"/>
                  <a:gd name="connsiteY56" fmla="*/ 196950 h 217127"/>
                  <a:gd name="connsiteX57" fmla="*/ 280004 w 697911"/>
                  <a:gd name="connsiteY57" fmla="*/ 196950 h 217127"/>
                  <a:gd name="connsiteX58" fmla="*/ 224239 w 697911"/>
                  <a:gd name="connsiteY58" fmla="*/ 187458 h 217127"/>
                  <a:gd name="connsiteX59" fmla="*/ 214154 w 697911"/>
                  <a:gd name="connsiteY59" fmla="*/ 187458 h 217127"/>
                  <a:gd name="connsiteX60" fmla="*/ 165508 w 697911"/>
                  <a:gd name="connsiteY60" fmla="*/ 172627 h 217127"/>
                  <a:gd name="connsiteX61" fmla="*/ 156609 w 697911"/>
                  <a:gd name="connsiteY61" fmla="*/ 169661 h 217127"/>
                  <a:gd name="connsiteX62" fmla="*/ 103217 w 697911"/>
                  <a:gd name="connsiteY62" fmla="*/ 144151 h 217127"/>
                  <a:gd name="connsiteX63" fmla="*/ -8 w 697911"/>
                  <a:gd name="connsiteY63" fmla="*/ -7 h 217127"/>
                  <a:gd name="connsiteX64" fmla="*/ -8 w 697911"/>
                  <a:gd name="connsiteY64" fmla="*/ 94319 h 217127"/>
                  <a:gd name="connsiteX65" fmla="*/ -8 w 697911"/>
                  <a:gd name="connsiteY65" fmla="*/ 94319 h 217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97911" h="217127">
                    <a:moveTo>
                      <a:pt x="-8" y="20163"/>
                    </a:moveTo>
                    <a:cubicBezTo>
                      <a:pt x="6108" y="83373"/>
                      <a:pt x="45446" y="138539"/>
                      <a:pt x="103217" y="164915"/>
                    </a:cubicBezTo>
                    <a:cubicBezTo>
                      <a:pt x="120373" y="174525"/>
                      <a:pt x="138224" y="182855"/>
                      <a:pt x="156609" y="189831"/>
                    </a:cubicBezTo>
                    <a:lnTo>
                      <a:pt x="165508" y="189831"/>
                    </a:lnTo>
                    <a:cubicBezTo>
                      <a:pt x="181407" y="195752"/>
                      <a:pt x="197656" y="200705"/>
                      <a:pt x="214154" y="204662"/>
                    </a:cubicBezTo>
                    <a:lnTo>
                      <a:pt x="224239" y="204662"/>
                    </a:lnTo>
                    <a:cubicBezTo>
                      <a:pt x="242630" y="208815"/>
                      <a:pt x="261020" y="211782"/>
                      <a:pt x="280004" y="214154"/>
                    </a:cubicBezTo>
                    <a:lnTo>
                      <a:pt x="288903" y="214154"/>
                    </a:lnTo>
                    <a:cubicBezTo>
                      <a:pt x="308480" y="214154"/>
                      <a:pt x="327464" y="217121"/>
                      <a:pt x="348228" y="217121"/>
                    </a:cubicBezTo>
                    <a:lnTo>
                      <a:pt x="357720" y="217121"/>
                    </a:lnTo>
                    <a:cubicBezTo>
                      <a:pt x="377297" y="217121"/>
                      <a:pt x="396874" y="217121"/>
                      <a:pt x="417044" y="214154"/>
                    </a:cubicBezTo>
                    <a:lnTo>
                      <a:pt x="427723" y="214154"/>
                    </a:lnTo>
                    <a:cubicBezTo>
                      <a:pt x="441961" y="214154"/>
                      <a:pt x="456198" y="210001"/>
                      <a:pt x="469843" y="207035"/>
                    </a:cubicBezTo>
                    <a:cubicBezTo>
                      <a:pt x="481661" y="204698"/>
                      <a:pt x="493348" y="201726"/>
                      <a:pt x="504845" y="198137"/>
                    </a:cubicBezTo>
                    <a:lnTo>
                      <a:pt x="538067" y="188645"/>
                    </a:lnTo>
                    <a:lnTo>
                      <a:pt x="551711" y="183306"/>
                    </a:lnTo>
                    <a:cubicBezTo>
                      <a:pt x="568370" y="176554"/>
                      <a:pt x="584613" y="168830"/>
                      <a:pt x="600357" y="160169"/>
                    </a:cubicBezTo>
                    <a:lnTo>
                      <a:pt x="613409" y="151270"/>
                    </a:lnTo>
                    <a:cubicBezTo>
                      <a:pt x="617971" y="148850"/>
                      <a:pt x="622337" y="146073"/>
                      <a:pt x="626460" y="142965"/>
                    </a:cubicBezTo>
                    <a:lnTo>
                      <a:pt x="635952" y="135253"/>
                    </a:lnTo>
                    <a:lnTo>
                      <a:pt x="646631" y="126354"/>
                    </a:lnTo>
                    <a:cubicBezTo>
                      <a:pt x="648897" y="124687"/>
                      <a:pt x="650896" y="122688"/>
                      <a:pt x="652563" y="120422"/>
                    </a:cubicBezTo>
                    <a:cubicBezTo>
                      <a:pt x="657962" y="115735"/>
                      <a:pt x="662927" y="110574"/>
                      <a:pt x="667394" y="104997"/>
                    </a:cubicBezTo>
                    <a:lnTo>
                      <a:pt x="673327" y="97878"/>
                    </a:lnTo>
                    <a:lnTo>
                      <a:pt x="681632" y="85420"/>
                    </a:lnTo>
                    <a:lnTo>
                      <a:pt x="686378" y="77708"/>
                    </a:lnTo>
                    <a:cubicBezTo>
                      <a:pt x="688205" y="74261"/>
                      <a:pt x="689789" y="70696"/>
                      <a:pt x="691124" y="67029"/>
                    </a:cubicBezTo>
                    <a:cubicBezTo>
                      <a:pt x="692566" y="64170"/>
                      <a:pt x="693752" y="61192"/>
                      <a:pt x="694684" y="58131"/>
                    </a:cubicBezTo>
                    <a:cubicBezTo>
                      <a:pt x="695864" y="54826"/>
                      <a:pt x="696855" y="51463"/>
                      <a:pt x="697650" y="48046"/>
                    </a:cubicBezTo>
                    <a:cubicBezTo>
                      <a:pt x="697988" y="44890"/>
                      <a:pt x="697988" y="41710"/>
                      <a:pt x="697650" y="38554"/>
                    </a:cubicBezTo>
                    <a:cubicBezTo>
                      <a:pt x="697941" y="35000"/>
                      <a:pt x="697941" y="31429"/>
                      <a:pt x="697650" y="27875"/>
                    </a:cubicBezTo>
                    <a:cubicBezTo>
                      <a:pt x="697905" y="24719"/>
                      <a:pt x="697905" y="21539"/>
                      <a:pt x="697650" y="18383"/>
                    </a:cubicBezTo>
                    <a:lnTo>
                      <a:pt x="697650" y="586"/>
                    </a:lnTo>
                    <a:cubicBezTo>
                      <a:pt x="697905" y="3944"/>
                      <a:pt x="697905" y="7313"/>
                      <a:pt x="697650" y="10671"/>
                    </a:cubicBezTo>
                    <a:cubicBezTo>
                      <a:pt x="697941" y="14225"/>
                      <a:pt x="697941" y="17796"/>
                      <a:pt x="697650" y="21349"/>
                    </a:cubicBezTo>
                    <a:cubicBezTo>
                      <a:pt x="697917" y="24310"/>
                      <a:pt x="697917" y="27288"/>
                      <a:pt x="697650" y="30248"/>
                    </a:cubicBezTo>
                    <a:cubicBezTo>
                      <a:pt x="696938" y="33879"/>
                      <a:pt x="695947" y="37450"/>
                      <a:pt x="694684" y="40927"/>
                    </a:cubicBezTo>
                    <a:cubicBezTo>
                      <a:pt x="693752" y="43988"/>
                      <a:pt x="692566" y="46966"/>
                      <a:pt x="691124" y="49825"/>
                    </a:cubicBezTo>
                    <a:cubicBezTo>
                      <a:pt x="689789" y="53491"/>
                      <a:pt x="688205" y="57057"/>
                      <a:pt x="686378" y="60504"/>
                    </a:cubicBezTo>
                    <a:lnTo>
                      <a:pt x="681632" y="68216"/>
                    </a:lnTo>
                    <a:lnTo>
                      <a:pt x="673327" y="80674"/>
                    </a:lnTo>
                    <a:lnTo>
                      <a:pt x="667394" y="87793"/>
                    </a:lnTo>
                    <a:cubicBezTo>
                      <a:pt x="662927" y="93370"/>
                      <a:pt x="657962" y="98531"/>
                      <a:pt x="652563" y="103217"/>
                    </a:cubicBezTo>
                    <a:lnTo>
                      <a:pt x="646631" y="109150"/>
                    </a:lnTo>
                    <a:lnTo>
                      <a:pt x="635952" y="118049"/>
                    </a:lnTo>
                    <a:lnTo>
                      <a:pt x="626460" y="125761"/>
                    </a:lnTo>
                    <a:cubicBezTo>
                      <a:pt x="622337" y="128869"/>
                      <a:pt x="617971" y="131646"/>
                      <a:pt x="613409" y="134066"/>
                    </a:cubicBezTo>
                    <a:lnTo>
                      <a:pt x="600357" y="142965"/>
                    </a:lnTo>
                    <a:cubicBezTo>
                      <a:pt x="584613" y="151626"/>
                      <a:pt x="568370" y="159350"/>
                      <a:pt x="551711" y="166101"/>
                    </a:cubicBezTo>
                    <a:lnTo>
                      <a:pt x="538067" y="170847"/>
                    </a:lnTo>
                    <a:cubicBezTo>
                      <a:pt x="527192" y="174834"/>
                      <a:pt x="516099" y="178198"/>
                      <a:pt x="504845" y="180933"/>
                    </a:cubicBezTo>
                    <a:cubicBezTo>
                      <a:pt x="493348" y="184522"/>
                      <a:pt x="481661" y="187494"/>
                      <a:pt x="469843" y="189831"/>
                    </a:cubicBezTo>
                    <a:cubicBezTo>
                      <a:pt x="456198" y="189831"/>
                      <a:pt x="441961" y="195170"/>
                      <a:pt x="427723" y="196950"/>
                    </a:cubicBezTo>
                    <a:lnTo>
                      <a:pt x="417044" y="196950"/>
                    </a:lnTo>
                    <a:cubicBezTo>
                      <a:pt x="397467" y="196950"/>
                      <a:pt x="377890" y="196950"/>
                      <a:pt x="357720" y="196950"/>
                    </a:cubicBezTo>
                    <a:lnTo>
                      <a:pt x="348228" y="196950"/>
                    </a:lnTo>
                    <a:cubicBezTo>
                      <a:pt x="328650" y="196950"/>
                      <a:pt x="309667" y="196950"/>
                      <a:pt x="288903" y="196950"/>
                    </a:cubicBezTo>
                    <a:lnTo>
                      <a:pt x="280004" y="196950"/>
                    </a:lnTo>
                    <a:cubicBezTo>
                      <a:pt x="261020" y="196950"/>
                      <a:pt x="242630" y="191611"/>
                      <a:pt x="224239" y="187458"/>
                    </a:cubicBezTo>
                    <a:lnTo>
                      <a:pt x="214154" y="187458"/>
                    </a:lnTo>
                    <a:cubicBezTo>
                      <a:pt x="197543" y="183306"/>
                      <a:pt x="180932" y="177967"/>
                      <a:pt x="165508" y="172627"/>
                    </a:cubicBezTo>
                    <a:lnTo>
                      <a:pt x="156609" y="169661"/>
                    </a:lnTo>
                    <a:cubicBezTo>
                      <a:pt x="138105" y="162726"/>
                      <a:pt x="120237" y="154195"/>
                      <a:pt x="103217" y="144151"/>
                    </a:cubicBezTo>
                    <a:cubicBezTo>
                      <a:pt x="45618" y="117877"/>
                      <a:pt x="6310" y="62984"/>
                      <a:pt x="-8" y="-7"/>
                    </a:cubicBezTo>
                    <a:lnTo>
                      <a:pt x="-8" y="94319"/>
                    </a:lnTo>
                    <a:lnTo>
                      <a:pt x="-8" y="94319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D9C3560-8443-2219-E878-91507DBE59F3}"/>
                  </a:ext>
                </a:extLst>
              </p:cNvPr>
              <p:cNvSpPr/>
              <p:nvPr/>
            </p:nvSpPr>
            <p:spPr>
              <a:xfrm>
                <a:off x="1511744" y="5732434"/>
                <a:ext cx="697858" cy="277638"/>
              </a:xfrm>
              <a:custGeom>
                <a:avLst/>
                <a:gdLst>
                  <a:gd name="connsiteX0" fmla="*/ 697650 w 697858"/>
                  <a:gd name="connsiteY0" fmla="*/ 8299 h 277638"/>
                  <a:gd name="connsiteX1" fmla="*/ 697650 w 697858"/>
                  <a:gd name="connsiteY1" fmla="*/ 19570 h 277638"/>
                  <a:gd name="connsiteX2" fmla="*/ 697650 w 697858"/>
                  <a:gd name="connsiteY2" fmla="*/ 28469 h 277638"/>
                  <a:gd name="connsiteX3" fmla="*/ 694684 w 697858"/>
                  <a:gd name="connsiteY3" fmla="*/ 38554 h 277638"/>
                  <a:gd name="connsiteX4" fmla="*/ 691124 w 697858"/>
                  <a:gd name="connsiteY4" fmla="*/ 47453 h 277638"/>
                  <a:gd name="connsiteX5" fmla="*/ 686378 w 697858"/>
                  <a:gd name="connsiteY5" fmla="*/ 58131 h 277638"/>
                  <a:gd name="connsiteX6" fmla="*/ 681632 w 697858"/>
                  <a:gd name="connsiteY6" fmla="*/ 65843 h 277638"/>
                  <a:gd name="connsiteX7" fmla="*/ 673327 w 697858"/>
                  <a:gd name="connsiteY7" fmla="*/ 78301 h 277638"/>
                  <a:gd name="connsiteX8" fmla="*/ 667394 w 697858"/>
                  <a:gd name="connsiteY8" fmla="*/ 85420 h 277638"/>
                  <a:gd name="connsiteX9" fmla="*/ 652563 w 697858"/>
                  <a:gd name="connsiteY9" fmla="*/ 101438 h 277638"/>
                  <a:gd name="connsiteX10" fmla="*/ 646631 w 697858"/>
                  <a:gd name="connsiteY10" fmla="*/ 106777 h 277638"/>
                  <a:gd name="connsiteX11" fmla="*/ 635952 w 697858"/>
                  <a:gd name="connsiteY11" fmla="*/ 115676 h 277638"/>
                  <a:gd name="connsiteX12" fmla="*/ 626460 w 697858"/>
                  <a:gd name="connsiteY12" fmla="*/ 123388 h 277638"/>
                  <a:gd name="connsiteX13" fmla="*/ 613409 w 697858"/>
                  <a:gd name="connsiteY13" fmla="*/ 132287 h 277638"/>
                  <a:gd name="connsiteX14" fmla="*/ 600357 w 697858"/>
                  <a:gd name="connsiteY14" fmla="*/ 140592 h 277638"/>
                  <a:gd name="connsiteX15" fmla="*/ 551711 w 697858"/>
                  <a:gd name="connsiteY15" fmla="*/ 163729 h 277638"/>
                  <a:gd name="connsiteX16" fmla="*/ 538067 w 697858"/>
                  <a:gd name="connsiteY16" fmla="*/ 169068 h 277638"/>
                  <a:gd name="connsiteX17" fmla="*/ 504845 w 697858"/>
                  <a:gd name="connsiteY17" fmla="*/ 179153 h 277638"/>
                  <a:gd name="connsiteX18" fmla="*/ 469843 w 697858"/>
                  <a:gd name="connsiteY18" fmla="*/ 187459 h 277638"/>
                  <a:gd name="connsiteX19" fmla="*/ 427723 w 697858"/>
                  <a:gd name="connsiteY19" fmla="*/ 195171 h 277638"/>
                  <a:gd name="connsiteX20" fmla="*/ 417044 w 697858"/>
                  <a:gd name="connsiteY20" fmla="*/ 195171 h 277638"/>
                  <a:gd name="connsiteX21" fmla="*/ 357719 w 697858"/>
                  <a:gd name="connsiteY21" fmla="*/ 198730 h 277638"/>
                  <a:gd name="connsiteX22" fmla="*/ 348227 w 697858"/>
                  <a:gd name="connsiteY22" fmla="*/ 198730 h 277638"/>
                  <a:gd name="connsiteX23" fmla="*/ 288903 w 697858"/>
                  <a:gd name="connsiteY23" fmla="*/ 195171 h 277638"/>
                  <a:gd name="connsiteX24" fmla="*/ 280004 w 697858"/>
                  <a:gd name="connsiteY24" fmla="*/ 195171 h 277638"/>
                  <a:gd name="connsiteX25" fmla="*/ 224239 w 697858"/>
                  <a:gd name="connsiteY25" fmla="*/ 185679 h 277638"/>
                  <a:gd name="connsiteX26" fmla="*/ 214154 w 697858"/>
                  <a:gd name="connsiteY26" fmla="*/ 185679 h 277638"/>
                  <a:gd name="connsiteX27" fmla="*/ 165507 w 697858"/>
                  <a:gd name="connsiteY27" fmla="*/ 170848 h 277638"/>
                  <a:gd name="connsiteX28" fmla="*/ 156609 w 697858"/>
                  <a:gd name="connsiteY28" fmla="*/ 170848 h 277638"/>
                  <a:gd name="connsiteX29" fmla="*/ 103217 w 697858"/>
                  <a:gd name="connsiteY29" fmla="*/ 145932 h 277638"/>
                  <a:gd name="connsiteX30" fmla="*/ -8 w 697858"/>
                  <a:gd name="connsiteY30" fmla="*/ 1180 h 277638"/>
                  <a:gd name="connsiteX31" fmla="*/ -8 w 697858"/>
                  <a:gd name="connsiteY31" fmla="*/ 87793 h 277638"/>
                  <a:gd name="connsiteX32" fmla="*/ 103810 w 697858"/>
                  <a:gd name="connsiteY32" fmla="*/ 232545 h 277638"/>
                  <a:gd name="connsiteX33" fmla="*/ 154236 w 697858"/>
                  <a:gd name="connsiteY33" fmla="*/ 256868 h 277638"/>
                  <a:gd name="connsiteX34" fmla="*/ 157202 w 697858"/>
                  <a:gd name="connsiteY34" fmla="*/ 256868 h 277638"/>
                  <a:gd name="connsiteX35" fmla="*/ 165507 w 697858"/>
                  <a:gd name="connsiteY35" fmla="*/ 256868 h 277638"/>
                  <a:gd name="connsiteX36" fmla="*/ 196950 w 697858"/>
                  <a:gd name="connsiteY36" fmla="*/ 267547 h 277638"/>
                  <a:gd name="connsiteX37" fmla="*/ 214154 w 697858"/>
                  <a:gd name="connsiteY37" fmla="*/ 271699 h 277638"/>
                  <a:gd name="connsiteX38" fmla="*/ 224239 w 697858"/>
                  <a:gd name="connsiteY38" fmla="*/ 271699 h 277638"/>
                  <a:gd name="connsiteX39" fmla="*/ 233731 w 697858"/>
                  <a:gd name="connsiteY39" fmla="*/ 271699 h 277638"/>
                  <a:gd name="connsiteX40" fmla="*/ 268139 w 697858"/>
                  <a:gd name="connsiteY40" fmla="*/ 277632 h 277638"/>
                  <a:gd name="connsiteX41" fmla="*/ 280597 w 697858"/>
                  <a:gd name="connsiteY41" fmla="*/ 277632 h 277638"/>
                  <a:gd name="connsiteX42" fmla="*/ 289496 w 697858"/>
                  <a:gd name="connsiteY42" fmla="*/ 277632 h 277638"/>
                  <a:gd name="connsiteX43" fmla="*/ 301954 w 697858"/>
                  <a:gd name="connsiteY43" fmla="*/ 277632 h 277638"/>
                  <a:gd name="connsiteX44" fmla="*/ 336956 w 697858"/>
                  <a:gd name="connsiteY44" fmla="*/ 277632 h 277638"/>
                  <a:gd name="connsiteX45" fmla="*/ 372551 w 697858"/>
                  <a:gd name="connsiteY45" fmla="*/ 277632 h 277638"/>
                  <a:gd name="connsiteX46" fmla="*/ 411112 w 697858"/>
                  <a:gd name="connsiteY46" fmla="*/ 277632 h 277638"/>
                  <a:gd name="connsiteX47" fmla="*/ 415858 w 697858"/>
                  <a:gd name="connsiteY47" fmla="*/ 277632 h 277638"/>
                  <a:gd name="connsiteX48" fmla="*/ 425943 w 697858"/>
                  <a:gd name="connsiteY48" fmla="*/ 277632 h 277638"/>
                  <a:gd name="connsiteX49" fmla="*/ 456198 w 697858"/>
                  <a:gd name="connsiteY49" fmla="*/ 273479 h 277638"/>
                  <a:gd name="connsiteX50" fmla="*/ 468657 w 697858"/>
                  <a:gd name="connsiteY50" fmla="*/ 269920 h 277638"/>
                  <a:gd name="connsiteX51" fmla="*/ 503658 w 697858"/>
                  <a:gd name="connsiteY51" fmla="*/ 261614 h 277638"/>
                  <a:gd name="connsiteX52" fmla="*/ 522049 w 697858"/>
                  <a:gd name="connsiteY52" fmla="*/ 256868 h 277638"/>
                  <a:gd name="connsiteX53" fmla="*/ 536287 w 697858"/>
                  <a:gd name="connsiteY53" fmla="*/ 251529 h 277638"/>
                  <a:gd name="connsiteX54" fmla="*/ 549931 w 697858"/>
                  <a:gd name="connsiteY54" fmla="*/ 246190 h 277638"/>
                  <a:gd name="connsiteX55" fmla="*/ 599171 w 697858"/>
                  <a:gd name="connsiteY55" fmla="*/ 223053 h 277638"/>
                  <a:gd name="connsiteX56" fmla="*/ 603324 w 697858"/>
                  <a:gd name="connsiteY56" fmla="*/ 223053 h 277638"/>
                  <a:gd name="connsiteX57" fmla="*/ 612222 w 697858"/>
                  <a:gd name="connsiteY57" fmla="*/ 217121 h 277638"/>
                  <a:gd name="connsiteX58" fmla="*/ 624680 w 697858"/>
                  <a:gd name="connsiteY58" fmla="*/ 208222 h 277638"/>
                  <a:gd name="connsiteX59" fmla="*/ 634766 w 697858"/>
                  <a:gd name="connsiteY59" fmla="*/ 200510 h 277638"/>
                  <a:gd name="connsiteX60" fmla="*/ 645444 w 697858"/>
                  <a:gd name="connsiteY60" fmla="*/ 191611 h 277638"/>
                  <a:gd name="connsiteX61" fmla="*/ 645444 w 697858"/>
                  <a:gd name="connsiteY61" fmla="*/ 191611 h 277638"/>
                  <a:gd name="connsiteX62" fmla="*/ 649004 w 697858"/>
                  <a:gd name="connsiteY62" fmla="*/ 188052 h 277638"/>
                  <a:gd name="connsiteX63" fmla="*/ 663835 w 697858"/>
                  <a:gd name="connsiteY63" fmla="*/ 172034 h 277638"/>
                  <a:gd name="connsiteX64" fmla="*/ 666801 w 697858"/>
                  <a:gd name="connsiteY64" fmla="*/ 168475 h 277638"/>
                  <a:gd name="connsiteX65" fmla="*/ 666801 w 697858"/>
                  <a:gd name="connsiteY65" fmla="*/ 164916 h 277638"/>
                  <a:gd name="connsiteX66" fmla="*/ 675106 w 697858"/>
                  <a:gd name="connsiteY66" fmla="*/ 152457 h 277638"/>
                  <a:gd name="connsiteX67" fmla="*/ 678666 w 697858"/>
                  <a:gd name="connsiteY67" fmla="*/ 147711 h 277638"/>
                  <a:gd name="connsiteX68" fmla="*/ 678666 w 697858"/>
                  <a:gd name="connsiteY68" fmla="*/ 147711 h 277638"/>
                  <a:gd name="connsiteX69" fmla="*/ 684005 w 697858"/>
                  <a:gd name="connsiteY69" fmla="*/ 137033 h 277638"/>
                  <a:gd name="connsiteX70" fmla="*/ 684005 w 697858"/>
                  <a:gd name="connsiteY70" fmla="*/ 130507 h 277638"/>
                  <a:gd name="connsiteX71" fmla="*/ 686971 w 697858"/>
                  <a:gd name="connsiteY71" fmla="*/ 120422 h 277638"/>
                  <a:gd name="connsiteX72" fmla="*/ 686971 w 697858"/>
                  <a:gd name="connsiteY72" fmla="*/ 113303 h 277638"/>
                  <a:gd name="connsiteX73" fmla="*/ 686971 w 697858"/>
                  <a:gd name="connsiteY73" fmla="*/ 113303 h 277638"/>
                  <a:gd name="connsiteX74" fmla="*/ 686971 w 697858"/>
                  <a:gd name="connsiteY74" fmla="*/ 102031 h 277638"/>
                  <a:gd name="connsiteX75" fmla="*/ 686971 w 697858"/>
                  <a:gd name="connsiteY75" fmla="*/ 94913 h 277638"/>
                  <a:gd name="connsiteX76" fmla="*/ 686971 w 697858"/>
                  <a:gd name="connsiteY76" fmla="*/ -7 h 277638"/>
                  <a:gd name="connsiteX77" fmla="*/ 697650 w 697858"/>
                  <a:gd name="connsiteY77" fmla="*/ 8299 h 27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97858" h="277638">
                    <a:moveTo>
                      <a:pt x="697650" y="8299"/>
                    </a:moveTo>
                    <a:cubicBezTo>
                      <a:pt x="697911" y="12054"/>
                      <a:pt x="697911" y="15815"/>
                      <a:pt x="697650" y="19570"/>
                    </a:cubicBezTo>
                    <a:cubicBezTo>
                      <a:pt x="697917" y="22531"/>
                      <a:pt x="697917" y="25509"/>
                      <a:pt x="697650" y="28469"/>
                    </a:cubicBezTo>
                    <a:cubicBezTo>
                      <a:pt x="696938" y="31904"/>
                      <a:pt x="695947" y="35279"/>
                      <a:pt x="694684" y="38554"/>
                    </a:cubicBezTo>
                    <a:cubicBezTo>
                      <a:pt x="693752" y="41615"/>
                      <a:pt x="692566" y="44593"/>
                      <a:pt x="691124" y="47453"/>
                    </a:cubicBezTo>
                    <a:cubicBezTo>
                      <a:pt x="689789" y="51119"/>
                      <a:pt x="688205" y="54685"/>
                      <a:pt x="686378" y="58131"/>
                    </a:cubicBezTo>
                    <a:lnTo>
                      <a:pt x="681632" y="65843"/>
                    </a:lnTo>
                    <a:lnTo>
                      <a:pt x="673327" y="78301"/>
                    </a:lnTo>
                    <a:lnTo>
                      <a:pt x="667394" y="85420"/>
                    </a:lnTo>
                    <a:cubicBezTo>
                      <a:pt x="662773" y="91050"/>
                      <a:pt x="657819" y="96402"/>
                      <a:pt x="652563" y="101438"/>
                    </a:cubicBezTo>
                    <a:lnTo>
                      <a:pt x="646631" y="106777"/>
                    </a:lnTo>
                    <a:lnTo>
                      <a:pt x="635952" y="115676"/>
                    </a:lnTo>
                    <a:lnTo>
                      <a:pt x="626460" y="123388"/>
                    </a:lnTo>
                    <a:lnTo>
                      <a:pt x="613409" y="132287"/>
                    </a:lnTo>
                    <a:lnTo>
                      <a:pt x="600357" y="140592"/>
                    </a:lnTo>
                    <a:cubicBezTo>
                      <a:pt x="584613" y="149254"/>
                      <a:pt x="568370" y="156978"/>
                      <a:pt x="551711" y="163729"/>
                    </a:cubicBezTo>
                    <a:lnTo>
                      <a:pt x="538067" y="169068"/>
                    </a:lnTo>
                    <a:lnTo>
                      <a:pt x="504845" y="179153"/>
                    </a:lnTo>
                    <a:lnTo>
                      <a:pt x="469843" y="187459"/>
                    </a:lnTo>
                    <a:cubicBezTo>
                      <a:pt x="456198" y="187459"/>
                      <a:pt x="441960" y="193391"/>
                      <a:pt x="427723" y="195171"/>
                    </a:cubicBezTo>
                    <a:lnTo>
                      <a:pt x="417044" y="195171"/>
                    </a:lnTo>
                    <a:cubicBezTo>
                      <a:pt x="397467" y="195171"/>
                      <a:pt x="377890" y="195171"/>
                      <a:pt x="357719" y="198730"/>
                    </a:cubicBezTo>
                    <a:lnTo>
                      <a:pt x="348227" y="198730"/>
                    </a:lnTo>
                    <a:cubicBezTo>
                      <a:pt x="328650" y="198730"/>
                      <a:pt x="309666" y="198730"/>
                      <a:pt x="288903" y="195171"/>
                    </a:cubicBezTo>
                    <a:lnTo>
                      <a:pt x="280004" y="195171"/>
                    </a:lnTo>
                    <a:cubicBezTo>
                      <a:pt x="261228" y="193213"/>
                      <a:pt x="242606" y="190039"/>
                      <a:pt x="224239" y="185679"/>
                    </a:cubicBezTo>
                    <a:lnTo>
                      <a:pt x="214154" y="185679"/>
                    </a:lnTo>
                    <a:cubicBezTo>
                      <a:pt x="197656" y="181722"/>
                      <a:pt x="181407" y="176768"/>
                      <a:pt x="165507" y="170848"/>
                    </a:cubicBezTo>
                    <a:lnTo>
                      <a:pt x="156609" y="170848"/>
                    </a:lnTo>
                    <a:cubicBezTo>
                      <a:pt x="138224" y="163871"/>
                      <a:pt x="120373" y="155542"/>
                      <a:pt x="103217" y="145932"/>
                    </a:cubicBezTo>
                    <a:cubicBezTo>
                      <a:pt x="45446" y="119556"/>
                      <a:pt x="6108" y="64390"/>
                      <a:pt x="-8" y="1180"/>
                    </a:cubicBezTo>
                    <a:lnTo>
                      <a:pt x="-8" y="87793"/>
                    </a:lnTo>
                    <a:cubicBezTo>
                      <a:pt x="6227" y="151134"/>
                      <a:pt x="45808" y="206330"/>
                      <a:pt x="103810" y="232545"/>
                    </a:cubicBezTo>
                    <a:cubicBezTo>
                      <a:pt x="120023" y="241829"/>
                      <a:pt x="136877" y="249957"/>
                      <a:pt x="154236" y="256868"/>
                    </a:cubicBezTo>
                    <a:lnTo>
                      <a:pt x="157202" y="256868"/>
                    </a:lnTo>
                    <a:lnTo>
                      <a:pt x="165507" y="256868"/>
                    </a:lnTo>
                    <a:cubicBezTo>
                      <a:pt x="176186" y="260428"/>
                      <a:pt x="186271" y="264581"/>
                      <a:pt x="196950" y="267547"/>
                    </a:cubicBezTo>
                    <a:lnTo>
                      <a:pt x="214154" y="271699"/>
                    </a:lnTo>
                    <a:lnTo>
                      <a:pt x="224239" y="271699"/>
                    </a:lnTo>
                    <a:lnTo>
                      <a:pt x="233731" y="271699"/>
                    </a:lnTo>
                    <a:lnTo>
                      <a:pt x="268139" y="277632"/>
                    </a:lnTo>
                    <a:lnTo>
                      <a:pt x="280597" y="277632"/>
                    </a:lnTo>
                    <a:lnTo>
                      <a:pt x="289496" y="277632"/>
                    </a:lnTo>
                    <a:lnTo>
                      <a:pt x="301954" y="277632"/>
                    </a:lnTo>
                    <a:lnTo>
                      <a:pt x="336956" y="277632"/>
                    </a:lnTo>
                    <a:lnTo>
                      <a:pt x="372551" y="277632"/>
                    </a:lnTo>
                    <a:cubicBezTo>
                      <a:pt x="385602" y="277632"/>
                      <a:pt x="398653" y="277632"/>
                      <a:pt x="411112" y="277632"/>
                    </a:cubicBezTo>
                    <a:lnTo>
                      <a:pt x="415858" y="277632"/>
                    </a:lnTo>
                    <a:lnTo>
                      <a:pt x="425943" y="277632"/>
                    </a:lnTo>
                    <a:lnTo>
                      <a:pt x="456198" y="273479"/>
                    </a:lnTo>
                    <a:lnTo>
                      <a:pt x="468657" y="269920"/>
                    </a:lnTo>
                    <a:lnTo>
                      <a:pt x="503658" y="261614"/>
                    </a:lnTo>
                    <a:lnTo>
                      <a:pt x="522049" y="256868"/>
                    </a:lnTo>
                    <a:lnTo>
                      <a:pt x="536287" y="251529"/>
                    </a:lnTo>
                    <a:lnTo>
                      <a:pt x="549931" y="246190"/>
                    </a:lnTo>
                    <a:cubicBezTo>
                      <a:pt x="566833" y="239563"/>
                      <a:pt x="583284" y="231834"/>
                      <a:pt x="599171" y="223053"/>
                    </a:cubicBezTo>
                    <a:lnTo>
                      <a:pt x="603324" y="223053"/>
                    </a:lnTo>
                    <a:lnTo>
                      <a:pt x="612222" y="217121"/>
                    </a:lnTo>
                    <a:lnTo>
                      <a:pt x="624680" y="208222"/>
                    </a:lnTo>
                    <a:lnTo>
                      <a:pt x="634766" y="200510"/>
                    </a:lnTo>
                    <a:lnTo>
                      <a:pt x="645444" y="191611"/>
                    </a:lnTo>
                    <a:lnTo>
                      <a:pt x="645444" y="191611"/>
                    </a:lnTo>
                    <a:lnTo>
                      <a:pt x="649004" y="188052"/>
                    </a:lnTo>
                    <a:lnTo>
                      <a:pt x="663835" y="172034"/>
                    </a:lnTo>
                    <a:lnTo>
                      <a:pt x="666801" y="168475"/>
                    </a:lnTo>
                    <a:cubicBezTo>
                      <a:pt x="666973" y="167294"/>
                      <a:pt x="666973" y="166096"/>
                      <a:pt x="666801" y="164916"/>
                    </a:cubicBezTo>
                    <a:lnTo>
                      <a:pt x="675106" y="152457"/>
                    </a:lnTo>
                    <a:lnTo>
                      <a:pt x="678666" y="147711"/>
                    </a:lnTo>
                    <a:lnTo>
                      <a:pt x="678666" y="147711"/>
                    </a:lnTo>
                    <a:lnTo>
                      <a:pt x="684005" y="137033"/>
                    </a:lnTo>
                    <a:cubicBezTo>
                      <a:pt x="683786" y="134862"/>
                      <a:pt x="683786" y="132678"/>
                      <a:pt x="684005" y="130507"/>
                    </a:cubicBezTo>
                    <a:cubicBezTo>
                      <a:pt x="684005" y="130507"/>
                      <a:pt x="684005" y="123981"/>
                      <a:pt x="686971" y="120422"/>
                    </a:cubicBezTo>
                    <a:cubicBezTo>
                      <a:pt x="687238" y="118055"/>
                      <a:pt x="687238" y="115670"/>
                      <a:pt x="686971" y="113303"/>
                    </a:cubicBezTo>
                    <a:cubicBezTo>
                      <a:pt x="686971" y="113303"/>
                      <a:pt x="686971" y="113303"/>
                      <a:pt x="686971" y="113303"/>
                    </a:cubicBezTo>
                    <a:cubicBezTo>
                      <a:pt x="686971" y="113303"/>
                      <a:pt x="686971" y="105591"/>
                      <a:pt x="686971" y="102031"/>
                    </a:cubicBezTo>
                    <a:cubicBezTo>
                      <a:pt x="686971" y="98472"/>
                      <a:pt x="686971" y="97286"/>
                      <a:pt x="686971" y="94913"/>
                    </a:cubicBezTo>
                    <a:lnTo>
                      <a:pt x="686971" y="-7"/>
                    </a:lnTo>
                    <a:cubicBezTo>
                      <a:pt x="690833" y="2342"/>
                      <a:pt x="694417" y="5131"/>
                      <a:pt x="697650" y="8299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34BA49-4BFE-A769-42C5-04F4739EF755}"/>
                  </a:ext>
                </a:extLst>
              </p:cNvPr>
              <p:cNvSpPr/>
              <p:nvPr/>
            </p:nvSpPr>
            <p:spPr>
              <a:xfrm>
                <a:off x="1509964" y="5701586"/>
                <a:ext cx="699691" cy="282384"/>
              </a:xfrm>
              <a:custGeom>
                <a:avLst/>
                <a:gdLst>
                  <a:gd name="connsiteX0" fmla="*/ 699430 w 699691"/>
                  <a:gd name="connsiteY0" fmla="*/ 12451 h 282384"/>
                  <a:gd name="connsiteX1" fmla="*/ 699430 w 699691"/>
                  <a:gd name="connsiteY1" fmla="*/ 23129 h 282384"/>
                  <a:gd name="connsiteX2" fmla="*/ 699430 w 699691"/>
                  <a:gd name="connsiteY2" fmla="*/ 32622 h 282384"/>
                  <a:gd name="connsiteX3" fmla="*/ 696463 w 699691"/>
                  <a:gd name="connsiteY3" fmla="*/ 42707 h 282384"/>
                  <a:gd name="connsiteX4" fmla="*/ 692904 w 699691"/>
                  <a:gd name="connsiteY4" fmla="*/ 51605 h 282384"/>
                  <a:gd name="connsiteX5" fmla="*/ 688158 w 699691"/>
                  <a:gd name="connsiteY5" fmla="*/ 62284 h 282384"/>
                  <a:gd name="connsiteX6" fmla="*/ 683412 w 699691"/>
                  <a:gd name="connsiteY6" fmla="*/ 69996 h 282384"/>
                  <a:gd name="connsiteX7" fmla="*/ 675107 w 699691"/>
                  <a:gd name="connsiteY7" fmla="*/ 82454 h 282384"/>
                  <a:gd name="connsiteX8" fmla="*/ 669174 w 699691"/>
                  <a:gd name="connsiteY8" fmla="*/ 89573 h 282384"/>
                  <a:gd name="connsiteX9" fmla="*/ 654343 w 699691"/>
                  <a:gd name="connsiteY9" fmla="*/ 104997 h 282384"/>
                  <a:gd name="connsiteX10" fmla="*/ 648410 w 699691"/>
                  <a:gd name="connsiteY10" fmla="*/ 110930 h 282384"/>
                  <a:gd name="connsiteX11" fmla="*/ 637732 w 699691"/>
                  <a:gd name="connsiteY11" fmla="*/ 119828 h 282384"/>
                  <a:gd name="connsiteX12" fmla="*/ 628240 w 699691"/>
                  <a:gd name="connsiteY12" fmla="*/ 127541 h 282384"/>
                  <a:gd name="connsiteX13" fmla="*/ 615189 w 699691"/>
                  <a:gd name="connsiteY13" fmla="*/ 135846 h 282384"/>
                  <a:gd name="connsiteX14" fmla="*/ 602137 w 699691"/>
                  <a:gd name="connsiteY14" fmla="*/ 144745 h 282384"/>
                  <a:gd name="connsiteX15" fmla="*/ 553491 w 699691"/>
                  <a:gd name="connsiteY15" fmla="*/ 167881 h 282384"/>
                  <a:gd name="connsiteX16" fmla="*/ 539846 w 699691"/>
                  <a:gd name="connsiteY16" fmla="*/ 173220 h 282384"/>
                  <a:gd name="connsiteX17" fmla="*/ 506624 w 699691"/>
                  <a:gd name="connsiteY17" fmla="*/ 182713 h 282384"/>
                  <a:gd name="connsiteX18" fmla="*/ 471623 w 699691"/>
                  <a:gd name="connsiteY18" fmla="*/ 191611 h 282384"/>
                  <a:gd name="connsiteX19" fmla="*/ 429502 w 699691"/>
                  <a:gd name="connsiteY19" fmla="*/ 198730 h 282384"/>
                  <a:gd name="connsiteX20" fmla="*/ 418824 w 699691"/>
                  <a:gd name="connsiteY20" fmla="*/ 198730 h 282384"/>
                  <a:gd name="connsiteX21" fmla="*/ 359499 w 699691"/>
                  <a:gd name="connsiteY21" fmla="*/ 201696 h 282384"/>
                  <a:gd name="connsiteX22" fmla="*/ 350007 w 699691"/>
                  <a:gd name="connsiteY22" fmla="*/ 201696 h 282384"/>
                  <a:gd name="connsiteX23" fmla="*/ 290683 w 699691"/>
                  <a:gd name="connsiteY23" fmla="*/ 198730 h 282384"/>
                  <a:gd name="connsiteX24" fmla="*/ 281784 w 699691"/>
                  <a:gd name="connsiteY24" fmla="*/ 198730 h 282384"/>
                  <a:gd name="connsiteX25" fmla="*/ 226019 w 699691"/>
                  <a:gd name="connsiteY25" fmla="*/ 189238 h 282384"/>
                  <a:gd name="connsiteX26" fmla="*/ 215933 w 699691"/>
                  <a:gd name="connsiteY26" fmla="*/ 189238 h 282384"/>
                  <a:gd name="connsiteX27" fmla="*/ 167287 w 699691"/>
                  <a:gd name="connsiteY27" fmla="*/ 174407 h 282384"/>
                  <a:gd name="connsiteX28" fmla="*/ 158389 w 699691"/>
                  <a:gd name="connsiteY28" fmla="*/ 174407 h 282384"/>
                  <a:gd name="connsiteX29" fmla="*/ 104996 w 699691"/>
                  <a:gd name="connsiteY29" fmla="*/ 149491 h 282384"/>
                  <a:gd name="connsiteX30" fmla="*/ -8 w 699691"/>
                  <a:gd name="connsiteY30" fmla="*/ -7 h 282384"/>
                  <a:gd name="connsiteX31" fmla="*/ -8 w 699691"/>
                  <a:gd name="connsiteY31" fmla="*/ 91946 h 282384"/>
                  <a:gd name="connsiteX32" fmla="*/ 103217 w 699691"/>
                  <a:gd name="connsiteY32" fmla="*/ 237291 h 282384"/>
                  <a:gd name="connsiteX33" fmla="*/ 153643 w 699691"/>
                  <a:gd name="connsiteY33" fmla="*/ 261614 h 282384"/>
                  <a:gd name="connsiteX34" fmla="*/ 156609 w 699691"/>
                  <a:gd name="connsiteY34" fmla="*/ 261614 h 282384"/>
                  <a:gd name="connsiteX35" fmla="*/ 164914 w 699691"/>
                  <a:gd name="connsiteY35" fmla="*/ 261614 h 282384"/>
                  <a:gd name="connsiteX36" fmla="*/ 196356 w 699691"/>
                  <a:gd name="connsiteY36" fmla="*/ 272292 h 282384"/>
                  <a:gd name="connsiteX37" fmla="*/ 213561 w 699691"/>
                  <a:gd name="connsiteY37" fmla="*/ 276446 h 282384"/>
                  <a:gd name="connsiteX38" fmla="*/ 223646 w 699691"/>
                  <a:gd name="connsiteY38" fmla="*/ 276446 h 282384"/>
                  <a:gd name="connsiteX39" fmla="*/ 233138 w 699691"/>
                  <a:gd name="connsiteY39" fmla="*/ 276446 h 282384"/>
                  <a:gd name="connsiteX40" fmla="*/ 267546 w 699691"/>
                  <a:gd name="connsiteY40" fmla="*/ 282378 h 282384"/>
                  <a:gd name="connsiteX41" fmla="*/ 280004 w 699691"/>
                  <a:gd name="connsiteY41" fmla="*/ 282378 h 282384"/>
                  <a:gd name="connsiteX42" fmla="*/ 288903 w 699691"/>
                  <a:gd name="connsiteY42" fmla="*/ 282378 h 282384"/>
                  <a:gd name="connsiteX43" fmla="*/ 301361 w 699691"/>
                  <a:gd name="connsiteY43" fmla="*/ 282378 h 282384"/>
                  <a:gd name="connsiteX44" fmla="*/ 336363 w 699691"/>
                  <a:gd name="connsiteY44" fmla="*/ 282378 h 282384"/>
                  <a:gd name="connsiteX45" fmla="*/ 371957 w 699691"/>
                  <a:gd name="connsiteY45" fmla="*/ 282378 h 282384"/>
                  <a:gd name="connsiteX46" fmla="*/ 410518 w 699691"/>
                  <a:gd name="connsiteY46" fmla="*/ 282378 h 282384"/>
                  <a:gd name="connsiteX47" fmla="*/ 415264 w 699691"/>
                  <a:gd name="connsiteY47" fmla="*/ 282378 h 282384"/>
                  <a:gd name="connsiteX48" fmla="*/ 425350 w 699691"/>
                  <a:gd name="connsiteY48" fmla="*/ 282378 h 282384"/>
                  <a:gd name="connsiteX49" fmla="*/ 455605 w 699691"/>
                  <a:gd name="connsiteY49" fmla="*/ 277632 h 282384"/>
                  <a:gd name="connsiteX50" fmla="*/ 468063 w 699691"/>
                  <a:gd name="connsiteY50" fmla="*/ 277632 h 282384"/>
                  <a:gd name="connsiteX51" fmla="*/ 503065 w 699691"/>
                  <a:gd name="connsiteY51" fmla="*/ 268733 h 282384"/>
                  <a:gd name="connsiteX52" fmla="*/ 521456 w 699691"/>
                  <a:gd name="connsiteY52" fmla="*/ 264580 h 282384"/>
                  <a:gd name="connsiteX53" fmla="*/ 535694 w 699691"/>
                  <a:gd name="connsiteY53" fmla="*/ 259241 h 282384"/>
                  <a:gd name="connsiteX54" fmla="*/ 549338 w 699691"/>
                  <a:gd name="connsiteY54" fmla="*/ 253902 h 282384"/>
                  <a:gd name="connsiteX55" fmla="*/ 598578 w 699691"/>
                  <a:gd name="connsiteY55" fmla="*/ 230765 h 282384"/>
                  <a:gd name="connsiteX56" fmla="*/ 602730 w 699691"/>
                  <a:gd name="connsiteY56" fmla="*/ 230765 h 282384"/>
                  <a:gd name="connsiteX57" fmla="*/ 611629 w 699691"/>
                  <a:gd name="connsiteY57" fmla="*/ 224833 h 282384"/>
                  <a:gd name="connsiteX58" fmla="*/ 624087 w 699691"/>
                  <a:gd name="connsiteY58" fmla="*/ 215934 h 282384"/>
                  <a:gd name="connsiteX59" fmla="*/ 634173 w 699691"/>
                  <a:gd name="connsiteY59" fmla="*/ 208222 h 282384"/>
                  <a:gd name="connsiteX60" fmla="*/ 644851 w 699691"/>
                  <a:gd name="connsiteY60" fmla="*/ 199323 h 282384"/>
                  <a:gd name="connsiteX61" fmla="*/ 644851 w 699691"/>
                  <a:gd name="connsiteY61" fmla="*/ 199323 h 282384"/>
                  <a:gd name="connsiteX62" fmla="*/ 648410 w 699691"/>
                  <a:gd name="connsiteY62" fmla="*/ 195764 h 282384"/>
                  <a:gd name="connsiteX63" fmla="*/ 663242 w 699691"/>
                  <a:gd name="connsiteY63" fmla="*/ 179746 h 282384"/>
                  <a:gd name="connsiteX64" fmla="*/ 666208 w 699691"/>
                  <a:gd name="connsiteY64" fmla="*/ 176187 h 282384"/>
                  <a:gd name="connsiteX65" fmla="*/ 666208 w 699691"/>
                  <a:gd name="connsiteY65" fmla="*/ 172628 h 282384"/>
                  <a:gd name="connsiteX66" fmla="*/ 674513 w 699691"/>
                  <a:gd name="connsiteY66" fmla="*/ 160169 h 282384"/>
                  <a:gd name="connsiteX67" fmla="*/ 678073 w 699691"/>
                  <a:gd name="connsiteY67" fmla="*/ 154830 h 282384"/>
                  <a:gd name="connsiteX68" fmla="*/ 678073 w 699691"/>
                  <a:gd name="connsiteY68" fmla="*/ 154830 h 282384"/>
                  <a:gd name="connsiteX69" fmla="*/ 683412 w 699691"/>
                  <a:gd name="connsiteY69" fmla="*/ 144152 h 282384"/>
                  <a:gd name="connsiteX70" fmla="*/ 683412 w 699691"/>
                  <a:gd name="connsiteY70" fmla="*/ 137626 h 282384"/>
                  <a:gd name="connsiteX71" fmla="*/ 686378 w 699691"/>
                  <a:gd name="connsiteY71" fmla="*/ 127541 h 282384"/>
                  <a:gd name="connsiteX72" fmla="*/ 686378 w 699691"/>
                  <a:gd name="connsiteY72" fmla="*/ 120422 h 282384"/>
                  <a:gd name="connsiteX73" fmla="*/ 686378 w 699691"/>
                  <a:gd name="connsiteY73" fmla="*/ 120422 h 282384"/>
                  <a:gd name="connsiteX74" fmla="*/ 686378 w 699691"/>
                  <a:gd name="connsiteY74" fmla="*/ 109150 h 282384"/>
                  <a:gd name="connsiteX75" fmla="*/ 686378 w 699691"/>
                  <a:gd name="connsiteY75" fmla="*/ 102031 h 282384"/>
                  <a:gd name="connsiteX76" fmla="*/ 686378 w 699691"/>
                  <a:gd name="connsiteY76" fmla="*/ -7 h 282384"/>
                  <a:gd name="connsiteX77" fmla="*/ 699430 w 699691"/>
                  <a:gd name="connsiteY77" fmla="*/ 12451 h 2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99691" h="282384">
                    <a:moveTo>
                      <a:pt x="699430" y="12451"/>
                    </a:moveTo>
                    <a:cubicBezTo>
                      <a:pt x="699720" y="16004"/>
                      <a:pt x="699720" y="19576"/>
                      <a:pt x="699430" y="23129"/>
                    </a:cubicBezTo>
                    <a:cubicBezTo>
                      <a:pt x="699768" y="26286"/>
                      <a:pt x="699768" y="29466"/>
                      <a:pt x="699430" y="32622"/>
                    </a:cubicBezTo>
                    <a:cubicBezTo>
                      <a:pt x="698635" y="36038"/>
                      <a:pt x="697644" y="39402"/>
                      <a:pt x="696463" y="42707"/>
                    </a:cubicBezTo>
                    <a:cubicBezTo>
                      <a:pt x="695532" y="45768"/>
                      <a:pt x="694346" y="48746"/>
                      <a:pt x="692904" y="51605"/>
                    </a:cubicBezTo>
                    <a:cubicBezTo>
                      <a:pt x="691569" y="55272"/>
                      <a:pt x="689985" y="58837"/>
                      <a:pt x="688158" y="62284"/>
                    </a:cubicBezTo>
                    <a:lnTo>
                      <a:pt x="683412" y="69996"/>
                    </a:lnTo>
                    <a:lnTo>
                      <a:pt x="675107" y="82454"/>
                    </a:lnTo>
                    <a:lnTo>
                      <a:pt x="669174" y="89573"/>
                    </a:lnTo>
                    <a:cubicBezTo>
                      <a:pt x="664707" y="95149"/>
                      <a:pt x="659741" y="100311"/>
                      <a:pt x="654343" y="104997"/>
                    </a:cubicBezTo>
                    <a:cubicBezTo>
                      <a:pt x="652676" y="107263"/>
                      <a:pt x="650677" y="109263"/>
                      <a:pt x="648410" y="110930"/>
                    </a:cubicBezTo>
                    <a:lnTo>
                      <a:pt x="637732" y="119828"/>
                    </a:lnTo>
                    <a:lnTo>
                      <a:pt x="628240" y="127541"/>
                    </a:lnTo>
                    <a:cubicBezTo>
                      <a:pt x="624117" y="130649"/>
                      <a:pt x="619751" y="133426"/>
                      <a:pt x="615189" y="135846"/>
                    </a:cubicBezTo>
                    <a:lnTo>
                      <a:pt x="602137" y="144745"/>
                    </a:lnTo>
                    <a:cubicBezTo>
                      <a:pt x="586392" y="153406"/>
                      <a:pt x="570149" y="161130"/>
                      <a:pt x="553491" y="167881"/>
                    </a:cubicBezTo>
                    <a:lnTo>
                      <a:pt x="539846" y="173220"/>
                    </a:lnTo>
                    <a:lnTo>
                      <a:pt x="506624" y="182713"/>
                    </a:lnTo>
                    <a:cubicBezTo>
                      <a:pt x="495127" y="186302"/>
                      <a:pt x="483440" y="189274"/>
                      <a:pt x="471623" y="191611"/>
                    </a:cubicBezTo>
                    <a:cubicBezTo>
                      <a:pt x="457978" y="191611"/>
                      <a:pt x="443740" y="196950"/>
                      <a:pt x="429502" y="198730"/>
                    </a:cubicBezTo>
                    <a:lnTo>
                      <a:pt x="418824" y="198730"/>
                    </a:lnTo>
                    <a:cubicBezTo>
                      <a:pt x="399247" y="198730"/>
                      <a:pt x="379670" y="201696"/>
                      <a:pt x="359499" y="201696"/>
                    </a:cubicBezTo>
                    <a:lnTo>
                      <a:pt x="350007" y="201696"/>
                    </a:lnTo>
                    <a:cubicBezTo>
                      <a:pt x="330430" y="201696"/>
                      <a:pt x="311446" y="201696"/>
                      <a:pt x="290683" y="198730"/>
                    </a:cubicBezTo>
                    <a:lnTo>
                      <a:pt x="281784" y="198730"/>
                    </a:lnTo>
                    <a:cubicBezTo>
                      <a:pt x="263008" y="196773"/>
                      <a:pt x="244386" y="193598"/>
                      <a:pt x="226019" y="189238"/>
                    </a:cubicBezTo>
                    <a:lnTo>
                      <a:pt x="215933" y="189238"/>
                    </a:lnTo>
                    <a:cubicBezTo>
                      <a:pt x="199435" y="185281"/>
                      <a:pt x="183186" y="180328"/>
                      <a:pt x="167287" y="174407"/>
                    </a:cubicBezTo>
                    <a:lnTo>
                      <a:pt x="158389" y="174407"/>
                    </a:lnTo>
                    <a:cubicBezTo>
                      <a:pt x="140004" y="167431"/>
                      <a:pt x="122153" y="159101"/>
                      <a:pt x="104996" y="149491"/>
                    </a:cubicBezTo>
                    <a:cubicBezTo>
                      <a:pt x="45138" y="122795"/>
                      <a:pt x="4797" y="65357"/>
                      <a:pt x="-8" y="-7"/>
                    </a:cubicBezTo>
                    <a:lnTo>
                      <a:pt x="-8" y="91946"/>
                    </a:lnTo>
                    <a:cubicBezTo>
                      <a:pt x="5906" y="155376"/>
                      <a:pt x="45274" y="210808"/>
                      <a:pt x="103217" y="237291"/>
                    </a:cubicBezTo>
                    <a:cubicBezTo>
                      <a:pt x="119430" y="246575"/>
                      <a:pt x="136284" y="254703"/>
                      <a:pt x="153643" y="261614"/>
                    </a:cubicBezTo>
                    <a:lnTo>
                      <a:pt x="156609" y="261614"/>
                    </a:lnTo>
                    <a:lnTo>
                      <a:pt x="164914" y="261614"/>
                    </a:lnTo>
                    <a:cubicBezTo>
                      <a:pt x="175593" y="265174"/>
                      <a:pt x="185678" y="269326"/>
                      <a:pt x="196356" y="272292"/>
                    </a:cubicBezTo>
                    <a:lnTo>
                      <a:pt x="213561" y="276446"/>
                    </a:lnTo>
                    <a:lnTo>
                      <a:pt x="223646" y="276446"/>
                    </a:lnTo>
                    <a:lnTo>
                      <a:pt x="233138" y="276446"/>
                    </a:lnTo>
                    <a:lnTo>
                      <a:pt x="267546" y="282378"/>
                    </a:lnTo>
                    <a:lnTo>
                      <a:pt x="280004" y="282378"/>
                    </a:lnTo>
                    <a:lnTo>
                      <a:pt x="288903" y="282378"/>
                    </a:lnTo>
                    <a:lnTo>
                      <a:pt x="301361" y="282378"/>
                    </a:lnTo>
                    <a:lnTo>
                      <a:pt x="336363" y="282378"/>
                    </a:lnTo>
                    <a:lnTo>
                      <a:pt x="371957" y="282378"/>
                    </a:lnTo>
                    <a:cubicBezTo>
                      <a:pt x="385009" y="282378"/>
                      <a:pt x="398060" y="282378"/>
                      <a:pt x="410518" y="282378"/>
                    </a:cubicBezTo>
                    <a:lnTo>
                      <a:pt x="415264" y="282378"/>
                    </a:lnTo>
                    <a:lnTo>
                      <a:pt x="425350" y="282378"/>
                    </a:lnTo>
                    <a:lnTo>
                      <a:pt x="455605" y="277632"/>
                    </a:lnTo>
                    <a:lnTo>
                      <a:pt x="468063" y="277632"/>
                    </a:lnTo>
                    <a:cubicBezTo>
                      <a:pt x="479881" y="275295"/>
                      <a:pt x="491568" y="272322"/>
                      <a:pt x="503065" y="268733"/>
                    </a:cubicBezTo>
                    <a:lnTo>
                      <a:pt x="521456" y="264580"/>
                    </a:lnTo>
                    <a:lnTo>
                      <a:pt x="535694" y="259241"/>
                    </a:lnTo>
                    <a:lnTo>
                      <a:pt x="549338" y="253902"/>
                    </a:lnTo>
                    <a:cubicBezTo>
                      <a:pt x="566240" y="247275"/>
                      <a:pt x="582691" y="239546"/>
                      <a:pt x="598578" y="230765"/>
                    </a:cubicBezTo>
                    <a:lnTo>
                      <a:pt x="602730" y="230765"/>
                    </a:lnTo>
                    <a:lnTo>
                      <a:pt x="611629" y="224833"/>
                    </a:lnTo>
                    <a:lnTo>
                      <a:pt x="624087" y="215934"/>
                    </a:lnTo>
                    <a:lnTo>
                      <a:pt x="634173" y="208222"/>
                    </a:lnTo>
                    <a:lnTo>
                      <a:pt x="644851" y="199323"/>
                    </a:lnTo>
                    <a:lnTo>
                      <a:pt x="644851" y="199323"/>
                    </a:lnTo>
                    <a:lnTo>
                      <a:pt x="648410" y="195764"/>
                    </a:lnTo>
                    <a:lnTo>
                      <a:pt x="663242" y="179746"/>
                    </a:lnTo>
                    <a:lnTo>
                      <a:pt x="666208" y="176187"/>
                    </a:lnTo>
                    <a:cubicBezTo>
                      <a:pt x="666380" y="175006"/>
                      <a:pt x="666380" y="173808"/>
                      <a:pt x="666208" y="172628"/>
                    </a:cubicBezTo>
                    <a:lnTo>
                      <a:pt x="674513" y="160169"/>
                    </a:lnTo>
                    <a:lnTo>
                      <a:pt x="678073" y="154830"/>
                    </a:lnTo>
                    <a:cubicBezTo>
                      <a:pt x="678073" y="154830"/>
                      <a:pt x="678073" y="154830"/>
                      <a:pt x="678073" y="154830"/>
                    </a:cubicBezTo>
                    <a:lnTo>
                      <a:pt x="683412" y="144152"/>
                    </a:lnTo>
                    <a:cubicBezTo>
                      <a:pt x="683193" y="141980"/>
                      <a:pt x="683193" y="139797"/>
                      <a:pt x="683412" y="137626"/>
                    </a:cubicBezTo>
                    <a:lnTo>
                      <a:pt x="686378" y="127541"/>
                    </a:lnTo>
                    <a:cubicBezTo>
                      <a:pt x="686645" y="125174"/>
                      <a:pt x="686645" y="122789"/>
                      <a:pt x="686378" y="120422"/>
                    </a:cubicBezTo>
                    <a:cubicBezTo>
                      <a:pt x="686378" y="120422"/>
                      <a:pt x="686378" y="120422"/>
                      <a:pt x="686378" y="120422"/>
                    </a:cubicBezTo>
                    <a:cubicBezTo>
                      <a:pt x="686378" y="120422"/>
                      <a:pt x="686378" y="112710"/>
                      <a:pt x="686378" y="109150"/>
                    </a:cubicBezTo>
                    <a:cubicBezTo>
                      <a:pt x="686378" y="105591"/>
                      <a:pt x="686378" y="104404"/>
                      <a:pt x="686378" y="102031"/>
                    </a:cubicBezTo>
                    <a:lnTo>
                      <a:pt x="686378" y="-7"/>
                    </a:lnTo>
                    <a:cubicBezTo>
                      <a:pt x="691279" y="3529"/>
                      <a:pt x="695669" y="7717"/>
                      <a:pt x="699430" y="12451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B375465-78B5-351A-8BBD-6AAF17F4F948}"/>
                  </a:ext>
                </a:extLst>
              </p:cNvPr>
              <p:cNvSpPr/>
              <p:nvPr/>
            </p:nvSpPr>
            <p:spPr>
              <a:xfrm>
                <a:off x="1509964" y="5701586"/>
                <a:ext cx="697911" cy="214754"/>
              </a:xfrm>
              <a:custGeom>
                <a:avLst/>
                <a:gdLst>
                  <a:gd name="connsiteX0" fmla="*/ -8 w 697911"/>
                  <a:gd name="connsiteY0" fmla="*/ 17197 h 214754"/>
                  <a:gd name="connsiteX1" fmla="*/ 103217 w 697911"/>
                  <a:gd name="connsiteY1" fmla="*/ 161949 h 214754"/>
                  <a:gd name="connsiteX2" fmla="*/ 156609 w 697911"/>
                  <a:gd name="connsiteY2" fmla="*/ 186865 h 214754"/>
                  <a:gd name="connsiteX3" fmla="*/ 165508 w 697911"/>
                  <a:gd name="connsiteY3" fmla="*/ 186865 h 214754"/>
                  <a:gd name="connsiteX4" fmla="*/ 214154 w 697911"/>
                  <a:gd name="connsiteY4" fmla="*/ 201696 h 214754"/>
                  <a:gd name="connsiteX5" fmla="*/ 224239 w 697911"/>
                  <a:gd name="connsiteY5" fmla="*/ 201696 h 214754"/>
                  <a:gd name="connsiteX6" fmla="*/ 280004 w 697911"/>
                  <a:gd name="connsiteY6" fmla="*/ 211188 h 214754"/>
                  <a:gd name="connsiteX7" fmla="*/ 288903 w 697911"/>
                  <a:gd name="connsiteY7" fmla="*/ 211188 h 214754"/>
                  <a:gd name="connsiteX8" fmla="*/ 348228 w 697911"/>
                  <a:gd name="connsiteY8" fmla="*/ 214748 h 214754"/>
                  <a:gd name="connsiteX9" fmla="*/ 357720 w 697911"/>
                  <a:gd name="connsiteY9" fmla="*/ 214748 h 214754"/>
                  <a:gd name="connsiteX10" fmla="*/ 417044 w 697911"/>
                  <a:gd name="connsiteY10" fmla="*/ 214748 h 214754"/>
                  <a:gd name="connsiteX11" fmla="*/ 427723 w 697911"/>
                  <a:gd name="connsiteY11" fmla="*/ 214748 h 214754"/>
                  <a:gd name="connsiteX12" fmla="*/ 469843 w 697911"/>
                  <a:gd name="connsiteY12" fmla="*/ 207035 h 214754"/>
                  <a:gd name="connsiteX13" fmla="*/ 504845 w 697911"/>
                  <a:gd name="connsiteY13" fmla="*/ 198730 h 214754"/>
                  <a:gd name="connsiteX14" fmla="*/ 538067 w 697911"/>
                  <a:gd name="connsiteY14" fmla="*/ 188645 h 214754"/>
                  <a:gd name="connsiteX15" fmla="*/ 551711 w 697911"/>
                  <a:gd name="connsiteY15" fmla="*/ 183306 h 214754"/>
                  <a:gd name="connsiteX16" fmla="*/ 600357 w 697911"/>
                  <a:gd name="connsiteY16" fmla="*/ 160169 h 214754"/>
                  <a:gd name="connsiteX17" fmla="*/ 613409 w 697911"/>
                  <a:gd name="connsiteY17" fmla="*/ 151271 h 214754"/>
                  <a:gd name="connsiteX18" fmla="*/ 626460 w 697911"/>
                  <a:gd name="connsiteY18" fmla="*/ 142965 h 214754"/>
                  <a:gd name="connsiteX19" fmla="*/ 635952 w 697911"/>
                  <a:gd name="connsiteY19" fmla="*/ 135253 h 214754"/>
                  <a:gd name="connsiteX20" fmla="*/ 646631 w 697911"/>
                  <a:gd name="connsiteY20" fmla="*/ 126354 h 214754"/>
                  <a:gd name="connsiteX21" fmla="*/ 652563 w 697911"/>
                  <a:gd name="connsiteY21" fmla="*/ 121015 h 214754"/>
                  <a:gd name="connsiteX22" fmla="*/ 667394 w 697911"/>
                  <a:gd name="connsiteY22" fmla="*/ 104997 h 214754"/>
                  <a:gd name="connsiteX23" fmla="*/ 673327 w 697911"/>
                  <a:gd name="connsiteY23" fmla="*/ 97879 h 214754"/>
                  <a:gd name="connsiteX24" fmla="*/ 681632 w 697911"/>
                  <a:gd name="connsiteY24" fmla="*/ 85420 h 214754"/>
                  <a:gd name="connsiteX25" fmla="*/ 686378 w 697911"/>
                  <a:gd name="connsiteY25" fmla="*/ 77708 h 214754"/>
                  <a:gd name="connsiteX26" fmla="*/ 691124 w 697911"/>
                  <a:gd name="connsiteY26" fmla="*/ 67029 h 214754"/>
                  <a:gd name="connsiteX27" fmla="*/ 694684 w 697911"/>
                  <a:gd name="connsiteY27" fmla="*/ 58131 h 214754"/>
                  <a:gd name="connsiteX28" fmla="*/ 697650 w 697911"/>
                  <a:gd name="connsiteY28" fmla="*/ 48046 h 214754"/>
                  <a:gd name="connsiteX29" fmla="*/ 697650 w 697911"/>
                  <a:gd name="connsiteY29" fmla="*/ 39147 h 214754"/>
                  <a:gd name="connsiteX30" fmla="*/ 697650 w 697911"/>
                  <a:gd name="connsiteY30" fmla="*/ 27876 h 214754"/>
                  <a:gd name="connsiteX31" fmla="*/ 697650 w 697911"/>
                  <a:gd name="connsiteY31" fmla="*/ 18383 h 214754"/>
                  <a:gd name="connsiteX32" fmla="*/ 697650 w 697911"/>
                  <a:gd name="connsiteY32" fmla="*/ -7 h 214754"/>
                  <a:gd name="connsiteX33" fmla="*/ 697650 w 697911"/>
                  <a:gd name="connsiteY33" fmla="*/ 10078 h 214754"/>
                  <a:gd name="connsiteX34" fmla="*/ 697650 w 697911"/>
                  <a:gd name="connsiteY34" fmla="*/ 20756 h 214754"/>
                  <a:gd name="connsiteX35" fmla="*/ 697650 w 697911"/>
                  <a:gd name="connsiteY35" fmla="*/ 30249 h 214754"/>
                  <a:gd name="connsiteX36" fmla="*/ 694684 w 697911"/>
                  <a:gd name="connsiteY36" fmla="*/ 40334 h 214754"/>
                  <a:gd name="connsiteX37" fmla="*/ 691124 w 697911"/>
                  <a:gd name="connsiteY37" fmla="*/ 49232 h 214754"/>
                  <a:gd name="connsiteX38" fmla="*/ 686378 w 697911"/>
                  <a:gd name="connsiteY38" fmla="*/ 59911 h 214754"/>
                  <a:gd name="connsiteX39" fmla="*/ 681632 w 697911"/>
                  <a:gd name="connsiteY39" fmla="*/ 67623 h 214754"/>
                  <a:gd name="connsiteX40" fmla="*/ 673327 w 697911"/>
                  <a:gd name="connsiteY40" fmla="*/ 80081 h 214754"/>
                  <a:gd name="connsiteX41" fmla="*/ 667394 w 697911"/>
                  <a:gd name="connsiteY41" fmla="*/ 87200 h 214754"/>
                  <a:gd name="connsiteX42" fmla="*/ 652563 w 697911"/>
                  <a:gd name="connsiteY42" fmla="*/ 102625 h 214754"/>
                  <a:gd name="connsiteX43" fmla="*/ 646631 w 697911"/>
                  <a:gd name="connsiteY43" fmla="*/ 108557 h 214754"/>
                  <a:gd name="connsiteX44" fmla="*/ 635952 w 697911"/>
                  <a:gd name="connsiteY44" fmla="*/ 117456 h 214754"/>
                  <a:gd name="connsiteX45" fmla="*/ 626460 w 697911"/>
                  <a:gd name="connsiteY45" fmla="*/ 125168 h 214754"/>
                  <a:gd name="connsiteX46" fmla="*/ 613409 w 697911"/>
                  <a:gd name="connsiteY46" fmla="*/ 133473 h 214754"/>
                  <a:gd name="connsiteX47" fmla="*/ 600357 w 697911"/>
                  <a:gd name="connsiteY47" fmla="*/ 142372 h 214754"/>
                  <a:gd name="connsiteX48" fmla="*/ 551711 w 697911"/>
                  <a:gd name="connsiteY48" fmla="*/ 165508 h 214754"/>
                  <a:gd name="connsiteX49" fmla="*/ 538067 w 697911"/>
                  <a:gd name="connsiteY49" fmla="*/ 170847 h 214754"/>
                  <a:gd name="connsiteX50" fmla="*/ 504845 w 697911"/>
                  <a:gd name="connsiteY50" fmla="*/ 180340 h 214754"/>
                  <a:gd name="connsiteX51" fmla="*/ 469843 w 697911"/>
                  <a:gd name="connsiteY51" fmla="*/ 189238 h 214754"/>
                  <a:gd name="connsiteX52" fmla="*/ 427723 w 697911"/>
                  <a:gd name="connsiteY52" fmla="*/ 196357 h 214754"/>
                  <a:gd name="connsiteX53" fmla="*/ 417044 w 697911"/>
                  <a:gd name="connsiteY53" fmla="*/ 196357 h 214754"/>
                  <a:gd name="connsiteX54" fmla="*/ 357720 w 697911"/>
                  <a:gd name="connsiteY54" fmla="*/ 199323 h 214754"/>
                  <a:gd name="connsiteX55" fmla="*/ 348228 w 697911"/>
                  <a:gd name="connsiteY55" fmla="*/ 199323 h 214754"/>
                  <a:gd name="connsiteX56" fmla="*/ 288903 w 697911"/>
                  <a:gd name="connsiteY56" fmla="*/ 196357 h 214754"/>
                  <a:gd name="connsiteX57" fmla="*/ 280004 w 697911"/>
                  <a:gd name="connsiteY57" fmla="*/ 196357 h 214754"/>
                  <a:gd name="connsiteX58" fmla="*/ 224239 w 697911"/>
                  <a:gd name="connsiteY58" fmla="*/ 186865 h 214754"/>
                  <a:gd name="connsiteX59" fmla="*/ 214154 w 697911"/>
                  <a:gd name="connsiteY59" fmla="*/ 186865 h 214754"/>
                  <a:gd name="connsiteX60" fmla="*/ 165508 w 697911"/>
                  <a:gd name="connsiteY60" fmla="*/ 172034 h 214754"/>
                  <a:gd name="connsiteX61" fmla="*/ 156609 w 697911"/>
                  <a:gd name="connsiteY61" fmla="*/ 172034 h 214754"/>
                  <a:gd name="connsiteX62" fmla="*/ 103217 w 697911"/>
                  <a:gd name="connsiteY62" fmla="*/ 147118 h 214754"/>
                  <a:gd name="connsiteX63" fmla="*/ -8 w 697911"/>
                  <a:gd name="connsiteY63" fmla="*/ -7 h 214754"/>
                  <a:gd name="connsiteX64" fmla="*/ -8 w 697911"/>
                  <a:gd name="connsiteY64" fmla="*/ 91946 h 214754"/>
                  <a:gd name="connsiteX65" fmla="*/ -8 w 697911"/>
                  <a:gd name="connsiteY65" fmla="*/ 91946 h 21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97911" h="214754">
                    <a:moveTo>
                      <a:pt x="-8" y="17197"/>
                    </a:moveTo>
                    <a:cubicBezTo>
                      <a:pt x="6108" y="80407"/>
                      <a:pt x="45446" y="135573"/>
                      <a:pt x="103217" y="161949"/>
                    </a:cubicBezTo>
                    <a:cubicBezTo>
                      <a:pt x="120373" y="171559"/>
                      <a:pt x="138224" y="179889"/>
                      <a:pt x="156609" y="186865"/>
                    </a:cubicBezTo>
                    <a:lnTo>
                      <a:pt x="165508" y="186865"/>
                    </a:lnTo>
                    <a:cubicBezTo>
                      <a:pt x="181407" y="192786"/>
                      <a:pt x="197656" y="197739"/>
                      <a:pt x="214154" y="201696"/>
                    </a:cubicBezTo>
                    <a:lnTo>
                      <a:pt x="224239" y="201696"/>
                    </a:lnTo>
                    <a:cubicBezTo>
                      <a:pt x="242606" y="206057"/>
                      <a:pt x="261228" y="209231"/>
                      <a:pt x="280004" y="211188"/>
                    </a:cubicBezTo>
                    <a:lnTo>
                      <a:pt x="288903" y="211188"/>
                    </a:lnTo>
                    <a:cubicBezTo>
                      <a:pt x="308480" y="211188"/>
                      <a:pt x="327464" y="211188"/>
                      <a:pt x="348228" y="214748"/>
                    </a:cubicBezTo>
                    <a:lnTo>
                      <a:pt x="357720" y="214748"/>
                    </a:lnTo>
                    <a:cubicBezTo>
                      <a:pt x="377297" y="214748"/>
                      <a:pt x="396874" y="214748"/>
                      <a:pt x="417044" y="214748"/>
                    </a:cubicBezTo>
                    <a:lnTo>
                      <a:pt x="427723" y="214748"/>
                    </a:lnTo>
                    <a:cubicBezTo>
                      <a:pt x="441961" y="214748"/>
                      <a:pt x="456198" y="210002"/>
                      <a:pt x="469843" y="207035"/>
                    </a:cubicBezTo>
                    <a:lnTo>
                      <a:pt x="504845" y="198730"/>
                    </a:lnTo>
                    <a:lnTo>
                      <a:pt x="538067" y="188645"/>
                    </a:lnTo>
                    <a:lnTo>
                      <a:pt x="551711" y="183306"/>
                    </a:lnTo>
                    <a:cubicBezTo>
                      <a:pt x="568370" y="176554"/>
                      <a:pt x="584613" y="168831"/>
                      <a:pt x="600357" y="160169"/>
                    </a:cubicBezTo>
                    <a:lnTo>
                      <a:pt x="613409" y="151271"/>
                    </a:lnTo>
                    <a:cubicBezTo>
                      <a:pt x="617971" y="148850"/>
                      <a:pt x="622337" y="146074"/>
                      <a:pt x="626460" y="142965"/>
                    </a:cubicBezTo>
                    <a:lnTo>
                      <a:pt x="635952" y="135253"/>
                    </a:lnTo>
                    <a:lnTo>
                      <a:pt x="646631" y="126354"/>
                    </a:lnTo>
                    <a:lnTo>
                      <a:pt x="652563" y="121015"/>
                    </a:lnTo>
                    <a:cubicBezTo>
                      <a:pt x="657819" y="115978"/>
                      <a:pt x="662773" y="110627"/>
                      <a:pt x="667394" y="104997"/>
                    </a:cubicBezTo>
                    <a:lnTo>
                      <a:pt x="673327" y="97879"/>
                    </a:lnTo>
                    <a:lnTo>
                      <a:pt x="681632" y="85420"/>
                    </a:lnTo>
                    <a:lnTo>
                      <a:pt x="686378" y="77708"/>
                    </a:lnTo>
                    <a:cubicBezTo>
                      <a:pt x="688205" y="74261"/>
                      <a:pt x="689789" y="70696"/>
                      <a:pt x="691124" y="67029"/>
                    </a:cubicBezTo>
                    <a:cubicBezTo>
                      <a:pt x="692566" y="64170"/>
                      <a:pt x="693752" y="61192"/>
                      <a:pt x="694684" y="58131"/>
                    </a:cubicBezTo>
                    <a:cubicBezTo>
                      <a:pt x="695947" y="54856"/>
                      <a:pt x="696938" y="51481"/>
                      <a:pt x="697650" y="48046"/>
                    </a:cubicBezTo>
                    <a:cubicBezTo>
                      <a:pt x="697917" y="45086"/>
                      <a:pt x="697917" y="42107"/>
                      <a:pt x="697650" y="39147"/>
                    </a:cubicBezTo>
                    <a:cubicBezTo>
                      <a:pt x="697911" y="35392"/>
                      <a:pt x="697911" y="31631"/>
                      <a:pt x="697650" y="27876"/>
                    </a:cubicBezTo>
                    <a:cubicBezTo>
                      <a:pt x="697941" y="24719"/>
                      <a:pt x="697941" y="21539"/>
                      <a:pt x="697650" y="18383"/>
                    </a:cubicBezTo>
                    <a:lnTo>
                      <a:pt x="697650" y="-7"/>
                    </a:lnTo>
                    <a:cubicBezTo>
                      <a:pt x="697905" y="3351"/>
                      <a:pt x="697905" y="6721"/>
                      <a:pt x="697650" y="10078"/>
                    </a:cubicBezTo>
                    <a:cubicBezTo>
                      <a:pt x="697941" y="13631"/>
                      <a:pt x="697941" y="17203"/>
                      <a:pt x="697650" y="20756"/>
                    </a:cubicBezTo>
                    <a:cubicBezTo>
                      <a:pt x="697988" y="23912"/>
                      <a:pt x="697988" y="27093"/>
                      <a:pt x="697650" y="30249"/>
                    </a:cubicBezTo>
                    <a:cubicBezTo>
                      <a:pt x="696855" y="33665"/>
                      <a:pt x="695864" y="37029"/>
                      <a:pt x="694684" y="40334"/>
                    </a:cubicBezTo>
                    <a:cubicBezTo>
                      <a:pt x="693752" y="43395"/>
                      <a:pt x="692566" y="46373"/>
                      <a:pt x="691124" y="49232"/>
                    </a:cubicBezTo>
                    <a:cubicBezTo>
                      <a:pt x="689789" y="52899"/>
                      <a:pt x="688205" y="56464"/>
                      <a:pt x="686378" y="59911"/>
                    </a:cubicBezTo>
                    <a:lnTo>
                      <a:pt x="681632" y="67623"/>
                    </a:lnTo>
                    <a:lnTo>
                      <a:pt x="673327" y="80081"/>
                    </a:lnTo>
                    <a:lnTo>
                      <a:pt x="667394" y="87200"/>
                    </a:lnTo>
                    <a:cubicBezTo>
                      <a:pt x="662927" y="92777"/>
                      <a:pt x="657962" y="97938"/>
                      <a:pt x="652563" y="102625"/>
                    </a:cubicBezTo>
                    <a:cubicBezTo>
                      <a:pt x="650896" y="104891"/>
                      <a:pt x="648897" y="106890"/>
                      <a:pt x="646631" y="108557"/>
                    </a:cubicBezTo>
                    <a:lnTo>
                      <a:pt x="635952" y="117456"/>
                    </a:lnTo>
                    <a:lnTo>
                      <a:pt x="626460" y="125168"/>
                    </a:lnTo>
                    <a:cubicBezTo>
                      <a:pt x="622337" y="128276"/>
                      <a:pt x="617971" y="131053"/>
                      <a:pt x="613409" y="133473"/>
                    </a:cubicBezTo>
                    <a:lnTo>
                      <a:pt x="600357" y="142372"/>
                    </a:lnTo>
                    <a:cubicBezTo>
                      <a:pt x="584613" y="151033"/>
                      <a:pt x="568370" y="158757"/>
                      <a:pt x="551711" y="165508"/>
                    </a:cubicBezTo>
                    <a:lnTo>
                      <a:pt x="538067" y="170847"/>
                    </a:lnTo>
                    <a:lnTo>
                      <a:pt x="504845" y="180340"/>
                    </a:lnTo>
                    <a:cubicBezTo>
                      <a:pt x="493348" y="183929"/>
                      <a:pt x="481661" y="186901"/>
                      <a:pt x="469843" y="189238"/>
                    </a:cubicBezTo>
                    <a:cubicBezTo>
                      <a:pt x="456198" y="189238"/>
                      <a:pt x="441961" y="194577"/>
                      <a:pt x="427723" y="196357"/>
                    </a:cubicBezTo>
                    <a:lnTo>
                      <a:pt x="417044" y="196357"/>
                    </a:lnTo>
                    <a:cubicBezTo>
                      <a:pt x="397467" y="196357"/>
                      <a:pt x="377890" y="199323"/>
                      <a:pt x="357720" y="199323"/>
                    </a:cubicBezTo>
                    <a:lnTo>
                      <a:pt x="348228" y="199323"/>
                    </a:lnTo>
                    <a:cubicBezTo>
                      <a:pt x="328650" y="199323"/>
                      <a:pt x="309667" y="199323"/>
                      <a:pt x="288903" y="196357"/>
                    </a:cubicBezTo>
                    <a:lnTo>
                      <a:pt x="280004" y="196357"/>
                    </a:lnTo>
                    <a:cubicBezTo>
                      <a:pt x="261228" y="194399"/>
                      <a:pt x="242606" y="191226"/>
                      <a:pt x="224239" y="186865"/>
                    </a:cubicBezTo>
                    <a:lnTo>
                      <a:pt x="214154" y="186865"/>
                    </a:lnTo>
                    <a:cubicBezTo>
                      <a:pt x="197656" y="182908"/>
                      <a:pt x="181407" y="177955"/>
                      <a:pt x="165508" y="172034"/>
                    </a:cubicBezTo>
                    <a:lnTo>
                      <a:pt x="156609" y="172034"/>
                    </a:lnTo>
                    <a:cubicBezTo>
                      <a:pt x="138224" y="165058"/>
                      <a:pt x="120373" y="156728"/>
                      <a:pt x="103217" y="147118"/>
                    </a:cubicBezTo>
                    <a:cubicBezTo>
                      <a:pt x="44752" y="120327"/>
                      <a:pt x="5289" y="64081"/>
                      <a:pt x="-8" y="-7"/>
                    </a:cubicBezTo>
                    <a:lnTo>
                      <a:pt x="-8" y="91946"/>
                    </a:lnTo>
                    <a:lnTo>
                      <a:pt x="-8" y="91946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D4B8BAB-9DB7-D4D8-B151-C25095020844}"/>
                  </a:ext>
                </a:extLst>
              </p:cNvPr>
              <p:cNvSpPr/>
              <p:nvPr/>
            </p:nvSpPr>
            <p:spPr>
              <a:xfrm>
                <a:off x="2802649" y="5272669"/>
                <a:ext cx="757771" cy="310267"/>
              </a:xfrm>
              <a:custGeom>
                <a:avLst/>
                <a:gdLst>
                  <a:gd name="connsiteX0" fmla="*/ 757568 w 757771"/>
                  <a:gd name="connsiteY0" fmla="*/ 13638 h 310267"/>
                  <a:gd name="connsiteX1" fmla="*/ 757568 w 757771"/>
                  <a:gd name="connsiteY1" fmla="*/ 25502 h 310267"/>
                  <a:gd name="connsiteX2" fmla="*/ 757568 w 757771"/>
                  <a:gd name="connsiteY2" fmla="*/ 34995 h 310267"/>
                  <a:gd name="connsiteX3" fmla="*/ 754008 w 757771"/>
                  <a:gd name="connsiteY3" fmla="*/ 46266 h 310267"/>
                  <a:gd name="connsiteX4" fmla="*/ 750449 w 757771"/>
                  <a:gd name="connsiteY4" fmla="*/ 55758 h 310267"/>
                  <a:gd name="connsiteX5" fmla="*/ 744516 w 757771"/>
                  <a:gd name="connsiteY5" fmla="*/ 67623 h 310267"/>
                  <a:gd name="connsiteX6" fmla="*/ 739771 w 757771"/>
                  <a:gd name="connsiteY6" fmla="*/ 75929 h 310267"/>
                  <a:gd name="connsiteX7" fmla="*/ 730872 w 757771"/>
                  <a:gd name="connsiteY7" fmla="*/ 88980 h 310267"/>
                  <a:gd name="connsiteX8" fmla="*/ 724346 w 757771"/>
                  <a:gd name="connsiteY8" fmla="*/ 96692 h 310267"/>
                  <a:gd name="connsiteX9" fmla="*/ 708328 w 757771"/>
                  <a:gd name="connsiteY9" fmla="*/ 113896 h 310267"/>
                  <a:gd name="connsiteX10" fmla="*/ 702396 w 757771"/>
                  <a:gd name="connsiteY10" fmla="*/ 120422 h 310267"/>
                  <a:gd name="connsiteX11" fmla="*/ 690531 w 757771"/>
                  <a:gd name="connsiteY11" fmla="*/ 129914 h 310267"/>
                  <a:gd name="connsiteX12" fmla="*/ 679852 w 757771"/>
                  <a:gd name="connsiteY12" fmla="*/ 138219 h 310267"/>
                  <a:gd name="connsiteX13" fmla="*/ 666208 w 757771"/>
                  <a:gd name="connsiteY13" fmla="*/ 147118 h 310267"/>
                  <a:gd name="connsiteX14" fmla="*/ 651970 w 757771"/>
                  <a:gd name="connsiteY14" fmla="*/ 156610 h 310267"/>
                  <a:gd name="connsiteX15" fmla="*/ 599171 w 757771"/>
                  <a:gd name="connsiteY15" fmla="*/ 181526 h 310267"/>
                  <a:gd name="connsiteX16" fmla="*/ 584340 w 757771"/>
                  <a:gd name="connsiteY16" fmla="*/ 187459 h 310267"/>
                  <a:gd name="connsiteX17" fmla="*/ 548745 w 757771"/>
                  <a:gd name="connsiteY17" fmla="*/ 198137 h 310267"/>
                  <a:gd name="connsiteX18" fmla="*/ 510777 w 757771"/>
                  <a:gd name="connsiteY18" fmla="*/ 207629 h 310267"/>
                  <a:gd name="connsiteX19" fmla="*/ 464504 w 757771"/>
                  <a:gd name="connsiteY19" fmla="*/ 215341 h 310267"/>
                  <a:gd name="connsiteX20" fmla="*/ 453232 w 757771"/>
                  <a:gd name="connsiteY20" fmla="*/ 215341 h 310267"/>
                  <a:gd name="connsiteX21" fmla="*/ 389755 w 757771"/>
                  <a:gd name="connsiteY21" fmla="*/ 218901 h 310267"/>
                  <a:gd name="connsiteX22" fmla="*/ 376110 w 757771"/>
                  <a:gd name="connsiteY22" fmla="*/ 218901 h 310267"/>
                  <a:gd name="connsiteX23" fmla="*/ 313226 w 757771"/>
                  <a:gd name="connsiteY23" fmla="*/ 215341 h 310267"/>
                  <a:gd name="connsiteX24" fmla="*/ 303734 w 757771"/>
                  <a:gd name="connsiteY24" fmla="*/ 215341 h 310267"/>
                  <a:gd name="connsiteX25" fmla="*/ 244409 w 757771"/>
                  <a:gd name="connsiteY25" fmla="*/ 205256 h 310267"/>
                  <a:gd name="connsiteX26" fmla="*/ 233731 w 757771"/>
                  <a:gd name="connsiteY26" fmla="*/ 205256 h 310267"/>
                  <a:gd name="connsiteX27" fmla="*/ 180932 w 757771"/>
                  <a:gd name="connsiteY27" fmla="*/ 189238 h 310267"/>
                  <a:gd name="connsiteX28" fmla="*/ 171440 w 757771"/>
                  <a:gd name="connsiteY28" fmla="*/ 189238 h 310267"/>
                  <a:gd name="connsiteX29" fmla="*/ 112115 w 757771"/>
                  <a:gd name="connsiteY29" fmla="*/ 161949 h 310267"/>
                  <a:gd name="connsiteX30" fmla="*/ -8 w 757771"/>
                  <a:gd name="connsiteY30" fmla="*/ 5332 h 310267"/>
                  <a:gd name="connsiteX31" fmla="*/ -8 w 757771"/>
                  <a:gd name="connsiteY31" fmla="*/ 104998 h 310267"/>
                  <a:gd name="connsiteX32" fmla="*/ 111522 w 757771"/>
                  <a:gd name="connsiteY32" fmla="*/ 261614 h 310267"/>
                  <a:gd name="connsiteX33" fmla="*/ 166694 w 757771"/>
                  <a:gd name="connsiteY33" fmla="*/ 287717 h 310267"/>
                  <a:gd name="connsiteX34" fmla="*/ 166694 w 757771"/>
                  <a:gd name="connsiteY34" fmla="*/ 287717 h 310267"/>
                  <a:gd name="connsiteX35" fmla="*/ 175593 w 757771"/>
                  <a:gd name="connsiteY35" fmla="*/ 287717 h 310267"/>
                  <a:gd name="connsiteX36" fmla="*/ 209408 w 757771"/>
                  <a:gd name="connsiteY36" fmla="*/ 298989 h 310267"/>
                  <a:gd name="connsiteX37" fmla="*/ 228392 w 757771"/>
                  <a:gd name="connsiteY37" fmla="*/ 303735 h 310267"/>
                  <a:gd name="connsiteX38" fmla="*/ 239663 w 757771"/>
                  <a:gd name="connsiteY38" fmla="*/ 303735 h 310267"/>
                  <a:gd name="connsiteX39" fmla="*/ 249155 w 757771"/>
                  <a:gd name="connsiteY39" fmla="*/ 303735 h 310267"/>
                  <a:gd name="connsiteX40" fmla="*/ 287123 w 757771"/>
                  <a:gd name="connsiteY40" fmla="*/ 310260 h 310267"/>
                  <a:gd name="connsiteX41" fmla="*/ 300174 w 757771"/>
                  <a:gd name="connsiteY41" fmla="*/ 310260 h 310267"/>
                  <a:gd name="connsiteX42" fmla="*/ 309667 w 757771"/>
                  <a:gd name="connsiteY42" fmla="*/ 310260 h 310267"/>
                  <a:gd name="connsiteX43" fmla="*/ 323904 w 757771"/>
                  <a:gd name="connsiteY43" fmla="*/ 310260 h 310267"/>
                  <a:gd name="connsiteX44" fmla="*/ 361279 w 757771"/>
                  <a:gd name="connsiteY44" fmla="*/ 310260 h 310267"/>
                  <a:gd name="connsiteX45" fmla="*/ 399840 w 757771"/>
                  <a:gd name="connsiteY45" fmla="*/ 310260 h 310267"/>
                  <a:gd name="connsiteX46" fmla="*/ 441961 w 757771"/>
                  <a:gd name="connsiteY46" fmla="*/ 310260 h 310267"/>
                  <a:gd name="connsiteX47" fmla="*/ 446706 w 757771"/>
                  <a:gd name="connsiteY47" fmla="*/ 310260 h 310267"/>
                  <a:gd name="connsiteX48" fmla="*/ 457978 w 757771"/>
                  <a:gd name="connsiteY48" fmla="*/ 310260 h 310267"/>
                  <a:gd name="connsiteX49" fmla="*/ 490013 w 757771"/>
                  <a:gd name="connsiteY49" fmla="*/ 306108 h 310267"/>
                  <a:gd name="connsiteX50" fmla="*/ 504251 w 757771"/>
                  <a:gd name="connsiteY50" fmla="*/ 302548 h 310267"/>
                  <a:gd name="connsiteX51" fmla="*/ 541626 w 757771"/>
                  <a:gd name="connsiteY51" fmla="*/ 293056 h 310267"/>
                  <a:gd name="connsiteX52" fmla="*/ 561796 w 757771"/>
                  <a:gd name="connsiteY52" fmla="*/ 287717 h 310267"/>
                  <a:gd name="connsiteX53" fmla="*/ 577221 w 757771"/>
                  <a:gd name="connsiteY53" fmla="*/ 282378 h 310267"/>
                  <a:gd name="connsiteX54" fmla="*/ 592052 w 757771"/>
                  <a:gd name="connsiteY54" fmla="*/ 276446 h 310267"/>
                  <a:gd name="connsiteX55" fmla="*/ 644851 w 757771"/>
                  <a:gd name="connsiteY55" fmla="*/ 251529 h 310267"/>
                  <a:gd name="connsiteX56" fmla="*/ 649597 w 757771"/>
                  <a:gd name="connsiteY56" fmla="*/ 251529 h 310267"/>
                  <a:gd name="connsiteX57" fmla="*/ 659682 w 757771"/>
                  <a:gd name="connsiteY57" fmla="*/ 245004 h 310267"/>
                  <a:gd name="connsiteX58" fmla="*/ 673327 w 757771"/>
                  <a:gd name="connsiteY58" fmla="*/ 236105 h 310267"/>
                  <a:gd name="connsiteX59" fmla="*/ 684005 w 757771"/>
                  <a:gd name="connsiteY59" fmla="*/ 227799 h 310267"/>
                  <a:gd name="connsiteX60" fmla="*/ 695277 w 757771"/>
                  <a:gd name="connsiteY60" fmla="*/ 217714 h 310267"/>
                  <a:gd name="connsiteX61" fmla="*/ 695277 w 757771"/>
                  <a:gd name="connsiteY61" fmla="*/ 217714 h 310267"/>
                  <a:gd name="connsiteX62" fmla="*/ 699430 w 757771"/>
                  <a:gd name="connsiteY62" fmla="*/ 213562 h 310267"/>
                  <a:gd name="connsiteX63" fmla="*/ 720193 w 757771"/>
                  <a:gd name="connsiteY63" fmla="*/ 191611 h 310267"/>
                  <a:gd name="connsiteX64" fmla="*/ 723753 w 757771"/>
                  <a:gd name="connsiteY64" fmla="*/ 188052 h 310267"/>
                  <a:gd name="connsiteX65" fmla="*/ 723753 w 757771"/>
                  <a:gd name="connsiteY65" fmla="*/ 183899 h 310267"/>
                  <a:gd name="connsiteX66" fmla="*/ 732651 w 757771"/>
                  <a:gd name="connsiteY66" fmla="*/ 170848 h 310267"/>
                  <a:gd name="connsiteX67" fmla="*/ 736804 w 757771"/>
                  <a:gd name="connsiteY67" fmla="*/ 164916 h 310267"/>
                  <a:gd name="connsiteX68" fmla="*/ 736804 w 757771"/>
                  <a:gd name="connsiteY68" fmla="*/ 164916 h 310267"/>
                  <a:gd name="connsiteX69" fmla="*/ 742143 w 757771"/>
                  <a:gd name="connsiteY69" fmla="*/ 153050 h 310267"/>
                  <a:gd name="connsiteX70" fmla="*/ 745703 w 757771"/>
                  <a:gd name="connsiteY70" fmla="*/ 145932 h 310267"/>
                  <a:gd name="connsiteX71" fmla="*/ 748669 w 757771"/>
                  <a:gd name="connsiteY71" fmla="*/ 134660 h 310267"/>
                  <a:gd name="connsiteX72" fmla="*/ 748669 w 757771"/>
                  <a:gd name="connsiteY72" fmla="*/ 126948 h 310267"/>
                  <a:gd name="connsiteX73" fmla="*/ 748669 w 757771"/>
                  <a:gd name="connsiteY73" fmla="*/ 126948 h 310267"/>
                  <a:gd name="connsiteX74" fmla="*/ 748669 w 757771"/>
                  <a:gd name="connsiteY74" fmla="*/ 115083 h 310267"/>
                  <a:gd name="connsiteX75" fmla="*/ 748669 w 757771"/>
                  <a:gd name="connsiteY75" fmla="*/ 106777 h 310267"/>
                  <a:gd name="connsiteX76" fmla="*/ 748669 w 757771"/>
                  <a:gd name="connsiteY76" fmla="*/ -7 h 310267"/>
                  <a:gd name="connsiteX77" fmla="*/ 757568 w 757771"/>
                  <a:gd name="connsiteY77" fmla="*/ 13638 h 31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757771" h="310267">
                    <a:moveTo>
                      <a:pt x="757568" y="13638"/>
                    </a:moveTo>
                    <a:cubicBezTo>
                      <a:pt x="757829" y="17589"/>
                      <a:pt x="757829" y="21552"/>
                      <a:pt x="757568" y="25502"/>
                    </a:cubicBezTo>
                    <a:cubicBezTo>
                      <a:pt x="757568" y="25502"/>
                      <a:pt x="757568" y="32028"/>
                      <a:pt x="757568" y="34995"/>
                    </a:cubicBezTo>
                    <a:cubicBezTo>
                      <a:pt x="756654" y="38833"/>
                      <a:pt x="755462" y="42600"/>
                      <a:pt x="754008" y="46266"/>
                    </a:cubicBezTo>
                    <a:lnTo>
                      <a:pt x="750449" y="55758"/>
                    </a:lnTo>
                    <a:lnTo>
                      <a:pt x="744516" y="67623"/>
                    </a:lnTo>
                    <a:lnTo>
                      <a:pt x="739771" y="75929"/>
                    </a:lnTo>
                    <a:lnTo>
                      <a:pt x="730872" y="88980"/>
                    </a:lnTo>
                    <a:lnTo>
                      <a:pt x="724346" y="96692"/>
                    </a:lnTo>
                    <a:cubicBezTo>
                      <a:pt x="719481" y="102850"/>
                      <a:pt x="714124" y="108604"/>
                      <a:pt x="708328" y="113896"/>
                    </a:cubicBezTo>
                    <a:lnTo>
                      <a:pt x="702396" y="120422"/>
                    </a:lnTo>
                    <a:lnTo>
                      <a:pt x="690531" y="129914"/>
                    </a:lnTo>
                    <a:lnTo>
                      <a:pt x="679852" y="138219"/>
                    </a:lnTo>
                    <a:lnTo>
                      <a:pt x="666208" y="147118"/>
                    </a:lnTo>
                    <a:lnTo>
                      <a:pt x="651970" y="156610"/>
                    </a:lnTo>
                    <a:cubicBezTo>
                      <a:pt x="635015" y="166220"/>
                      <a:pt x="617366" y="174544"/>
                      <a:pt x="599171" y="181526"/>
                    </a:cubicBezTo>
                    <a:lnTo>
                      <a:pt x="584340" y="187459"/>
                    </a:lnTo>
                    <a:lnTo>
                      <a:pt x="548745" y="198137"/>
                    </a:lnTo>
                    <a:lnTo>
                      <a:pt x="510777" y="207629"/>
                    </a:lnTo>
                    <a:cubicBezTo>
                      <a:pt x="495353" y="207629"/>
                      <a:pt x="480521" y="213562"/>
                      <a:pt x="464504" y="215341"/>
                    </a:cubicBezTo>
                    <a:lnTo>
                      <a:pt x="453232" y="215341"/>
                    </a:lnTo>
                    <a:cubicBezTo>
                      <a:pt x="432160" y="217726"/>
                      <a:pt x="410963" y="218912"/>
                      <a:pt x="389755" y="218901"/>
                    </a:cubicBezTo>
                    <a:lnTo>
                      <a:pt x="376110" y="218901"/>
                    </a:lnTo>
                    <a:cubicBezTo>
                      <a:pt x="355097" y="218912"/>
                      <a:pt x="334102" y="217726"/>
                      <a:pt x="313226" y="215341"/>
                    </a:cubicBezTo>
                    <a:lnTo>
                      <a:pt x="303734" y="215341"/>
                    </a:lnTo>
                    <a:cubicBezTo>
                      <a:pt x="282970" y="215341"/>
                      <a:pt x="262800" y="209409"/>
                      <a:pt x="244409" y="205256"/>
                    </a:cubicBezTo>
                    <a:lnTo>
                      <a:pt x="233731" y="205256"/>
                    </a:lnTo>
                    <a:cubicBezTo>
                      <a:pt x="215850" y="200902"/>
                      <a:pt x="198219" y="195556"/>
                      <a:pt x="180932" y="189238"/>
                    </a:cubicBezTo>
                    <a:lnTo>
                      <a:pt x="171440" y="189238"/>
                    </a:lnTo>
                    <a:cubicBezTo>
                      <a:pt x="151109" y="181402"/>
                      <a:pt x="131295" y="172289"/>
                      <a:pt x="112115" y="161949"/>
                    </a:cubicBezTo>
                    <a:cubicBezTo>
                      <a:pt x="49231" y="133788"/>
                      <a:pt x="6387" y="73941"/>
                      <a:pt x="-8" y="5332"/>
                    </a:cubicBezTo>
                    <a:lnTo>
                      <a:pt x="-8" y="104998"/>
                    </a:lnTo>
                    <a:cubicBezTo>
                      <a:pt x="5906" y="173607"/>
                      <a:pt x="48620" y="233590"/>
                      <a:pt x="111522" y="261614"/>
                    </a:cubicBezTo>
                    <a:cubicBezTo>
                      <a:pt x="129331" y="271492"/>
                      <a:pt x="147763" y="280207"/>
                      <a:pt x="166694" y="287717"/>
                    </a:cubicBezTo>
                    <a:lnTo>
                      <a:pt x="166694" y="287717"/>
                    </a:lnTo>
                    <a:lnTo>
                      <a:pt x="175593" y="287717"/>
                    </a:lnTo>
                    <a:cubicBezTo>
                      <a:pt x="186864" y="291870"/>
                      <a:pt x="198136" y="296023"/>
                      <a:pt x="209408" y="298989"/>
                    </a:cubicBezTo>
                    <a:lnTo>
                      <a:pt x="228392" y="303735"/>
                    </a:lnTo>
                    <a:lnTo>
                      <a:pt x="239663" y="303735"/>
                    </a:lnTo>
                    <a:lnTo>
                      <a:pt x="249155" y="303735"/>
                    </a:lnTo>
                    <a:lnTo>
                      <a:pt x="287123" y="310260"/>
                    </a:lnTo>
                    <a:lnTo>
                      <a:pt x="300174" y="310260"/>
                    </a:lnTo>
                    <a:lnTo>
                      <a:pt x="309667" y="310260"/>
                    </a:lnTo>
                    <a:lnTo>
                      <a:pt x="323904" y="310260"/>
                    </a:lnTo>
                    <a:lnTo>
                      <a:pt x="361279" y="310260"/>
                    </a:lnTo>
                    <a:lnTo>
                      <a:pt x="399840" y="310260"/>
                    </a:lnTo>
                    <a:lnTo>
                      <a:pt x="441961" y="310260"/>
                    </a:lnTo>
                    <a:lnTo>
                      <a:pt x="446706" y="310260"/>
                    </a:lnTo>
                    <a:lnTo>
                      <a:pt x="457978" y="310260"/>
                    </a:lnTo>
                    <a:lnTo>
                      <a:pt x="490013" y="306108"/>
                    </a:lnTo>
                    <a:lnTo>
                      <a:pt x="504251" y="302548"/>
                    </a:lnTo>
                    <a:lnTo>
                      <a:pt x="541626" y="293056"/>
                    </a:lnTo>
                    <a:cubicBezTo>
                      <a:pt x="548454" y="291704"/>
                      <a:pt x="555194" y="289918"/>
                      <a:pt x="561796" y="287717"/>
                    </a:cubicBezTo>
                    <a:cubicBezTo>
                      <a:pt x="567052" y="286293"/>
                      <a:pt x="572208" y="284508"/>
                      <a:pt x="577221" y="282378"/>
                    </a:cubicBezTo>
                    <a:lnTo>
                      <a:pt x="592052" y="276446"/>
                    </a:lnTo>
                    <a:cubicBezTo>
                      <a:pt x="610294" y="269582"/>
                      <a:pt x="627955" y="261252"/>
                      <a:pt x="644851" y="251529"/>
                    </a:cubicBezTo>
                    <a:lnTo>
                      <a:pt x="649597" y="251529"/>
                    </a:lnTo>
                    <a:lnTo>
                      <a:pt x="659682" y="245004"/>
                    </a:lnTo>
                    <a:lnTo>
                      <a:pt x="673327" y="236105"/>
                    </a:lnTo>
                    <a:lnTo>
                      <a:pt x="684005" y="227799"/>
                    </a:lnTo>
                    <a:lnTo>
                      <a:pt x="695277" y="217714"/>
                    </a:lnTo>
                    <a:lnTo>
                      <a:pt x="695277" y="217714"/>
                    </a:lnTo>
                    <a:cubicBezTo>
                      <a:pt x="695277" y="217714"/>
                      <a:pt x="695277" y="214748"/>
                      <a:pt x="699430" y="213562"/>
                    </a:cubicBezTo>
                    <a:cubicBezTo>
                      <a:pt x="707100" y="206988"/>
                      <a:pt x="714059" y="199632"/>
                      <a:pt x="720193" y="191611"/>
                    </a:cubicBezTo>
                    <a:lnTo>
                      <a:pt x="723753" y="188052"/>
                    </a:lnTo>
                    <a:lnTo>
                      <a:pt x="723753" y="183899"/>
                    </a:lnTo>
                    <a:cubicBezTo>
                      <a:pt x="727116" y="179835"/>
                      <a:pt x="730100" y="175463"/>
                      <a:pt x="732651" y="170848"/>
                    </a:cubicBezTo>
                    <a:cubicBezTo>
                      <a:pt x="734176" y="168973"/>
                      <a:pt x="735564" y="166992"/>
                      <a:pt x="736804" y="164916"/>
                    </a:cubicBezTo>
                    <a:cubicBezTo>
                      <a:pt x="736804" y="164916"/>
                      <a:pt x="736804" y="164916"/>
                      <a:pt x="736804" y="164916"/>
                    </a:cubicBezTo>
                    <a:lnTo>
                      <a:pt x="742143" y="153050"/>
                    </a:lnTo>
                    <a:lnTo>
                      <a:pt x="745703" y="145932"/>
                    </a:lnTo>
                    <a:cubicBezTo>
                      <a:pt x="746967" y="142253"/>
                      <a:pt x="747957" y="138486"/>
                      <a:pt x="748669" y="134660"/>
                    </a:cubicBezTo>
                    <a:lnTo>
                      <a:pt x="748669" y="126948"/>
                    </a:lnTo>
                    <a:lnTo>
                      <a:pt x="748669" y="126948"/>
                    </a:lnTo>
                    <a:cubicBezTo>
                      <a:pt x="748912" y="122997"/>
                      <a:pt x="748912" y="119034"/>
                      <a:pt x="748669" y="115083"/>
                    </a:cubicBezTo>
                    <a:cubicBezTo>
                      <a:pt x="748669" y="115083"/>
                      <a:pt x="748669" y="109744"/>
                      <a:pt x="748669" y="106777"/>
                    </a:cubicBezTo>
                    <a:lnTo>
                      <a:pt x="748669" y="-7"/>
                    </a:lnTo>
                    <a:cubicBezTo>
                      <a:pt x="752086" y="4229"/>
                      <a:pt x="755064" y="8803"/>
                      <a:pt x="757568" y="13638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3E986D7-4C4F-A77F-4A80-B7117922AF7D}"/>
                  </a:ext>
                </a:extLst>
              </p:cNvPr>
              <p:cNvSpPr/>
              <p:nvPr/>
            </p:nvSpPr>
            <p:spPr>
              <a:xfrm>
                <a:off x="2802649" y="5345639"/>
                <a:ext cx="757794" cy="308487"/>
              </a:xfrm>
              <a:custGeom>
                <a:avLst/>
                <a:gdLst>
                  <a:gd name="connsiteX0" fmla="*/ 757568 w 757794"/>
                  <a:gd name="connsiteY0" fmla="*/ 10671 h 308487"/>
                  <a:gd name="connsiteX1" fmla="*/ 757568 w 757794"/>
                  <a:gd name="connsiteY1" fmla="*/ 23129 h 308487"/>
                  <a:gd name="connsiteX2" fmla="*/ 757568 w 757794"/>
                  <a:gd name="connsiteY2" fmla="*/ 32622 h 308487"/>
                  <a:gd name="connsiteX3" fmla="*/ 754008 w 757794"/>
                  <a:gd name="connsiteY3" fmla="*/ 43893 h 308487"/>
                  <a:gd name="connsiteX4" fmla="*/ 750449 w 757794"/>
                  <a:gd name="connsiteY4" fmla="*/ 53385 h 308487"/>
                  <a:gd name="connsiteX5" fmla="*/ 744516 w 757794"/>
                  <a:gd name="connsiteY5" fmla="*/ 64656 h 308487"/>
                  <a:gd name="connsiteX6" fmla="*/ 739771 w 757794"/>
                  <a:gd name="connsiteY6" fmla="*/ 73555 h 308487"/>
                  <a:gd name="connsiteX7" fmla="*/ 730872 w 757794"/>
                  <a:gd name="connsiteY7" fmla="*/ 86607 h 308487"/>
                  <a:gd name="connsiteX8" fmla="*/ 724346 w 757794"/>
                  <a:gd name="connsiteY8" fmla="*/ 94319 h 308487"/>
                  <a:gd name="connsiteX9" fmla="*/ 708328 w 757794"/>
                  <a:gd name="connsiteY9" fmla="*/ 111523 h 308487"/>
                  <a:gd name="connsiteX10" fmla="*/ 702396 w 757794"/>
                  <a:gd name="connsiteY10" fmla="*/ 117456 h 308487"/>
                  <a:gd name="connsiteX11" fmla="*/ 690531 w 757794"/>
                  <a:gd name="connsiteY11" fmla="*/ 127541 h 308487"/>
                  <a:gd name="connsiteX12" fmla="*/ 679852 w 757794"/>
                  <a:gd name="connsiteY12" fmla="*/ 135846 h 308487"/>
                  <a:gd name="connsiteX13" fmla="*/ 666208 w 757794"/>
                  <a:gd name="connsiteY13" fmla="*/ 144745 h 308487"/>
                  <a:gd name="connsiteX14" fmla="*/ 651970 w 757794"/>
                  <a:gd name="connsiteY14" fmla="*/ 154237 h 308487"/>
                  <a:gd name="connsiteX15" fmla="*/ 599171 w 757794"/>
                  <a:gd name="connsiteY15" fmla="*/ 179153 h 308487"/>
                  <a:gd name="connsiteX16" fmla="*/ 584340 w 757794"/>
                  <a:gd name="connsiteY16" fmla="*/ 184492 h 308487"/>
                  <a:gd name="connsiteX17" fmla="*/ 548745 w 757794"/>
                  <a:gd name="connsiteY17" fmla="*/ 195764 h 308487"/>
                  <a:gd name="connsiteX18" fmla="*/ 510777 w 757794"/>
                  <a:gd name="connsiteY18" fmla="*/ 205256 h 308487"/>
                  <a:gd name="connsiteX19" fmla="*/ 464504 w 757794"/>
                  <a:gd name="connsiteY19" fmla="*/ 212968 h 308487"/>
                  <a:gd name="connsiteX20" fmla="*/ 453232 w 757794"/>
                  <a:gd name="connsiteY20" fmla="*/ 212968 h 308487"/>
                  <a:gd name="connsiteX21" fmla="*/ 389755 w 757794"/>
                  <a:gd name="connsiteY21" fmla="*/ 216528 h 308487"/>
                  <a:gd name="connsiteX22" fmla="*/ 376110 w 757794"/>
                  <a:gd name="connsiteY22" fmla="*/ 216528 h 308487"/>
                  <a:gd name="connsiteX23" fmla="*/ 313226 w 757794"/>
                  <a:gd name="connsiteY23" fmla="*/ 212968 h 308487"/>
                  <a:gd name="connsiteX24" fmla="*/ 303734 w 757794"/>
                  <a:gd name="connsiteY24" fmla="*/ 212968 h 308487"/>
                  <a:gd name="connsiteX25" fmla="*/ 244409 w 757794"/>
                  <a:gd name="connsiteY25" fmla="*/ 202290 h 308487"/>
                  <a:gd name="connsiteX26" fmla="*/ 233731 w 757794"/>
                  <a:gd name="connsiteY26" fmla="*/ 202290 h 308487"/>
                  <a:gd name="connsiteX27" fmla="*/ 180932 w 757794"/>
                  <a:gd name="connsiteY27" fmla="*/ 186272 h 308487"/>
                  <a:gd name="connsiteX28" fmla="*/ 171440 w 757794"/>
                  <a:gd name="connsiteY28" fmla="*/ 186272 h 308487"/>
                  <a:gd name="connsiteX29" fmla="*/ 112115 w 757794"/>
                  <a:gd name="connsiteY29" fmla="*/ 158983 h 308487"/>
                  <a:gd name="connsiteX30" fmla="*/ -8 w 757794"/>
                  <a:gd name="connsiteY30" fmla="*/ -7 h 308487"/>
                  <a:gd name="connsiteX31" fmla="*/ -8 w 757794"/>
                  <a:gd name="connsiteY31" fmla="*/ 99658 h 308487"/>
                  <a:gd name="connsiteX32" fmla="*/ 111522 w 757794"/>
                  <a:gd name="connsiteY32" fmla="*/ 255682 h 308487"/>
                  <a:gd name="connsiteX33" fmla="*/ 166694 w 757794"/>
                  <a:gd name="connsiteY33" fmla="*/ 282378 h 308487"/>
                  <a:gd name="connsiteX34" fmla="*/ 166694 w 757794"/>
                  <a:gd name="connsiteY34" fmla="*/ 282378 h 308487"/>
                  <a:gd name="connsiteX35" fmla="*/ 175593 w 757794"/>
                  <a:gd name="connsiteY35" fmla="*/ 285937 h 308487"/>
                  <a:gd name="connsiteX36" fmla="*/ 209408 w 757794"/>
                  <a:gd name="connsiteY36" fmla="*/ 297209 h 308487"/>
                  <a:gd name="connsiteX37" fmla="*/ 228392 w 757794"/>
                  <a:gd name="connsiteY37" fmla="*/ 301955 h 308487"/>
                  <a:gd name="connsiteX38" fmla="*/ 239663 w 757794"/>
                  <a:gd name="connsiteY38" fmla="*/ 301955 h 308487"/>
                  <a:gd name="connsiteX39" fmla="*/ 249155 w 757794"/>
                  <a:gd name="connsiteY39" fmla="*/ 301955 h 308487"/>
                  <a:gd name="connsiteX40" fmla="*/ 287123 w 757794"/>
                  <a:gd name="connsiteY40" fmla="*/ 308480 h 308487"/>
                  <a:gd name="connsiteX41" fmla="*/ 300174 w 757794"/>
                  <a:gd name="connsiteY41" fmla="*/ 308480 h 308487"/>
                  <a:gd name="connsiteX42" fmla="*/ 309667 w 757794"/>
                  <a:gd name="connsiteY42" fmla="*/ 308480 h 308487"/>
                  <a:gd name="connsiteX43" fmla="*/ 323904 w 757794"/>
                  <a:gd name="connsiteY43" fmla="*/ 308480 h 308487"/>
                  <a:gd name="connsiteX44" fmla="*/ 361279 w 757794"/>
                  <a:gd name="connsiteY44" fmla="*/ 308480 h 308487"/>
                  <a:gd name="connsiteX45" fmla="*/ 399840 w 757794"/>
                  <a:gd name="connsiteY45" fmla="*/ 308480 h 308487"/>
                  <a:gd name="connsiteX46" fmla="*/ 441961 w 757794"/>
                  <a:gd name="connsiteY46" fmla="*/ 308480 h 308487"/>
                  <a:gd name="connsiteX47" fmla="*/ 446706 w 757794"/>
                  <a:gd name="connsiteY47" fmla="*/ 308480 h 308487"/>
                  <a:gd name="connsiteX48" fmla="*/ 457978 w 757794"/>
                  <a:gd name="connsiteY48" fmla="*/ 308480 h 308487"/>
                  <a:gd name="connsiteX49" fmla="*/ 490013 w 757794"/>
                  <a:gd name="connsiteY49" fmla="*/ 303735 h 308487"/>
                  <a:gd name="connsiteX50" fmla="*/ 504251 w 757794"/>
                  <a:gd name="connsiteY50" fmla="*/ 303735 h 308487"/>
                  <a:gd name="connsiteX51" fmla="*/ 542219 w 757794"/>
                  <a:gd name="connsiteY51" fmla="*/ 296616 h 308487"/>
                  <a:gd name="connsiteX52" fmla="*/ 562390 w 757794"/>
                  <a:gd name="connsiteY52" fmla="*/ 291277 h 308487"/>
                  <a:gd name="connsiteX53" fmla="*/ 577814 w 757794"/>
                  <a:gd name="connsiteY53" fmla="*/ 285344 h 308487"/>
                  <a:gd name="connsiteX54" fmla="*/ 592645 w 757794"/>
                  <a:gd name="connsiteY54" fmla="*/ 280005 h 308487"/>
                  <a:gd name="connsiteX55" fmla="*/ 645444 w 757794"/>
                  <a:gd name="connsiteY55" fmla="*/ 255089 h 308487"/>
                  <a:gd name="connsiteX56" fmla="*/ 650190 w 757794"/>
                  <a:gd name="connsiteY56" fmla="*/ 255089 h 308487"/>
                  <a:gd name="connsiteX57" fmla="*/ 660275 w 757794"/>
                  <a:gd name="connsiteY57" fmla="*/ 248563 h 308487"/>
                  <a:gd name="connsiteX58" fmla="*/ 673920 w 757794"/>
                  <a:gd name="connsiteY58" fmla="*/ 239664 h 308487"/>
                  <a:gd name="connsiteX59" fmla="*/ 684599 w 757794"/>
                  <a:gd name="connsiteY59" fmla="*/ 231359 h 308487"/>
                  <a:gd name="connsiteX60" fmla="*/ 695870 w 757794"/>
                  <a:gd name="connsiteY60" fmla="*/ 221274 h 308487"/>
                  <a:gd name="connsiteX61" fmla="*/ 695870 w 757794"/>
                  <a:gd name="connsiteY61" fmla="*/ 221274 h 308487"/>
                  <a:gd name="connsiteX62" fmla="*/ 700023 w 757794"/>
                  <a:gd name="connsiteY62" fmla="*/ 217121 h 308487"/>
                  <a:gd name="connsiteX63" fmla="*/ 716041 w 757794"/>
                  <a:gd name="connsiteY63" fmla="*/ 199917 h 308487"/>
                  <a:gd name="connsiteX64" fmla="*/ 719600 w 757794"/>
                  <a:gd name="connsiteY64" fmla="*/ 195764 h 308487"/>
                  <a:gd name="connsiteX65" fmla="*/ 719600 w 757794"/>
                  <a:gd name="connsiteY65" fmla="*/ 192204 h 308487"/>
                  <a:gd name="connsiteX66" fmla="*/ 728499 w 757794"/>
                  <a:gd name="connsiteY66" fmla="*/ 179153 h 308487"/>
                  <a:gd name="connsiteX67" fmla="*/ 732651 w 757794"/>
                  <a:gd name="connsiteY67" fmla="*/ 173220 h 308487"/>
                  <a:gd name="connsiteX68" fmla="*/ 732651 w 757794"/>
                  <a:gd name="connsiteY68" fmla="*/ 173220 h 308487"/>
                  <a:gd name="connsiteX69" fmla="*/ 737991 w 757794"/>
                  <a:gd name="connsiteY69" fmla="*/ 161356 h 308487"/>
                  <a:gd name="connsiteX70" fmla="*/ 741550 w 757794"/>
                  <a:gd name="connsiteY70" fmla="*/ 154830 h 308487"/>
                  <a:gd name="connsiteX71" fmla="*/ 741550 w 757794"/>
                  <a:gd name="connsiteY71" fmla="*/ 154830 h 308487"/>
                  <a:gd name="connsiteX72" fmla="*/ 744516 w 757794"/>
                  <a:gd name="connsiteY72" fmla="*/ 143558 h 308487"/>
                  <a:gd name="connsiteX73" fmla="*/ 744516 w 757794"/>
                  <a:gd name="connsiteY73" fmla="*/ 135846 h 308487"/>
                  <a:gd name="connsiteX74" fmla="*/ 744516 w 757794"/>
                  <a:gd name="connsiteY74" fmla="*/ 135846 h 308487"/>
                  <a:gd name="connsiteX75" fmla="*/ 744516 w 757794"/>
                  <a:gd name="connsiteY75" fmla="*/ 123981 h 308487"/>
                  <a:gd name="connsiteX76" fmla="*/ 744516 w 757794"/>
                  <a:gd name="connsiteY76" fmla="*/ 116269 h 308487"/>
                  <a:gd name="connsiteX77" fmla="*/ 744516 w 757794"/>
                  <a:gd name="connsiteY77" fmla="*/ -7 h 308487"/>
                  <a:gd name="connsiteX78" fmla="*/ 757568 w 757794"/>
                  <a:gd name="connsiteY78" fmla="*/ 10671 h 308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57794" h="308487">
                    <a:moveTo>
                      <a:pt x="757568" y="10671"/>
                    </a:moveTo>
                    <a:cubicBezTo>
                      <a:pt x="757858" y="14818"/>
                      <a:pt x="757858" y="18983"/>
                      <a:pt x="757568" y="23129"/>
                    </a:cubicBezTo>
                    <a:cubicBezTo>
                      <a:pt x="757568" y="23129"/>
                      <a:pt x="757568" y="29062"/>
                      <a:pt x="757568" y="32622"/>
                    </a:cubicBezTo>
                    <a:cubicBezTo>
                      <a:pt x="756654" y="36460"/>
                      <a:pt x="755462" y="40227"/>
                      <a:pt x="754008" y="43893"/>
                    </a:cubicBezTo>
                    <a:lnTo>
                      <a:pt x="750449" y="53385"/>
                    </a:lnTo>
                    <a:cubicBezTo>
                      <a:pt x="748705" y="57259"/>
                      <a:pt x="746723" y="61026"/>
                      <a:pt x="744516" y="64656"/>
                    </a:cubicBezTo>
                    <a:cubicBezTo>
                      <a:pt x="743170" y="67741"/>
                      <a:pt x="741580" y="70720"/>
                      <a:pt x="739771" y="73555"/>
                    </a:cubicBezTo>
                    <a:lnTo>
                      <a:pt x="730872" y="86607"/>
                    </a:lnTo>
                    <a:lnTo>
                      <a:pt x="724346" y="94319"/>
                    </a:lnTo>
                    <a:cubicBezTo>
                      <a:pt x="719327" y="100346"/>
                      <a:pt x="713982" y="106089"/>
                      <a:pt x="708328" y="111523"/>
                    </a:cubicBezTo>
                    <a:cubicBezTo>
                      <a:pt x="706501" y="113647"/>
                      <a:pt x="704520" y="115629"/>
                      <a:pt x="702396" y="117456"/>
                    </a:cubicBezTo>
                    <a:lnTo>
                      <a:pt x="690531" y="127541"/>
                    </a:lnTo>
                    <a:lnTo>
                      <a:pt x="679852" y="135846"/>
                    </a:lnTo>
                    <a:lnTo>
                      <a:pt x="666208" y="144745"/>
                    </a:lnTo>
                    <a:lnTo>
                      <a:pt x="651970" y="154237"/>
                    </a:lnTo>
                    <a:cubicBezTo>
                      <a:pt x="635015" y="163847"/>
                      <a:pt x="617366" y="172170"/>
                      <a:pt x="599171" y="179153"/>
                    </a:cubicBezTo>
                    <a:lnTo>
                      <a:pt x="584340" y="184492"/>
                    </a:lnTo>
                    <a:cubicBezTo>
                      <a:pt x="572475" y="189238"/>
                      <a:pt x="560610" y="192204"/>
                      <a:pt x="548745" y="195764"/>
                    </a:cubicBezTo>
                    <a:lnTo>
                      <a:pt x="510777" y="205256"/>
                    </a:lnTo>
                    <a:cubicBezTo>
                      <a:pt x="495353" y="208222"/>
                      <a:pt x="480521" y="211188"/>
                      <a:pt x="464504" y="212968"/>
                    </a:cubicBezTo>
                    <a:lnTo>
                      <a:pt x="453232" y="212968"/>
                    </a:lnTo>
                    <a:cubicBezTo>
                      <a:pt x="432469" y="212968"/>
                      <a:pt x="411112" y="212968"/>
                      <a:pt x="389755" y="216528"/>
                    </a:cubicBezTo>
                    <a:lnTo>
                      <a:pt x="376110" y="216528"/>
                    </a:lnTo>
                    <a:cubicBezTo>
                      <a:pt x="354753" y="216528"/>
                      <a:pt x="333990" y="216528"/>
                      <a:pt x="313226" y="212968"/>
                    </a:cubicBezTo>
                    <a:lnTo>
                      <a:pt x="303734" y="212968"/>
                    </a:lnTo>
                    <a:cubicBezTo>
                      <a:pt x="283771" y="210548"/>
                      <a:pt x="263963" y="206982"/>
                      <a:pt x="244409" y="202290"/>
                    </a:cubicBezTo>
                    <a:lnTo>
                      <a:pt x="233731" y="202290"/>
                    </a:lnTo>
                    <a:cubicBezTo>
                      <a:pt x="215340" y="197544"/>
                      <a:pt x="198136" y="192204"/>
                      <a:pt x="180932" y="186272"/>
                    </a:cubicBezTo>
                    <a:lnTo>
                      <a:pt x="171440" y="186272"/>
                    </a:lnTo>
                    <a:cubicBezTo>
                      <a:pt x="151109" y="178435"/>
                      <a:pt x="131295" y="169323"/>
                      <a:pt x="112115" y="158983"/>
                    </a:cubicBezTo>
                    <a:cubicBezTo>
                      <a:pt x="48531" y="130412"/>
                      <a:pt x="5556" y="69480"/>
                      <a:pt x="-8" y="-7"/>
                    </a:cubicBezTo>
                    <a:lnTo>
                      <a:pt x="-8" y="99658"/>
                    </a:lnTo>
                    <a:cubicBezTo>
                      <a:pt x="5740" y="168184"/>
                      <a:pt x="48543" y="228066"/>
                      <a:pt x="111522" y="255682"/>
                    </a:cubicBezTo>
                    <a:cubicBezTo>
                      <a:pt x="129195" y="265992"/>
                      <a:pt x="147639" y="274921"/>
                      <a:pt x="166694" y="282378"/>
                    </a:cubicBezTo>
                    <a:lnTo>
                      <a:pt x="166694" y="282378"/>
                    </a:lnTo>
                    <a:lnTo>
                      <a:pt x="175593" y="285937"/>
                    </a:lnTo>
                    <a:lnTo>
                      <a:pt x="209408" y="297209"/>
                    </a:lnTo>
                    <a:lnTo>
                      <a:pt x="228392" y="301955"/>
                    </a:lnTo>
                    <a:lnTo>
                      <a:pt x="239663" y="301955"/>
                    </a:lnTo>
                    <a:lnTo>
                      <a:pt x="249155" y="301955"/>
                    </a:lnTo>
                    <a:cubicBezTo>
                      <a:pt x="261613" y="301955"/>
                      <a:pt x="274072" y="306701"/>
                      <a:pt x="287123" y="308480"/>
                    </a:cubicBezTo>
                    <a:lnTo>
                      <a:pt x="300174" y="308480"/>
                    </a:lnTo>
                    <a:lnTo>
                      <a:pt x="309667" y="308480"/>
                    </a:lnTo>
                    <a:lnTo>
                      <a:pt x="323904" y="308480"/>
                    </a:lnTo>
                    <a:lnTo>
                      <a:pt x="361279" y="308480"/>
                    </a:lnTo>
                    <a:lnTo>
                      <a:pt x="399840" y="308480"/>
                    </a:lnTo>
                    <a:cubicBezTo>
                      <a:pt x="414078" y="308480"/>
                      <a:pt x="428316" y="308480"/>
                      <a:pt x="441961" y="308480"/>
                    </a:cubicBezTo>
                    <a:lnTo>
                      <a:pt x="446706" y="308480"/>
                    </a:lnTo>
                    <a:lnTo>
                      <a:pt x="457978" y="308480"/>
                    </a:lnTo>
                    <a:cubicBezTo>
                      <a:pt x="468734" y="307484"/>
                      <a:pt x="479430" y="305900"/>
                      <a:pt x="490013" y="303735"/>
                    </a:cubicBezTo>
                    <a:lnTo>
                      <a:pt x="504251" y="303735"/>
                    </a:lnTo>
                    <a:lnTo>
                      <a:pt x="542219" y="296616"/>
                    </a:lnTo>
                    <a:cubicBezTo>
                      <a:pt x="549048" y="295263"/>
                      <a:pt x="555787" y="293477"/>
                      <a:pt x="562390" y="291277"/>
                    </a:cubicBezTo>
                    <a:lnTo>
                      <a:pt x="577814" y="285344"/>
                    </a:lnTo>
                    <a:lnTo>
                      <a:pt x="592645" y="280005"/>
                    </a:lnTo>
                    <a:cubicBezTo>
                      <a:pt x="610787" y="272897"/>
                      <a:pt x="628424" y="264569"/>
                      <a:pt x="645444" y="255089"/>
                    </a:cubicBezTo>
                    <a:lnTo>
                      <a:pt x="650190" y="255089"/>
                    </a:lnTo>
                    <a:lnTo>
                      <a:pt x="660275" y="248563"/>
                    </a:lnTo>
                    <a:lnTo>
                      <a:pt x="673920" y="239664"/>
                    </a:lnTo>
                    <a:lnTo>
                      <a:pt x="684599" y="231359"/>
                    </a:lnTo>
                    <a:lnTo>
                      <a:pt x="695870" y="221274"/>
                    </a:lnTo>
                    <a:lnTo>
                      <a:pt x="695870" y="221274"/>
                    </a:lnTo>
                    <a:cubicBezTo>
                      <a:pt x="695870" y="221274"/>
                      <a:pt x="695870" y="221274"/>
                      <a:pt x="700023" y="217121"/>
                    </a:cubicBezTo>
                    <a:cubicBezTo>
                      <a:pt x="705676" y="211686"/>
                      <a:pt x="711022" y="205944"/>
                      <a:pt x="716041" y="199917"/>
                    </a:cubicBezTo>
                    <a:lnTo>
                      <a:pt x="719600" y="195764"/>
                    </a:lnTo>
                    <a:cubicBezTo>
                      <a:pt x="719772" y="194583"/>
                      <a:pt x="719772" y="193385"/>
                      <a:pt x="719600" y="192204"/>
                    </a:cubicBezTo>
                    <a:cubicBezTo>
                      <a:pt x="722833" y="188040"/>
                      <a:pt x="725805" y="183679"/>
                      <a:pt x="728499" y="179153"/>
                    </a:cubicBezTo>
                    <a:cubicBezTo>
                      <a:pt x="729739" y="177083"/>
                      <a:pt x="731127" y="175095"/>
                      <a:pt x="732651" y="173220"/>
                    </a:cubicBezTo>
                    <a:cubicBezTo>
                      <a:pt x="732651" y="173220"/>
                      <a:pt x="732651" y="173220"/>
                      <a:pt x="732651" y="173220"/>
                    </a:cubicBezTo>
                    <a:lnTo>
                      <a:pt x="737991" y="161356"/>
                    </a:lnTo>
                    <a:lnTo>
                      <a:pt x="741550" y="154830"/>
                    </a:lnTo>
                    <a:cubicBezTo>
                      <a:pt x="741550" y="154830"/>
                      <a:pt x="741550" y="154830"/>
                      <a:pt x="741550" y="154830"/>
                    </a:cubicBezTo>
                    <a:cubicBezTo>
                      <a:pt x="742814" y="151152"/>
                      <a:pt x="743804" y="147385"/>
                      <a:pt x="744516" y="143558"/>
                    </a:cubicBezTo>
                    <a:cubicBezTo>
                      <a:pt x="744516" y="143558"/>
                      <a:pt x="744516" y="138219"/>
                      <a:pt x="744516" y="135846"/>
                    </a:cubicBezTo>
                    <a:lnTo>
                      <a:pt x="744516" y="135846"/>
                    </a:lnTo>
                    <a:cubicBezTo>
                      <a:pt x="744849" y="131895"/>
                      <a:pt x="744849" y="127932"/>
                      <a:pt x="744516" y="123981"/>
                    </a:cubicBezTo>
                    <a:cubicBezTo>
                      <a:pt x="744516" y="123981"/>
                      <a:pt x="744516" y="119235"/>
                      <a:pt x="744516" y="116269"/>
                    </a:cubicBezTo>
                    <a:lnTo>
                      <a:pt x="744516" y="-7"/>
                    </a:lnTo>
                    <a:cubicBezTo>
                      <a:pt x="749310" y="2971"/>
                      <a:pt x="753700" y="6560"/>
                      <a:pt x="757568" y="10671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0256CDD-769F-D2DE-604D-330824CC9BCC}"/>
                  </a:ext>
                </a:extLst>
              </p:cNvPr>
              <p:cNvSpPr/>
              <p:nvPr/>
            </p:nvSpPr>
            <p:spPr>
              <a:xfrm>
                <a:off x="2803686" y="5065643"/>
                <a:ext cx="757502" cy="438209"/>
              </a:xfrm>
              <a:custGeom>
                <a:avLst/>
                <a:gdLst>
                  <a:gd name="connsiteX0" fmla="*/ 645593 w 757502"/>
                  <a:gd name="connsiteY0" fmla="*/ 63454 h 438209"/>
                  <a:gd name="connsiteX1" fmla="*/ 645593 w 757502"/>
                  <a:gd name="connsiteY1" fmla="*/ 374314 h 438209"/>
                  <a:gd name="connsiteX2" fmla="*/ 111671 w 757502"/>
                  <a:gd name="connsiteY2" fmla="*/ 374314 h 438209"/>
                  <a:gd name="connsiteX3" fmla="*/ 111671 w 757502"/>
                  <a:gd name="connsiteY3" fmla="*/ 63454 h 438209"/>
                  <a:gd name="connsiteX4" fmla="*/ 645593 w 757502"/>
                  <a:gd name="connsiteY4" fmla="*/ 63454 h 43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502" h="438209">
                    <a:moveTo>
                      <a:pt x="645593" y="63454"/>
                    </a:moveTo>
                    <a:cubicBezTo>
                      <a:pt x="794498" y="149475"/>
                      <a:pt x="795091" y="288294"/>
                      <a:pt x="645593" y="374314"/>
                    </a:cubicBezTo>
                    <a:cubicBezTo>
                      <a:pt x="477811" y="459499"/>
                      <a:pt x="279453" y="459499"/>
                      <a:pt x="111671" y="374314"/>
                    </a:cubicBezTo>
                    <a:cubicBezTo>
                      <a:pt x="-36641" y="288294"/>
                      <a:pt x="-37827" y="149475"/>
                      <a:pt x="111671" y="63454"/>
                    </a:cubicBezTo>
                    <a:cubicBezTo>
                      <a:pt x="279589" y="-21161"/>
                      <a:pt x="477674" y="-21161"/>
                      <a:pt x="645593" y="63454"/>
                    </a:cubicBezTo>
                    <a:close/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862F313-DD50-9AEB-A4BC-0FE92FE04E7D}"/>
                  </a:ext>
                </a:extLst>
              </p:cNvPr>
              <p:cNvSpPr/>
              <p:nvPr/>
            </p:nvSpPr>
            <p:spPr>
              <a:xfrm>
                <a:off x="2842396" y="5101198"/>
                <a:ext cx="680454" cy="369223"/>
              </a:xfrm>
              <a:custGeom>
                <a:avLst/>
                <a:gdLst>
                  <a:gd name="connsiteX0" fmla="*/ 341109 w 680454"/>
                  <a:gd name="connsiteY0" fmla="*/ 369015 h 369223"/>
                  <a:gd name="connsiteX1" fmla="*/ 94911 w 680454"/>
                  <a:gd name="connsiteY1" fmla="*/ 309691 h 369223"/>
                  <a:gd name="connsiteX2" fmla="*/ -8 w 680454"/>
                  <a:gd name="connsiteY2" fmla="*/ 185109 h 369223"/>
                  <a:gd name="connsiteX3" fmla="*/ 93131 w 680454"/>
                  <a:gd name="connsiteY3" fmla="*/ 58155 h 369223"/>
                  <a:gd name="connsiteX4" fmla="*/ 583747 w 680454"/>
                  <a:gd name="connsiteY4" fmla="*/ 58155 h 369223"/>
                  <a:gd name="connsiteX5" fmla="*/ 680446 w 680454"/>
                  <a:gd name="connsiteY5" fmla="*/ 185109 h 369223"/>
                  <a:gd name="connsiteX6" fmla="*/ 587306 w 680454"/>
                  <a:gd name="connsiteY6" fmla="*/ 312064 h 369223"/>
                  <a:gd name="connsiteX7" fmla="*/ 341109 w 680454"/>
                  <a:gd name="connsiteY7" fmla="*/ 369015 h 36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0454" h="369223">
                    <a:moveTo>
                      <a:pt x="341109" y="369015"/>
                    </a:moveTo>
                    <a:cubicBezTo>
                      <a:pt x="255379" y="370095"/>
                      <a:pt x="170740" y="349699"/>
                      <a:pt x="94911" y="309691"/>
                    </a:cubicBezTo>
                    <a:cubicBezTo>
                      <a:pt x="44034" y="287147"/>
                      <a:pt x="8220" y="240144"/>
                      <a:pt x="-8" y="185109"/>
                    </a:cubicBezTo>
                    <a:cubicBezTo>
                      <a:pt x="6434" y="129309"/>
                      <a:pt x="41839" y="81048"/>
                      <a:pt x="93131" y="58155"/>
                    </a:cubicBezTo>
                    <a:cubicBezTo>
                      <a:pt x="247476" y="-19394"/>
                      <a:pt x="429402" y="-19394"/>
                      <a:pt x="583747" y="58155"/>
                    </a:cubicBezTo>
                    <a:cubicBezTo>
                      <a:pt x="636113" y="80455"/>
                      <a:pt x="672858" y="128698"/>
                      <a:pt x="680446" y="185109"/>
                    </a:cubicBezTo>
                    <a:cubicBezTo>
                      <a:pt x="674241" y="240999"/>
                      <a:pt x="638758" y="289366"/>
                      <a:pt x="587306" y="312064"/>
                    </a:cubicBezTo>
                    <a:cubicBezTo>
                      <a:pt x="511477" y="351835"/>
                      <a:pt x="426696" y="371447"/>
                      <a:pt x="341109" y="369015"/>
                    </a:cubicBez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04C78B4-E291-355D-7F5E-6CC647E01BBE}"/>
                  </a:ext>
                </a:extLst>
              </p:cNvPr>
              <p:cNvSpPr/>
              <p:nvPr/>
            </p:nvSpPr>
            <p:spPr>
              <a:xfrm>
                <a:off x="2861380" y="5126866"/>
                <a:ext cx="638333" cy="319150"/>
              </a:xfrm>
              <a:custGeom>
                <a:avLst/>
                <a:gdLst>
                  <a:gd name="connsiteX0" fmla="*/ 322125 w 638333"/>
                  <a:gd name="connsiteY0" fmla="*/ 319024 h 319150"/>
                  <a:gd name="connsiteX1" fmla="*/ 84826 w 638333"/>
                  <a:gd name="connsiteY1" fmla="*/ 259699 h 319150"/>
                  <a:gd name="connsiteX2" fmla="*/ -8 w 638333"/>
                  <a:gd name="connsiteY2" fmla="*/ 159441 h 319150"/>
                  <a:gd name="connsiteX3" fmla="*/ 80673 w 638333"/>
                  <a:gd name="connsiteY3" fmla="*/ 55623 h 319150"/>
                  <a:gd name="connsiteX4" fmla="*/ 555271 w 638333"/>
                  <a:gd name="connsiteY4" fmla="*/ 55623 h 319150"/>
                  <a:gd name="connsiteX5" fmla="*/ 638325 w 638333"/>
                  <a:gd name="connsiteY5" fmla="*/ 160627 h 319150"/>
                  <a:gd name="connsiteX6" fmla="*/ 557051 w 638333"/>
                  <a:gd name="connsiteY6" fmla="*/ 265038 h 319150"/>
                  <a:gd name="connsiteX7" fmla="*/ 322125 w 638333"/>
                  <a:gd name="connsiteY7" fmla="*/ 319024 h 3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333" h="319150">
                    <a:moveTo>
                      <a:pt x="322125" y="319024"/>
                    </a:moveTo>
                    <a:cubicBezTo>
                      <a:pt x="239290" y="319552"/>
                      <a:pt x="157665" y="299144"/>
                      <a:pt x="84826" y="259699"/>
                    </a:cubicBezTo>
                    <a:cubicBezTo>
                      <a:pt x="41466" y="242709"/>
                      <a:pt x="9573" y="205020"/>
                      <a:pt x="-8" y="159441"/>
                    </a:cubicBezTo>
                    <a:cubicBezTo>
                      <a:pt x="7016" y="113168"/>
                      <a:pt x="37562" y="73859"/>
                      <a:pt x="80673" y="55623"/>
                    </a:cubicBezTo>
                    <a:cubicBezTo>
                      <a:pt x="230177" y="-18550"/>
                      <a:pt x="405767" y="-18550"/>
                      <a:pt x="555271" y="55623"/>
                    </a:cubicBezTo>
                    <a:cubicBezTo>
                      <a:pt x="608070" y="85879"/>
                      <a:pt x="638325" y="124440"/>
                      <a:pt x="638325" y="160627"/>
                    </a:cubicBezTo>
                    <a:cubicBezTo>
                      <a:pt x="630945" y="207073"/>
                      <a:pt x="600263" y="246488"/>
                      <a:pt x="557051" y="265038"/>
                    </a:cubicBezTo>
                    <a:cubicBezTo>
                      <a:pt x="484443" y="302265"/>
                      <a:pt x="403702" y="320821"/>
                      <a:pt x="322125" y="319024"/>
                    </a:cubicBez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4ACBCD2-AD92-C7F8-174A-35584784F38E}"/>
                  </a:ext>
                </a:extLst>
              </p:cNvPr>
              <p:cNvSpPr/>
              <p:nvPr/>
            </p:nvSpPr>
            <p:spPr>
              <a:xfrm>
                <a:off x="3018591" y="5196734"/>
                <a:ext cx="316793" cy="179753"/>
              </a:xfrm>
              <a:custGeom>
                <a:avLst/>
                <a:gdLst>
                  <a:gd name="connsiteX0" fmla="*/ 316785 w 316793"/>
                  <a:gd name="connsiteY0" fmla="*/ 13638 h 179753"/>
                  <a:gd name="connsiteX1" fmla="*/ 284157 w 316793"/>
                  <a:gd name="connsiteY1" fmla="*/ 32622 h 179753"/>
                  <a:gd name="connsiteX2" fmla="*/ 305514 w 316793"/>
                  <a:gd name="connsiteY2" fmla="*/ 71183 h 179753"/>
                  <a:gd name="connsiteX3" fmla="*/ 273478 w 316793"/>
                  <a:gd name="connsiteY3" fmla="*/ 107964 h 179753"/>
                  <a:gd name="connsiteX4" fmla="*/ 221866 w 316793"/>
                  <a:gd name="connsiteY4" fmla="*/ 78301 h 179753"/>
                  <a:gd name="connsiteX5" fmla="*/ 240257 w 316793"/>
                  <a:gd name="connsiteY5" fmla="*/ 60504 h 179753"/>
                  <a:gd name="connsiteX6" fmla="*/ 231358 w 316793"/>
                  <a:gd name="connsiteY6" fmla="*/ 45673 h 179753"/>
                  <a:gd name="connsiteX7" fmla="*/ 209408 w 316793"/>
                  <a:gd name="connsiteY7" fmla="*/ 40334 h 179753"/>
                  <a:gd name="connsiteX8" fmla="*/ 186271 w 316793"/>
                  <a:gd name="connsiteY8" fmla="*/ 46859 h 179753"/>
                  <a:gd name="connsiteX9" fmla="*/ 174406 w 316793"/>
                  <a:gd name="connsiteY9" fmla="*/ 61097 h 179753"/>
                  <a:gd name="connsiteX10" fmla="*/ 182712 w 316793"/>
                  <a:gd name="connsiteY10" fmla="*/ 80674 h 179753"/>
                  <a:gd name="connsiteX11" fmla="*/ 196950 w 316793"/>
                  <a:gd name="connsiteY11" fmla="*/ 103218 h 179753"/>
                  <a:gd name="connsiteX12" fmla="*/ 204068 w 316793"/>
                  <a:gd name="connsiteY12" fmla="*/ 124574 h 179753"/>
                  <a:gd name="connsiteX13" fmla="*/ 199323 w 316793"/>
                  <a:gd name="connsiteY13" fmla="*/ 144152 h 179753"/>
                  <a:gd name="connsiteX14" fmla="*/ 178559 w 316793"/>
                  <a:gd name="connsiteY14" fmla="*/ 161949 h 179753"/>
                  <a:gd name="connsiteX15" fmla="*/ 119234 w 316793"/>
                  <a:gd name="connsiteY15" fmla="*/ 177374 h 179753"/>
                  <a:gd name="connsiteX16" fmla="*/ 54570 w 316793"/>
                  <a:gd name="connsiteY16" fmla="*/ 161949 h 179753"/>
                  <a:gd name="connsiteX17" fmla="*/ 24315 w 316793"/>
                  <a:gd name="connsiteY17" fmla="*/ 179746 h 179753"/>
                  <a:gd name="connsiteX18" fmla="*/ -8 w 316793"/>
                  <a:gd name="connsiteY18" fmla="*/ 166102 h 179753"/>
                  <a:gd name="connsiteX19" fmla="*/ 29654 w 316793"/>
                  <a:gd name="connsiteY19" fmla="*/ 148898 h 179753"/>
                  <a:gd name="connsiteX20" fmla="*/ 1771 w 316793"/>
                  <a:gd name="connsiteY20" fmla="*/ 106184 h 179753"/>
                  <a:gd name="connsiteX21" fmla="*/ 34400 w 316793"/>
                  <a:gd name="connsiteY21" fmla="*/ 65843 h 179753"/>
                  <a:gd name="connsiteX22" fmla="*/ 86012 w 316793"/>
                  <a:gd name="connsiteY22" fmla="*/ 96099 h 179753"/>
                  <a:gd name="connsiteX23" fmla="*/ 67622 w 316793"/>
                  <a:gd name="connsiteY23" fmla="*/ 115676 h 179753"/>
                  <a:gd name="connsiteX24" fmla="*/ 80080 w 316793"/>
                  <a:gd name="connsiteY24" fmla="*/ 133473 h 179753"/>
                  <a:gd name="connsiteX25" fmla="*/ 102623 w 316793"/>
                  <a:gd name="connsiteY25" fmla="*/ 139406 h 179753"/>
                  <a:gd name="connsiteX26" fmla="*/ 125760 w 316793"/>
                  <a:gd name="connsiteY26" fmla="*/ 132880 h 179753"/>
                  <a:gd name="connsiteX27" fmla="*/ 138811 w 316793"/>
                  <a:gd name="connsiteY27" fmla="*/ 118642 h 179753"/>
                  <a:gd name="connsiteX28" fmla="*/ 130506 w 316793"/>
                  <a:gd name="connsiteY28" fmla="*/ 99065 h 179753"/>
                  <a:gd name="connsiteX29" fmla="*/ 115081 w 316793"/>
                  <a:gd name="connsiteY29" fmla="*/ 75928 h 179753"/>
                  <a:gd name="connsiteX30" fmla="*/ 107963 w 316793"/>
                  <a:gd name="connsiteY30" fmla="*/ 54572 h 179753"/>
                  <a:gd name="connsiteX31" fmla="*/ 112709 w 316793"/>
                  <a:gd name="connsiteY31" fmla="*/ 35588 h 179753"/>
                  <a:gd name="connsiteX32" fmla="*/ 134065 w 316793"/>
                  <a:gd name="connsiteY32" fmla="*/ 17790 h 179753"/>
                  <a:gd name="connsiteX33" fmla="*/ 193390 w 316793"/>
                  <a:gd name="connsiteY33" fmla="*/ 2959 h 179753"/>
                  <a:gd name="connsiteX34" fmla="*/ 259240 w 316793"/>
                  <a:gd name="connsiteY34" fmla="*/ 18384 h 179753"/>
                  <a:gd name="connsiteX35" fmla="*/ 291276 w 316793"/>
                  <a:gd name="connsiteY35" fmla="*/ -7 h 179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16793" h="179753">
                    <a:moveTo>
                      <a:pt x="316785" y="13638"/>
                    </a:moveTo>
                    <a:lnTo>
                      <a:pt x="284157" y="32622"/>
                    </a:lnTo>
                    <a:cubicBezTo>
                      <a:pt x="297873" y="40524"/>
                      <a:pt x="306089" y="55367"/>
                      <a:pt x="305514" y="71183"/>
                    </a:cubicBezTo>
                    <a:cubicBezTo>
                      <a:pt x="301385" y="87888"/>
                      <a:pt x="289460" y="101580"/>
                      <a:pt x="273478" y="107964"/>
                    </a:cubicBezTo>
                    <a:lnTo>
                      <a:pt x="221866" y="78301"/>
                    </a:lnTo>
                    <a:cubicBezTo>
                      <a:pt x="230023" y="74902"/>
                      <a:pt x="236590" y="68543"/>
                      <a:pt x="240257" y="60504"/>
                    </a:cubicBezTo>
                    <a:cubicBezTo>
                      <a:pt x="240257" y="55165"/>
                      <a:pt x="240257" y="49826"/>
                      <a:pt x="231358" y="45673"/>
                    </a:cubicBezTo>
                    <a:cubicBezTo>
                      <a:pt x="224785" y="41633"/>
                      <a:pt x="217102" y="39764"/>
                      <a:pt x="209408" y="40334"/>
                    </a:cubicBezTo>
                    <a:cubicBezTo>
                      <a:pt x="201251" y="40405"/>
                      <a:pt x="193266" y="42659"/>
                      <a:pt x="186271" y="46859"/>
                    </a:cubicBezTo>
                    <a:cubicBezTo>
                      <a:pt x="178559" y="51605"/>
                      <a:pt x="175000" y="56352"/>
                      <a:pt x="174406" y="61097"/>
                    </a:cubicBezTo>
                    <a:cubicBezTo>
                      <a:pt x="175344" y="68258"/>
                      <a:pt x="178215" y="75027"/>
                      <a:pt x="182712" y="80674"/>
                    </a:cubicBezTo>
                    <a:cubicBezTo>
                      <a:pt x="187956" y="87865"/>
                      <a:pt x="192714" y="95393"/>
                      <a:pt x="196950" y="103218"/>
                    </a:cubicBezTo>
                    <a:cubicBezTo>
                      <a:pt x="200901" y="109708"/>
                      <a:pt x="203333" y="117011"/>
                      <a:pt x="204068" y="124574"/>
                    </a:cubicBezTo>
                    <a:cubicBezTo>
                      <a:pt x="204472" y="131426"/>
                      <a:pt x="202823" y="138243"/>
                      <a:pt x="199323" y="144152"/>
                    </a:cubicBezTo>
                    <a:cubicBezTo>
                      <a:pt x="193882" y="151621"/>
                      <a:pt x="186769" y="157713"/>
                      <a:pt x="178559" y="161949"/>
                    </a:cubicBezTo>
                    <a:cubicBezTo>
                      <a:pt x="160477" y="172200"/>
                      <a:pt x="140022" y="177516"/>
                      <a:pt x="119234" y="177374"/>
                    </a:cubicBezTo>
                    <a:cubicBezTo>
                      <a:pt x="96798" y="177130"/>
                      <a:pt x="74699" y="171862"/>
                      <a:pt x="54570" y="161949"/>
                    </a:cubicBezTo>
                    <a:lnTo>
                      <a:pt x="24315" y="179746"/>
                    </a:lnTo>
                    <a:lnTo>
                      <a:pt x="-8" y="166102"/>
                    </a:lnTo>
                    <a:lnTo>
                      <a:pt x="29654" y="148898"/>
                    </a:lnTo>
                    <a:cubicBezTo>
                      <a:pt x="10077" y="134660"/>
                      <a:pt x="585" y="120422"/>
                      <a:pt x="1771" y="106184"/>
                    </a:cubicBezTo>
                    <a:cubicBezTo>
                      <a:pt x="2958" y="91946"/>
                      <a:pt x="13043" y="78301"/>
                      <a:pt x="34400" y="65843"/>
                    </a:cubicBezTo>
                    <a:lnTo>
                      <a:pt x="86012" y="96099"/>
                    </a:lnTo>
                    <a:cubicBezTo>
                      <a:pt x="74148" y="102625"/>
                      <a:pt x="68215" y="109150"/>
                      <a:pt x="67622" y="115676"/>
                    </a:cubicBezTo>
                    <a:cubicBezTo>
                      <a:pt x="67029" y="122202"/>
                      <a:pt x="70588" y="128134"/>
                      <a:pt x="80080" y="133473"/>
                    </a:cubicBezTo>
                    <a:cubicBezTo>
                      <a:pt x="86932" y="137419"/>
                      <a:pt x="94715" y="139465"/>
                      <a:pt x="102623" y="139406"/>
                    </a:cubicBezTo>
                    <a:cubicBezTo>
                      <a:pt x="110781" y="139334"/>
                      <a:pt x="118772" y="137080"/>
                      <a:pt x="125760" y="132880"/>
                    </a:cubicBezTo>
                    <a:cubicBezTo>
                      <a:pt x="132185" y="130566"/>
                      <a:pt x="137067" y="125245"/>
                      <a:pt x="138811" y="118642"/>
                    </a:cubicBezTo>
                    <a:cubicBezTo>
                      <a:pt x="138355" y="111363"/>
                      <a:pt x="135424" y="104452"/>
                      <a:pt x="130506" y="99065"/>
                    </a:cubicBezTo>
                    <a:cubicBezTo>
                      <a:pt x="124573" y="90759"/>
                      <a:pt x="119828" y="83047"/>
                      <a:pt x="115081" y="75928"/>
                    </a:cubicBezTo>
                    <a:cubicBezTo>
                      <a:pt x="111131" y="69438"/>
                      <a:pt x="108698" y="62135"/>
                      <a:pt x="107963" y="54572"/>
                    </a:cubicBezTo>
                    <a:cubicBezTo>
                      <a:pt x="106889" y="47862"/>
                      <a:pt x="108603" y="41004"/>
                      <a:pt x="112709" y="35588"/>
                    </a:cubicBezTo>
                    <a:cubicBezTo>
                      <a:pt x="118315" y="28048"/>
                      <a:pt x="125635" y="21949"/>
                      <a:pt x="134065" y="17790"/>
                    </a:cubicBezTo>
                    <a:cubicBezTo>
                      <a:pt x="152142" y="7586"/>
                      <a:pt x="172638" y="2461"/>
                      <a:pt x="193390" y="2959"/>
                    </a:cubicBezTo>
                    <a:cubicBezTo>
                      <a:pt x="216183" y="3410"/>
                      <a:pt x="238619" y="8666"/>
                      <a:pt x="259240" y="18384"/>
                    </a:cubicBezTo>
                    <a:lnTo>
                      <a:pt x="291276" y="-7"/>
                    </a:lnTo>
                    <a:close/>
                  </a:path>
                </a:pathLst>
              </a:custGeom>
              <a:solidFill>
                <a:srgbClr val="000000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4A04A57-47AC-4ACA-8978-05675E584F4A}"/>
                  </a:ext>
                </a:extLst>
              </p:cNvPr>
              <p:cNvSpPr/>
              <p:nvPr/>
            </p:nvSpPr>
            <p:spPr>
              <a:xfrm>
                <a:off x="2802649" y="5345639"/>
                <a:ext cx="753641" cy="237298"/>
              </a:xfrm>
              <a:custGeom>
                <a:avLst/>
                <a:gdLst>
                  <a:gd name="connsiteX0" fmla="*/ -8 w 753641"/>
                  <a:gd name="connsiteY0" fmla="*/ 16010 h 237298"/>
                  <a:gd name="connsiteX1" fmla="*/ 112115 w 753641"/>
                  <a:gd name="connsiteY1" fmla="*/ 172628 h 237298"/>
                  <a:gd name="connsiteX2" fmla="*/ 171440 w 753641"/>
                  <a:gd name="connsiteY2" fmla="*/ 199917 h 237298"/>
                  <a:gd name="connsiteX3" fmla="*/ 180932 w 753641"/>
                  <a:gd name="connsiteY3" fmla="*/ 199917 h 237298"/>
                  <a:gd name="connsiteX4" fmla="*/ 233731 w 753641"/>
                  <a:gd name="connsiteY4" fmla="*/ 215934 h 237298"/>
                  <a:gd name="connsiteX5" fmla="*/ 244409 w 753641"/>
                  <a:gd name="connsiteY5" fmla="*/ 215934 h 237298"/>
                  <a:gd name="connsiteX6" fmla="*/ 303734 w 753641"/>
                  <a:gd name="connsiteY6" fmla="*/ 226613 h 237298"/>
                  <a:gd name="connsiteX7" fmla="*/ 313226 w 753641"/>
                  <a:gd name="connsiteY7" fmla="*/ 226613 h 237298"/>
                  <a:gd name="connsiteX8" fmla="*/ 376110 w 753641"/>
                  <a:gd name="connsiteY8" fmla="*/ 237291 h 237298"/>
                  <a:gd name="connsiteX9" fmla="*/ 386195 w 753641"/>
                  <a:gd name="connsiteY9" fmla="*/ 237291 h 237298"/>
                  <a:gd name="connsiteX10" fmla="*/ 449673 w 753641"/>
                  <a:gd name="connsiteY10" fmla="*/ 233732 h 237298"/>
                  <a:gd name="connsiteX11" fmla="*/ 460944 w 753641"/>
                  <a:gd name="connsiteY11" fmla="*/ 233732 h 237298"/>
                  <a:gd name="connsiteX12" fmla="*/ 507218 w 753641"/>
                  <a:gd name="connsiteY12" fmla="*/ 225426 h 237298"/>
                  <a:gd name="connsiteX13" fmla="*/ 545185 w 753641"/>
                  <a:gd name="connsiteY13" fmla="*/ 215934 h 237298"/>
                  <a:gd name="connsiteX14" fmla="*/ 580780 w 753641"/>
                  <a:gd name="connsiteY14" fmla="*/ 205256 h 237298"/>
                  <a:gd name="connsiteX15" fmla="*/ 595612 w 753641"/>
                  <a:gd name="connsiteY15" fmla="*/ 199917 h 237298"/>
                  <a:gd name="connsiteX16" fmla="*/ 648410 w 753641"/>
                  <a:gd name="connsiteY16" fmla="*/ 174407 h 237298"/>
                  <a:gd name="connsiteX17" fmla="*/ 662648 w 753641"/>
                  <a:gd name="connsiteY17" fmla="*/ 165508 h 237298"/>
                  <a:gd name="connsiteX18" fmla="*/ 676293 w 753641"/>
                  <a:gd name="connsiteY18" fmla="*/ 156016 h 237298"/>
                  <a:gd name="connsiteX19" fmla="*/ 686971 w 753641"/>
                  <a:gd name="connsiteY19" fmla="*/ 147711 h 237298"/>
                  <a:gd name="connsiteX20" fmla="*/ 698836 w 753641"/>
                  <a:gd name="connsiteY20" fmla="*/ 138219 h 237298"/>
                  <a:gd name="connsiteX21" fmla="*/ 704769 w 753641"/>
                  <a:gd name="connsiteY21" fmla="*/ 131693 h 237298"/>
                  <a:gd name="connsiteX22" fmla="*/ 720193 w 753641"/>
                  <a:gd name="connsiteY22" fmla="*/ 112710 h 237298"/>
                  <a:gd name="connsiteX23" fmla="*/ 726719 w 753641"/>
                  <a:gd name="connsiteY23" fmla="*/ 104997 h 237298"/>
                  <a:gd name="connsiteX24" fmla="*/ 735618 w 753641"/>
                  <a:gd name="connsiteY24" fmla="*/ 91946 h 237298"/>
                  <a:gd name="connsiteX25" fmla="*/ 740364 w 753641"/>
                  <a:gd name="connsiteY25" fmla="*/ 83641 h 237298"/>
                  <a:gd name="connsiteX26" fmla="*/ 746296 w 753641"/>
                  <a:gd name="connsiteY26" fmla="*/ 71776 h 237298"/>
                  <a:gd name="connsiteX27" fmla="*/ 749856 w 753641"/>
                  <a:gd name="connsiteY27" fmla="*/ 62284 h 237298"/>
                  <a:gd name="connsiteX28" fmla="*/ 753415 w 753641"/>
                  <a:gd name="connsiteY28" fmla="*/ 51012 h 237298"/>
                  <a:gd name="connsiteX29" fmla="*/ 753415 w 753641"/>
                  <a:gd name="connsiteY29" fmla="*/ 41520 h 237298"/>
                  <a:gd name="connsiteX30" fmla="*/ 753415 w 753641"/>
                  <a:gd name="connsiteY30" fmla="*/ 29655 h 237298"/>
                  <a:gd name="connsiteX31" fmla="*/ 753415 w 753641"/>
                  <a:gd name="connsiteY31" fmla="*/ 18977 h 237298"/>
                  <a:gd name="connsiteX32" fmla="*/ 753415 w 753641"/>
                  <a:gd name="connsiteY32" fmla="*/ -7 h 237298"/>
                  <a:gd name="connsiteX33" fmla="*/ 753415 w 753641"/>
                  <a:gd name="connsiteY33" fmla="*/ 10671 h 237298"/>
                  <a:gd name="connsiteX34" fmla="*/ 753415 w 753641"/>
                  <a:gd name="connsiteY34" fmla="*/ 23129 h 237298"/>
                  <a:gd name="connsiteX35" fmla="*/ 753415 w 753641"/>
                  <a:gd name="connsiteY35" fmla="*/ 32622 h 237298"/>
                  <a:gd name="connsiteX36" fmla="*/ 749856 w 753641"/>
                  <a:gd name="connsiteY36" fmla="*/ 43893 h 237298"/>
                  <a:gd name="connsiteX37" fmla="*/ 746296 w 753641"/>
                  <a:gd name="connsiteY37" fmla="*/ 53385 h 237298"/>
                  <a:gd name="connsiteX38" fmla="*/ 740364 w 753641"/>
                  <a:gd name="connsiteY38" fmla="*/ 64656 h 237298"/>
                  <a:gd name="connsiteX39" fmla="*/ 735618 w 753641"/>
                  <a:gd name="connsiteY39" fmla="*/ 73555 h 237298"/>
                  <a:gd name="connsiteX40" fmla="*/ 726719 w 753641"/>
                  <a:gd name="connsiteY40" fmla="*/ 86607 h 237298"/>
                  <a:gd name="connsiteX41" fmla="*/ 720193 w 753641"/>
                  <a:gd name="connsiteY41" fmla="*/ 94319 h 237298"/>
                  <a:gd name="connsiteX42" fmla="*/ 704176 w 753641"/>
                  <a:gd name="connsiteY42" fmla="*/ 111523 h 237298"/>
                  <a:gd name="connsiteX43" fmla="*/ 698243 w 753641"/>
                  <a:gd name="connsiteY43" fmla="*/ 117456 h 237298"/>
                  <a:gd name="connsiteX44" fmla="*/ 686378 w 753641"/>
                  <a:gd name="connsiteY44" fmla="*/ 127541 h 237298"/>
                  <a:gd name="connsiteX45" fmla="*/ 675700 w 753641"/>
                  <a:gd name="connsiteY45" fmla="*/ 135846 h 237298"/>
                  <a:gd name="connsiteX46" fmla="*/ 662055 w 753641"/>
                  <a:gd name="connsiteY46" fmla="*/ 144745 h 237298"/>
                  <a:gd name="connsiteX47" fmla="*/ 647817 w 753641"/>
                  <a:gd name="connsiteY47" fmla="*/ 154237 h 237298"/>
                  <a:gd name="connsiteX48" fmla="*/ 595018 w 753641"/>
                  <a:gd name="connsiteY48" fmla="*/ 179153 h 237298"/>
                  <a:gd name="connsiteX49" fmla="*/ 580187 w 753641"/>
                  <a:gd name="connsiteY49" fmla="*/ 184492 h 237298"/>
                  <a:gd name="connsiteX50" fmla="*/ 544592 w 753641"/>
                  <a:gd name="connsiteY50" fmla="*/ 195764 h 237298"/>
                  <a:gd name="connsiteX51" fmla="*/ 506624 w 753641"/>
                  <a:gd name="connsiteY51" fmla="*/ 205256 h 237298"/>
                  <a:gd name="connsiteX52" fmla="*/ 460351 w 753641"/>
                  <a:gd name="connsiteY52" fmla="*/ 212968 h 237298"/>
                  <a:gd name="connsiteX53" fmla="*/ 449079 w 753641"/>
                  <a:gd name="connsiteY53" fmla="*/ 212968 h 237298"/>
                  <a:gd name="connsiteX54" fmla="*/ 385602 w 753641"/>
                  <a:gd name="connsiteY54" fmla="*/ 216528 h 237298"/>
                  <a:gd name="connsiteX55" fmla="*/ 376110 w 753641"/>
                  <a:gd name="connsiteY55" fmla="*/ 216528 h 237298"/>
                  <a:gd name="connsiteX56" fmla="*/ 313226 w 753641"/>
                  <a:gd name="connsiteY56" fmla="*/ 212968 h 237298"/>
                  <a:gd name="connsiteX57" fmla="*/ 303734 w 753641"/>
                  <a:gd name="connsiteY57" fmla="*/ 212968 h 237298"/>
                  <a:gd name="connsiteX58" fmla="*/ 244409 w 753641"/>
                  <a:gd name="connsiteY58" fmla="*/ 202290 h 237298"/>
                  <a:gd name="connsiteX59" fmla="*/ 233731 w 753641"/>
                  <a:gd name="connsiteY59" fmla="*/ 202290 h 237298"/>
                  <a:gd name="connsiteX60" fmla="*/ 180932 w 753641"/>
                  <a:gd name="connsiteY60" fmla="*/ 186272 h 237298"/>
                  <a:gd name="connsiteX61" fmla="*/ 171440 w 753641"/>
                  <a:gd name="connsiteY61" fmla="*/ 186272 h 237298"/>
                  <a:gd name="connsiteX62" fmla="*/ 112115 w 753641"/>
                  <a:gd name="connsiteY62" fmla="*/ 158983 h 237298"/>
                  <a:gd name="connsiteX63" fmla="*/ -8 w 753641"/>
                  <a:gd name="connsiteY63" fmla="*/ -7 h 237298"/>
                  <a:gd name="connsiteX64" fmla="*/ -8 w 753641"/>
                  <a:gd name="connsiteY64" fmla="*/ 99658 h 237298"/>
                  <a:gd name="connsiteX65" fmla="*/ -8 w 753641"/>
                  <a:gd name="connsiteY65" fmla="*/ 99658 h 237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53641" h="237298">
                    <a:moveTo>
                      <a:pt x="-8" y="16010"/>
                    </a:moveTo>
                    <a:cubicBezTo>
                      <a:pt x="6262" y="84661"/>
                      <a:pt x="49148" y="144567"/>
                      <a:pt x="112115" y="172628"/>
                    </a:cubicBezTo>
                    <a:cubicBezTo>
                      <a:pt x="131040" y="183472"/>
                      <a:pt x="150890" y="192602"/>
                      <a:pt x="171440" y="199917"/>
                    </a:cubicBezTo>
                    <a:lnTo>
                      <a:pt x="180932" y="199917"/>
                    </a:lnTo>
                    <a:cubicBezTo>
                      <a:pt x="198130" y="206502"/>
                      <a:pt x="215773" y="211853"/>
                      <a:pt x="233731" y="215934"/>
                    </a:cubicBezTo>
                    <a:lnTo>
                      <a:pt x="244409" y="215934"/>
                    </a:lnTo>
                    <a:cubicBezTo>
                      <a:pt x="264580" y="220087"/>
                      <a:pt x="284750" y="223646"/>
                      <a:pt x="303734" y="226613"/>
                    </a:cubicBezTo>
                    <a:lnTo>
                      <a:pt x="313226" y="226613"/>
                    </a:lnTo>
                    <a:cubicBezTo>
                      <a:pt x="333966" y="231382"/>
                      <a:pt x="354961" y="234948"/>
                      <a:pt x="376110" y="237291"/>
                    </a:cubicBezTo>
                    <a:lnTo>
                      <a:pt x="386195" y="237291"/>
                    </a:lnTo>
                    <a:cubicBezTo>
                      <a:pt x="407404" y="237303"/>
                      <a:pt x="428601" y="236117"/>
                      <a:pt x="449673" y="233732"/>
                    </a:cubicBezTo>
                    <a:lnTo>
                      <a:pt x="460944" y="233732"/>
                    </a:lnTo>
                    <a:lnTo>
                      <a:pt x="507218" y="225426"/>
                    </a:lnTo>
                    <a:cubicBezTo>
                      <a:pt x="520269" y="225426"/>
                      <a:pt x="532727" y="219494"/>
                      <a:pt x="545185" y="215934"/>
                    </a:cubicBezTo>
                    <a:cubicBezTo>
                      <a:pt x="557644" y="212375"/>
                      <a:pt x="568915" y="209408"/>
                      <a:pt x="580780" y="205256"/>
                    </a:cubicBezTo>
                    <a:lnTo>
                      <a:pt x="595612" y="199917"/>
                    </a:lnTo>
                    <a:cubicBezTo>
                      <a:pt x="613711" y="192489"/>
                      <a:pt x="631343" y="183970"/>
                      <a:pt x="648410" y="174407"/>
                    </a:cubicBezTo>
                    <a:lnTo>
                      <a:pt x="662648" y="165508"/>
                    </a:lnTo>
                    <a:cubicBezTo>
                      <a:pt x="667424" y="162690"/>
                      <a:pt x="671986" y="159517"/>
                      <a:pt x="676293" y="156016"/>
                    </a:cubicBezTo>
                    <a:cubicBezTo>
                      <a:pt x="680102" y="153584"/>
                      <a:pt x="683673" y="150802"/>
                      <a:pt x="686971" y="147711"/>
                    </a:cubicBezTo>
                    <a:lnTo>
                      <a:pt x="698836" y="138219"/>
                    </a:lnTo>
                    <a:lnTo>
                      <a:pt x="704769" y="131693"/>
                    </a:lnTo>
                    <a:cubicBezTo>
                      <a:pt x="710434" y="125815"/>
                      <a:pt x="715596" y="119461"/>
                      <a:pt x="720193" y="112710"/>
                    </a:cubicBezTo>
                    <a:cubicBezTo>
                      <a:pt x="722679" y="110419"/>
                      <a:pt x="724868" y="107827"/>
                      <a:pt x="726719" y="104997"/>
                    </a:cubicBezTo>
                    <a:lnTo>
                      <a:pt x="735618" y="91946"/>
                    </a:lnTo>
                    <a:cubicBezTo>
                      <a:pt x="737421" y="89312"/>
                      <a:pt x="739005" y="86530"/>
                      <a:pt x="740364" y="83641"/>
                    </a:cubicBezTo>
                    <a:cubicBezTo>
                      <a:pt x="742576" y="79808"/>
                      <a:pt x="744558" y="75845"/>
                      <a:pt x="746296" y="71776"/>
                    </a:cubicBezTo>
                    <a:lnTo>
                      <a:pt x="749856" y="62284"/>
                    </a:lnTo>
                    <a:cubicBezTo>
                      <a:pt x="751392" y="58647"/>
                      <a:pt x="752585" y="54874"/>
                      <a:pt x="753415" y="51012"/>
                    </a:cubicBezTo>
                    <a:cubicBezTo>
                      <a:pt x="753415" y="51012"/>
                      <a:pt x="753415" y="44486"/>
                      <a:pt x="753415" y="41520"/>
                    </a:cubicBezTo>
                    <a:cubicBezTo>
                      <a:pt x="753706" y="37569"/>
                      <a:pt x="753706" y="33606"/>
                      <a:pt x="753415" y="29655"/>
                    </a:cubicBezTo>
                    <a:cubicBezTo>
                      <a:pt x="753706" y="26102"/>
                      <a:pt x="753706" y="22530"/>
                      <a:pt x="753415" y="18977"/>
                    </a:cubicBezTo>
                    <a:lnTo>
                      <a:pt x="753415" y="-7"/>
                    </a:lnTo>
                    <a:cubicBezTo>
                      <a:pt x="753706" y="3546"/>
                      <a:pt x="753706" y="7118"/>
                      <a:pt x="753415" y="10671"/>
                    </a:cubicBezTo>
                    <a:cubicBezTo>
                      <a:pt x="753706" y="14818"/>
                      <a:pt x="753706" y="18983"/>
                      <a:pt x="753415" y="23129"/>
                    </a:cubicBezTo>
                    <a:cubicBezTo>
                      <a:pt x="753415" y="23129"/>
                      <a:pt x="753415" y="29062"/>
                      <a:pt x="753415" y="32622"/>
                    </a:cubicBezTo>
                    <a:cubicBezTo>
                      <a:pt x="752502" y="36460"/>
                      <a:pt x="751309" y="40227"/>
                      <a:pt x="749856" y="43893"/>
                    </a:cubicBezTo>
                    <a:lnTo>
                      <a:pt x="746296" y="53385"/>
                    </a:lnTo>
                    <a:cubicBezTo>
                      <a:pt x="744552" y="57259"/>
                      <a:pt x="742571" y="61026"/>
                      <a:pt x="740364" y="64656"/>
                    </a:cubicBezTo>
                    <a:cubicBezTo>
                      <a:pt x="739017" y="67741"/>
                      <a:pt x="737427" y="70720"/>
                      <a:pt x="735618" y="73555"/>
                    </a:cubicBezTo>
                    <a:lnTo>
                      <a:pt x="726719" y="86607"/>
                    </a:lnTo>
                    <a:lnTo>
                      <a:pt x="720193" y="94319"/>
                    </a:lnTo>
                    <a:cubicBezTo>
                      <a:pt x="715174" y="100346"/>
                      <a:pt x="709829" y="106089"/>
                      <a:pt x="704176" y="111523"/>
                    </a:cubicBezTo>
                    <a:cubicBezTo>
                      <a:pt x="702348" y="113647"/>
                      <a:pt x="700367" y="115629"/>
                      <a:pt x="698243" y="117456"/>
                    </a:cubicBezTo>
                    <a:lnTo>
                      <a:pt x="686378" y="127541"/>
                    </a:lnTo>
                    <a:lnTo>
                      <a:pt x="675700" y="135846"/>
                    </a:lnTo>
                    <a:lnTo>
                      <a:pt x="662055" y="144745"/>
                    </a:lnTo>
                    <a:lnTo>
                      <a:pt x="647817" y="154237"/>
                    </a:lnTo>
                    <a:cubicBezTo>
                      <a:pt x="630862" y="163847"/>
                      <a:pt x="613213" y="172170"/>
                      <a:pt x="595018" y="179153"/>
                    </a:cubicBezTo>
                    <a:lnTo>
                      <a:pt x="580187" y="184492"/>
                    </a:lnTo>
                    <a:cubicBezTo>
                      <a:pt x="568322" y="189238"/>
                      <a:pt x="556457" y="192204"/>
                      <a:pt x="544592" y="195764"/>
                    </a:cubicBezTo>
                    <a:lnTo>
                      <a:pt x="506624" y="205256"/>
                    </a:lnTo>
                    <a:cubicBezTo>
                      <a:pt x="491200" y="208222"/>
                      <a:pt x="476369" y="211188"/>
                      <a:pt x="460351" y="212968"/>
                    </a:cubicBezTo>
                    <a:lnTo>
                      <a:pt x="449079" y="212968"/>
                    </a:lnTo>
                    <a:cubicBezTo>
                      <a:pt x="428316" y="212968"/>
                      <a:pt x="406959" y="212968"/>
                      <a:pt x="385602" y="216528"/>
                    </a:cubicBezTo>
                    <a:lnTo>
                      <a:pt x="376110" y="216528"/>
                    </a:lnTo>
                    <a:cubicBezTo>
                      <a:pt x="354753" y="216528"/>
                      <a:pt x="333990" y="216528"/>
                      <a:pt x="313226" y="212968"/>
                    </a:cubicBezTo>
                    <a:lnTo>
                      <a:pt x="303734" y="212968"/>
                    </a:lnTo>
                    <a:cubicBezTo>
                      <a:pt x="283771" y="210548"/>
                      <a:pt x="263963" y="206982"/>
                      <a:pt x="244409" y="202290"/>
                    </a:cubicBezTo>
                    <a:lnTo>
                      <a:pt x="233731" y="202290"/>
                    </a:lnTo>
                    <a:cubicBezTo>
                      <a:pt x="215340" y="197544"/>
                      <a:pt x="198136" y="192204"/>
                      <a:pt x="180932" y="186272"/>
                    </a:cubicBezTo>
                    <a:lnTo>
                      <a:pt x="171440" y="186272"/>
                    </a:lnTo>
                    <a:cubicBezTo>
                      <a:pt x="151109" y="178435"/>
                      <a:pt x="131295" y="169323"/>
                      <a:pt x="112115" y="158983"/>
                    </a:cubicBezTo>
                    <a:cubicBezTo>
                      <a:pt x="48531" y="130412"/>
                      <a:pt x="5556" y="69480"/>
                      <a:pt x="-8" y="-7"/>
                    </a:cubicBezTo>
                    <a:lnTo>
                      <a:pt x="-8" y="99658"/>
                    </a:lnTo>
                    <a:lnTo>
                      <a:pt x="-8" y="99658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E047540-A1B9-A786-3A35-940BDAC39EB1}"/>
                  </a:ext>
                </a:extLst>
              </p:cNvPr>
              <p:cNvSpPr/>
              <p:nvPr/>
            </p:nvSpPr>
            <p:spPr>
              <a:xfrm>
                <a:off x="2803835" y="5428693"/>
                <a:ext cx="756585" cy="300775"/>
              </a:xfrm>
              <a:custGeom>
                <a:avLst/>
                <a:gdLst>
                  <a:gd name="connsiteX0" fmla="*/ 756381 w 756585"/>
                  <a:gd name="connsiteY0" fmla="*/ 11264 h 300775"/>
                  <a:gd name="connsiteX1" fmla="*/ 756381 w 756585"/>
                  <a:gd name="connsiteY1" fmla="*/ 23129 h 300775"/>
                  <a:gd name="connsiteX2" fmla="*/ 756381 w 756585"/>
                  <a:gd name="connsiteY2" fmla="*/ 32621 h 300775"/>
                  <a:gd name="connsiteX3" fmla="*/ 752822 w 756585"/>
                  <a:gd name="connsiteY3" fmla="*/ 43893 h 300775"/>
                  <a:gd name="connsiteX4" fmla="*/ 749262 w 756585"/>
                  <a:gd name="connsiteY4" fmla="*/ 53385 h 300775"/>
                  <a:gd name="connsiteX5" fmla="*/ 743330 w 756585"/>
                  <a:gd name="connsiteY5" fmla="*/ 65250 h 300775"/>
                  <a:gd name="connsiteX6" fmla="*/ 738584 w 756585"/>
                  <a:gd name="connsiteY6" fmla="*/ 73555 h 300775"/>
                  <a:gd name="connsiteX7" fmla="*/ 729685 w 756585"/>
                  <a:gd name="connsiteY7" fmla="*/ 86607 h 300775"/>
                  <a:gd name="connsiteX8" fmla="*/ 719007 w 756585"/>
                  <a:gd name="connsiteY8" fmla="*/ 94912 h 300775"/>
                  <a:gd name="connsiteX9" fmla="*/ 702989 w 756585"/>
                  <a:gd name="connsiteY9" fmla="*/ 112116 h 300775"/>
                  <a:gd name="connsiteX10" fmla="*/ 697057 w 756585"/>
                  <a:gd name="connsiteY10" fmla="*/ 118642 h 300775"/>
                  <a:gd name="connsiteX11" fmla="*/ 685192 w 756585"/>
                  <a:gd name="connsiteY11" fmla="*/ 128134 h 300775"/>
                  <a:gd name="connsiteX12" fmla="*/ 674513 w 756585"/>
                  <a:gd name="connsiteY12" fmla="*/ 136439 h 300775"/>
                  <a:gd name="connsiteX13" fmla="*/ 660869 w 756585"/>
                  <a:gd name="connsiteY13" fmla="*/ 145338 h 300775"/>
                  <a:gd name="connsiteX14" fmla="*/ 646631 w 756585"/>
                  <a:gd name="connsiteY14" fmla="*/ 154830 h 300775"/>
                  <a:gd name="connsiteX15" fmla="*/ 593832 w 756585"/>
                  <a:gd name="connsiteY15" fmla="*/ 179746 h 300775"/>
                  <a:gd name="connsiteX16" fmla="*/ 579000 w 756585"/>
                  <a:gd name="connsiteY16" fmla="*/ 185679 h 300775"/>
                  <a:gd name="connsiteX17" fmla="*/ 543406 w 756585"/>
                  <a:gd name="connsiteY17" fmla="*/ 196357 h 300775"/>
                  <a:gd name="connsiteX18" fmla="*/ 505438 w 756585"/>
                  <a:gd name="connsiteY18" fmla="*/ 205849 h 300775"/>
                  <a:gd name="connsiteX19" fmla="*/ 459165 w 756585"/>
                  <a:gd name="connsiteY19" fmla="*/ 213561 h 300775"/>
                  <a:gd name="connsiteX20" fmla="*/ 447893 w 756585"/>
                  <a:gd name="connsiteY20" fmla="*/ 213561 h 300775"/>
                  <a:gd name="connsiteX21" fmla="*/ 384416 w 756585"/>
                  <a:gd name="connsiteY21" fmla="*/ 217121 h 300775"/>
                  <a:gd name="connsiteX22" fmla="*/ 374924 w 756585"/>
                  <a:gd name="connsiteY22" fmla="*/ 217121 h 300775"/>
                  <a:gd name="connsiteX23" fmla="*/ 312039 w 756585"/>
                  <a:gd name="connsiteY23" fmla="*/ 213561 h 300775"/>
                  <a:gd name="connsiteX24" fmla="*/ 303734 w 756585"/>
                  <a:gd name="connsiteY24" fmla="*/ 213561 h 300775"/>
                  <a:gd name="connsiteX25" fmla="*/ 244409 w 756585"/>
                  <a:gd name="connsiteY25" fmla="*/ 202883 h 300775"/>
                  <a:gd name="connsiteX26" fmla="*/ 233731 w 756585"/>
                  <a:gd name="connsiteY26" fmla="*/ 202883 h 300775"/>
                  <a:gd name="connsiteX27" fmla="*/ 180932 w 756585"/>
                  <a:gd name="connsiteY27" fmla="*/ 186865 h 300775"/>
                  <a:gd name="connsiteX28" fmla="*/ 171440 w 756585"/>
                  <a:gd name="connsiteY28" fmla="*/ 183899 h 300775"/>
                  <a:gd name="connsiteX29" fmla="*/ 112115 w 756585"/>
                  <a:gd name="connsiteY29" fmla="*/ 156610 h 300775"/>
                  <a:gd name="connsiteX30" fmla="*/ -8 w 756585"/>
                  <a:gd name="connsiteY30" fmla="*/ -7 h 300775"/>
                  <a:gd name="connsiteX31" fmla="*/ -8 w 756585"/>
                  <a:gd name="connsiteY31" fmla="*/ 94912 h 300775"/>
                  <a:gd name="connsiteX32" fmla="*/ 111522 w 756585"/>
                  <a:gd name="connsiteY32" fmla="*/ 251529 h 300775"/>
                  <a:gd name="connsiteX33" fmla="*/ 166694 w 756585"/>
                  <a:gd name="connsiteY33" fmla="*/ 277632 h 300775"/>
                  <a:gd name="connsiteX34" fmla="*/ 166694 w 756585"/>
                  <a:gd name="connsiteY34" fmla="*/ 277632 h 300775"/>
                  <a:gd name="connsiteX35" fmla="*/ 175593 w 756585"/>
                  <a:gd name="connsiteY35" fmla="*/ 277632 h 300775"/>
                  <a:gd name="connsiteX36" fmla="*/ 209408 w 756585"/>
                  <a:gd name="connsiteY36" fmla="*/ 288903 h 300775"/>
                  <a:gd name="connsiteX37" fmla="*/ 228392 w 756585"/>
                  <a:gd name="connsiteY37" fmla="*/ 293649 h 300775"/>
                  <a:gd name="connsiteX38" fmla="*/ 239663 w 756585"/>
                  <a:gd name="connsiteY38" fmla="*/ 293649 h 300775"/>
                  <a:gd name="connsiteX39" fmla="*/ 249155 w 756585"/>
                  <a:gd name="connsiteY39" fmla="*/ 293649 h 300775"/>
                  <a:gd name="connsiteX40" fmla="*/ 287123 w 756585"/>
                  <a:gd name="connsiteY40" fmla="*/ 300768 h 300775"/>
                  <a:gd name="connsiteX41" fmla="*/ 300174 w 756585"/>
                  <a:gd name="connsiteY41" fmla="*/ 300768 h 300775"/>
                  <a:gd name="connsiteX42" fmla="*/ 309666 w 756585"/>
                  <a:gd name="connsiteY42" fmla="*/ 300768 h 300775"/>
                  <a:gd name="connsiteX43" fmla="*/ 323904 w 756585"/>
                  <a:gd name="connsiteY43" fmla="*/ 300768 h 300775"/>
                  <a:gd name="connsiteX44" fmla="*/ 361279 w 756585"/>
                  <a:gd name="connsiteY44" fmla="*/ 300768 h 300775"/>
                  <a:gd name="connsiteX45" fmla="*/ 399840 w 756585"/>
                  <a:gd name="connsiteY45" fmla="*/ 300768 h 300775"/>
                  <a:gd name="connsiteX46" fmla="*/ 441961 w 756585"/>
                  <a:gd name="connsiteY46" fmla="*/ 297802 h 300775"/>
                  <a:gd name="connsiteX47" fmla="*/ 446706 w 756585"/>
                  <a:gd name="connsiteY47" fmla="*/ 297802 h 300775"/>
                  <a:gd name="connsiteX48" fmla="*/ 457978 w 756585"/>
                  <a:gd name="connsiteY48" fmla="*/ 297802 h 300775"/>
                  <a:gd name="connsiteX49" fmla="*/ 490013 w 756585"/>
                  <a:gd name="connsiteY49" fmla="*/ 293056 h 300775"/>
                  <a:gd name="connsiteX50" fmla="*/ 504251 w 756585"/>
                  <a:gd name="connsiteY50" fmla="*/ 293056 h 300775"/>
                  <a:gd name="connsiteX51" fmla="*/ 541626 w 756585"/>
                  <a:gd name="connsiteY51" fmla="*/ 283564 h 300775"/>
                  <a:gd name="connsiteX52" fmla="*/ 561796 w 756585"/>
                  <a:gd name="connsiteY52" fmla="*/ 278225 h 300775"/>
                  <a:gd name="connsiteX53" fmla="*/ 577221 w 756585"/>
                  <a:gd name="connsiteY53" fmla="*/ 272886 h 300775"/>
                  <a:gd name="connsiteX54" fmla="*/ 592052 w 756585"/>
                  <a:gd name="connsiteY54" fmla="*/ 266953 h 300775"/>
                  <a:gd name="connsiteX55" fmla="*/ 644851 w 756585"/>
                  <a:gd name="connsiteY55" fmla="*/ 242037 h 300775"/>
                  <a:gd name="connsiteX56" fmla="*/ 649597 w 756585"/>
                  <a:gd name="connsiteY56" fmla="*/ 239071 h 300775"/>
                  <a:gd name="connsiteX57" fmla="*/ 659682 w 756585"/>
                  <a:gd name="connsiteY57" fmla="*/ 232545 h 300775"/>
                  <a:gd name="connsiteX58" fmla="*/ 673327 w 756585"/>
                  <a:gd name="connsiteY58" fmla="*/ 223646 h 300775"/>
                  <a:gd name="connsiteX59" fmla="*/ 684005 w 756585"/>
                  <a:gd name="connsiteY59" fmla="*/ 215341 h 300775"/>
                  <a:gd name="connsiteX60" fmla="*/ 695277 w 756585"/>
                  <a:gd name="connsiteY60" fmla="*/ 205256 h 300775"/>
                  <a:gd name="connsiteX61" fmla="*/ 695277 w 756585"/>
                  <a:gd name="connsiteY61" fmla="*/ 205256 h 300775"/>
                  <a:gd name="connsiteX62" fmla="*/ 699429 w 756585"/>
                  <a:gd name="connsiteY62" fmla="*/ 201103 h 300775"/>
                  <a:gd name="connsiteX63" fmla="*/ 715447 w 756585"/>
                  <a:gd name="connsiteY63" fmla="*/ 183899 h 300775"/>
                  <a:gd name="connsiteX64" fmla="*/ 719007 w 756585"/>
                  <a:gd name="connsiteY64" fmla="*/ 179746 h 300775"/>
                  <a:gd name="connsiteX65" fmla="*/ 719007 w 756585"/>
                  <a:gd name="connsiteY65" fmla="*/ 176187 h 300775"/>
                  <a:gd name="connsiteX66" fmla="*/ 727906 w 756585"/>
                  <a:gd name="connsiteY66" fmla="*/ 163135 h 300775"/>
                  <a:gd name="connsiteX67" fmla="*/ 732058 w 756585"/>
                  <a:gd name="connsiteY67" fmla="*/ 157203 h 300775"/>
                  <a:gd name="connsiteX68" fmla="*/ 732058 w 756585"/>
                  <a:gd name="connsiteY68" fmla="*/ 157203 h 300775"/>
                  <a:gd name="connsiteX69" fmla="*/ 737397 w 756585"/>
                  <a:gd name="connsiteY69" fmla="*/ 145931 h 300775"/>
                  <a:gd name="connsiteX70" fmla="*/ 740957 w 756585"/>
                  <a:gd name="connsiteY70" fmla="*/ 138812 h 300775"/>
                  <a:gd name="connsiteX71" fmla="*/ 743923 w 756585"/>
                  <a:gd name="connsiteY71" fmla="*/ 127541 h 300775"/>
                  <a:gd name="connsiteX72" fmla="*/ 743923 w 756585"/>
                  <a:gd name="connsiteY72" fmla="*/ 119828 h 300775"/>
                  <a:gd name="connsiteX73" fmla="*/ 743923 w 756585"/>
                  <a:gd name="connsiteY73" fmla="*/ 119828 h 300775"/>
                  <a:gd name="connsiteX74" fmla="*/ 743923 w 756585"/>
                  <a:gd name="connsiteY74" fmla="*/ 107370 h 300775"/>
                  <a:gd name="connsiteX75" fmla="*/ 743923 w 756585"/>
                  <a:gd name="connsiteY75" fmla="*/ 99658 h 300775"/>
                  <a:gd name="connsiteX76" fmla="*/ 743923 w 756585"/>
                  <a:gd name="connsiteY76" fmla="*/ -7 h 300775"/>
                  <a:gd name="connsiteX77" fmla="*/ 756381 w 756585"/>
                  <a:gd name="connsiteY77" fmla="*/ 11264 h 3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756585" h="300775">
                    <a:moveTo>
                      <a:pt x="756381" y="11264"/>
                    </a:moveTo>
                    <a:cubicBezTo>
                      <a:pt x="756642" y="15216"/>
                      <a:pt x="756642" y="19178"/>
                      <a:pt x="756381" y="23129"/>
                    </a:cubicBezTo>
                    <a:cubicBezTo>
                      <a:pt x="756381" y="23129"/>
                      <a:pt x="756381" y="29655"/>
                      <a:pt x="756381" y="32621"/>
                    </a:cubicBezTo>
                    <a:cubicBezTo>
                      <a:pt x="755468" y="36460"/>
                      <a:pt x="754275" y="40227"/>
                      <a:pt x="752822" y="43893"/>
                    </a:cubicBezTo>
                    <a:lnTo>
                      <a:pt x="749262" y="53385"/>
                    </a:lnTo>
                    <a:cubicBezTo>
                      <a:pt x="749262" y="56944"/>
                      <a:pt x="745703" y="61097"/>
                      <a:pt x="743330" y="65250"/>
                    </a:cubicBezTo>
                    <a:lnTo>
                      <a:pt x="738584" y="73555"/>
                    </a:lnTo>
                    <a:lnTo>
                      <a:pt x="729685" y="86607"/>
                    </a:lnTo>
                    <a:lnTo>
                      <a:pt x="719007" y="94912"/>
                    </a:lnTo>
                    <a:cubicBezTo>
                      <a:pt x="714142" y="101070"/>
                      <a:pt x="708785" y="106824"/>
                      <a:pt x="702989" y="112116"/>
                    </a:cubicBezTo>
                    <a:lnTo>
                      <a:pt x="697057" y="118642"/>
                    </a:lnTo>
                    <a:lnTo>
                      <a:pt x="685192" y="128134"/>
                    </a:lnTo>
                    <a:lnTo>
                      <a:pt x="674513" y="136439"/>
                    </a:lnTo>
                    <a:lnTo>
                      <a:pt x="660869" y="145338"/>
                    </a:lnTo>
                    <a:lnTo>
                      <a:pt x="646631" y="154830"/>
                    </a:lnTo>
                    <a:cubicBezTo>
                      <a:pt x="629676" y="164440"/>
                      <a:pt x="612027" y="172764"/>
                      <a:pt x="593832" y="179746"/>
                    </a:cubicBezTo>
                    <a:lnTo>
                      <a:pt x="579000" y="185679"/>
                    </a:lnTo>
                    <a:cubicBezTo>
                      <a:pt x="567135" y="189831"/>
                      <a:pt x="555271" y="192798"/>
                      <a:pt x="543406" y="196357"/>
                    </a:cubicBezTo>
                    <a:lnTo>
                      <a:pt x="505438" y="205849"/>
                    </a:lnTo>
                    <a:cubicBezTo>
                      <a:pt x="490013" y="205849"/>
                      <a:pt x="475182" y="211782"/>
                      <a:pt x="459165" y="213561"/>
                    </a:cubicBezTo>
                    <a:lnTo>
                      <a:pt x="447893" y="213561"/>
                    </a:lnTo>
                    <a:cubicBezTo>
                      <a:pt x="427129" y="213561"/>
                      <a:pt x="405772" y="213561"/>
                      <a:pt x="384416" y="217121"/>
                    </a:cubicBezTo>
                    <a:lnTo>
                      <a:pt x="374924" y="217121"/>
                    </a:lnTo>
                    <a:cubicBezTo>
                      <a:pt x="353911" y="217133"/>
                      <a:pt x="332916" y="215946"/>
                      <a:pt x="312039" y="213561"/>
                    </a:cubicBezTo>
                    <a:lnTo>
                      <a:pt x="303734" y="213561"/>
                    </a:lnTo>
                    <a:cubicBezTo>
                      <a:pt x="283771" y="211141"/>
                      <a:pt x="263963" y="207575"/>
                      <a:pt x="244409" y="202883"/>
                    </a:cubicBezTo>
                    <a:lnTo>
                      <a:pt x="233731" y="202883"/>
                    </a:lnTo>
                    <a:cubicBezTo>
                      <a:pt x="215340" y="198137"/>
                      <a:pt x="198136" y="192798"/>
                      <a:pt x="180932" y="186865"/>
                    </a:cubicBezTo>
                    <a:lnTo>
                      <a:pt x="171440" y="183899"/>
                    </a:lnTo>
                    <a:cubicBezTo>
                      <a:pt x="151109" y="176068"/>
                      <a:pt x="131295" y="166950"/>
                      <a:pt x="112115" y="156610"/>
                    </a:cubicBezTo>
                    <a:cubicBezTo>
                      <a:pt x="49231" y="128448"/>
                      <a:pt x="6387" y="68602"/>
                      <a:pt x="-8" y="-7"/>
                    </a:cubicBezTo>
                    <a:lnTo>
                      <a:pt x="-8" y="94912"/>
                    </a:lnTo>
                    <a:cubicBezTo>
                      <a:pt x="5906" y="163521"/>
                      <a:pt x="48620" y="223504"/>
                      <a:pt x="111522" y="251529"/>
                    </a:cubicBezTo>
                    <a:cubicBezTo>
                      <a:pt x="129331" y="261407"/>
                      <a:pt x="147763" y="270121"/>
                      <a:pt x="166694" y="277632"/>
                    </a:cubicBezTo>
                    <a:lnTo>
                      <a:pt x="166694" y="277632"/>
                    </a:lnTo>
                    <a:lnTo>
                      <a:pt x="175593" y="277632"/>
                    </a:lnTo>
                    <a:cubicBezTo>
                      <a:pt x="186864" y="281784"/>
                      <a:pt x="198136" y="285937"/>
                      <a:pt x="209408" y="288903"/>
                    </a:cubicBezTo>
                    <a:lnTo>
                      <a:pt x="228392" y="293649"/>
                    </a:lnTo>
                    <a:lnTo>
                      <a:pt x="239663" y="293649"/>
                    </a:lnTo>
                    <a:lnTo>
                      <a:pt x="249155" y="293649"/>
                    </a:lnTo>
                    <a:cubicBezTo>
                      <a:pt x="261613" y="293649"/>
                      <a:pt x="274072" y="298395"/>
                      <a:pt x="287123" y="300768"/>
                    </a:cubicBezTo>
                    <a:lnTo>
                      <a:pt x="300174" y="300768"/>
                    </a:lnTo>
                    <a:lnTo>
                      <a:pt x="309666" y="300768"/>
                    </a:lnTo>
                    <a:lnTo>
                      <a:pt x="323904" y="300768"/>
                    </a:lnTo>
                    <a:lnTo>
                      <a:pt x="361279" y="300768"/>
                    </a:lnTo>
                    <a:lnTo>
                      <a:pt x="399840" y="300768"/>
                    </a:lnTo>
                    <a:lnTo>
                      <a:pt x="441961" y="297802"/>
                    </a:lnTo>
                    <a:lnTo>
                      <a:pt x="446706" y="297802"/>
                    </a:lnTo>
                    <a:lnTo>
                      <a:pt x="457978" y="297802"/>
                    </a:lnTo>
                    <a:cubicBezTo>
                      <a:pt x="468734" y="296805"/>
                      <a:pt x="479430" y="295222"/>
                      <a:pt x="490013" y="293056"/>
                    </a:cubicBezTo>
                    <a:lnTo>
                      <a:pt x="504251" y="293056"/>
                    </a:lnTo>
                    <a:lnTo>
                      <a:pt x="541626" y="283564"/>
                    </a:lnTo>
                    <a:cubicBezTo>
                      <a:pt x="548454" y="282212"/>
                      <a:pt x="555194" y="280426"/>
                      <a:pt x="561796" y="278225"/>
                    </a:cubicBezTo>
                    <a:lnTo>
                      <a:pt x="577221" y="272886"/>
                    </a:lnTo>
                    <a:lnTo>
                      <a:pt x="592052" y="266953"/>
                    </a:lnTo>
                    <a:cubicBezTo>
                      <a:pt x="610294" y="260090"/>
                      <a:pt x="627955" y="251760"/>
                      <a:pt x="644851" y="242037"/>
                    </a:cubicBezTo>
                    <a:lnTo>
                      <a:pt x="649597" y="239071"/>
                    </a:lnTo>
                    <a:lnTo>
                      <a:pt x="659682" y="232545"/>
                    </a:lnTo>
                    <a:lnTo>
                      <a:pt x="673327" y="223646"/>
                    </a:lnTo>
                    <a:lnTo>
                      <a:pt x="684005" y="215341"/>
                    </a:lnTo>
                    <a:lnTo>
                      <a:pt x="695277" y="205256"/>
                    </a:lnTo>
                    <a:lnTo>
                      <a:pt x="695277" y="205256"/>
                    </a:lnTo>
                    <a:cubicBezTo>
                      <a:pt x="695277" y="205256"/>
                      <a:pt x="695277" y="205256"/>
                      <a:pt x="699429" y="201103"/>
                    </a:cubicBezTo>
                    <a:cubicBezTo>
                      <a:pt x="705083" y="195669"/>
                      <a:pt x="710428" y="189926"/>
                      <a:pt x="715447" y="183899"/>
                    </a:cubicBezTo>
                    <a:lnTo>
                      <a:pt x="719007" y="179746"/>
                    </a:lnTo>
                    <a:cubicBezTo>
                      <a:pt x="719179" y="178566"/>
                      <a:pt x="719179" y="177367"/>
                      <a:pt x="719007" y="176187"/>
                    </a:cubicBezTo>
                    <a:cubicBezTo>
                      <a:pt x="722371" y="172123"/>
                      <a:pt x="725354" y="167751"/>
                      <a:pt x="727906" y="163135"/>
                    </a:cubicBezTo>
                    <a:cubicBezTo>
                      <a:pt x="729145" y="161065"/>
                      <a:pt x="730534" y="159077"/>
                      <a:pt x="732058" y="157203"/>
                    </a:cubicBezTo>
                    <a:cubicBezTo>
                      <a:pt x="732058" y="157203"/>
                      <a:pt x="732058" y="157203"/>
                      <a:pt x="732058" y="157203"/>
                    </a:cubicBezTo>
                    <a:lnTo>
                      <a:pt x="737397" y="145931"/>
                    </a:lnTo>
                    <a:lnTo>
                      <a:pt x="740957" y="138812"/>
                    </a:lnTo>
                    <a:cubicBezTo>
                      <a:pt x="742220" y="135134"/>
                      <a:pt x="743211" y="131367"/>
                      <a:pt x="743923" y="127541"/>
                    </a:cubicBezTo>
                    <a:lnTo>
                      <a:pt x="743923" y="119828"/>
                    </a:lnTo>
                    <a:lnTo>
                      <a:pt x="743923" y="119828"/>
                    </a:lnTo>
                    <a:cubicBezTo>
                      <a:pt x="744208" y="115681"/>
                      <a:pt x="744208" y="111517"/>
                      <a:pt x="743923" y="107370"/>
                    </a:cubicBezTo>
                    <a:cubicBezTo>
                      <a:pt x="743923" y="107370"/>
                      <a:pt x="743923" y="102624"/>
                      <a:pt x="743923" y="99658"/>
                    </a:cubicBezTo>
                    <a:lnTo>
                      <a:pt x="743923" y="-7"/>
                    </a:lnTo>
                    <a:cubicBezTo>
                      <a:pt x="748455" y="3309"/>
                      <a:pt x="752626" y="7088"/>
                      <a:pt x="756381" y="11264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75ABE4B-0A6F-EBE1-4B52-EB808E49F5D4}"/>
                  </a:ext>
                </a:extLst>
              </p:cNvPr>
              <p:cNvSpPr/>
              <p:nvPr/>
            </p:nvSpPr>
            <p:spPr>
              <a:xfrm>
                <a:off x="2802649" y="5428693"/>
                <a:ext cx="754234" cy="230179"/>
              </a:xfrm>
              <a:custGeom>
                <a:avLst/>
                <a:gdLst>
                  <a:gd name="connsiteX0" fmla="*/ -8 w 754234"/>
                  <a:gd name="connsiteY0" fmla="*/ 16010 h 230179"/>
                  <a:gd name="connsiteX1" fmla="*/ 112115 w 754234"/>
                  <a:gd name="connsiteY1" fmla="*/ 172627 h 230179"/>
                  <a:gd name="connsiteX2" fmla="*/ 171440 w 754234"/>
                  <a:gd name="connsiteY2" fmla="*/ 199916 h 230179"/>
                  <a:gd name="connsiteX3" fmla="*/ 180932 w 754234"/>
                  <a:gd name="connsiteY3" fmla="*/ 199916 h 230179"/>
                  <a:gd name="connsiteX4" fmla="*/ 233731 w 754234"/>
                  <a:gd name="connsiteY4" fmla="*/ 215934 h 230179"/>
                  <a:gd name="connsiteX5" fmla="*/ 244409 w 754234"/>
                  <a:gd name="connsiteY5" fmla="*/ 215934 h 230179"/>
                  <a:gd name="connsiteX6" fmla="*/ 303734 w 754234"/>
                  <a:gd name="connsiteY6" fmla="*/ 226613 h 230179"/>
                  <a:gd name="connsiteX7" fmla="*/ 313226 w 754234"/>
                  <a:gd name="connsiteY7" fmla="*/ 226613 h 230179"/>
                  <a:gd name="connsiteX8" fmla="*/ 376110 w 754234"/>
                  <a:gd name="connsiteY8" fmla="*/ 230172 h 230179"/>
                  <a:gd name="connsiteX9" fmla="*/ 386195 w 754234"/>
                  <a:gd name="connsiteY9" fmla="*/ 230172 h 230179"/>
                  <a:gd name="connsiteX10" fmla="*/ 449673 w 754234"/>
                  <a:gd name="connsiteY10" fmla="*/ 226613 h 230179"/>
                  <a:gd name="connsiteX11" fmla="*/ 460944 w 754234"/>
                  <a:gd name="connsiteY11" fmla="*/ 226613 h 230179"/>
                  <a:gd name="connsiteX12" fmla="*/ 507218 w 754234"/>
                  <a:gd name="connsiteY12" fmla="*/ 218307 h 230179"/>
                  <a:gd name="connsiteX13" fmla="*/ 545185 w 754234"/>
                  <a:gd name="connsiteY13" fmla="*/ 208815 h 230179"/>
                  <a:gd name="connsiteX14" fmla="*/ 580780 w 754234"/>
                  <a:gd name="connsiteY14" fmla="*/ 198137 h 230179"/>
                  <a:gd name="connsiteX15" fmla="*/ 595612 w 754234"/>
                  <a:gd name="connsiteY15" fmla="*/ 192798 h 230179"/>
                  <a:gd name="connsiteX16" fmla="*/ 648410 w 754234"/>
                  <a:gd name="connsiteY16" fmla="*/ 167288 h 230179"/>
                  <a:gd name="connsiteX17" fmla="*/ 662648 w 754234"/>
                  <a:gd name="connsiteY17" fmla="*/ 158389 h 230179"/>
                  <a:gd name="connsiteX18" fmla="*/ 676293 w 754234"/>
                  <a:gd name="connsiteY18" fmla="*/ 148898 h 230179"/>
                  <a:gd name="connsiteX19" fmla="*/ 686971 w 754234"/>
                  <a:gd name="connsiteY19" fmla="*/ 140592 h 230179"/>
                  <a:gd name="connsiteX20" fmla="*/ 698836 w 754234"/>
                  <a:gd name="connsiteY20" fmla="*/ 131100 h 230179"/>
                  <a:gd name="connsiteX21" fmla="*/ 704769 w 754234"/>
                  <a:gd name="connsiteY21" fmla="*/ 125168 h 230179"/>
                  <a:gd name="connsiteX22" fmla="*/ 720786 w 754234"/>
                  <a:gd name="connsiteY22" fmla="*/ 107370 h 230179"/>
                  <a:gd name="connsiteX23" fmla="*/ 727312 w 754234"/>
                  <a:gd name="connsiteY23" fmla="*/ 100251 h 230179"/>
                  <a:gd name="connsiteX24" fmla="*/ 736211 w 754234"/>
                  <a:gd name="connsiteY24" fmla="*/ 86607 h 230179"/>
                  <a:gd name="connsiteX25" fmla="*/ 740957 w 754234"/>
                  <a:gd name="connsiteY25" fmla="*/ 78301 h 230179"/>
                  <a:gd name="connsiteX26" fmla="*/ 746889 w 754234"/>
                  <a:gd name="connsiteY26" fmla="*/ 66436 h 230179"/>
                  <a:gd name="connsiteX27" fmla="*/ 750449 w 754234"/>
                  <a:gd name="connsiteY27" fmla="*/ 57538 h 230179"/>
                  <a:gd name="connsiteX28" fmla="*/ 754008 w 754234"/>
                  <a:gd name="connsiteY28" fmla="*/ 45673 h 230179"/>
                  <a:gd name="connsiteX29" fmla="*/ 754008 w 754234"/>
                  <a:gd name="connsiteY29" fmla="*/ 36181 h 230179"/>
                  <a:gd name="connsiteX30" fmla="*/ 754008 w 754234"/>
                  <a:gd name="connsiteY30" fmla="*/ 24316 h 230179"/>
                  <a:gd name="connsiteX31" fmla="*/ 754008 w 754234"/>
                  <a:gd name="connsiteY31" fmla="*/ 13637 h 230179"/>
                  <a:gd name="connsiteX32" fmla="*/ 754008 w 754234"/>
                  <a:gd name="connsiteY32" fmla="*/ -7 h 230179"/>
                  <a:gd name="connsiteX33" fmla="*/ 754008 w 754234"/>
                  <a:gd name="connsiteY33" fmla="*/ 11264 h 230179"/>
                  <a:gd name="connsiteX34" fmla="*/ 754008 w 754234"/>
                  <a:gd name="connsiteY34" fmla="*/ 23129 h 230179"/>
                  <a:gd name="connsiteX35" fmla="*/ 754008 w 754234"/>
                  <a:gd name="connsiteY35" fmla="*/ 32621 h 230179"/>
                  <a:gd name="connsiteX36" fmla="*/ 750449 w 754234"/>
                  <a:gd name="connsiteY36" fmla="*/ 43893 h 230179"/>
                  <a:gd name="connsiteX37" fmla="*/ 746889 w 754234"/>
                  <a:gd name="connsiteY37" fmla="*/ 53385 h 230179"/>
                  <a:gd name="connsiteX38" fmla="*/ 740957 w 754234"/>
                  <a:gd name="connsiteY38" fmla="*/ 65250 h 230179"/>
                  <a:gd name="connsiteX39" fmla="*/ 736211 w 754234"/>
                  <a:gd name="connsiteY39" fmla="*/ 73555 h 230179"/>
                  <a:gd name="connsiteX40" fmla="*/ 727312 w 754234"/>
                  <a:gd name="connsiteY40" fmla="*/ 86607 h 230179"/>
                  <a:gd name="connsiteX41" fmla="*/ 720193 w 754234"/>
                  <a:gd name="connsiteY41" fmla="*/ 94912 h 230179"/>
                  <a:gd name="connsiteX42" fmla="*/ 704176 w 754234"/>
                  <a:gd name="connsiteY42" fmla="*/ 112116 h 230179"/>
                  <a:gd name="connsiteX43" fmla="*/ 698243 w 754234"/>
                  <a:gd name="connsiteY43" fmla="*/ 118642 h 230179"/>
                  <a:gd name="connsiteX44" fmla="*/ 686378 w 754234"/>
                  <a:gd name="connsiteY44" fmla="*/ 128134 h 230179"/>
                  <a:gd name="connsiteX45" fmla="*/ 675700 w 754234"/>
                  <a:gd name="connsiteY45" fmla="*/ 136439 h 230179"/>
                  <a:gd name="connsiteX46" fmla="*/ 662055 w 754234"/>
                  <a:gd name="connsiteY46" fmla="*/ 145338 h 230179"/>
                  <a:gd name="connsiteX47" fmla="*/ 647817 w 754234"/>
                  <a:gd name="connsiteY47" fmla="*/ 154830 h 230179"/>
                  <a:gd name="connsiteX48" fmla="*/ 595018 w 754234"/>
                  <a:gd name="connsiteY48" fmla="*/ 179746 h 230179"/>
                  <a:gd name="connsiteX49" fmla="*/ 580187 w 754234"/>
                  <a:gd name="connsiteY49" fmla="*/ 185679 h 230179"/>
                  <a:gd name="connsiteX50" fmla="*/ 544592 w 754234"/>
                  <a:gd name="connsiteY50" fmla="*/ 196357 h 230179"/>
                  <a:gd name="connsiteX51" fmla="*/ 506624 w 754234"/>
                  <a:gd name="connsiteY51" fmla="*/ 205849 h 230179"/>
                  <a:gd name="connsiteX52" fmla="*/ 460351 w 754234"/>
                  <a:gd name="connsiteY52" fmla="*/ 213561 h 230179"/>
                  <a:gd name="connsiteX53" fmla="*/ 449079 w 754234"/>
                  <a:gd name="connsiteY53" fmla="*/ 213561 h 230179"/>
                  <a:gd name="connsiteX54" fmla="*/ 385602 w 754234"/>
                  <a:gd name="connsiteY54" fmla="*/ 217121 h 230179"/>
                  <a:gd name="connsiteX55" fmla="*/ 376110 w 754234"/>
                  <a:gd name="connsiteY55" fmla="*/ 217121 h 230179"/>
                  <a:gd name="connsiteX56" fmla="*/ 313226 w 754234"/>
                  <a:gd name="connsiteY56" fmla="*/ 213561 h 230179"/>
                  <a:gd name="connsiteX57" fmla="*/ 304920 w 754234"/>
                  <a:gd name="connsiteY57" fmla="*/ 213561 h 230179"/>
                  <a:gd name="connsiteX58" fmla="*/ 245596 w 754234"/>
                  <a:gd name="connsiteY58" fmla="*/ 202883 h 230179"/>
                  <a:gd name="connsiteX59" fmla="*/ 234917 w 754234"/>
                  <a:gd name="connsiteY59" fmla="*/ 202883 h 230179"/>
                  <a:gd name="connsiteX60" fmla="*/ 182118 w 754234"/>
                  <a:gd name="connsiteY60" fmla="*/ 186865 h 230179"/>
                  <a:gd name="connsiteX61" fmla="*/ 172626 w 754234"/>
                  <a:gd name="connsiteY61" fmla="*/ 183899 h 230179"/>
                  <a:gd name="connsiteX62" fmla="*/ 113302 w 754234"/>
                  <a:gd name="connsiteY62" fmla="*/ 156610 h 230179"/>
                  <a:gd name="connsiteX63" fmla="*/ 1178 w 754234"/>
                  <a:gd name="connsiteY63" fmla="*/ -7 h 230179"/>
                  <a:gd name="connsiteX64" fmla="*/ 1178 w 754234"/>
                  <a:gd name="connsiteY64" fmla="*/ 94912 h 230179"/>
                  <a:gd name="connsiteX65" fmla="*/ 1178 w 754234"/>
                  <a:gd name="connsiteY65" fmla="*/ 94912 h 23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54234" h="230179">
                    <a:moveTo>
                      <a:pt x="-8" y="16010"/>
                    </a:moveTo>
                    <a:cubicBezTo>
                      <a:pt x="6262" y="84661"/>
                      <a:pt x="49148" y="144567"/>
                      <a:pt x="112115" y="172627"/>
                    </a:cubicBezTo>
                    <a:cubicBezTo>
                      <a:pt x="131040" y="183472"/>
                      <a:pt x="150890" y="192602"/>
                      <a:pt x="171440" y="199916"/>
                    </a:cubicBezTo>
                    <a:lnTo>
                      <a:pt x="180932" y="199916"/>
                    </a:lnTo>
                    <a:cubicBezTo>
                      <a:pt x="198130" y="206501"/>
                      <a:pt x="215773" y="211853"/>
                      <a:pt x="233731" y="215934"/>
                    </a:cubicBezTo>
                    <a:lnTo>
                      <a:pt x="244409" y="215934"/>
                    </a:lnTo>
                    <a:cubicBezTo>
                      <a:pt x="264580" y="220680"/>
                      <a:pt x="284750" y="223646"/>
                      <a:pt x="303734" y="226613"/>
                    </a:cubicBezTo>
                    <a:lnTo>
                      <a:pt x="313226" y="226613"/>
                    </a:lnTo>
                    <a:cubicBezTo>
                      <a:pt x="334102" y="228997"/>
                      <a:pt x="355097" y="230184"/>
                      <a:pt x="376110" y="230172"/>
                    </a:cubicBezTo>
                    <a:lnTo>
                      <a:pt x="386195" y="230172"/>
                    </a:lnTo>
                    <a:cubicBezTo>
                      <a:pt x="407404" y="230184"/>
                      <a:pt x="428601" y="228997"/>
                      <a:pt x="449673" y="226613"/>
                    </a:cubicBezTo>
                    <a:lnTo>
                      <a:pt x="460944" y="226613"/>
                    </a:lnTo>
                    <a:cubicBezTo>
                      <a:pt x="476962" y="226613"/>
                      <a:pt x="491793" y="221867"/>
                      <a:pt x="507218" y="218307"/>
                    </a:cubicBezTo>
                    <a:cubicBezTo>
                      <a:pt x="522642" y="214747"/>
                      <a:pt x="532727" y="212375"/>
                      <a:pt x="545185" y="208815"/>
                    </a:cubicBezTo>
                    <a:cubicBezTo>
                      <a:pt x="557644" y="205256"/>
                      <a:pt x="568915" y="202289"/>
                      <a:pt x="580780" y="198137"/>
                    </a:cubicBezTo>
                    <a:lnTo>
                      <a:pt x="595612" y="192798"/>
                    </a:lnTo>
                    <a:cubicBezTo>
                      <a:pt x="613818" y="185613"/>
                      <a:pt x="631467" y="177088"/>
                      <a:pt x="648410" y="167288"/>
                    </a:cubicBezTo>
                    <a:lnTo>
                      <a:pt x="662648" y="158389"/>
                    </a:lnTo>
                    <a:cubicBezTo>
                      <a:pt x="667424" y="155571"/>
                      <a:pt x="671986" y="152398"/>
                      <a:pt x="676293" y="148898"/>
                    </a:cubicBezTo>
                    <a:cubicBezTo>
                      <a:pt x="680102" y="146465"/>
                      <a:pt x="683673" y="143683"/>
                      <a:pt x="686971" y="140592"/>
                    </a:cubicBezTo>
                    <a:cubicBezTo>
                      <a:pt x="691177" y="137756"/>
                      <a:pt x="695146" y="134582"/>
                      <a:pt x="698836" y="131100"/>
                    </a:cubicBezTo>
                    <a:cubicBezTo>
                      <a:pt x="700960" y="129273"/>
                      <a:pt x="702942" y="127291"/>
                      <a:pt x="704769" y="125168"/>
                    </a:cubicBezTo>
                    <a:cubicBezTo>
                      <a:pt x="710434" y="119538"/>
                      <a:pt x="715779" y="113594"/>
                      <a:pt x="720786" y="107370"/>
                    </a:cubicBezTo>
                    <a:lnTo>
                      <a:pt x="727312" y="100251"/>
                    </a:lnTo>
                    <a:lnTo>
                      <a:pt x="736211" y="86607"/>
                    </a:lnTo>
                    <a:cubicBezTo>
                      <a:pt x="738139" y="84050"/>
                      <a:pt x="739729" y="81261"/>
                      <a:pt x="740957" y="78301"/>
                    </a:cubicBezTo>
                    <a:cubicBezTo>
                      <a:pt x="743170" y="74469"/>
                      <a:pt x="745151" y="70506"/>
                      <a:pt x="746889" y="66436"/>
                    </a:cubicBezTo>
                    <a:lnTo>
                      <a:pt x="750449" y="57538"/>
                    </a:lnTo>
                    <a:cubicBezTo>
                      <a:pt x="751908" y="53670"/>
                      <a:pt x="753095" y="49707"/>
                      <a:pt x="754008" y="45673"/>
                    </a:cubicBezTo>
                    <a:cubicBezTo>
                      <a:pt x="754008" y="42707"/>
                      <a:pt x="754008" y="39740"/>
                      <a:pt x="754008" y="36181"/>
                    </a:cubicBezTo>
                    <a:cubicBezTo>
                      <a:pt x="754299" y="32230"/>
                      <a:pt x="754299" y="28267"/>
                      <a:pt x="754008" y="24316"/>
                    </a:cubicBezTo>
                    <a:cubicBezTo>
                      <a:pt x="754299" y="20762"/>
                      <a:pt x="754299" y="17191"/>
                      <a:pt x="754008" y="13637"/>
                    </a:cubicBezTo>
                    <a:lnTo>
                      <a:pt x="754008" y="-7"/>
                    </a:lnTo>
                    <a:cubicBezTo>
                      <a:pt x="754269" y="3748"/>
                      <a:pt x="754269" y="7509"/>
                      <a:pt x="754008" y="11264"/>
                    </a:cubicBezTo>
                    <a:cubicBezTo>
                      <a:pt x="754269" y="15216"/>
                      <a:pt x="754269" y="19178"/>
                      <a:pt x="754008" y="23129"/>
                    </a:cubicBezTo>
                    <a:cubicBezTo>
                      <a:pt x="754008" y="23129"/>
                      <a:pt x="754008" y="29655"/>
                      <a:pt x="754008" y="32621"/>
                    </a:cubicBezTo>
                    <a:cubicBezTo>
                      <a:pt x="753095" y="36460"/>
                      <a:pt x="751902" y="40227"/>
                      <a:pt x="750449" y="43893"/>
                    </a:cubicBezTo>
                    <a:lnTo>
                      <a:pt x="746889" y="53385"/>
                    </a:lnTo>
                    <a:cubicBezTo>
                      <a:pt x="746889" y="56944"/>
                      <a:pt x="743330" y="61097"/>
                      <a:pt x="740957" y="65250"/>
                    </a:cubicBezTo>
                    <a:lnTo>
                      <a:pt x="736211" y="73555"/>
                    </a:lnTo>
                    <a:lnTo>
                      <a:pt x="727312" y="86607"/>
                    </a:lnTo>
                    <a:lnTo>
                      <a:pt x="720193" y="94912"/>
                    </a:lnTo>
                    <a:cubicBezTo>
                      <a:pt x="715329" y="101070"/>
                      <a:pt x="709972" y="106824"/>
                      <a:pt x="704176" y="112116"/>
                    </a:cubicBezTo>
                    <a:lnTo>
                      <a:pt x="698243" y="118642"/>
                    </a:lnTo>
                    <a:lnTo>
                      <a:pt x="686378" y="128134"/>
                    </a:lnTo>
                    <a:lnTo>
                      <a:pt x="675700" y="136439"/>
                    </a:lnTo>
                    <a:lnTo>
                      <a:pt x="662055" y="145338"/>
                    </a:lnTo>
                    <a:lnTo>
                      <a:pt x="647817" y="154830"/>
                    </a:lnTo>
                    <a:cubicBezTo>
                      <a:pt x="630862" y="164440"/>
                      <a:pt x="613213" y="172764"/>
                      <a:pt x="595018" y="179746"/>
                    </a:cubicBezTo>
                    <a:lnTo>
                      <a:pt x="580187" y="185679"/>
                    </a:lnTo>
                    <a:cubicBezTo>
                      <a:pt x="568322" y="189831"/>
                      <a:pt x="556457" y="192798"/>
                      <a:pt x="544592" y="196357"/>
                    </a:cubicBezTo>
                    <a:lnTo>
                      <a:pt x="506624" y="205849"/>
                    </a:lnTo>
                    <a:cubicBezTo>
                      <a:pt x="491200" y="205849"/>
                      <a:pt x="476369" y="211782"/>
                      <a:pt x="460351" y="213561"/>
                    </a:cubicBezTo>
                    <a:lnTo>
                      <a:pt x="449079" y="213561"/>
                    </a:lnTo>
                    <a:cubicBezTo>
                      <a:pt x="428316" y="213561"/>
                      <a:pt x="406959" y="213561"/>
                      <a:pt x="385602" y="217121"/>
                    </a:cubicBezTo>
                    <a:lnTo>
                      <a:pt x="376110" y="217121"/>
                    </a:lnTo>
                    <a:cubicBezTo>
                      <a:pt x="355097" y="217133"/>
                      <a:pt x="334102" y="215946"/>
                      <a:pt x="313226" y="213561"/>
                    </a:cubicBezTo>
                    <a:lnTo>
                      <a:pt x="304920" y="213561"/>
                    </a:lnTo>
                    <a:cubicBezTo>
                      <a:pt x="284958" y="211141"/>
                      <a:pt x="265149" y="207575"/>
                      <a:pt x="245596" y="202883"/>
                    </a:cubicBezTo>
                    <a:lnTo>
                      <a:pt x="234917" y="202883"/>
                    </a:lnTo>
                    <a:cubicBezTo>
                      <a:pt x="216527" y="198137"/>
                      <a:pt x="199323" y="192798"/>
                      <a:pt x="182118" y="186865"/>
                    </a:cubicBezTo>
                    <a:lnTo>
                      <a:pt x="172626" y="183899"/>
                    </a:lnTo>
                    <a:cubicBezTo>
                      <a:pt x="152296" y="176068"/>
                      <a:pt x="132481" y="166950"/>
                      <a:pt x="113302" y="156610"/>
                    </a:cubicBezTo>
                    <a:cubicBezTo>
                      <a:pt x="50418" y="128448"/>
                      <a:pt x="7573" y="68602"/>
                      <a:pt x="1178" y="-7"/>
                    </a:cubicBezTo>
                    <a:lnTo>
                      <a:pt x="1178" y="94912"/>
                    </a:lnTo>
                    <a:lnTo>
                      <a:pt x="1178" y="94912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F10932-3616-D8B4-F9A8-23F8E055140D}"/>
                  </a:ext>
                </a:extLst>
              </p:cNvPr>
              <p:cNvSpPr/>
              <p:nvPr/>
            </p:nvSpPr>
            <p:spPr>
              <a:xfrm>
                <a:off x="2802649" y="5511747"/>
                <a:ext cx="757771" cy="308487"/>
              </a:xfrm>
              <a:custGeom>
                <a:avLst/>
                <a:gdLst>
                  <a:gd name="connsiteX0" fmla="*/ 757568 w 757771"/>
                  <a:gd name="connsiteY0" fmla="*/ 11858 h 308487"/>
                  <a:gd name="connsiteX1" fmla="*/ 757568 w 757771"/>
                  <a:gd name="connsiteY1" fmla="*/ 23722 h 308487"/>
                  <a:gd name="connsiteX2" fmla="*/ 757568 w 757771"/>
                  <a:gd name="connsiteY2" fmla="*/ 33215 h 308487"/>
                  <a:gd name="connsiteX3" fmla="*/ 754008 w 757771"/>
                  <a:gd name="connsiteY3" fmla="*/ 44486 h 308487"/>
                  <a:gd name="connsiteX4" fmla="*/ 750449 w 757771"/>
                  <a:gd name="connsiteY4" fmla="*/ 53978 h 308487"/>
                  <a:gd name="connsiteX5" fmla="*/ 744516 w 757771"/>
                  <a:gd name="connsiteY5" fmla="*/ 65843 h 308487"/>
                  <a:gd name="connsiteX6" fmla="*/ 739771 w 757771"/>
                  <a:gd name="connsiteY6" fmla="*/ 74149 h 308487"/>
                  <a:gd name="connsiteX7" fmla="*/ 730872 w 757771"/>
                  <a:gd name="connsiteY7" fmla="*/ 87200 h 308487"/>
                  <a:gd name="connsiteX8" fmla="*/ 724346 w 757771"/>
                  <a:gd name="connsiteY8" fmla="*/ 94912 h 308487"/>
                  <a:gd name="connsiteX9" fmla="*/ 708328 w 757771"/>
                  <a:gd name="connsiteY9" fmla="*/ 112116 h 308487"/>
                  <a:gd name="connsiteX10" fmla="*/ 702396 w 757771"/>
                  <a:gd name="connsiteY10" fmla="*/ 118642 h 308487"/>
                  <a:gd name="connsiteX11" fmla="*/ 690531 w 757771"/>
                  <a:gd name="connsiteY11" fmla="*/ 128134 h 308487"/>
                  <a:gd name="connsiteX12" fmla="*/ 679852 w 757771"/>
                  <a:gd name="connsiteY12" fmla="*/ 136439 h 308487"/>
                  <a:gd name="connsiteX13" fmla="*/ 666208 w 757771"/>
                  <a:gd name="connsiteY13" fmla="*/ 145338 h 308487"/>
                  <a:gd name="connsiteX14" fmla="*/ 651970 w 757771"/>
                  <a:gd name="connsiteY14" fmla="*/ 154830 h 308487"/>
                  <a:gd name="connsiteX15" fmla="*/ 599171 w 757771"/>
                  <a:gd name="connsiteY15" fmla="*/ 179746 h 308487"/>
                  <a:gd name="connsiteX16" fmla="*/ 584340 w 757771"/>
                  <a:gd name="connsiteY16" fmla="*/ 185679 h 308487"/>
                  <a:gd name="connsiteX17" fmla="*/ 548745 w 757771"/>
                  <a:gd name="connsiteY17" fmla="*/ 196357 h 308487"/>
                  <a:gd name="connsiteX18" fmla="*/ 510777 w 757771"/>
                  <a:gd name="connsiteY18" fmla="*/ 205849 h 308487"/>
                  <a:gd name="connsiteX19" fmla="*/ 464504 w 757771"/>
                  <a:gd name="connsiteY19" fmla="*/ 213561 h 308487"/>
                  <a:gd name="connsiteX20" fmla="*/ 453232 w 757771"/>
                  <a:gd name="connsiteY20" fmla="*/ 213561 h 308487"/>
                  <a:gd name="connsiteX21" fmla="*/ 389755 w 757771"/>
                  <a:gd name="connsiteY21" fmla="*/ 217121 h 308487"/>
                  <a:gd name="connsiteX22" fmla="*/ 376110 w 757771"/>
                  <a:gd name="connsiteY22" fmla="*/ 217121 h 308487"/>
                  <a:gd name="connsiteX23" fmla="*/ 313226 w 757771"/>
                  <a:gd name="connsiteY23" fmla="*/ 213561 h 308487"/>
                  <a:gd name="connsiteX24" fmla="*/ 303734 w 757771"/>
                  <a:gd name="connsiteY24" fmla="*/ 213561 h 308487"/>
                  <a:gd name="connsiteX25" fmla="*/ 244409 w 757771"/>
                  <a:gd name="connsiteY25" fmla="*/ 203476 h 308487"/>
                  <a:gd name="connsiteX26" fmla="*/ 233731 w 757771"/>
                  <a:gd name="connsiteY26" fmla="*/ 203476 h 308487"/>
                  <a:gd name="connsiteX27" fmla="*/ 180932 w 757771"/>
                  <a:gd name="connsiteY27" fmla="*/ 187458 h 308487"/>
                  <a:gd name="connsiteX28" fmla="*/ 171440 w 757771"/>
                  <a:gd name="connsiteY28" fmla="*/ 187458 h 308487"/>
                  <a:gd name="connsiteX29" fmla="*/ 112115 w 757771"/>
                  <a:gd name="connsiteY29" fmla="*/ 160169 h 308487"/>
                  <a:gd name="connsiteX30" fmla="*/ -8 w 757771"/>
                  <a:gd name="connsiteY30" fmla="*/ 3552 h 308487"/>
                  <a:gd name="connsiteX31" fmla="*/ -8 w 757771"/>
                  <a:gd name="connsiteY31" fmla="*/ 103217 h 308487"/>
                  <a:gd name="connsiteX32" fmla="*/ 111522 w 757771"/>
                  <a:gd name="connsiteY32" fmla="*/ 259834 h 308487"/>
                  <a:gd name="connsiteX33" fmla="*/ 166694 w 757771"/>
                  <a:gd name="connsiteY33" fmla="*/ 285937 h 308487"/>
                  <a:gd name="connsiteX34" fmla="*/ 166694 w 757771"/>
                  <a:gd name="connsiteY34" fmla="*/ 285937 h 308487"/>
                  <a:gd name="connsiteX35" fmla="*/ 175593 w 757771"/>
                  <a:gd name="connsiteY35" fmla="*/ 285937 h 308487"/>
                  <a:gd name="connsiteX36" fmla="*/ 209408 w 757771"/>
                  <a:gd name="connsiteY36" fmla="*/ 297209 h 308487"/>
                  <a:gd name="connsiteX37" fmla="*/ 228392 w 757771"/>
                  <a:gd name="connsiteY37" fmla="*/ 301955 h 308487"/>
                  <a:gd name="connsiteX38" fmla="*/ 239663 w 757771"/>
                  <a:gd name="connsiteY38" fmla="*/ 301955 h 308487"/>
                  <a:gd name="connsiteX39" fmla="*/ 249155 w 757771"/>
                  <a:gd name="connsiteY39" fmla="*/ 301955 h 308487"/>
                  <a:gd name="connsiteX40" fmla="*/ 287123 w 757771"/>
                  <a:gd name="connsiteY40" fmla="*/ 308480 h 308487"/>
                  <a:gd name="connsiteX41" fmla="*/ 300174 w 757771"/>
                  <a:gd name="connsiteY41" fmla="*/ 308480 h 308487"/>
                  <a:gd name="connsiteX42" fmla="*/ 309667 w 757771"/>
                  <a:gd name="connsiteY42" fmla="*/ 308480 h 308487"/>
                  <a:gd name="connsiteX43" fmla="*/ 323904 w 757771"/>
                  <a:gd name="connsiteY43" fmla="*/ 308480 h 308487"/>
                  <a:gd name="connsiteX44" fmla="*/ 361279 w 757771"/>
                  <a:gd name="connsiteY44" fmla="*/ 308480 h 308487"/>
                  <a:gd name="connsiteX45" fmla="*/ 399840 w 757771"/>
                  <a:gd name="connsiteY45" fmla="*/ 308480 h 308487"/>
                  <a:gd name="connsiteX46" fmla="*/ 441961 w 757771"/>
                  <a:gd name="connsiteY46" fmla="*/ 308480 h 308487"/>
                  <a:gd name="connsiteX47" fmla="*/ 446706 w 757771"/>
                  <a:gd name="connsiteY47" fmla="*/ 308480 h 308487"/>
                  <a:gd name="connsiteX48" fmla="*/ 457978 w 757771"/>
                  <a:gd name="connsiteY48" fmla="*/ 308480 h 308487"/>
                  <a:gd name="connsiteX49" fmla="*/ 490013 w 757771"/>
                  <a:gd name="connsiteY49" fmla="*/ 304328 h 308487"/>
                  <a:gd name="connsiteX50" fmla="*/ 504251 w 757771"/>
                  <a:gd name="connsiteY50" fmla="*/ 300768 h 308487"/>
                  <a:gd name="connsiteX51" fmla="*/ 541626 w 757771"/>
                  <a:gd name="connsiteY51" fmla="*/ 291276 h 308487"/>
                  <a:gd name="connsiteX52" fmla="*/ 561796 w 757771"/>
                  <a:gd name="connsiteY52" fmla="*/ 285937 h 308487"/>
                  <a:gd name="connsiteX53" fmla="*/ 577221 w 757771"/>
                  <a:gd name="connsiteY53" fmla="*/ 280598 h 308487"/>
                  <a:gd name="connsiteX54" fmla="*/ 592052 w 757771"/>
                  <a:gd name="connsiteY54" fmla="*/ 274665 h 308487"/>
                  <a:gd name="connsiteX55" fmla="*/ 644851 w 757771"/>
                  <a:gd name="connsiteY55" fmla="*/ 249749 h 308487"/>
                  <a:gd name="connsiteX56" fmla="*/ 649597 w 757771"/>
                  <a:gd name="connsiteY56" fmla="*/ 249749 h 308487"/>
                  <a:gd name="connsiteX57" fmla="*/ 659682 w 757771"/>
                  <a:gd name="connsiteY57" fmla="*/ 243223 h 308487"/>
                  <a:gd name="connsiteX58" fmla="*/ 673327 w 757771"/>
                  <a:gd name="connsiteY58" fmla="*/ 234325 h 308487"/>
                  <a:gd name="connsiteX59" fmla="*/ 684005 w 757771"/>
                  <a:gd name="connsiteY59" fmla="*/ 226019 h 308487"/>
                  <a:gd name="connsiteX60" fmla="*/ 695277 w 757771"/>
                  <a:gd name="connsiteY60" fmla="*/ 216527 h 308487"/>
                  <a:gd name="connsiteX61" fmla="*/ 695277 w 757771"/>
                  <a:gd name="connsiteY61" fmla="*/ 216527 h 308487"/>
                  <a:gd name="connsiteX62" fmla="*/ 699430 w 757771"/>
                  <a:gd name="connsiteY62" fmla="*/ 212374 h 308487"/>
                  <a:gd name="connsiteX63" fmla="*/ 715447 w 757771"/>
                  <a:gd name="connsiteY63" fmla="*/ 195170 h 308487"/>
                  <a:gd name="connsiteX64" fmla="*/ 719007 w 757771"/>
                  <a:gd name="connsiteY64" fmla="*/ 191611 h 308487"/>
                  <a:gd name="connsiteX65" fmla="*/ 719007 w 757771"/>
                  <a:gd name="connsiteY65" fmla="*/ 187458 h 308487"/>
                  <a:gd name="connsiteX66" fmla="*/ 727906 w 757771"/>
                  <a:gd name="connsiteY66" fmla="*/ 174407 h 308487"/>
                  <a:gd name="connsiteX67" fmla="*/ 732058 w 757771"/>
                  <a:gd name="connsiteY67" fmla="*/ 168474 h 308487"/>
                  <a:gd name="connsiteX68" fmla="*/ 732058 w 757771"/>
                  <a:gd name="connsiteY68" fmla="*/ 168474 h 308487"/>
                  <a:gd name="connsiteX69" fmla="*/ 737397 w 757771"/>
                  <a:gd name="connsiteY69" fmla="*/ 156610 h 308487"/>
                  <a:gd name="connsiteX70" fmla="*/ 740957 w 757771"/>
                  <a:gd name="connsiteY70" fmla="*/ 149491 h 308487"/>
                  <a:gd name="connsiteX71" fmla="*/ 743923 w 757771"/>
                  <a:gd name="connsiteY71" fmla="*/ 138219 h 308487"/>
                  <a:gd name="connsiteX72" fmla="*/ 743923 w 757771"/>
                  <a:gd name="connsiteY72" fmla="*/ 130507 h 308487"/>
                  <a:gd name="connsiteX73" fmla="*/ 743923 w 757771"/>
                  <a:gd name="connsiteY73" fmla="*/ 130507 h 308487"/>
                  <a:gd name="connsiteX74" fmla="*/ 743923 w 757771"/>
                  <a:gd name="connsiteY74" fmla="*/ 118642 h 308487"/>
                  <a:gd name="connsiteX75" fmla="*/ 743923 w 757771"/>
                  <a:gd name="connsiteY75" fmla="*/ 110337 h 308487"/>
                  <a:gd name="connsiteX76" fmla="*/ 743923 w 757771"/>
                  <a:gd name="connsiteY76" fmla="*/ -7 h 308487"/>
                  <a:gd name="connsiteX77" fmla="*/ 757568 w 757771"/>
                  <a:gd name="connsiteY77" fmla="*/ 11858 h 308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757771" h="308487">
                    <a:moveTo>
                      <a:pt x="757568" y="11858"/>
                    </a:moveTo>
                    <a:cubicBezTo>
                      <a:pt x="757829" y="15808"/>
                      <a:pt x="757829" y="19772"/>
                      <a:pt x="757568" y="23722"/>
                    </a:cubicBezTo>
                    <a:cubicBezTo>
                      <a:pt x="757568" y="23722"/>
                      <a:pt x="757568" y="30248"/>
                      <a:pt x="757568" y="33215"/>
                    </a:cubicBezTo>
                    <a:cubicBezTo>
                      <a:pt x="756654" y="37053"/>
                      <a:pt x="755462" y="40820"/>
                      <a:pt x="754008" y="44486"/>
                    </a:cubicBezTo>
                    <a:lnTo>
                      <a:pt x="750449" y="53978"/>
                    </a:lnTo>
                    <a:lnTo>
                      <a:pt x="744516" y="65843"/>
                    </a:lnTo>
                    <a:lnTo>
                      <a:pt x="739771" y="74149"/>
                    </a:lnTo>
                    <a:lnTo>
                      <a:pt x="730872" y="87200"/>
                    </a:lnTo>
                    <a:cubicBezTo>
                      <a:pt x="729021" y="90030"/>
                      <a:pt x="726832" y="92622"/>
                      <a:pt x="724346" y="94912"/>
                    </a:cubicBezTo>
                    <a:cubicBezTo>
                      <a:pt x="719481" y="101070"/>
                      <a:pt x="714124" y="106824"/>
                      <a:pt x="708328" y="112116"/>
                    </a:cubicBezTo>
                    <a:lnTo>
                      <a:pt x="702396" y="118642"/>
                    </a:lnTo>
                    <a:lnTo>
                      <a:pt x="690531" y="128134"/>
                    </a:lnTo>
                    <a:lnTo>
                      <a:pt x="679852" y="136439"/>
                    </a:lnTo>
                    <a:lnTo>
                      <a:pt x="666208" y="145338"/>
                    </a:lnTo>
                    <a:lnTo>
                      <a:pt x="651970" y="154830"/>
                    </a:lnTo>
                    <a:cubicBezTo>
                      <a:pt x="635015" y="164440"/>
                      <a:pt x="617366" y="172764"/>
                      <a:pt x="599171" y="179746"/>
                    </a:cubicBezTo>
                    <a:lnTo>
                      <a:pt x="584340" y="185679"/>
                    </a:lnTo>
                    <a:lnTo>
                      <a:pt x="548745" y="196357"/>
                    </a:lnTo>
                    <a:lnTo>
                      <a:pt x="510777" y="205849"/>
                    </a:lnTo>
                    <a:cubicBezTo>
                      <a:pt x="495353" y="205849"/>
                      <a:pt x="480521" y="211782"/>
                      <a:pt x="464504" y="213561"/>
                    </a:cubicBezTo>
                    <a:lnTo>
                      <a:pt x="453232" y="213561"/>
                    </a:lnTo>
                    <a:cubicBezTo>
                      <a:pt x="432160" y="215946"/>
                      <a:pt x="410963" y="217132"/>
                      <a:pt x="389755" y="217121"/>
                    </a:cubicBezTo>
                    <a:lnTo>
                      <a:pt x="376110" y="217121"/>
                    </a:lnTo>
                    <a:cubicBezTo>
                      <a:pt x="355097" y="217132"/>
                      <a:pt x="334102" y="215946"/>
                      <a:pt x="313226" y="213561"/>
                    </a:cubicBezTo>
                    <a:lnTo>
                      <a:pt x="303734" y="213561"/>
                    </a:lnTo>
                    <a:cubicBezTo>
                      <a:pt x="282970" y="213561"/>
                      <a:pt x="262800" y="207629"/>
                      <a:pt x="244409" y="203476"/>
                    </a:cubicBezTo>
                    <a:lnTo>
                      <a:pt x="233731" y="203476"/>
                    </a:lnTo>
                    <a:cubicBezTo>
                      <a:pt x="215773" y="199394"/>
                      <a:pt x="198130" y="194043"/>
                      <a:pt x="180932" y="187458"/>
                    </a:cubicBezTo>
                    <a:lnTo>
                      <a:pt x="171440" y="187458"/>
                    </a:lnTo>
                    <a:cubicBezTo>
                      <a:pt x="150997" y="179882"/>
                      <a:pt x="131164" y="170764"/>
                      <a:pt x="112115" y="160169"/>
                    </a:cubicBezTo>
                    <a:cubicBezTo>
                      <a:pt x="49231" y="132008"/>
                      <a:pt x="6387" y="72161"/>
                      <a:pt x="-8" y="3552"/>
                    </a:cubicBezTo>
                    <a:lnTo>
                      <a:pt x="-8" y="103217"/>
                    </a:lnTo>
                    <a:cubicBezTo>
                      <a:pt x="5906" y="171826"/>
                      <a:pt x="48620" y="231810"/>
                      <a:pt x="111522" y="259834"/>
                    </a:cubicBezTo>
                    <a:cubicBezTo>
                      <a:pt x="129331" y="269712"/>
                      <a:pt x="147763" y="278427"/>
                      <a:pt x="166694" y="285937"/>
                    </a:cubicBezTo>
                    <a:lnTo>
                      <a:pt x="166694" y="285937"/>
                    </a:lnTo>
                    <a:lnTo>
                      <a:pt x="175593" y="285937"/>
                    </a:lnTo>
                    <a:cubicBezTo>
                      <a:pt x="186864" y="290090"/>
                      <a:pt x="198136" y="294243"/>
                      <a:pt x="209408" y="297209"/>
                    </a:cubicBezTo>
                    <a:lnTo>
                      <a:pt x="228392" y="301955"/>
                    </a:lnTo>
                    <a:lnTo>
                      <a:pt x="239663" y="301955"/>
                    </a:lnTo>
                    <a:lnTo>
                      <a:pt x="249155" y="301955"/>
                    </a:lnTo>
                    <a:lnTo>
                      <a:pt x="287123" y="308480"/>
                    </a:lnTo>
                    <a:lnTo>
                      <a:pt x="300174" y="308480"/>
                    </a:lnTo>
                    <a:lnTo>
                      <a:pt x="309667" y="308480"/>
                    </a:lnTo>
                    <a:lnTo>
                      <a:pt x="323904" y="308480"/>
                    </a:lnTo>
                    <a:lnTo>
                      <a:pt x="361279" y="308480"/>
                    </a:lnTo>
                    <a:lnTo>
                      <a:pt x="399840" y="308480"/>
                    </a:lnTo>
                    <a:lnTo>
                      <a:pt x="441961" y="308480"/>
                    </a:lnTo>
                    <a:lnTo>
                      <a:pt x="446706" y="308480"/>
                    </a:lnTo>
                    <a:lnTo>
                      <a:pt x="457978" y="308480"/>
                    </a:lnTo>
                    <a:lnTo>
                      <a:pt x="490013" y="304328"/>
                    </a:lnTo>
                    <a:lnTo>
                      <a:pt x="504251" y="300768"/>
                    </a:lnTo>
                    <a:lnTo>
                      <a:pt x="541626" y="291276"/>
                    </a:lnTo>
                    <a:cubicBezTo>
                      <a:pt x="548454" y="289924"/>
                      <a:pt x="555194" y="288138"/>
                      <a:pt x="561796" y="285937"/>
                    </a:cubicBezTo>
                    <a:cubicBezTo>
                      <a:pt x="567052" y="284513"/>
                      <a:pt x="572208" y="282728"/>
                      <a:pt x="577221" y="280598"/>
                    </a:cubicBezTo>
                    <a:lnTo>
                      <a:pt x="592052" y="274665"/>
                    </a:lnTo>
                    <a:cubicBezTo>
                      <a:pt x="610294" y="267802"/>
                      <a:pt x="627955" y="259472"/>
                      <a:pt x="644851" y="249749"/>
                    </a:cubicBezTo>
                    <a:lnTo>
                      <a:pt x="649597" y="249749"/>
                    </a:lnTo>
                    <a:lnTo>
                      <a:pt x="659682" y="243223"/>
                    </a:lnTo>
                    <a:lnTo>
                      <a:pt x="673327" y="234325"/>
                    </a:lnTo>
                    <a:lnTo>
                      <a:pt x="684005" y="226019"/>
                    </a:lnTo>
                    <a:lnTo>
                      <a:pt x="695277" y="216527"/>
                    </a:lnTo>
                    <a:lnTo>
                      <a:pt x="695277" y="216527"/>
                    </a:lnTo>
                    <a:cubicBezTo>
                      <a:pt x="695277" y="216527"/>
                      <a:pt x="695277" y="213561"/>
                      <a:pt x="699430" y="212374"/>
                    </a:cubicBezTo>
                    <a:cubicBezTo>
                      <a:pt x="705226" y="207083"/>
                      <a:pt x="710583" y="201328"/>
                      <a:pt x="715447" y="195170"/>
                    </a:cubicBezTo>
                    <a:lnTo>
                      <a:pt x="719007" y="191611"/>
                    </a:lnTo>
                    <a:lnTo>
                      <a:pt x="719007" y="187458"/>
                    </a:lnTo>
                    <a:cubicBezTo>
                      <a:pt x="722371" y="183395"/>
                      <a:pt x="725355" y="179022"/>
                      <a:pt x="727906" y="174407"/>
                    </a:cubicBezTo>
                    <a:cubicBezTo>
                      <a:pt x="729430" y="172532"/>
                      <a:pt x="730818" y="170545"/>
                      <a:pt x="732058" y="168474"/>
                    </a:cubicBezTo>
                    <a:cubicBezTo>
                      <a:pt x="732058" y="168474"/>
                      <a:pt x="732058" y="168474"/>
                      <a:pt x="732058" y="168474"/>
                    </a:cubicBezTo>
                    <a:lnTo>
                      <a:pt x="737397" y="156610"/>
                    </a:lnTo>
                    <a:lnTo>
                      <a:pt x="740957" y="149491"/>
                    </a:lnTo>
                    <a:cubicBezTo>
                      <a:pt x="742220" y="145813"/>
                      <a:pt x="743211" y="142046"/>
                      <a:pt x="743923" y="138219"/>
                    </a:cubicBezTo>
                    <a:lnTo>
                      <a:pt x="743923" y="130507"/>
                    </a:lnTo>
                    <a:lnTo>
                      <a:pt x="743923" y="130507"/>
                    </a:lnTo>
                    <a:cubicBezTo>
                      <a:pt x="744166" y="126556"/>
                      <a:pt x="744166" y="122593"/>
                      <a:pt x="743923" y="118642"/>
                    </a:cubicBezTo>
                    <a:cubicBezTo>
                      <a:pt x="743923" y="118642"/>
                      <a:pt x="743923" y="113303"/>
                      <a:pt x="743923" y="110337"/>
                    </a:cubicBezTo>
                    <a:lnTo>
                      <a:pt x="743923" y="-7"/>
                    </a:lnTo>
                    <a:cubicBezTo>
                      <a:pt x="748900" y="3428"/>
                      <a:pt x="753474" y="7408"/>
                      <a:pt x="757568" y="11858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2762FA0-0310-F150-20C6-8B0069A5034E}"/>
                  </a:ext>
                </a:extLst>
              </p:cNvPr>
              <p:cNvSpPr/>
              <p:nvPr/>
            </p:nvSpPr>
            <p:spPr>
              <a:xfrm>
                <a:off x="2802649" y="5626244"/>
                <a:ext cx="757794" cy="312640"/>
              </a:xfrm>
              <a:custGeom>
                <a:avLst/>
                <a:gdLst>
                  <a:gd name="connsiteX0" fmla="*/ 757568 w 757794"/>
                  <a:gd name="connsiteY0" fmla="*/ 10671 h 312640"/>
                  <a:gd name="connsiteX1" fmla="*/ 757568 w 757794"/>
                  <a:gd name="connsiteY1" fmla="*/ 23129 h 312640"/>
                  <a:gd name="connsiteX2" fmla="*/ 757568 w 757794"/>
                  <a:gd name="connsiteY2" fmla="*/ 32621 h 312640"/>
                  <a:gd name="connsiteX3" fmla="*/ 754008 w 757794"/>
                  <a:gd name="connsiteY3" fmla="*/ 43893 h 312640"/>
                  <a:gd name="connsiteX4" fmla="*/ 750449 w 757794"/>
                  <a:gd name="connsiteY4" fmla="*/ 53385 h 312640"/>
                  <a:gd name="connsiteX5" fmla="*/ 744516 w 757794"/>
                  <a:gd name="connsiteY5" fmla="*/ 64656 h 312640"/>
                  <a:gd name="connsiteX6" fmla="*/ 739771 w 757794"/>
                  <a:gd name="connsiteY6" fmla="*/ 73555 h 312640"/>
                  <a:gd name="connsiteX7" fmla="*/ 730872 w 757794"/>
                  <a:gd name="connsiteY7" fmla="*/ 86607 h 312640"/>
                  <a:gd name="connsiteX8" fmla="*/ 724346 w 757794"/>
                  <a:gd name="connsiteY8" fmla="*/ 94319 h 312640"/>
                  <a:gd name="connsiteX9" fmla="*/ 708328 w 757794"/>
                  <a:gd name="connsiteY9" fmla="*/ 111523 h 312640"/>
                  <a:gd name="connsiteX10" fmla="*/ 702396 w 757794"/>
                  <a:gd name="connsiteY10" fmla="*/ 117455 h 312640"/>
                  <a:gd name="connsiteX11" fmla="*/ 690531 w 757794"/>
                  <a:gd name="connsiteY11" fmla="*/ 127540 h 312640"/>
                  <a:gd name="connsiteX12" fmla="*/ 679852 w 757794"/>
                  <a:gd name="connsiteY12" fmla="*/ 135846 h 312640"/>
                  <a:gd name="connsiteX13" fmla="*/ 666208 w 757794"/>
                  <a:gd name="connsiteY13" fmla="*/ 144744 h 312640"/>
                  <a:gd name="connsiteX14" fmla="*/ 651970 w 757794"/>
                  <a:gd name="connsiteY14" fmla="*/ 154237 h 312640"/>
                  <a:gd name="connsiteX15" fmla="*/ 599171 w 757794"/>
                  <a:gd name="connsiteY15" fmla="*/ 179153 h 312640"/>
                  <a:gd name="connsiteX16" fmla="*/ 584340 w 757794"/>
                  <a:gd name="connsiteY16" fmla="*/ 185085 h 312640"/>
                  <a:gd name="connsiteX17" fmla="*/ 548745 w 757794"/>
                  <a:gd name="connsiteY17" fmla="*/ 195764 h 312640"/>
                  <a:gd name="connsiteX18" fmla="*/ 510777 w 757794"/>
                  <a:gd name="connsiteY18" fmla="*/ 205256 h 312640"/>
                  <a:gd name="connsiteX19" fmla="*/ 464504 w 757794"/>
                  <a:gd name="connsiteY19" fmla="*/ 212968 h 312640"/>
                  <a:gd name="connsiteX20" fmla="*/ 453232 w 757794"/>
                  <a:gd name="connsiteY20" fmla="*/ 212968 h 312640"/>
                  <a:gd name="connsiteX21" fmla="*/ 389755 w 757794"/>
                  <a:gd name="connsiteY21" fmla="*/ 216527 h 312640"/>
                  <a:gd name="connsiteX22" fmla="*/ 376110 w 757794"/>
                  <a:gd name="connsiteY22" fmla="*/ 216527 h 312640"/>
                  <a:gd name="connsiteX23" fmla="*/ 313226 w 757794"/>
                  <a:gd name="connsiteY23" fmla="*/ 212968 h 312640"/>
                  <a:gd name="connsiteX24" fmla="*/ 303734 w 757794"/>
                  <a:gd name="connsiteY24" fmla="*/ 212968 h 312640"/>
                  <a:gd name="connsiteX25" fmla="*/ 244409 w 757794"/>
                  <a:gd name="connsiteY25" fmla="*/ 202289 h 312640"/>
                  <a:gd name="connsiteX26" fmla="*/ 233731 w 757794"/>
                  <a:gd name="connsiteY26" fmla="*/ 202289 h 312640"/>
                  <a:gd name="connsiteX27" fmla="*/ 180932 w 757794"/>
                  <a:gd name="connsiteY27" fmla="*/ 186272 h 312640"/>
                  <a:gd name="connsiteX28" fmla="*/ 171440 w 757794"/>
                  <a:gd name="connsiteY28" fmla="*/ 186272 h 312640"/>
                  <a:gd name="connsiteX29" fmla="*/ 112115 w 757794"/>
                  <a:gd name="connsiteY29" fmla="*/ 158983 h 312640"/>
                  <a:gd name="connsiteX30" fmla="*/ -8 w 757794"/>
                  <a:gd name="connsiteY30" fmla="*/ 2366 h 312640"/>
                  <a:gd name="connsiteX31" fmla="*/ -8 w 757794"/>
                  <a:gd name="connsiteY31" fmla="*/ 102031 h 312640"/>
                  <a:gd name="connsiteX32" fmla="*/ 111522 w 757794"/>
                  <a:gd name="connsiteY32" fmla="*/ 253309 h 312640"/>
                  <a:gd name="connsiteX33" fmla="*/ 166694 w 757794"/>
                  <a:gd name="connsiteY33" fmla="*/ 280004 h 312640"/>
                  <a:gd name="connsiteX34" fmla="*/ 166694 w 757794"/>
                  <a:gd name="connsiteY34" fmla="*/ 280004 h 312640"/>
                  <a:gd name="connsiteX35" fmla="*/ 175593 w 757794"/>
                  <a:gd name="connsiteY35" fmla="*/ 280004 h 312640"/>
                  <a:gd name="connsiteX36" fmla="*/ 209408 w 757794"/>
                  <a:gd name="connsiteY36" fmla="*/ 291276 h 312640"/>
                  <a:gd name="connsiteX37" fmla="*/ 228392 w 757794"/>
                  <a:gd name="connsiteY37" fmla="*/ 296022 h 312640"/>
                  <a:gd name="connsiteX38" fmla="*/ 239663 w 757794"/>
                  <a:gd name="connsiteY38" fmla="*/ 296022 h 312640"/>
                  <a:gd name="connsiteX39" fmla="*/ 249155 w 757794"/>
                  <a:gd name="connsiteY39" fmla="*/ 296022 h 312640"/>
                  <a:gd name="connsiteX40" fmla="*/ 287123 w 757794"/>
                  <a:gd name="connsiteY40" fmla="*/ 302548 h 312640"/>
                  <a:gd name="connsiteX41" fmla="*/ 304920 w 757794"/>
                  <a:gd name="connsiteY41" fmla="*/ 312633 h 312640"/>
                  <a:gd name="connsiteX42" fmla="*/ 314412 w 757794"/>
                  <a:gd name="connsiteY42" fmla="*/ 312633 h 312640"/>
                  <a:gd name="connsiteX43" fmla="*/ 328650 w 757794"/>
                  <a:gd name="connsiteY43" fmla="*/ 312633 h 312640"/>
                  <a:gd name="connsiteX44" fmla="*/ 366025 w 757794"/>
                  <a:gd name="connsiteY44" fmla="*/ 312633 h 312640"/>
                  <a:gd name="connsiteX45" fmla="*/ 404586 w 757794"/>
                  <a:gd name="connsiteY45" fmla="*/ 312633 h 312640"/>
                  <a:gd name="connsiteX46" fmla="*/ 446706 w 757794"/>
                  <a:gd name="connsiteY46" fmla="*/ 312633 h 312640"/>
                  <a:gd name="connsiteX47" fmla="*/ 451453 w 757794"/>
                  <a:gd name="connsiteY47" fmla="*/ 312633 h 312640"/>
                  <a:gd name="connsiteX48" fmla="*/ 462724 w 757794"/>
                  <a:gd name="connsiteY48" fmla="*/ 312633 h 312640"/>
                  <a:gd name="connsiteX49" fmla="*/ 494760 w 757794"/>
                  <a:gd name="connsiteY49" fmla="*/ 307887 h 312640"/>
                  <a:gd name="connsiteX50" fmla="*/ 508997 w 757794"/>
                  <a:gd name="connsiteY50" fmla="*/ 307887 h 312640"/>
                  <a:gd name="connsiteX51" fmla="*/ 546372 w 757794"/>
                  <a:gd name="connsiteY51" fmla="*/ 298395 h 312640"/>
                  <a:gd name="connsiteX52" fmla="*/ 566542 w 757794"/>
                  <a:gd name="connsiteY52" fmla="*/ 293056 h 312640"/>
                  <a:gd name="connsiteX53" fmla="*/ 581967 w 757794"/>
                  <a:gd name="connsiteY53" fmla="*/ 287123 h 312640"/>
                  <a:gd name="connsiteX54" fmla="*/ 596798 w 757794"/>
                  <a:gd name="connsiteY54" fmla="*/ 281784 h 312640"/>
                  <a:gd name="connsiteX55" fmla="*/ 649597 w 757794"/>
                  <a:gd name="connsiteY55" fmla="*/ 256868 h 312640"/>
                  <a:gd name="connsiteX56" fmla="*/ 654343 w 757794"/>
                  <a:gd name="connsiteY56" fmla="*/ 253902 h 312640"/>
                  <a:gd name="connsiteX57" fmla="*/ 664428 w 757794"/>
                  <a:gd name="connsiteY57" fmla="*/ 247376 h 312640"/>
                  <a:gd name="connsiteX58" fmla="*/ 678073 w 757794"/>
                  <a:gd name="connsiteY58" fmla="*/ 238477 h 312640"/>
                  <a:gd name="connsiteX59" fmla="*/ 688751 w 757794"/>
                  <a:gd name="connsiteY59" fmla="*/ 230172 h 312640"/>
                  <a:gd name="connsiteX60" fmla="*/ 700023 w 757794"/>
                  <a:gd name="connsiteY60" fmla="*/ 220087 h 312640"/>
                  <a:gd name="connsiteX61" fmla="*/ 700023 w 757794"/>
                  <a:gd name="connsiteY61" fmla="*/ 220087 h 312640"/>
                  <a:gd name="connsiteX62" fmla="*/ 704176 w 757794"/>
                  <a:gd name="connsiteY62" fmla="*/ 215934 h 312640"/>
                  <a:gd name="connsiteX63" fmla="*/ 720193 w 757794"/>
                  <a:gd name="connsiteY63" fmla="*/ 193984 h 312640"/>
                  <a:gd name="connsiteX64" fmla="*/ 723753 w 757794"/>
                  <a:gd name="connsiteY64" fmla="*/ 189831 h 312640"/>
                  <a:gd name="connsiteX65" fmla="*/ 723753 w 757794"/>
                  <a:gd name="connsiteY65" fmla="*/ 186272 h 312640"/>
                  <a:gd name="connsiteX66" fmla="*/ 732651 w 757794"/>
                  <a:gd name="connsiteY66" fmla="*/ 173220 h 312640"/>
                  <a:gd name="connsiteX67" fmla="*/ 736804 w 757794"/>
                  <a:gd name="connsiteY67" fmla="*/ 167288 h 312640"/>
                  <a:gd name="connsiteX68" fmla="*/ 736804 w 757794"/>
                  <a:gd name="connsiteY68" fmla="*/ 167288 h 312640"/>
                  <a:gd name="connsiteX69" fmla="*/ 742143 w 757794"/>
                  <a:gd name="connsiteY69" fmla="*/ 155423 h 312640"/>
                  <a:gd name="connsiteX70" fmla="*/ 745703 w 757794"/>
                  <a:gd name="connsiteY70" fmla="*/ 148897 h 312640"/>
                  <a:gd name="connsiteX71" fmla="*/ 748669 w 757794"/>
                  <a:gd name="connsiteY71" fmla="*/ 137626 h 312640"/>
                  <a:gd name="connsiteX72" fmla="*/ 748669 w 757794"/>
                  <a:gd name="connsiteY72" fmla="*/ 129913 h 312640"/>
                  <a:gd name="connsiteX73" fmla="*/ 748669 w 757794"/>
                  <a:gd name="connsiteY73" fmla="*/ 129913 h 312640"/>
                  <a:gd name="connsiteX74" fmla="*/ 748669 w 757794"/>
                  <a:gd name="connsiteY74" fmla="*/ 118049 h 312640"/>
                  <a:gd name="connsiteX75" fmla="*/ 748669 w 757794"/>
                  <a:gd name="connsiteY75" fmla="*/ 110336 h 312640"/>
                  <a:gd name="connsiteX76" fmla="*/ 748669 w 757794"/>
                  <a:gd name="connsiteY76" fmla="*/ -7 h 312640"/>
                  <a:gd name="connsiteX77" fmla="*/ 757568 w 757794"/>
                  <a:gd name="connsiteY77" fmla="*/ 10671 h 31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757794" h="312640">
                    <a:moveTo>
                      <a:pt x="757568" y="10671"/>
                    </a:moveTo>
                    <a:cubicBezTo>
                      <a:pt x="757858" y="14818"/>
                      <a:pt x="757858" y="18983"/>
                      <a:pt x="757568" y="23129"/>
                    </a:cubicBezTo>
                    <a:cubicBezTo>
                      <a:pt x="757568" y="23129"/>
                      <a:pt x="757568" y="29062"/>
                      <a:pt x="757568" y="32621"/>
                    </a:cubicBezTo>
                    <a:cubicBezTo>
                      <a:pt x="756654" y="36460"/>
                      <a:pt x="755462" y="40227"/>
                      <a:pt x="754008" y="43893"/>
                    </a:cubicBezTo>
                    <a:lnTo>
                      <a:pt x="750449" y="53385"/>
                    </a:lnTo>
                    <a:cubicBezTo>
                      <a:pt x="748705" y="57259"/>
                      <a:pt x="746723" y="61026"/>
                      <a:pt x="744516" y="64656"/>
                    </a:cubicBezTo>
                    <a:cubicBezTo>
                      <a:pt x="743170" y="67741"/>
                      <a:pt x="741580" y="70720"/>
                      <a:pt x="739771" y="73555"/>
                    </a:cubicBezTo>
                    <a:lnTo>
                      <a:pt x="730872" y="86607"/>
                    </a:lnTo>
                    <a:lnTo>
                      <a:pt x="724346" y="94319"/>
                    </a:lnTo>
                    <a:cubicBezTo>
                      <a:pt x="719327" y="100346"/>
                      <a:pt x="713982" y="106089"/>
                      <a:pt x="708328" y="111523"/>
                    </a:cubicBezTo>
                    <a:cubicBezTo>
                      <a:pt x="706501" y="113647"/>
                      <a:pt x="704520" y="115628"/>
                      <a:pt x="702396" y="117455"/>
                    </a:cubicBezTo>
                    <a:lnTo>
                      <a:pt x="690531" y="127540"/>
                    </a:lnTo>
                    <a:lnTo>
                      <a:pt x="679852" y="135846"/>
                    </a:lnTo>
                    <a:lnTo>
                      <a:pt x="666208" y="144744"/>
                    </a:lnTo>
                    <a:lnTo>
                      <a:pt x="651970" y="154237"/>
                    </a:lnTo>
                    <a:cubicBezTo>
                      <a:pt x="635015" y="163847"/>
                      <a:pt x="617366" y="172170"/>
                      <a:pt x="599171" y="179153"/>
                    </a:cubicBezTo>
                    <a:lnTo>
                      <a:pt x="584340" y="185085"/>
                    </a:lnTo>
                    <a:cubicBezTo>
                      <a:pt x="572475" y="189238"/>
                      <a:pt x="560610" y="192204"/>
                      <a:pt x="548745" y="195764"/>
                    </a:cubicBezTo>
                    <a:lnTo>
                      <a:pt x="510777" y="205256"/>
                    </a:lnTo>
                    <a:cubicBezTo>
                      <a:pt x="495353" y="205256"/>
                      <a:pt x="480521" y="211188"/>
                      <a:pt x="464504" y="212968"/>
                    </a:cubicBezTo>
                    <a:lnTo>
                      <a:pt x="453232" y="212968"/>
                    </a:lnTo>
                    <a:cubicBezTo>
                      <a:pt x="432469" y="212968"/>
                      <a:pt x="411112" y="215934"/>
                      <a:pt x="389755" y="216527"/>
                    </a:cubicBezTo>
                    <a:lnTo>
                      <a:pt x="376110" y="216527"/>
                    </a:lnTo>
                    <a:cubicBezTo>
                      <a:pt x="354753" y="216527"/>
                      <a:pt x="333990" y="216527"/>
                      <a:pt x="313226" y="212968"/>
                    </a:cubicBezTo>
                    <a:lnTo>
                      <a:pt x="303734" y="212968"/>
                    </a:lnTo>
                    <a:cubicBezTo>
                      <a:pt x="283771" y="210547"/>
                      <a:pt x="263963" y="206982"/>
                      <a:pt x="244409" y="202289"/>
                    </a:cubicBezTo>
                    <a:lnTo>
                      <a:pt x="233731" y="202289"/>
                    </a:lnTo>
                    <a:cubicBezTo>
                      <a:pt x="215340" y="197543"/>
                      <a:pt x="198136" y="192204"/>
                      <a:pt x="180932" y="186272"/>
                    </a:cubicBezTo>
                    <a:lnTo>
                      <a:pt x="171440" y="186272"/>
                    </a:lnTo>
                    <a:cubicBezTo>
                      <a:pt x="151109" y="178441"/>
                      <a:pt x="131295" y="169323"/>
                      <a:pt x="112115" y="158983"/>
                    </a:cubicBezTo>
                    <a:cubicBezTo>
                      <a:pt x="49231" y="130821"/>
                      <a:pt x="6387" y="70974"/>
                      <a:pt x="-8" y="2366"/>
                    </a:cubicBezTo>
                    <a:lnTo>
                      <a:pt x="-8" y="102031"/>
                    </a:lnTo>
                    <a:cubicBezTo>
                      <a:pt x="7378" y="168795"/>
                      <a:pt x="49925" y="226506"/>
                      <a:pt x="111522" y="253309"/>
                    </a:cubicBezTo>
                    <a:cubicBezTo>
                      <a:pt x="129195" y="263619"/>
                      <a:pt x="147639" y="272548"/>
                      <a:pt x="166694" y="280004"/>
                    </a:cubicBezTo>
                    <a:lnTo>
                      <a:pt x="166694" y="280004"/>
                    </a:lnTo>
                    <a:lnTo>
                      <a:pt x="175593" y="280004"/>
                    </a:lnTo>
                    <a:lnTo>
                      <a:pt x="209408" y="291276"/>
                    </a:lnTo>
                    <a:lnTo>
                      <a:pt x="228392" y="296022"/>
                    </a:lnTo>
                    <a:lnTo>
                      <a:pt x="239663" y="296022"/>
                    </a:lnTo>
                    <a:lnTo>
                      <a:pt x="249155" y="296022"/>
                    </a:lnTo>
                    <a:cubicBezTo>
                      <a:pt x="261613" y="296022"/>
                      <a:pt x="274072" y="300768"/>
                      <a:pt x="287123" y="302548"/>
                    </a:cubicBezTo>
                    <a:lnTo>
                      <a:pt x="304920" y="312633"/>
                    </a:lnTo>
                    <a:lnTo>
                      <a:pt x="314412" y="312633"/>
                    </a:lnTo>
                    <a:lnTo>
                      <a:pt x="328650" y="312633"/>
                    </a:lnTo>
                    <a:lnTo>
                      <a:pt x="366025" y="312633"/>
                    </a:lnTo>
                    <a:lnTo>
                      <a:pt x="404586" y="312633"/>
                    </a:lnTo>
                    <a:cubicBezTo>
                      <a:pt x="418824" y="312633"/>
                      <a:pt x="433062" y="312633"/>
                      <a:pt x="446706" y="312633"/>
                    </a:cubicBezTo>
                    <a:lnTo>
                      <a:pt x="451453" y="312633"/>
                    </a:lnTo>
                    <a:lnTo>
                      <a:pt x="462724" y="312633"/>
                    </a:lnTo>
                    <a:cubicBezTo>
                      <a:pt x="473480" y="311636"/>
                      <a:pt x="484176" y="310052"/>
                      <a:pt x="494760" y="307887"/>
                    </a:cubicBezTo>
                    <a:lnTo>
                      <a:pt x="508997" y="307887"/>
                    </a:lnTo>
                    <a:lnTo>
                      <a:pt x="546372" y="298395"/>
                    </a:lnTo>
                    <a:cubicBezTo>
                      <a:pt x="553200" y="297042"/>
                      <a:pt x="559939" y="295257"/>
                      <a:pt x="566542" y="293056"/>
                    </a:cubicBezTo>
                    <a:lnTo>
                      <a:pt x="581967" y="287123"/>
                    </a:lnTo>
                    <a:lnTo>
                      <a:pt x="596798" y="281784"/>
                    </a:lnTo>
                    <a:cubicBezTo>
                      <a:pt x="614939" y="274677"/>
                      <a:pt x="632577" y="266348"/>
                      <a:pt x="649597" y="256868"/>
                    </a:cubicBezTo>
                    <a:lnTo>
                      <a:pt x="654343" y="253902"/>
                    </a:lnTo>
                    <a:lnTo>
                      <a:pt x="664428" y="247376"/>
                    </a:lnTo>
                    <a:lnTo>
                      <a:pt x="678073" y="238477"/>
                    </a:lnTo>
                    <a:lnTo>
                      <a:pt x="688751" y="230172"/>
                    </a:lnTo>
                    <a:lnTo>
                      <a:pt x="700023" y="220087"/>
                    </a:lnTo>
                    <a:lnTo>
                      <a:pt x="700023" y="220087"/>
                    </a:lnTo>
                    <a:cubicBezTo>
                      <a:pt x="700023" y="220087"/>
                      <a:pt x="700023" y="220087"/>
                      <a:pt x="704176" y="215934"/>
                    </a:cubicBezTo>
                    <a:cubicBezTo>
                      <a:pt x="709978" y="208969"/>
                      <a:pt x="715329" y="201637"/>
                      <a:pt x="720193" y="193984"/>
                    </a:cubicBezTo>
                    <a:lnTo>
                      <a:pt x="723753" y="189831"/>
                    </a:lnTo>
                    <a:lnTo>
                      <a:pt x="723753" y="186272"/>
                    </a:lnTo>
                    <a:cubicBezTo>
                      <a:pt x="727116" y="182208"/>
                      <a:pt x="730100" y="177836"/>
                      <a:pt x="732651" y="173220"/>
                    </a:cubicBezTo>
                    <a:cubicBezTo>
                      <a:pt x="733891" y="171150"/>
                      <a:pt x="735279" y="169162"/>
                      <a:pt x="736804" y="167288"/>
                    </a:cubicBezTo>
                    <a:cubicBezTo>
                      <a:pt x="736804" y="167288"/>
                      <a:pt x="736804" y="167288"/>
                      <a:pt x="736804" y="167288"/>
                    </a:cubicBezTo>
                    <a:lnTo>
                      <a:pt x="742143" y="155423"/>
                    </a:lnTo>
                    <a:lnTo>
                      <a:pt x="745703" y="148897"/>
                    </a:lnTo>
                    <a:cubicBezTo>
                      <a:pt x="746967" y="145219"/>
                      <a:pt x="747957" y="141452"/>
                      <a:pt x="748669" y="137626"/>
                    </a:cubicBezTo>
                    <a:cubicBezTo>
                      <a:pt x="748669" y="137626"/>
                      <a:pt x="748669" y="132286"/>
                      <a:pt x="748669" y="129913"/>
                    </a:cubicBezTo>
                    <a:lnTo>
                      <a:pt x="748669" y="129913"/>
                    </a:lnTo>
                    <a:cubicBezTo>
                      <a:pt x="749001" y="125963"/>
                      <a:pt x="749001" y="121999"/>
                      <a:pt x="748669" y="118049"/>
                    </a:cubicBezTo>
                    <a:cubicBezTo>
                      <a:pt x="748669" y="118049"/>
                      <a:pt x="748669" y="113303"/>
                      <a:pt x="748669" y="110336"/>
                    </a:cubicBezTo>
                    <a:lnTo>
                      <a:pt x="748669" y="-7"/>
                    </a:lnTo>
                    <a:cubicBezTo>
                      <a:pt x="752009" y="3226"/>
                      <a:pt x="754993" y="6803"/>
                      <a:pt x="757568" y="10671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7401F45-D215-AE99-BF77-7ED14EC5415F}"/>
                  </a:ext>
                </a:extLst>
              </p:cNvPr>
              <p:cNvSpPr/>
              <p:nvPr/>
            </p:nvSpPr>
            <p:spPr>
              <a:xfrm>
                <a:off x="2802649" y="5511747"/>
                <a:ext cx="755598" cy="233145"/>
              </a:xfrm>
              <a:custGeom>
                <a:avLst/>
                <a:gdLst>
                  <a:gd name="connsiteX0" fmla="*/ -8 w 755598"/>
                  <a:gd name="connsiteY0" fmla="*/ 16010 h 233145"/>
                  <a:gd name="connsiteX1" fmla="*/ 112115 w 755598"/>
                  <a:gd name="connsiteY1" fmla="*/ 172627 h 233145"/>
                  <a:gd name="connsiteX2" fmla="*/ 171440 w 755598"/>
                  <a:gd name="connsiteY2" fmla="*/ 199916 h 233145"/>
                  <a:gd name="connsiteX3" fmla="*/ 180932 w 755598"/>
                  <a:gd name="connsiteY3" fmla="*/ 203476 h 233145"/>
                  <a:gd name="connsiteX4" fmla="*/ 233731 w 755598"/>
                  <a:gd name="connsiteY4" fmla="*/ 219494 h 233145"/>
                  <a:gd name="connsiteX5" fmla="*/ 244409 w 755598"/>
                  <a:gd name="connsiteY5" fmla="*/ 219494 h 233145"/>
                  <a:gd name="connsiteX6" fmla="*/ 303734 w 755598"/>
                  <a:gd name="connsiteY6" fmla="*/ 230172 h 233145"/>
                  <a:gd name="connsiteX7" fmla="*/ 313226 w 755598"/>
                  <a:gd name="connsiteY7" fmla="*/ 230172 h 233145"/>
                  <a:gd name="connsiteX8" fmla="*/ 376110 w 755598"/>
                  <a:gd name="connsiteY8" fmla="*/ 233138 h 233145"/>
                  <a:gd name="connsiteX9" fmla="*/ 386195 w 755598"/>
                  <a:gd name="connsiteY9" fmla="*/ 233138 h 233145"/>
                  <a:gd name="connsiteX10" fmla="*/ 449673 w 755598"/>
                  <a:gd name="connsiteY10" fmla="*/ 229579 h 233145"/>
                  <a:gd name="connsiteX11" fmla="*/ 460944 w 755598"/>
                  <a:gd name="connsiteY11" fmla="*/ 229579 h 233145"/>
                  <a:gd name="connsiteX12" fmla="*/ 507218 w 755598"/>
                  <a:gd name="connsiteY12" fmla="*/ 221273 h 233145"/>
                  <a:gd name="connsiteX13" fmla="*/ 545185 w 755598"/>
                  <a:gd name="connsiteY13" fmla="*/ 212374 h 233145"/>
                  <a:gd name="connsiteX14" fmla="*/ 580780 w 755598"/>
                  <a:gd name="connsiteY14" fmla="*/ 201103 h 233145"/>
                  <a:gd name="connsiteX15" fmla="*/ 595612 w 755598"/>
                  <a:gd name="connsiteY15" fmla="*/ 195764 h 233145"/>
                  <a:gd name="connsiteX16" fmla="*/ 648410 w 755598"/>
                  <a:gd name="connsiteY16" fmla="*/ 170847 h 233145"/>
                  <a:gd name="connsiteX17" fmla="*/ 662648 w 755598"/>
                  <a:gd name="connsiteY17" fmla="*/ 161355 h 233145"/>
                  <a:gd name="connsiteX18" fmla="*/ 676293 w 755598"/>
                  <a:gd name="connsiteY18" fmla="*/ 152457 h 233145"/>
                  <a:gd name="connsiteX19" fmla="*/ 686971 w 755598"/>
                  <a:gd name="connsiteY19" fmla="*/ 143558 h 233145"/>
                  <a:gd name="connsiteX20" fmla="*/ 698836 w 755598"/>
                  <a:gd name="connsiteY20" fmla="*/ 134066 h 233145"/>
                  <a:gd name="connsiteX21" fmla="*/ 704769 w 755598"/>
                  <a:gd name="connsiteY21" fmla="*/ 128134 h 233145"/>
                  <a:gd name="connsiteX22" fmla="*/ 720786 w 755598"/>
                  <a:gd name="connsiteY22" fmla="*/ 110930 h 233145"/>
                  <a:gd name="connsiteX23" fmla="*/ 727312 w 755598"/>
                  <a:gd name="connsiteY23" fmla="*/ 103217 h 233145"/>
                  <a:gd name="connsiteX24" fmla="*/ 736211 w 755598"/>
                  <a:gd name="connsiteY24" fmla="*/ 89573 h 233145"/>
                  <a:gd name="connsiteX25" fmla="*/ 740957 w 755598"/>
                  <a:gd name="connsiteY25" fmla="*/ 81267 h 233145"/>
                  <a:gd name="connsiteX26" fmla="*/ 746889 w 755598"/>
                  <a:gd name="connsiteY26" fmla="*/ 69403 h 233145"/>
                  <a:gd name="connsiteX27" fmla="*/ 750449 w 755598"/>
                  <a:gd name="connsiteY27" fmla="*/ 60504 h 233145"/>
                  <a:gd name="connsiteX28" fmla="*/ 754008 w 755598"/>
                  <a:gd name="connsiteY28" fmla="*/ 49232 h 233145"/>
                  <a:gd name="connsiteX29" fmla="*/ 754008 w 755598"/>
                  <a:gd name="connsiteY29" fmla="*/ 39147 h 233145"/>
                  <a:gd name="connsiteX30" fmla="*/ 754008 w 755598"/>
                  <a:gd name="connsiteY30" fmla="*/ 27282 h 233145"/>
                  <a:gd name="connsiteX31" fmla="*/ 754008 w 755598"/>
                  <a:gd name="connsiteY31" fmla="*/ 16604 h 233145"/>
                  <a:gd name="connsiteX32" fmla="*/ 754008 w 755598"/>
                  <a:gd name="connsiteY32" fmla="*/ -7 h 233145"/>
                  <a:gd name="connsiteX33" fmla="*/ 754008 w 755598"/>
                  <a:gd name="connsiteY33" fmla="*/ 11264 h 233145"/>
                  <a:gd name="connsiteX34" fmla="*/ 754008 w 755598"/>
                  <a:gd name="connsiteY34" fmla="*/ 23129 h 233145"/>
                  <a:gd name="connsiteX35" fmla="*/ 754008 w 755598"/>
                  <a:gd name="connsiteY35" fmla="*/ 32621 h 233145"/>
                  <a:gd name="connsiteX36" fmla="*/ 750449 w 755598"/>
                  <a:gd name="connsiteY36" fmla="*/ 43893 h 233145"/>
                  <a:gd name="connsiteX37" fmla="*/ 746889 w 755598"/>
                  <a:gd name="connsiteY37" fmla="*/ 53385 h 233145"/>
                  <a:gd name="connsiteX38" fmla="*/ 740957 w 755598"/>
                  <a:gd name="connsiteY38" fmla="*/ 65250 h 233145"/>
                  <a:gd name="connsiteX39" fmla="*/ 736211 w 755598"/>
                  <a:gd name="connsiteY39" fmla="*/ 73555 h 233145"/>
                  <a:gd name="connsiteX40" fmla="*/ 727312 w 755598"/>
                  <a:gd name="connsiteY40" fmla="*/ 86607 h 233145"/>
                  <a:gd name="connsiteX41" fmla="*/ 720786 w 755598"/>
                  <a:gd name="connsiteY41" fmla="*/ 94319 h 233145"/>
                  <a:gd name="connsiteX42" fmla="*/ 704769 w 755598"/>
                  <a:gd name="connsiteY42" fmla="*/ 111523 h 233145"/>
                  <a:gd name="connsiteX43" fmla="*/ 698836 w 755598"/>
                  <a:gd name="connsiteY43" fmla="*/ 118049 h 233145"/>
                  <a:gd name="connsiteX44" fmla="*/ 686971 w 755598"/>
                  <a:gd name="connsiteY44" fmla="*/ 127540 h 233145"/>
                  <a:gd name="connsiteX45" fmla="*/ 676293 w 755598"/>
                  <a:gd name="connsiteY45" fmla="*/ 135846 h 233145"/>
                  <a:gd name="connsiteX46" fmla="*/ 662648 w 755598"/>
                  <a:gd name="connsiteY46" fmla="*/ 144744 h 233145"/>
                  <a:gd name="connsiteX47" fmla="*/ 648410 w 755598"/>
                  <a:gd name="connsiteY47" fmla="*/ 154237 h 233145"/>
                  <a:gd name="connsiteX48" fmla="*/ 595612 w 755598"/>
                  <a:gd name="connsiteY48" fmla="*/ 179153 h 233145"/>
                  <a:gd name="connsiteX49" fmla="*/ 580780 w 755598"/>
                  <a:gd name="connsiteY49" fmla="*/ 185085 h 233145"/>
                  <a:gd name="connsiteX50" fmla="*/ 545185 w 755598"/>
                  <a:gd name="connsiteY50" fmla="*/ 195764 h 233145"/>
                  <a:gd name="connsiteX51" fmla="*/ 507218 w 755598"/>
                  <a:gd name="connsiteY51" fmla="*/ 205256 h 233145"/>
                  <a:gd name="connsiteX52" fmla="*/ 460944 w 755598"/>
                  <a:gd name="connsiteY52" fmla="*/ 212968 h 233145"/>
                  <a:gd name="connsiteX53" fmla="*/ 449673 w 755598"/>
                  <a:gd name="connsiteY53" fmla="*/ 212968 h 233145"/>
                  <a:gd name="connsiteX54" fmla="*/ 386195 w 755598"/>
                  <a:gd name="connsiteY54" fmla="*/ 216527 h 233145"/>
                  <a:gd name="connsiteX55" fmla="*/ 376110 w 755598"/>
                  <a:gd name="connsiteY55" fmla="*/ 216527 h 233145"/>
                  <a:gd name="connsiteX56" fmla="*/ 313226 w 755598"/>
                  <a:gd name="connsiteY56" fmla="*/ 212968 h 233145"/>
                  <a:gd name="connsiteX57" fmla="*/ 303734 w 755598"/>
                  <a:gd name="connsiteY57" fmla="*/ 212968 h 233145"/>
                  <a:gd name="connsiteX58" fmla="*/ 244409 w 755598"/>
                  <a:gd name="connsiteY58" fmla="*/ 202883 h 233145"/>
                  <a:gd name="connsiteX59" fmla="*/ 233731 w 755598"/>
                  <a:gd name="connsiteY59" fmla="*/ 202883 h 233145"/>
                  <a:gd name="connsiteX60" fmla="*/ 180932 w 755598"/>
                  <a:gd name="connsiteY60" fmla="*/ 186865 h 233145"/>
                  <a:gd name="connsiteX61" fmla="*/ 171440 w 755598"/>
                  <a:gd name="connsiteY61" fmla="*/ 186865 h 233145"/>
                  <a:gd name="connsiteX62" fmla="*/ 112115 w 755598"/>
                  <a:gd name="connsiteY62" fmla="*/ 159576 h 233145"/>
                  <a:gd name="connsiteX63" fmla="*/ -8 w 755598"/>
                  <a:gd name="connsiteY63" fmla="*/ 2959 h 233145"/>
                  <a:gd name="connsiteX64" fmla="*/ -8 w 755598"/>
                  <a:gd name="connsiteY64" fmla="*/ 102624 h 233145"/>
                  <a:gd name="connsiteX65" fmla="*/ -8 w 755598"/>
                  <a:gd name="connsiteY65" fmla="*/ 102624 h 233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55598" h="233145">
                    <a:moveTo>
                      <a:pt x="-8" y="16010"/>
                    </a:moveTo>
                    <a:cubicBezTo>
                      <a:pt x="6262" y="84661"/>
                      <a:pt x="49148" y="144567"/>
                      <a:pt x="112115" y="172627"/>
                    </a:cubicBezTo>
                    <a:cubicBezTo>
                      <a:pt x="131040" y="183472"/>
                      <a:pt x="150890" y="192602"/>
                      <a:pt x="171440" y="199916"/>
                    </a:cubicBezTo>
                    <a:lnTo>
                      <a:pt x="180932" y="203476"/>
                    </a:lnTo>
                    <a:cubicBezTo>
                      <a:pt x="198136" y="209408"/>
                      <a:pt x="215340" y="214747"/>
                      <a:pt x="233731" y="219494"/>
                    </a:cubicBezTo>
                    <a:lnTo>
                      <a:pt x="244409" y="219494"/>
                    </a:lnTo>
                    <a:cubicBezTo>
                      <a:pt x="263963" y="224186"/>
                      <a:pt x="283771" y="227751"/>
                      <a:pt x="303734" y="230172"/>
                    </a:cubicBezTo>
                    <a:lnTo>
                      <a:pt x="313226" y="230172"/>
                    </a:lnTo>
                    <a:cubicBezTo>
                      <a:pt x="333990" y="230172"/>
                      <a:pt x="354753" y="233138"/>
                      <a:pt x="376110" y="233138"/>
                    </a:cubicBezTo>
                    <a:lnTo>
                      <a:pt x="386195" y="233138"/>
                    </a:lnTo>
                    <a:cubicBezTo>
                      <a:pt x="407404" y="233150"/>
                      <a:pt x="428601" y="231963"/>
                      <a:pt x="449673" y="229579"/>
                    </a:cubicBezTo>
                    <a:lnTo>
                      <a:pt x="460944" y="229579"/>
                    </a:lnTo>
                    <a:cubicBezTo>
                      <a:pt x="476962" y="229579"/>
                      <a:pt x="491793" y="224833"/>
                      <a:pt x="507218" y="221273"/>
                    </a:cubicBezTo>
                    <a:cubicBezTo>
                      <a:pt x="522642" y="217714"/>
                      <a:pt x="532727" y="215341"/>
                      <a:pt x="545185" y="212374"/>
                    </a:cubicBezTo>
                    <a:lnTo>
                      <a:pt x="580780" y="201103"/>
                    </a:lnTo>
                    <a:lnTo>
                      <a:pt x="595612" y="195764"/>
                    </a:lnTo>
                    <a:cubicBezTo>
                      <a:pt x="613699" y="188538"/>
                      <a:pt x="631331" y="180215"/>
                      <a:pt x="648410" y="170847"/>
                    </a:cubicBezTo>
                    <a:lnTo>
                      <a:pt x="662648" y="161355"/>
                    </a:lnTo>
                    <a:lnTo>
                      <a:pt x="676293" y="152457"/>
                    </a:lnTo>
                    <a:lnTo>
                      <a:pt x="686971" y="143558"/>
                    </a:lnTo>
                    <a:cubicBezTo>
                      <a:pt x="691177" y="140723"/>
                      <a:pt x="695146" y="137548"/>
                      <a:pt x="698836" y="134066"/>
                    </a:cubicBezTo>
                    <a:lnTo>
                      <a:pt x="704769" y="128134"/>
                    </a:lnTo>
                    <a:lnTo>
                      <a:pt x="720786" y="110930"/>
                    </a:lnTo>
                    <a:lnTo>
                      <a:pt x="727312" y="103217"/>
                    </a:lnTo>
                    <a:lnTo>
                      <a:pt x="736211" y="89573"/>
                    </a:lnTo>
                    <a:cubicBezTo>
                      <a:pt x="738139" y="87016"/>
                      <a:pt x="739729" y="84222"/>
                      <a:pt x="740957" y="81267"/>
                    </a:cubicBezTo>
                    <a:cubicBezTo>
                      <a:pt x="743288" y="77500"/>
                      <a:pt x="745276" y="73525"/>
                      <a:pt x="746889" y="69403"/>
                    </a:cubicBezTo>
                    <a:lnTo>
                      <a:pt x="750449" y="60504"/>
                    </a:lnTo>
                    <a:cubicBezTo>
                      <a:pt x="750449" y="56351"/>
                      <a:pt x="750449" y="52792"/>
                      <a:pt x="754008" y="49232"/>
                    </a:cubicBezTo>
                    <a:cubicBezTo>
                      <a:pt x="757568" y="45673"/>
                      <a:pt x="754008" y="42706"/>
                      <a:pt x="754008" y="39147"/>
                    </a:cubicBezTo>
                    <a:cubicBezTo>
                      <a:pt x="754329" y="35196"/>
                      <a:pt x="754329" y="31233"/>
                      <a:pt x="754008" y="27282"/>
                    </a:cubicBezTo>
                    <a:cubicBezTo>
                      <a:pt x="754299" y="23729"/>
                      <a:pt x="754299" y="20157"/>
                      <a:pt x="754008" y="16604"/>
                    </a:cubicBezTo>
                    <a:lnTo>
                      <a:pt x="754008" y="-7"/>
                    </a:lnTo>
                    <a:cubicBezTo>
                      <a:pt x="754269" y="3748"/>
                      <a:pt x="754269" y="7509"/>
                      <a:pt x="754008" y="11264"/>
                    </a:cubicBezTo>
                    <a:cubicBezTo>
                      <a:pt x="754269" y="15216"/>
                      <a:pt x="754269" y="19178"/>
                      <a:pt x="754008" y="23129"/>
                    </a:cubicBezTo>
                    <a:cubicBezTo>
                      <a:pt x="754008" y="23129"/>
                      <a:pt x="754008" y="29655"/>
                      <a:pt x="754008" y="32621"/>
                    </a:cubicBezTo>
                    <a:cubicBezTo>
                      <a:pt x="753095" y="36460"/>
                      <a:pt x="751902" y="40227"/>
                      <a:pt x="750449" y="43893"/>
                    </a:cubicBezTo>
                    <a:lnTo>
                      <a:pt x="746889" y="53385"/>
                    </a:lnTo>
                    <a:lnTo>
                      <a:pt x="740957" y="65250"/>
                    </a:lnTo>
                    <a:lnTo>
                      <a:pt x="736211" y="73555"/>
                    </a:lnTo>
                    <a:lnTo>
                      <a:pt x="727312" y="86607"/>
                    </a:lnTo>
                    <a:cubicBezTo>
                      <a:pt x="725461" y="89436"/>
                      <a:pt x="723272" y="92029"/>
                      <a:pt x="720786" y="94319"/>
                    </a:cubicBezTo>
                    <a:cubicBezTo>
                      <a:pt x="715922" y="100476"/>
                      <a:pt x="710565" y="106231"/>
                      <a:pt x="704769" y="111523"/>
                    </a:cubicBezTo>
                    <a:lnTo>
                      <a:pt x="698836" y="118049"/>
                    </a:lnTo>
                    <a:lnTo>
                      <a:pt x="686971" y="127540"/>
                    </a:lnTo>
                    <a:lnTo>
                      <a:pt x="676293" y="135846"/>
                    </a:lnTo>
                    <a:lnTo>
                      <a:pt x="662648" y="144744"/>
                    </a:lnTo>
                    <a:lnTo>
                      <a:pt x="648410" y="154237"/>
                    </a:lnTo>
                    <a:cubicBezTo>
                      <a:pt x="631455" y="163847"/>
                      <a:pt x="613806" y="172170"/>
                      <a:pt x="595612" y="179153"/>
                    </a:cubicBezTo>
                    <a:lnTo>
                      <a:pt x="580780" y="185085"/>
                    </a:lnTo>
                    <a:lnTo>
                      <a:pt x="545185" y="195764"/>
                    </a:lnTo>
                    <a:lnTo>
                      <a:pt x="507218" y="205256"/>
                    </a:lnTo>
                    <a:cubicBezTo>
                      <a:pt x="491793" y="205256"/>
                      <a:pt x="476962" y="211188"/>
                      <a:pt x="460944" y="212968"/>
                    </a:cubicBezTo>
                    <a:lnTo>
                      <a:pt x="449673" y="212968"/>
                    </a:lnTo>
                    <a:cubicBezTo>
                      <a:pt x="428601" y="215353"/>
                      <a:pt x="407404" y="216539"/>
                      <a:pt x="386195" y="216527"/>
                    </a:cubicBezTo>
                    <a:lnTo>
                      <a:pt x="376110" y="216527"/>
                    </a:lnTo>
                    <a:cubicBezTo>
                      <a:pt x="355097" y="216539"/>
                      <a:pt x="334102" y="215353"/>
                      <a:pt x="313226" y="212968"/>
                    </a:cubicBezTo>
                    <a:lnTo>
                      <a:pt x="303734" y="212968"/>
                    </a:lnTo>
                    <a:cubicBezTo>
                      <a:pt x="282970" y="212968"/>
                      <a:pt x="262800" y="207035"/>
                      <a:pt x="244409" y="202883"/>
                    </a:cubicBezTo>
                    <a:lnTo>
                      <a:pt x="233731" y="202883"/>
                    </a:lnTo>
                    <a:cubicBezTo>
                      <a:pt x="215773" y="198801"/>
                      <a:pt x="198130" y="193450"/>
                      <a:pt x="180932" y="186865"/>
                    </a:cubicBezTo>
                    <a:lnTo>
                      <a:pt x="171440" y="186865"/>
                    </a:lnTo>
                    <a:cubicBezTo>
                      <a:pt x="150997" y="179290"/>
                      <a:pt x="131164" y="170171"/>
                      <a:pt x="112115" y="159576"/>
                    </a:cubicBezTo>
                    <a:cubicBezTo>
                      <a:pt x="49231" y="131414"/>
                      <a:pt x="6387" y="71568"/>
                      <a:pt x="-8" y="2959"/>
                    </a:cubicBezTo>
                    <a:lnTo>
                      <a:pt x="-8" y="102624"/>
                    </a:lnTo>
                    <a:lnTo>
                      <a:pt x="-8" y="102624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C23ADBA-4BBA-1A91-416D-797D0635FA26}"/>
                  </a:ext>
                </a:extLst>
              </p:cNvPr>
              <p:cNvSpPr/>
              <p:nvPr/>
            </p:nvSpPr>
            <p:spPr>
              <a:xfrm>
                <a:off x="2802649" y="5594801"/>
                <a:ext cx="757794" cy="307894"/>
              </a:xfrm>
              <a:custGeom>
                <a:avLst/>
                <a:gdLst>
                  <a:gd name="connsiteX0" fmla="*/ 757568 w 757794"/>
                  <a:gd name="connsiteY0" fmla="*/ 11265 h 307894"/>
                  <a:gd name="connsiteX1" fmla="*/ 757568 w 757794"/>
                  <a:gd name="connsiteY1" fmla="*/ 23129 h 307894"/>
                  <a:gd name="connsiteX2" fmla="*/ 757568 w 757794"/>
                  <a:gd name="connsiteY2" fmla="*/ 32622 h 307894"/>
                  <a:gd name="connsiteX3" fmla="*/ 754008 w 757794"/>
                  <a:gd name="connsiteY3" fmla="*/ 43893 h 307894"/>
                  <a:gd name="connsiteX4" fmla="*/ 750449 w 757794"/>
                  <a:gd name="connsiteY4" fmla="*/ 53385 h 307894"/>
                  <a:gd name="connsiteX5" fmla="*/ 744516 w 757794"/>
                  <a:gd name="connsiteY5" fmla="*/ 65250 h 307894"/>
                  <a:gd name="connsiteX6" fmla="*/ 739771 w 757794"/>
                  <a:gd name="connsiteY6" fmla="*/ 73556 h 307894"/>
                  <a:gd name="connsiteX7" fmla="*/ 730872 w 757794"/>
                  <a:gd name="connsiteY7" fmla="*/ 86607 h 307894"/>
                  <a:gd name="connsiteX8" fmla="*/ 724346 w 757794"/>
                  <a:gd name="connsiteY8" fmla="*/ 94319 h 307894"/>
                  <a:gd name="connsiteX9" fmla="*/ 708328 w 757794"/>
                  <a:gd name="connsiteY9" fmla="*/ 111523 h 307894"/>
                  <a:gd name="connsiteX10" fmla="*/ 702396 w 757794"/>
                  <a:gd name="connsiteY10" fmla="*/ 118049 h 307894"/>
                  <a:gd name="connsiteX11" fmla="*/ 690531 w 757794"/>
                  <a:gd name="connsiteY11" fmla="*/ 127541 h 307894"/>
                  <a:gd name="connsiteX12" fmla="*/ 679852 w 757794"/>
                  <a:gd name="connsiteY12" fmla="*/ 135846 h 307894"/>
                  <a:gd name="connsiteX13" fmla="*/ 666208 w 757794"/>
                  <a:gd name="connsiteY13" fmla="*/ 145338 h 307894"/>
                  <a:gd name="connsiteX14" fmla="*/ 651970 w 757794"/>
                  <a:gd name="connsiteY14" fmla="*/ 154237 h 307894"/>
                  <a:gd name="connsiteX15" fmla="*/ 599171 w 757794"/>
                  <a:gd name="connsiteY15" fmla="*/ 179153 h 307894"/>
                  <a:gd name="connsiteX16" fmla="*/ 584340 w 757794"/>
                  <a:gd name="connsiteY16" fmla="*/ 185086 h 307894"/>
                  <a:gd name="connsiteX17" fmla="*/ 548745 w 757794"/>
                  <a:gd name="connsiteY17" fmla="*/ 195764 h 307894"/>
                  <a:gd name="connsiteX18" fmla="*/ 510777 w 757794"/>
                  <a:gd name="connsiteY18" fmla="*/ 205256 h 307894"/>
                  <a:gd name="connsiteX19" fmla="*/ 464504 w 757794"/>
                  <a:gd name="connsiteY19" fmla="*/ 212968 h 307894"/>
                  <a:gd name="connsiteX20" fmla="*/ 453232 w 757794"/>
                  <a:gd name="connsiteY20" fmla="*/ 212968 h 307894"/>
                  <a:gd name="connsiteX21" fmla="*/ 389755 w 757794"/>
                  <a:gd name="connsiteY21" fmla="*/ 216528 h 307894"/>
                  <a:gd name="connsiteX22" fmla="*/ 376110 w 757794"/>
                  <a:gd name="connsiteY22" fmla="*/ 216528 h 307894"/>
                  <a:gd name="connsiteX23" fmla="*/ 313226 w 757794"/>
                  <a:gd name="connsiteY23" fmla="*/ 212968 h 307894"/>
                  <a:gd name="connsiteX24" fmla="*/ 303734 w 757794"/>
                  <a:gd name="connsiteY24" fmla="*/ 212968 h 307894"/>
                  <a:gd name="connsiteX25" fmla="*/ 244409 w 757794"/>
                  <a:gd name="connsiteY25" fmla="*/ 202883 h 307894"/>
                  <a:gd name="connsiteX26" fmla="*/ 233731 w 757794"/>
                  <a:gd name="connsiteY26" fmla="*/ 202883 h 307894"/>
                  <a:gd name="connsiteX27" fmla="*/ 180932 w 757794"/>
                  <a:gd name="connsiteY27" fmla="*/ 186865 h 307894"/>
                  <a:gd name="connsiteX28" fmla="*/ 171440 w 757794"/>
                  <a:gd name="connsiteY28" fmla="*/ 186865 h 307894"/>
                  <a:gd name="connsiteX29" fmla="*/ 112115 w 757794"/>
                  <a:gd name="connsiteY29" fmla="*/ 159576 h 307894"/>
                  <a:gd name="connsiteX30" fmla="*/ -8 w 757794"/>
                  <a:gd name="connsiteY30" fmla="*/ 2959 h 307894"/>
                  <a:gd name="connsiteX31" fmla="*/ -8 w 757794"/>
                  <a:gd name="connsiteY31" fmla="*/ 102625 h 307894"/>
                  <a:gd name="connsiteX32" fmla="*/ 111522 w 757794"/>
                  <a:gd name="connsiteY32" fmla="*/ 259241 h 307894"/>
                  <a:gd name="connsiteX33" fmla="*/ 166694 w 757794"/>
                  <a:gd name="connsiteY33" fmla="*/ 285344 h 307894"/>
                  <a:gd name="connsiteX34" fmla="*/ 166694 w 757794"/>
                  <a:gd name="connsiteY34" fmla="*/ 285344 h 307894"/>
                  <a:gd name="connsiteX35" fmla="*/ 175593 w 757794"/>
                  <a:gd name="connsiteY35" fmla="*/ 285344 h 307894"/>
                  <a:gd name="connsiteX36" fmla="*/ 209408 w 757794"/>
                  <a:gd name="connsiteY36" fmla="*/ 296616 h 307894"/>
                  <a:gd name="connsiteX37" fmla="*/ 228392 w 757794"/>
                  <a:gd name="connsiteY37" fmla="*/ 301362 h 307894"/>
                  <a:gd name="connsiteX38" fmla="*/ 239663 w 757794"/>
                  <a:gd name="connsiteY38" fmla="*/ 301362 h 307894"/>
                  <a:gd name="connsiteX39" fmla="*/ 249155 w 757794"/>
                  <a:gd name="connsiteY39" fmla="*/ 301362 h 307894"/>
                  <a:gd name="connsiteX40" fmla="*/ 287123 w 757794"/>
                  <a:gd name="connsiteY40" fmla="*/ 307887 h 307894"/>
                  <a:gd name="connsiteX41" fmla="*/ 300174 w 757794"/>
                  <a:gd name="connsiteY41" fmla="*/ 307887 h 307894"/>
                  <a:gd name="connsiteX42" fmla="*/ 309667 w 757794"/>
                  <a:gd name="connsiteY42" fmla="*/ 307887 h 307894"/>
                  <a:gd name="connsiteX43" fmla="*/ 323904 w 757794"/>
                  <a:gd name="connsiteY43" fmla="*/ 307887 h 307894"/>
                  <a:gd name="connsiteX44" fmla="*/ 361279 w 757794"/>
                  <a:gd name="connsiteY44" fmla="*/ 307887 h 307894"/>
                  <a:gd name="connsiteX45" fmla="*/ 399840 w 757794"/>
                  <a:gd name="connsiteY45" fmla="*/ 307887 h 307894"/>
                  <a:gd name="connsiteX46" fmla="*/ 441961 w 757794"/>
                  <a:gd name="connsiteY46" fmla="*/ 307887 h 307894"/>
                  <a:gd name="connsiteX47" fmla="*/ 446706 w 757794"/>
                  <a:gd name="connsiteY47" fmla="*/ 307887 h 307894"/>
                  <a:gd name="connsiteX48" fmla="*/ 457978 w 757794"/>
                  <a:gd name="connsiteY48" fmla="*/ 307887 h 307894"/>
                  <a:gd name="connsiteX49" fmla="*/ 490013 w 757794"/>
                  <a:gd name="connsiteY49" fmla="*/ 303735 h 307894"/>
                  <a:gd name="connsiteX50" fmla="*/ 504251 w 757794"/>
                  <a:gd name="connsiteY50" fmla="*/ 300175 h 307894"/>
                  <a:gd name="connsiteX51" fmla="*/ 541626 w 757794"/>
                  <a:gd name="connsiteY51" fmla="*/ 290683 h 307894"/>
                  <a:gd name="connsiteX52" fmla="*/ 561796 w 757794"/>
                  <a:gd name="connsiteY52" fmla="*/ 285937 h 307894"/>
                  <a:gd name="connsiteX53" fmla="*/ 577221 w 757794"/>
                  <a:gd name="connsiteY53" fmla="*/ 280005 h 307894"/>
                  <a:gd name="connsiteX54" fmla="*/ 592052 w 757794"/>
                  <a:gd name="connsiteY54" fmla="*/ 274072 h 307894"/>
                  <a:gd name="connsiteX55" fmla="*/ 644851 w 757794"/>
                  <a:gd name="connsiteY55" fmla="*/ 249156 h 307894"/>
                  <a:gd name="connsiteX56" fmla="*/ 649597 w 757794"/>
                  <a:gd name="connsiteY56" fmla="*/ 249156 h 307894"/>
                  <a:gd name="connsiteX57" fmla="*/ 659682 w 757794"/>
                  <a:gd name="connsiteY57" fmla="*/ 243224 h 307894"/>
                  <a:gd name="connsiteX58" fmla="*/ 673327 w 757794"/>
                  <a:gd name="connsiteY58" fmla="*/ 233732 h 307894"/>
                  <a:gd name="connsiteX59" fmla="*/ 684005 w 757794"/>
                  <a:gd name="connsiteY59" fmla="*/ 225426 h 307894"/>
                  <a:gd name="connsiteX60" fmla="*/ 695277 w 757794"/>
                  <a:gd name="connsiteY60" fmla="*/ 215934 h 307894"/>
                  <a:gd name="connsiteX61" fmla="*/ 695277 w 757794"/>
                  <a:gd name="connsiteY61" fmla="*/ 215934 h 307894"/>
                  <a:gd name="connsiteX62" fmla="*/ 699430 w 757794"/>
                  <a:gd name="connsiteY62" fmla="*/ 211782 h 307894"/>
                  <a:gd name="connsiteX63" fmla="*/ 715447 w 757794"/>
                  <a:gd name="connsiteY63" fmla="*/ 194578 h 307894"/>
                  <a:gd name="connsiteX64" fmla="*/ 719007 w 757794"/>
                  <a:gd name="connsiteY64" fmla="*/ 191018 h 307894"/>
                  <a:gd name="connsiteX65" fmla="*/ 719007 w 757794"/>
                  <a:gd name="connsiteY65" fmla="*/ 186865 h 307894"/>
                  <a:gd name="connsiteX66" fmla="*/ 727906 w 757794"/>
                  <a:gd name="connsiteY66" fmla="*/ 173814 h 307894"/>
                  <a:gd name="connsiteX67" fmla="*/ 732058 w 757794"/>
                  <a:gd name="connsiteY67" fmla="*/ 167881 h 307894"/>
                  <a:gd name="connsiteX68" fmla="*/ 732058 w 757794"/>
                  <a:gd name="connsiteY68" fmla="*/ 167881 h 307894"/>
                  <a:gd name="connsiteX69" fmla="*/ 737397 w 757794"/>
                  <a:gd name="connsiteY69" fmla="*/ 156017 h 307894"/>
                  <a:gd name="connsiteX70" fmla="*/ 740957 w 757794"/>
                  <a:gd name="connsiteY70" fmla="*/ 148898 h 307894"/>
                  <a:gd name="connsiteX71" fmla="*/ 743923 w 757794"/>
                  <a:gd name="connsiteY71" fmla="*/ 137626 h 307894"/>
                  <a:gd name="connsiteX72" fmla="*/ 743923 w 757794"/>
                  <a:gd name="connsiteY72" fmla="*/ 129914 h 307894"/>
                  <a:gd name="connsiteX73" fmla="*/ 743923 w 757794"/>
                  <a:gd name="connsiteY73" fmla="*/ 129914 h 307894"/>
                  <a:gd name="connsiteX74" fmla="*/ 743923 w 757794"/>
                  <a:gd name="connsiteY74" fmla="*/ 118049 h 307894"/>
                  <a:gd name="connsiteX75" fmla="*/ 743923 w 757794"/>
                  <a:gd name="connsiteY75" fmla="*/ 110337 h 307894"/>
                  <a:gd name="connsiteX76" fmla="*/ 743923 w 757794"/>
                  <a:gd name="connsiteY76" fmla="*/ -7 h 307894"/>
                  <a:gd name="connsiteX77" fmla="*/ 757568 w 757794"/>
                  <a:gd name="connsiteY77" fmla="*/ 11265 h 30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757794" h="307894">
                    <a:moveTo>
                      <a:pt x="757568" y="11265"/>
                    </a:moveTo>
                    <a:cubicBezTo>
                      <a:pt x="757858" y="15216"/>
                      <a:pt x="757858" y="19179"/>
                      <a:pt x="757568" y="23129"/>
                    </a:cubicBezTo>
                    <a:cubicBezTo>
                      <a:pt x="757568" y="23129"/>
                      <a:pt x="757568" y="29655"/>
                      <a:pt x="757568" y="32622"/>
                    </a:cubicBezTo>
                    <a:cubicBezTo>
                      <a:pt x="756737" y="36484"/>
                      <a:pt x="755545" y="40257"/>
                      <a:pt x="754008" y="43893"/>
                    </a:cubicBezTo>
                    <a:lnTo>
                      <a:pt x="750449" y="53385"/>
                    </a:lnTo>
                    <a:cubicBezTo>
                      <a:pt x="748711" y="57455"/>
                      <a:pt x="746729" y="61418"/>
                      <a:pt x="744516" y="65250"/>
                    </a:cubicBezTo>
                    <a:cubicBezTo>
                      <a:pt x="743158" y="68139"/>
                      <a:pt x="741574" y="70921"/>
                      <a:pt x="739771" y="73556"/>
                    </a:cubicBezTo>
                    <a:lnTo>
                      <a:pt x="730872" y="86607"/>
                    </a:lnTo>
                    <a:cubicBezTo>
                      <a:pt x="729021" y="89437"/>
                      <a:pt x="726832" y="92029"/>
                      <a:pt x="724346" y="94319"/>
                    </a:cubicBezTo>
                    <a:cubicBezTo>
                      <a:pt x="719481" y="100477"/>
                      <a:pt x="714124" y="106231"/>
                      <a:pt x="708328" y="111523"/>
                    </a:cubicBezTo>
                    <a:lnTo>
                      <a:pt x="702396" y="118049"/>
                    </a:lnTo>
                    <a:lnTo>
                      <a:pt x="690531" y="127541"/>
                    </a:lnTo>
                    <a:cubicBezTo>
                      <a:pt x="687233" y="130632"/>
                      <a:pt x="683661" y="133414"/>
                      <a:pt x="679852" y="135846"/>
                    </a:cubicBezTo>
                    <a:lnTo>
                      <a:pt x="666208" y="145338"/>
                    </a:lnTo>
                    <a:lnTo>
                      <a:pt x="651970" y="154237"/>
                    </a:lnTo>
                    <a:cubicBezTo>
                      <a:pt x="635015" y="163847"/>
                      <a:pt x="617366" y="172171"/>
                      <a:pt x="599171" y="179153"/>
                    </a:cubicBezTo>
                    <a:lnTo>
                      <a:pt x="584340" y="185086"/>
                    </a:lnTo>
                    <a:cubicBezTo>
                      <a:pt x="572475" y="189238"/>
                      <a:pt x="560610" y="192205"/>
                      <a:pt x="548745" y="195764"/>
                    </a:cubicBezTo>
                    <a:cubicBezTo>
                      <a:pt x="536880" y="199323"/>
                      <a:pt x="523828" y="202883"/>
                      <a:pt x="510777" y="205256"/>
                    </a:cubicBezTo>
                    <a:cubicBezTo>
                      <a:pt x="497726" y="207629"/>
                      <a:pt x="480521" y="211189"/>
                      <a:pt x="464504" y="212968"/>
                    </a:cubicBezTo>
                    <a:lnTo>
                      <a:pt x="453232" y="212968"/>
                    </a:lnTo>
                    <a:cubicBezTo>
                      <a:pt x="432160" y="215353"/>
                      <a:pt x="410963" y="216539"/>
                      <a:pt x="389755" y="216528"/>
                    </a:cubicBezTo>
                    <a:lnTo>
                      <a:pt x="376110" y="216528"/>
                    </a:lnTo>
                    <a:cubicBezTo>
                      <a:pt x="355097" y="216539"/>
                      <a:pt x="334102" y="215353"/>
                      <a:pt x="313226" y="212968"/>
                    </a:cubicBezTo>
                    <a:lnTo>
                      <a:pt x="303734" y="212968"/>
                    </a:lnTo>
                    <a:cubicBezTo>
                      <a:pt x="282970" y="212968"/>
                      <a:pt x="262800" y="207036"/>
                      <a:pt x="244409" y="202883"/>
                    </a:cubicBezTo>
                    <a:lnTo>
                      <a:pt x="233731" y="202883"/>
                    </a:lnTo>
                    <a:cubicBezTo>
                      <a:pt x="215773" y="198802"/>
                      <a:pt x="198130" y="193450"/>
                      <a:pt x="180932" y="186865"/>
                    </a:cubicBezTo>
                    <a:lnTo>
                      <a:pt x="171440" y="186865"/>
                    </a:lnTo>
                    <a:cubicBezTo>
                      <a:pt x="150997" y="179290"/>
                      <a:pt x="131164" y="170172"/>
                      <a:pt x="112115" y="159576"/>
                    </a:cubicBezTo>
                    <a:cubicBezTo>
                      <a:pt x="49231" y="131415"/>
                      <a:pt x="6387" y="71568"/>
                      <a:pt x="-8" y="2959"/>
                    </a:cubicBezTo>
                    <a:lnTo>
                      <a:pt x="-8" y="102625"/>
                    </a:lnTo>
                    <a:cubicBezTo>
                      <a:pt x="5906" y="171234"/>
                      <a:pt x="48620" y="231217"/>
                      <a:pt x="111522" y="259241"/>
                    </a:cubicBezTo>
                    <a:cubicBezTo>
                      <a:pt x="129207" y="269356"/>
                      <a:pt x="147657" y="278083"/>
                      <a:pt x="166694" y="285344"/>
                    </a:cubicBezTo>
                    <a:lnTo>
                      <a:pt x="166694" y="285344"/>
                    </a:lnTo>
                    <a:lnTo>
                      <a:pt x="175593" y="285344"/>
                    </a:lnTo>
                    <a:cubicBezTo>
                      <a:pt x="186864" y="289497"/>
                      <a:pt x="198136" y="293650"/>
                      <a:pt x="209408" y="296616"/>
                    </a:cubicBezTo>
                    <a:lnTo>
                      <a:pt x="228392" y="301362"/>
                    </a:lnTo>
                    <a:lnTo>
                      <a:pt x="239663" y="301362"/>
                    </a:lnTo>
                    <a:lnTo>
                      <a:pt x="249155" y="301362"/>
                    </a:lnTo>
                    <a:lnTo>
                      <a:pt x="287123" y="307887"/>
                    </a:lnTo>
                    <a:lnTo>
                      <a:pt x="300174" y="307887"/>
                    </a:lnTo>
                    <a:lnTo>
                      <a:pt x="309667" y="307887"/>
                    </a:lnTo>
                    <a:lnTo>
                      <a:pt x="323904" y="307887"/>
                    </a:lnTo>
                    <a:cubicBezTo>
                      <a:pt x="336362" y="307887"/>
                      <a:pt x="348821" y="307887"/>
                      <a:pt x="361279" y="307887"/>
                    </a:cubicBezTo>
                    <a:lnTo>
                      <a:pt x="399840" y="307887"/>
                    </a:lnTo>
                    <a:lnTo>
                      <a:pt x="441961" y="307887"/>
                    </a:lnTo>
                    <a:lnTo>
                      <a:pt x="446706" y="307887"/>
                    </a:lnTo>
                    <a:lnTo>
                      <a:pt x="457978" y="307887"/>
                    </a:lnTo>
                    <a:lnTo>
                      <a:pt x="490013" y="303735"/>
                    </a:lnTo>
                    <a:lnTo>
                      <a:pt x="504251" y="300175"/>
                    </a:lnTo>
                    <a:lnTo>
                      <a:pt x="541626" y="290683"/>
                    </a:lnTo>
                    <a:lnTo>
                      <a:pt x="561796" y="285937"/>
                    </a:lnTo>
                    <a:lnTo>
                      <a:pt x="577221" y="280005"/>
                    </a:lnTo>
                    <a:lnTo>
                      <a:pt x="592052" y="274072"/>
                    </a:lnTo>
                    <a:cubicBezTo>
                      <a:pt x="610294" y="267209"/>
                      <a:pt x="627955" y="258880"/>
                      <a:pt x="644851" y="249156"/>
                    </a:cubicBezTo>
                    <a:lnTo>
                      <a:pt x="649597" y="249156"/>
                    </a:lnTo>
                    <a:lnTo>
                      <a:pt x="659682" y="243224"/>
                    </a:lnTo>
                    <a:cubicBezTo>
                      <a:pt x="663989" y="239723"/>
                      <a:pt x="668551" y="236550"/>
                      <a:pt x="673327" y="233732"/>
                    </a:cubicBezTo>
                    <a:lnTo>
                      <a:pt x="684005" y="225426"/>
                    </a:lnTo>
                    <a:lnTo>
                      <a:pt x="695277" y="215934"/>
                    </a:lnTo>
                    <a:lnTo>
                      <a:pt x="695277" y="215934"/>
                    </a:lnTo>
                    <a:cubicBezTo>
                      <a:pt x="696808" y="214706"/>
                      <a:pt x="698202" y="213312"/>
                      <a:pt x="699430" y="211782"/>
                    </a:cubicBezTo>
                    <a:cubicBezTo>
                      <a:pt x="705226" y="206490"/>
                      <a:pt x="710583" y="200736"/>
                      <a:pt x="715447" y="194578"/>
                    </a:cubicBezTo>
                    <a:lnTo>
                      <a:pt x="719007" y="191018"/>
                    </a:lnTo>
                    <a:cubicBezTo>
                      <a:pt x="719202" y="189642"/>
                      <a:pt x="719202" y="188242"/>
                      <a:pt x="719007" y="186865"/>
                    </a:cubicBezTo>
                    <a:cubicBezTo>
                      <a:pt x="722371" y="182802"/>
                      <a:pt x="725355" y="178430"/>
                      <a:pt x="727906" y="173814"/>
                    </a:cubicBezTo>
                    <a:cubicBezTo>
                      <a:pt x="729430" y="171939"/>
                      <a:pt x="730818" y="169952"/>
                      <a:pt x="732058" y="167881"/>
                    </a:cubicBezTo>
                    <a:cubicBezTo>
                      <a:pt x="732058" y="167881"/>
                      <a:pt x="732058" y="167881"/>
                      <a:pt x="732058" y="167881"/>
                    </a:cubicBezTo>
                    <a:lnTo>
                      <a:pt x="737397" y="156017"/>
                    </a:lnTo>
                    <a:lnTo>
                      <a:pt x="740957" y="148898"/>
                    </a:lnTo>
                    <a:cubicBezTo>
                      <a:pt x="742298" y="145243"/>
                      <a:pt x="743288" y="141470"/>
                      <a:pt x="743923" y="137626"/>
                    </a:cubicBezTo>
                    <a:cubicBezTo>
                      <a:pt x="743923" y="137626"/>
                      <a:pt x="743923" y="132880"/>
                      <a:pt x="743923" y="129914"/>
                    </a:cubicBezTo>
                    <a:lnTo>
                      <a:pt x="743923" y="129914"/>
                    </a:lnTo>
                    <a:cubicBezTo>
                      <a:pt x="744166" y="125963"/>
                      <a:pt x="744166" y="122000"/>
                      <a:pt x="743923" y="118049"/>
                    </a:cubicBezTo>
                    <a:cubicBezTo>
                      <a:pt x="743923" y="118049"/>
                      <a:pt x="743923" y="112710"/>
                      <a:pt x="743923" y="110337"/>
                    </a:cubicBezTo>
                    <a:lnTo>
                      <a:pt x="743923" y="-7"/>
                    </a:lnTo>
                    <a:cubicBezTo>
                      <a:pt x="748912" y="3185"/>
                      <a:pt x="753492" y="6969"/>
                      <a:pt x="757568" y="11265"/>
                    </a:cubicBez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2261766-0B26-E257-7A99-FB9774D728E5}"/>
                  </a:ext>
                </a:extLst>
              </p:cNvPr>
              <p:cNvSpPr/>
              <p:nvPr/>
            </p:nvSpPr>
            <p:spPr>
              <a:xfrm>
                <a:off x="2802649" y="5594801"/>
                <a:ext cx="753818" cy="233738"/>
              </a:xfrm>
              <a:custGeom>
                <a:avLst/>
                <a:gdLst>
                  <a:gd name="connsiteX0" fmla="*/ -8 w 753818"/>
                  <a:gd name="connsiteY0" fmla="*/ 16604 h 233738"/>
                  <a:gd name="connsiteX1" fmla="*/ 112115 w 753818"/>
                  <a:gd name="connsiteY1" fmla="*/ 172628 h 233738"/>
                  <a:gd name="connsiteX2" fmla="*/ 171440 w 753818"/>
                  <a:gd name="connsiteY2" fmla="*/ 199917 h 233738"/>
                  <a:gd name="connsiteX3" fmla="*/ 180932 w 753818"/>
                  <a:gd name="connsiteY3" fmla="*/ 203476 h 233738"/>
                  <a:gd name="connsiteX4" fmla="*/ 233731 w 753818"/>
                  <a:gd name="connsiteY4" fmla="*/ 219494 h 233738"/>
                  <a:gd name="connsiteX5" fmla="*/ 244409 w 753818"/>
                  <a:gd name="connsiteY5" fmla="*/ 219494 h 233738"/>
                  <a:gd name="connsiteX6" fmla="*/ 303734 w 753818"/>
                  <a:gd name="connsiteY6" fmla="*/ 230172 h 233738"/>
                  <a:gd name="connsiteX7" fmla="*/ 313226 w 753818"/>
                  <a:gd name="connsiteY7" fmla="*/ 230172 h 233738"/>
                  <a:gd name="connsiteX8" fmla="*/ 376110 w 753818"/>
                  <a:gd name="connsiteY8" fmla="*/ 233732 h 233738"/>
                  <a:gd name="connsiteX9" fmla="*/ 386195 w 753818"/>
                  <a:gd name="connsiteY9" fmla="*/ 233732 h 233738"/>
                  <a:gd name="connsiteX10" fmla="*/ 449673 w 753818"/>
                  <a:gd name="connsiteY10" fmla="*/ 233732 h 233738"/>
                  <a:gd name="connsiteX11" fmla="*/ 460944 w 753818"/>
                  <a:gd name="connsiteY11" fmla="*/ 233732 h 233738"/>
                  <a:gd name="connsiteX12" fmla="*/ 507218 w 753818"/>
                  <a:gd name="connsiteY12" fmla="*/ 226020 h 233738"/>
                  <a:gd name="connsiteX13" fmla="*/ 545185 w 753818"/>
                  <a:gd name="connsiteY13" fmla="*/ 216528 h 233738"/>
                  <a:gd name="connsiteX14" fmla="*/ 580780 w 753818"/>
                  <a:gd name="connsiteY14" fmla="*/ 205256 h 233738"/>
                  <a:gd name="connsiteX15" fmla="*/ 595612 w 753818"/>
                  <a:gd name="connsiteY15" fmla="*/ 199917 h 233738"/>
                  <a:gd name="connsiteX16" fmla="*/ 648410 w 753818"/>
                  <a:gd name="connsiteY16" fmla="*/ 175001 h 233738"/>
                  <a:gd name="connsiteX17" fmla="*/ 660869 w 753818"/>
                  <a:gd name="connsiteY17" fmla="*/ 166102 h 233738"/>
                  <a:gd name="connsiteX18" fmla="*/ 674513 w 753818"/>
                  <a:gd name="connsiteY18" fmla="*/ 157203 h 233738"/>
                  <a:gd name="connsiteX19" fmla="*/ 685192 w 753818"/>
                  <a:gd name="connsiteY19" fmla="*/ 148304 h 233738"/>
                  <a:gd name="connsiteX20" fmla="*/ 697057 w 753818"/>
                  <a:gd name="connsiteY20" fmla="*/ 138813 h 233738"/>
                  <a:gd name="connsiteX21" fmla="*/ 702989 w 753818"/>
                  <a:gd name="connsiteY21" fmla="*/ 132880 h 233738"/>
                  <a:gd name="connsiteX22" fmla="*/ 719007 w 753818"/>
                  <a:gd name="connsiteY22" fmla="*/ 115676 h 233738"/>
                  <a:gd name="connsiteX23" fmla="*/ 725532 w 753818"/>
                  <a:gd name="connsiteY23" fmla="*/ 107964 h 233738"/>
                  <a:gd name="connsiteX24" fmla="*/ 734431 w 753818"/>
                  <a:gd name="connsiteY24" fmla="*/ 94319 h 233738"/>
                  <a:gd name="connsiteX25" fmla="*/ 739177 w 753818"/>
                  <a:gd name="connsiteY25" fmla="*/ 86014 h 233738"/>
                  <a:gd name="connsiteX26" fmla="*/ 745110 w 753818"/>
                  <a:gd name="connsiteY26" fmla="*/ 74149 h 233738"/>
                  <a:gd name="connsiteX27" fmla="*/ 748669 w 753818"/>
                  <a:gd name="connsiteY27" fmla="*/ 65250 h 233738"/>
                  <a:gd name="connsiteX28" fmla="*/ 752229 w 753818"/>
                  <a:gd name="connsiteY28" fmla="*/ 53978 h 233738"/>
                  <a:gd name="connsiteX29" fmla="*/ 752229 w 753818"/>
                  <a:gd name="connsiteY29" fmla="*/ 43893 h 233738"/>
                  <a:gd name="connsiteX30" fmla="*/ 752229 w 753818"/>
                  <a:gd name="connsiteY30" fmla="*/ 32028 h 233738"/>
                  <a:gd name="connsiteX31" fmla="*/ 752229 w 753818"/>
                  <a:gd name="connsiteY31" fmla="*/ 21943 h 233738"/>
                  <a:gd name="connsiteX32" fmla="*/ 752229 w 753818"/>
                  <a:gd name="connsiteY32" fmla="*/ -7 h 233738"/>
                  <a:gd name="connsiteX33" fmla="*/ 752229 w 753818"/>
                  <a:gd name="connsiteY33" fmla="*/ 11265 h 233738"/>
                  <a:gd name="connsiteX34" fmla="*/ 752229 w 753818"/>
                  <a:gd name="connsiteY34" fmla="*/ 23129 h 233738"/>
                  <a:gd name="connsiteX35" fmla="*/ 752229 w 753818"/>
                  <a:gd name="connsiteY35" fmla="*/ 32622 h 233738"/>
                  <a:gd name="connsiteX36" fmla="*/ 748669 w 753818"/>
                  <a:gd name="connsiteY36" fmla="*/ 43893 h 233738"/>
                  <a:gd name="connsiteX37" fmla="*/ 745110 w 753818"/>
                  <a:gd name="connsiteY37" fmla="*/ 53385 h 233738"/>
                  <a:gd name="connsiteX38" fmla="*/ 739177 w 753818"/>
                  <a:gd name="connsiteY38" fmla="*/ 65250 h 233738"/>
                  <a:gd name="connsiteX39" fmla="*/ 734431 w 753818"/>
                  <a:gd name="connsiteY39" fmla="*/ 73556 h 233738"/>
                  <a:gd name="connsiteX40" fmla="*/ 725532 w 753818"/>
                  <a:gd name="connsiteY40" fmla="*/ 86607 h 233738"/>
                  <a:gd name="connsiteX41" fmla="*/ 719007 w 753818"/>
                  <a:gd name="connsiteY41" fmla="*/ 94319 h 233738"/>
                  <a:gd name="connsiteX42" fmla="*/ 702989 w 753818"/>
                  <a:gd name="connsiteY42" fmla="*/ 111523 h 233738"/>
                  <a:gd name="connsiteX43" fmla="*/ 697057 w 753818"/>
                  <a:gd name="connsiteY43" fmla="*/ 118049 h 233738"/>
                  <a:gd name="connsiteX44" fmla="*/ 685192 w 753818"/>
                  <a:gd name="connsiteY44" fmla="*/ 127541 h 233738"/>
                  <a:gd name="connsiteX45" fmla="*/ 674513 w 753818"/>
                  <a:gd name="connsiteY45" fmla="*/ 135846 h 233738"/>
                  <a:gd name="connsiteX46" fmla="*/ 660869 w 753818"/>
                  <a:gd name="connsiteY46" fmla="*/ 145338 h 233738"/>
                  <a:gd name="connsiteX47" fmla="*/ 646631 w 753818"/>
                  <a:gd name="connsiteY47" fmla="*/ 154237 h 233738"/>
                  <a:gd name="connsiteX48" fmla="*/ 593832 w 753818"/>
                  <a:gd name="connsiteY48" fmla="*/ 179153 h 233738"/>
                  <a:gd name="connsiteX49" fmla="*/ 579000 w 753818"/>
                  <a:gd name="connsiteY49" fmla="*/ 185086 h 233738"/>
                  <a:gd name="connsiteX50" fmla="*/ 543406 w 753818"/>
                  <a:gd name="connsiteY50" fmla="*/ 195764 h 233738"/>
                  <a:gd name="connsiteX51" fmla="*/ 505438 w 753818"/>
                  <a:gd name="connsiteY51" fmla="*/ 205256 h 233738"/>
                  <a:gd name="connsiteX52" fmla="*/ 459165 w 753818"/>
                  <a:gd name="connsiteY52" fmla="*/ 212968 h 233738"/>
                  <a:gd name="connsiteX53" fmla="*/ 447893 w 753818"/>
                  <a:gd name="connsiteY53" fmla="*/ 212968 h 233738"/>
                  <a:gd name="connsiteX54" fmla="*/ 384416 w 753818"/>
                  <a:gd name="connsiteY54" fmla="*/ 216528 h 233738"/>
                  <a:gd name="connsiteX55" fmla="*/ 376110 w 753818"/>
                  <a:gd name="connsiteY55" fmla="*/ 216528 h 233738"/>
                  <a:gd name="connsiteX56" fmla="*/ 313226 w 753818"/>
                  <a:gd name="connsiteY56" fmla="*/ 212968 h 233738"/>
                  <a:gd name="connsiteX57" fmla="*/ 303734 w 753818"/>
                  <a:gd name="connsiteY57" fmla="*/ 212968 h 233738"/>
                  <a:gd name="connsiteX58" fmla="*/ 244409 w 753818"/>
                  <a:gd name="connsiteY58" fmla="*/ 202883 h 233738"/>
                  <a:gd name="connsiteX59" fmla="*/ 233731 w 753818"/>
                  <a:gd name="connsiteY59" fmla="*/ 202883 h 233738"/>
                  <a:gd name="connsiteX60" fmla="*/ 180932 w 753818"/>
                  <a:gd name="connsiteY60" fmla="*/ 186865 h 233738"/>
                  <a:gd name="connsiteX61" fmla="*/ 171440 w 753818"/>
                  <a:gd name="connsiteY61" fmla="*/ 186865 h 233738"/>
                  <a:gd name="connsiteX62" fmla="*/ 112115 w 753818"/>
                  <a:gd name="connsiteY62" fmla="*/ 159576 h 233738"/>
                  <a:gd name="connsiteX63" fmla="*/ -8 w 753818"/>
                  <a:gd name="connsiteY63" fmla="*/ 2959 h 233738"/>
                  <a:gd name="connsiteX64" fmla="*/ -8 w 753818"/>
                  <a:gd name="connsiteY64" fmla="*/ 102625 h 233738"/>
                  <a:gd name="connsiteX65" fmla="*/ -8 w 753818"/>
                  <a:gd name="connsiteY65" fmla="*/ 102625 h 2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53818" h="233738">
                    <a:moveTo>
                      <a:pt x="-8" y="16604"/>
                    </a:moveTo>
                    <a:cubicBezTo>
                      <a:pt x="6345" y="85082"/>
                      <a:pt x="49237" y="144769"/>
                      <a:pt x="112115" y="172628"/>
                    </a:cubicBezTo>
                    <a:cubicBezTo>
                      <a:pt x="131040" y="183472"/>
                      <a:pt x="150890" y="192602"/>
                      <a:pt x="171440" y="199917"/>
                    </a:cubicBezTo>
                    <a:lnTo>
                      <a:pt x="180932" y="203476"/>
                    </a:lnTo>
                    <a:cubicBezTo>
                      <a:pt x="198136" y="209409"/>
                      <a:pt x="215340" y="214748"/>
                      <a:pt x="233731" y="219494"/>
                    </a:cubicBezTo>
                    <a:lnTo>
                      <a:pt x="244409" y="219494"/>
                    </a:lnTo>
                    <a:cubicBezTo>
                      <a:pt x="263963" y="224187"/>
                      <a:pt x="283771" y="227752"/>
                      <a:pt x="303734" y="230172"/>
                    </a:cubicBezTo>
                    <a:lnTo>
                      <a:pt x="313226" y="230172"/>
                    </a:lnTo>
                    <a:cubicBezTo>
                      <a:pt x="333990" y="230172"/>
                      <a:pt x="354753" y="230172"/>
                      <a:pt x="376110" y="233732"/>
                    </a:cubicBezTo>
                    <a:lnTo>
                      <a:pt x="386195" y="233732"/>
                    </a:lnTo>
                    <a:cubicBezTo>
                      <a:pt x="407552" y="233732"/>
                      <a:pt x="428909" y="233732"/>
                      <a:pt x="449673" y="233732"/>
                    </a:cubicBezTo>
                    <a:lnTo>
                      <a:pt x="460944" y="233732"/>
                    </a:lnTo>
                    <a:cubicBezTo>
                      <a:pt x="476962" y="233732"/>
                      <a:pt x="491793" y="228986"/>
                      <a:pt x="507218" y="226020"/>
                    </a:cubicBezTo>
                    <a:lnTo>
                      <a:pt x="545185" y="216528"/>
                    </a:lnTo>
                    <a:lnTo>
                      <a:pt x="580780" y="205256"/>
                    </a:lnTo>
                    <a:lnTo>
                      <a:pt x="595612" y="199917"/>
                    </a:lnTo>
                    <a:cubicBezTo>
                      <a:pt x="613699" y="192691"/>
                      <a:pt x="631331" y="184368"/>
                      <a:pt x="648410" y="175001"/>
                    </a:cubicBezTo>
                    <a:lnTo>
                      <a:pt x="660869" y="166102"/>
                    </a:lnTo>
                    <a:lnTo>
                      <a:pt x="674513" y="157203"/>
                    </a:lnTo>
                    <a:lnTo>
                      <a:pt x="685192" y="148304"/>
                    </a:lnTo>
                    <a:cubicBezTo>
                      <a:pt x="689398" y="145469"/>
                      <a:pt x="693367" y="142295"/>
                      <a:pt x="697057" y="138813"/>
                    </a:cubicBezTo>
                    <a:lnTo>
                      <a:pt x="702989" y="132880"/>
                    </a:lnTo>
                    <a:cubicBezTo>
                      <a:pt x="708643" y="127446"/>
                      <a:pt x="713988" y="121703"/>
                      <a:pt x="719007" y="115676"/>
                    </a:cubicBezTo>
                    <a:lnTo>
                      <a:pt x="725532" y="107964"/>
                    </a:lnTo>
                    <a:lnTo>
                      <a:pt x="734431" y="94319"/>
                    </a:lnTo>
                    <a:cubicBezTo>
                      <a:pt x="736359" y="91762"/>
                      <a:pt x="737949" y="88974"/>
                      <a:pt x="739177" y="86014"/>
                    </a:cubicBezTo>
                    <a:cubicBezTo>
                      <a:pt x="741509" y="82247"/>
                      <a:pt x="743496" y="78272"/>
                      <a:pt x="745110" y="74149"/>
                    </a:cubicBezTo>
                    <a:lnTo>
                      <a:pt x="748669" y="65250"/>
                    </a:lnTo>
                    <a:cubicBezTo>
                      <a:pt x="748669" y="61098"/>
                      <a:pt x="748669" y="57538"/>
                      <a:pt x="752229" y="53978"/>
                    </a:cubicBezTo>
                    <a:cubicBezTo>
                      <a:pt x="755788" y="50419"/>
                      <a:pt x="752229" y="47453"/>
                      <a:pt x="752229" y="43893"/>
                    </a:cubicBezTo>
                    <a:cubicBezTo>
                      <a:pt x="752549" y="39942"/>
                      <a:pt x="752549" y="35980"/>
                      <a:pt x="752229" y="32028"/>
                    </a:cubicBezTo>
                    <a:cubicBezTo>
                      <a:pt x="752513" y="28671"/>
                      <a:pt x="752513" y="25301"/>
                      <a:pt x="752229" y="21943"/>
                    </a:cubicBezTo>
                    <a:lnTo>
                      <a:pt x="752229" y="-7"/>
                    </a:lnTo>
                    <a:cubicBezTo>
                      <a:pt x="752519" y="3742"/>
                      <a:pt x="752519" y="7515"/>
                      <a:pt x="752229" y="11265"/>
                    </a:cubicBezTo>
                    <a:cubicBezTo>
                      <a:pt x="752519" y="15216"/>
                      <a:pt x="752519" y="19179"/>
                      <a:pt x="752229" y="23129"/>
                    </a:cubicBezTo>
                    <a:cubicBezTo>
                      <a:pt x="752229" y="23129"/>
                      <a:pt x="752229" y="29655"/>
                      <a:pt x="752229" y="32622"/>
                    </a:cubicBezTo>
                    <a:cubicBezTo>
                      <a:pt x="751398" y="36484"/>
                      <a:pt x="750206" y="40257"/>
                      <a:pt x="748669" y="43893"/>
                    </a:cubicBezTo>
                    <a:lnTo>
                      <a:pt x="745110" y="53385"/>
                    </a:lnTo>
                    <a:cubicBezTo>
                      <a:pt x="743371" y="57455"/>
                      <a:pt x="741390" y="61418"/>
                      <a:pt x="739177" y="65250"/>
                    </a:cubicBezTo>
                    <a:cubicBezTo>
                      <a:pt x="737819" y="68139"/>
                      <a:pt x="736235" y="70921"/>
                      <a:pt x="734431" y="73556"/>
                    </a:cubicBezTo>
                    <a:lnTo>
                      <a:pt x="725532" y="86607"/>
                    </a:lnTo>
                    <a:cubicBezTo>
                      <a:pt x="723682" y="89437"/>
                      <a:pt x="721492" y="92029"/>
                      <a:pt x="719007" y="94319"/>
                    </a:cubicBezTo>
                    <a:cubicBezTo>
                      <a:pt x="714142" y="100477"/>
                      <a:pt x="708785" y="106231"/>
                      <a:pt x="702989" y="111523"/>
                    </a:cubicBezTo>
                    <a:lnTo>
                      <a:pt x="697057" y="118049"/>
                    </a:lnTo>
                    <a:lnTo>
                      <a:pt x="685192" y="127541"/>
                    </a:lnTo>
                    <a:cubicBezTo>
                      <a:pt x="681893" y="130632"/>
                      <a:pt x="678322" y="133414"/>
                      <a:pt x="674513" y="135846"/>
                    </a:cubicBezTo>
                    <a:lnTo>
                      <a:pt x="660869" y="145338"/>
                    </a:lnTo>
                    <a:lnTo>
                      <a:pt x="646631" y="154237"/>
                    </a:lnTo>
                    <a:cubicBezTo>
                      <a:pt x="629676" y="163847"/>
                      <a:pt x="612027" y="172171"/>
                      <a:pt x="593832" y="179153"/>
                    </a:cubicBezTo>
                    <a:lnTo>
                      <a:pt x="579000" y="185086"/>
                    </a:lnTo>
                    <a:cubicBezTo>
                      <a:pt x="567135" y="189238"/>
                      <a:pt x="555271" y="192205"/>
                      <a:pt x="543406" y="195764"/>
                    </a:cubicBezTo>
                    <a:cubicBezTo>
                      <a:pt x="531541" y="199323"/>
                      <a:pt x="518489" y="202883"/>
                      <a:pt x="505438" y="205256"/>
                    </a:cubicBezTo>
                    <a:cubicBezTo>
                      <a:pt x="492386" y="207629"/>
                      <a:pt x="475182" y="211189"/>
                      <a:pt x="459165" y="212968"/>
                    </a:cubicBezTo>
                    <a:lnTo>
                      <a:pt x="447893" y="212968"/>
                    </a:lnTo>
                    <a:cubicBezTo>
                      <a:pt x="426821" y="215353"/>
                      <a:pt x="405624" y="216539"/>
                      <a:pt x="384416" y="216528"/>
                    </a:cubicBezTo>
                    <a:lnTo>
                      <a:pt x="376110" y="216528"/>
                    </a:lnTo>
                    <a:cubicBezTo>
                      <a:pt x="355097" y="216539"/>
                      <a:pt x="334102" y="215353"/>
                      <a:pt x="313226" y="212968"/>
                    </a:cubicBezTo>
                    <a:lnTo>
                      <a:pt x="303734" y="212968"/>
                    </a:lnTo>
                    <a:cubicBezTo>
                      <a:pt x="282970" y="212968"/>
                      <a:pt x="262800" y="207036"/>
                      <a:pt x="244409" y="202883"/>
                    </a:cubicBezTo>
                    <a:lnTo>
                      <a:pt x="233731" y="202883"/>
                    </a:lnTo>
                    <a:cubicBezTo>
                      <a:pt x="215773" y="198802"/>
                      <a:pt x="198130" y="193450"/>
                      <a:pt x="180932" y="186865"/>
                    </a:cubicBezTo>
                    <a:lnTo>
                      <a:pt x="171440" y="186865"/>
                    </a:lnTo>
                    <a:cubicBezTo>
                      <a:pt x="150997" y="179290"/>
                      <a:pt x="131164" y="170172"/>
                      <a:pt x="112115" y="159576"/>
                    </a:cubicBezTo>
                    <a:cubicBezTo>
                      <a:pt x="49231" y="131415"/>
                      <a:pt x="6387" y="71568"/>
                      <a:pt x="-8" y="2959"/>
                    </a:cubicBezTo>
                    <a:lnTo>
                      <a:pt x="-8" y="102625"/>
                    </a:lnTo>
                    <a:lnTo>
                      <a:pt x="-8" y="102625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68C99A0-23CE-8942-D02C-AAE807BE2B19}"/>
                  </a:ext>
                </a:extLst>
              </p:cNvPr>
              <p:cNvSpPr/>
              <p:nvPr/>
            </p:nvSpPr>
            <p:spPr>
              <a:xfrm>
                <a:off x="3016811" y="5186055"/>
                <a:ext cx="318573" cy="180346"/>
              </a:xfrm>
              <a:custGeom>
                <a:avLst/>
                <a:gdLst>
                  <a:gd name="connsiteX0" fmla="*/ 318565 w 318573"/>
                  <a:gd name="connsiteY0" fmla="*/ 14824 h 180346"/>
                  <a:gd name="connsiteX1" fmla="*/ 285937 w 318573"/>
                  <a:gd name="connsiteY1" fmla="*/ 33808 h 180346"/>
                  <a:gd name="connsiteX2" fmla="*/ 307294 w 318573"/>
                  <a:gd name="connsiteY2" fmla="*/ 72962 h 180346"/>
                  <a:gd name="connsiteX3" fmla="*/ 275258 w 318573"/>
                  <a:gd name="connsiteY3" fmla="*/ 109744 h 180346"/>
                  <a:gd name="connsiteX4" fmla="*/ 223646 w 318573"/>
                  <a:gd name="connsiteY4" fmla="*/ 80081 h 180346"/>
                  <a:gd name="connsiteX5" fmla="*/ 242036 w 318573"/>
                  <a:gd name="connsiteY5" fmla="*/ 62284 h 180346"/>
                  <a:gd name="connsiteX6" fmla="*/ 233138 w 318573"/>
                  <a:gd name="connsiteY6" fmla="*/ 47453 h 180346"/>
                  <a:gd name="connsiteX7" fmla="*/ 209408 w 318573"/>
                  <a:gd name="connsiteY7" fmla="*/ 40927 h 180346"/>
                  <a:gd name="connsiteX8" fmla="*/ 186271 w 318573"/>
                  <a:gd name="connsiteY8" fmla="*/ 47453 h 180346"/>
                  <a:gd name="connsiteX9" fmla="*/ 174406 w 318573"/>
                  <a:gd name="connsiteY9" fmla="*/ 61691 h 180346"/>
                  <a:gd name="connsiteX10" fmla="*/ 182712 w 318573"/>
                  <a:gd name="connsiteY10" fmla="*/ 80674 h 180346"/>
                  <a:gd name="connsiteX11" fmla="*/ 196950 w 318573"/>
                  <a:gd name="connsiteY11" fmla="*/ 103811 h 180346"/>
                  <a:gd name="connsiteX12" fmla="*/ 204068 w 318573"/>
                  <a:gd name="connsiteY12" fmla="*/ 124575 h 180346"/>
                  <a:gd name="connsiteX13" fmla="*/ 199323 w 318573"/>
                  <a:gd name="connsiteY13" fmla="*/ 144152 h 180346"/>
                  <a:gd name="connsiteX14" fmla="*/ 178559 w 318573"/>
                  <a:gd name="connsiteY14" fmla="*/ 162542 h 180346"/>
                  <a:gd name="connsiteX15" fmla="*/ 119234 w 318573"/>
                  <a:gd name="connsiteY15" fmla="*/ 177967 h 180346"/>
                  <a:gd name="connsiteX16" fmla="*/ 54570 w 318573"/>
                  <a:gd name="connsiteY16" fmla="*/ 162542 h 180346"/>
                  <a:gd name="connsiteX17" fmla="*/ 24315 w 318573"/>
                  <a:gd name="connsiteY17" fmla="*/ 180340 h 180346"/>
                  <a:gd name="connsiteX18" fmla="*/ -8 w 318573"/>
                  <a:gd name="connsiteY18" fmla="*/ 166102 h 180346"/>
                  <a:gd name="connsiteX19" fmla="*/ 30247 w 318573"/>
                  <a:gd name="connsiteY19" fmla="*/ 148304 h 180346"/>
                  <a:gd name="connsiteX20" fmla="*/ 2364 w 318573"/>
                  <a:gd name="connsiteY20" fmla="*/ 105591 h 180346"/>
                  <a:gd name="connsiteX21" fmla="*/ 34993 w 318573"/>
                  <a:gd name="connsiteY21" fmla="*/ 65843 h 180346"/>
                  <a:gd name="connsiteX22" fmla="*/ 86606 w 318573"/>
                  <a:gd name="connsiteY22" fmla="*/ 95505 h 180346"/>
                  <a:gd name="connsiteX23" fmla="*/ 68215 w 318573"/>
                  <a:gd name="connsiteY23" fmla="*/ 115676 h 180346"/>
                  <a:gd name="connsiteX24" fmla="*/ 80673 w 318573"/>
                  <a:gd name="connsiteY24" fmla="*/ 133473 h 180346"/>
                  <a:gd name="connsiteX25" fmla="*/ 103216 w 318573"/>
                  <a:gd name="connsiteY25" fmla="*/ 139406 h 180346"/>
                  <a:gd name="connsiteX26" fmla="*/ 126353 w 318573"/>
                  <a:gd name="connsiteY26" fmla="*/ 132880 h 180346"/>
                  <a:gd name="connsiteX27" fmla="*/ 139405 w 318573"/>
                  <a:gd name="connsiteY27" fmla="*/ 118642 h 180346"/>
                  <a:gd name="connsiteX28" fmla="*/ 131099 w 318573"/>
                  <a:gd name="connsiteY28" fmla="*/ 99065 h 180346"/>
                  <a:gd name="connsiteX29" fmla="*/ 115675 w 318573"/>
                  <a:gd name="connsiteY29" fmla="*/ 75928 h 180346"/>
                  <a:gd name="connsiteX30" fmla="*/ 108556 w 318573"/>
                  <a:gd name="connsiteY30" fmla="*/ 54572 h 180346"/>
                  <a:gd name="connsiteX31" fmla="*/ 113302 w 318573"/>
                  <a:gd name="connsiteY31" fmla="*/ 35588 h 180346"/>
                  <a:gd name="connsiteX32" fmla="*/ 134659 w 318573"/>
                  <a:gd name="connsiteY32" fmla="*/ 17197 h 180346"/>
                  <a:gd name="connsiteX33" fmla="*/ 193983 w 318573"/>
                  <a:gd name="connsiteY33" fmla="*/ 2959 h 180346"/>
                  <a:gd name="connsiteX34" fmla="*/ 259834 w 318573"/>
                  <a:gd name="connsiteY34" fmla="*/ 18384 h 180346"/>
                  <a:gd name="connsiteX35" fmla="*/ 291869 w 318573"/>
                  <a:gd name="connsiteY35" fmla="*/ -7 h 18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18573" h="180346">
                    <a:moveTo>
                      <a:pt x="318565" y="14824"/>
                    </a:moveTo>
                    <a:lnTo>
                      <a:pt x="285937" y="33808"/>
                    </a:lnTo>
                    <a:cubicBezTo>
                      <a:pt x="299747" y="41906"/>
                      <a:pt x="307958" y="56968"/>
                      <a:pt x="307294" y="72962"/>
                    </a:cubicBezTo>
                    <a:cubicBezTo>
                      <a:pt x="302826" y="89490"/>
                      <a:pt x="291015" y="103052"/>
                      <a:pt x="275258" y="109744"/>
                    </a:cubicBezTo>
                    <a:lnTo>
                      <a:pt x="223646" y="80081"/>
                    </a:lnTo>
                    <a:cubicBezTo>
                      <a:pt x="231803" y="76682"/>
                      <a:pt x="238370" y="70328"/>
                      <a:pt x="242036" y="62284"/>
                    </a:cubicBezTo>
                    <a:cubicBezTo>
                      <a:pt x="242036" y="56352"/>
                      <a:pt x="242036" y="51605"/>
                      <a:pt x="233138" y="47453"/>
                    </a:cubicBezTo>
                    <a:cubicBezTo>
                      <a:pt x="226214" y="42618"/>
                      <a:pt x="217832" y="40310"/>
                      <a:pt x="209408" y="40927"/>
                    </a:cubicBezTo>
                    <a:cubicBezTo>
                      <a:pt x="201251" y="40998"/>
                      <a:pt x="193259" y="43253"/>
                      <a:pt x="186271" y="47453"/>
                    </a:cubicBezTo>
                    <a:cubicBezTo>
                      <a:pt x="180113" y="49814"/>
                      <a:pt x="175616" y="55206"/>
                      <a:pt x="174406" y="61691"/>
                    </a:cubicBezTo>
                    <a:cubicBezTo>
                      <a:pt x="175361" y="68667"/>
                      <a:pt x="178239" y="75240"/>
                      <a:pt x="182712" y="80674"/>
                    </a:cubicBezTo>
                    <a:cubicBezTo>
                      <a:pt x="188092" y="87977"/>
                      <a:pt x="192856" y="95713"/>
                      <a:pt x="196950" y="103811"/>
                    </a:cubicBezTo>
                    <a:cubicBezTo>
                      <a:pt x="200800" y="110135"/>
                      <a:pt x="203232" y="117219"/>
                      <a:pt x="204068" y="124575"/>
                    </a:cubicBezTo>
                    <a:cubicBezTo>
                      <a:pt x="204632" y="131439"/>
                      <a:pt x="202971" y="138308"/>
                      <a:pt x="199323" y="144152"/>
                    </a:cubicBezTo>
                    <a:cubicBezTo>
                      <a:pt x="194120" y="151983"/>
                      <a:pt x="186965" y="158324"/>
                      <a:pt x="178559" y="162542"/>
                    </a:cubicBezTo>
                    <a:cubicBezTo>
                      <a:pt x="160477" y="172794"/>
                      <a:pt x="140021" y="178109"/>
                      <a:pt x="119234" y="177967"/>
                    </a:cubicBezTo>
                    <a:cubicBezTo>
                      <a:pt x="96798" y="177723"/>
                      <a:pt x="74699" y="172450"/>
                      <a:pt x="54570" y="162542"/>
                    </a:cubicBezTo>
                    <a:lnTo>
                      <a:pt x="24315" y="180340"/>
                    </a:lnTo>
                    <a:lnTo>
                      <a:pt x="-8" y="166102"/>
                    </a:lnTo>
                    <a:lnTo>
                      <a:pt x="30247" y="148304"/>
                    </a:lnTo>
                    <a:cubicBezTo>
                      <a:pt x="10670" y="134067"/>
                      <a:pt x="1178" y="119829"/>
                      <a:pt x="2364" y="105591"/>
                    </a:cubicBezTo>
                    <a:cubicBezTo>
                      <a:pt x="3551" y="91353"/>
                      <a:pt x="13636" y="78301"/>
                      <a:pt x="34993" y="65843"/>
                    </a:cubicBezTo>
                    <a:lnTo>
                      <a:pt x="86606" y="95505"/>
                    </a:lnTo>
                    <a:cubicBezTo>
                      <a:pt x="74741" y="102625"/>
                      <a:pt x="68808" y="109150"/>
                      <a:pt x="68215" y="115676"/>
                    </a:cubicBezTo>
                    <a:cubicBezTo>
                      <a:pt x="67622" y="122202"/>
                      <a:pt x="71181" y="128134"/>
                      <a:pt x="80673" y="133473"/>
                    </a:cubicBezTo>
                    <a:cubicBezTo>
                      <a:pt x="87525" y="137419"/>
                      <a:pt x="95308" y="139465"/>
                      <a:pt x="103216" y="139406"/>
                    </a:cubicBezTo>
                    <a:cubicBezTo>
                      <a:pt x="111374" y="139334"/>
                      <a:pt x="119365" y="137080"/>
                      <a:pt x="126353" y="132880"/>
                    </a:cubicBezTo>
                    <a:cubicBezTo>
                      <a:pt x="134659" y="128134"/>
                      <a:pt x="138811" y="123388"/>
                      <a:pt x="139405" y="118642"/>
                    </a:cubicBezTo>
                    <a:cubicBezTo>
                      <a:pt x="138948" y="111363"/>
                      <a:pt x="136017" y="104452"/>
                      <a:pt x="131099" y="99065"/>
                    </a:cubicBezTo>
                    <a:cubicBezTo>
                      <a:pt x="125167" y="90759"/>
                      <a:pt x="120421" y="83047"/>
                      <a:pt x="115675" y="75928"/>
                    </a:cubicBezTo>
                    <a:cubicBezTo>
                      <a:pt x="111961" y="69331"/>
                      <a:pt x="109546" y="62082"/>
                      <a:pt x="108556" y="54572"/>
                    </a:cubicBezTo>
                    <a:cubicBezTo>
                      <a:pt x="107482" y="47862"/>
                      <a:pt x="109196" y="41004"/>
                      <a:pt x="113302" y="35588"/>
                    </a:cubicBezTo>
                    <a:cubicBezTo>
                      <a:pt x="118843" y="27828"/>
                      <a:pt x="126163" y="21522"/>
                      <a:pt x="134659" y="17197"/>
                    </a:cubicBezTo>
                    <a:cubicBezTo>
                      <a:pt x="152794" y="7201"/>
                      <a:pt x="173285" y="2283"/>
                      <a:pt x="193983" y="2959"/>
                    </a:cubicBezTo>
                    <a:cubicBezTo>
                      <a:pt x="216812" y="3125"/>
                      <a:pt x="239307" y="8393"/>
                      <a:pt x="259834" y="18384"/>
                    </a:cubicBezTo>
                    <a:lnTo>
                      <a:pt x="291869" y="-7"/>
                    </a:ln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6" name="Graphic 2">
                <a:extLst>
                  <a:ext uri="{FF2B5EF4-FFF2-40B4-BE49-F238E27FC236}">
                    <a16:creationId xmlns:a16="http://schemas.microsoft.com/office/drawing/2014/main" id="{6DF3252C-DDC3-8CCB-4FA8-036BF55CC438}"/>
                  </a:ext>
                </a:extLst>
              </p:cNvPr>
              <p:cNvGrpSpPr/>
              <p:nvPr/>
            </p:nvGrpSpPr>
            <p:grpSpPr>
              <a:xfrm>
                <a:off x="5684048" y="3766419"/>
                <a:ext cx="445528" cy="355947"/>
                <a:chOff x="5684048" y="3766419"/>
                <a:chExt cx="445528" cy="355947"/>
              </a:xfrm>
              <a:solidFill>
                <a:schemeClr val="accent4"/>
              </a:solidFill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AD1A8B1D-CA9D-13E4-EC63-FB49AB6CC2EE}"/>
                    </a:ext>
                  </a:extLst>
                </p:cNvPr>
                <p:cNvSpPr/>
                <p:nvPr/>
              </p:nvSpPr>
              <p:spPr>
                <a:xfrm>
                  <a:off x="5684048" y="3766419"/>
                  <a:ext cx="445528" cy="334590"/>
                </a:xfrm>
                <a:custGeom>
                  <a:avLst/>
                  <a:gdLst>
                    <a:gd name="connsiteX0" fmla="*/ 0 w 445528"/>
                    <a:gd name="connsiteY0" fmla="*/ 192211 h 334590"/>
                    <a:gd name="connsiteX1" fmla="*/ 112124 w 445528"/>
                    <a:gd name="connsiteY1" fmla="*/ 334590 h 334590"/>
                    <a:gd name="connsiteX2" fmla="*/ 445528 w 445528"/>
                    <a:gd name="connsiteY2" fmla="*/ 142379 h 334590"/>
                    <a:gd name="connsiteX3" fmla="*/ 333405 w 445528"/>
                    <a:gd name="connsiteY3" fmla="*/ 0 h 334590"/>
                    <a:gd name="connsiteX4" fmla="*/ 0 w 445528"/>
                    <a:gd name="connsiteY4" fmla="*/ 192211 h 334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5528" h="334590">
                      <a:moveTo>
                        <a:pt x="0" y="192211"/>
                      </a:moveTo>
                      <a:lnTo>
                        <a:pt x="112124" y="334590"/>
                      </a:lnTo>
                      <a:lnTo>
                        <a:pt x="445528" y="142379"/>
                      </a:lnTo>
                      <a:lnTo>
                        <a:pt x="333405" y="0"/>
                      </a:lnTo>
                      <a:lnTo>
                        <a:pt x="0" y="192211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170905E8-454A-F6C8-C0F5-1E2A8FB8A44A}"/>
                    </a:ext>
                  </a:extLst>
                </p:cNvPr>
                <p:cNvSpPr/>
                <p:nvPr/>
              </p:nvSpPr>
              <p:spPr>
                <a:xfrm>
                  <a:off x="5684048" y="3958631"/>
                  <a:ext cx="112124" cy="163735"/>
                </a:xfrm>
                <a:custGeom>
                  <a:avLst/>
                  <a:gdLst>
                    <a:gd name="connsiteX0" fmla="*/ 0 w 112124"/>
                    <a:gd name="connsiteY0" fmla="*/ 0 h 163735"/>
                    <a:gd name="connsiteX1" fmla="*/ 0 w 112124"/>
                    <a:gd name="connsiteY1" fmla="*/ 21357 h 163735"/>
                    <a:gd name="connsiteX2" fmla="*/ 112124 w 112124"/>
                    <a:gd name="connsiteY2" fmla="*/ 163736 h 163735"/>
                    <a:gd name="connsiteX3" fmla="*/ 112124 w 112124"/>
                    <a:gd name="connsiteY3" fmla="*/ 142379 h 163735"/>
                    <a:gd name="connsiteX4" fmla="*/ 0 w 112124"/>
                    <a:gd name="connsiteY4" fmla="*/ 0 h 163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124" h="163735">
                      <a:moveTo>
                        <a:pt x="0" y="0"/>
                      </a:moveTo>
                      <a:lnTo>
                        <a:pt x="0" y="21357"/>
                      </a:lnTo>
                      <a:lnTo>
                        <a:pt x="112124" y="163736"/>
                      </a:lnTo>
                      <a:lnTo>
                        <a:pt x="112124" y="142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F40CDD39-2A2A-9192-1718-49B449022A52}"/>
                    </a:ext>
                  </a:extLst>
                </p:cNvPr>
                <p:cNvSpPr/>
                <p:nvPr/>
              </p:nvSpPr>
              <p:spPr>
                <a:xfrm>
                  <a:off x="5796172" y="3908798"/>
                  <a:ext cx="333404" cy="213568"/>
                </a:xfrm>
                <a:custGeom>
                  <a:avLst/>
                  <a:gdLst>
                    <a:gd name="connsiteX0" fmla="*/ 0 w 333404"/>
                    <a:gd name="connsiteY0" fmla="*/ 192212 h 213568"/>
                    <a:gd name="connsiteX1" fmla="*/ 0 w 333404"/>
                    <a:gd name="connsiteY1" fmla="*/ 213568 h 213568"/>
                    <a:gd name="connsiteX2" fmla="*/ 333404 w 333404"/>
                    <a:gd name="connsiteY2" fmla="*/ 21357 h 213568"/>
                    <a:gd name="connsiteX3" fmla="*/ 333404 w 333404"/>
                    <a:gd name="connsiteY3" fmla="*/ 0 h 213568"/>
                    <a:gd name="connsiteX4" fmla="*/ 0 w 333404"/>
                    <a:gd name="connsiteY4" fmla="*/ 192212 h 21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404" h="213568">
                      <a:moveTo>
                        <a:pt x="0" y="192212"/>
                      </a:moveTo>
                      <a:lnTo>
                        <a:pt x="0" y="213568"/>
                      </a:lnTo>
                      <a:lnTo>
                        <a:pt x="333404" y="21357"/>
                      </a:lnTo>
                      <a:lnTo>
                        <a:pt x="333404" y="0"/>
                      </a:lnTo>
                      <a:lnTo>
                        <a:pt x="0" y="192212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" name="Graphic 2">
                <a:extLst>
                  <a:ext uri="{FF2B5EF4-FFF2-40B4-BE49-F238E27FC236}">
                    <a16:creationId xmlns:a16="http://schemas.microsoft.com/office/drawing/2014/main" id="{30E07A82-892D-1E7C-6CC9-B4673992464D}"/>
                  </a:ext>
                </a:extLst>
              </p:cNvPr>
              <p:cNvGrpSpPr/>
              <p:nvPr/>
            </p:nvGrpSpPr>
            <p:grpSpPr>
              <a:xfrm>
                <a:off x="5666251" y="3799641"/>
                <a:ext cx="854275" cy="561803"/>
                <a:chOff x="5666251" y="3799641"/>
                <a:chExt cx="854275" cy="561803"/>
              </a:xfrm>
              <a:solidFill>
                <a:schemeClr val="accent4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1424CAF5-9C57-59BF-89E5-FEA383CDA5C4}"/>
                    </a:ext>
                  </a:extLst>
                </p:cNvPr>
                <p:cNvSpPr/>
                <p:nvPr/>
              </p:nvSpPr>
              <p:spPr>
                <a:xfrm>
                  <a:off x="5666251" y="3799641"/>
                  <a:ext cx="836477" cy="561803"/>
                </a:xfrm>
                <a:custGeom>
                  <a:avLst/>
                  <a:gdLst>
                    <a:gd name="connsiteX0" fmla="*/ 836478 w 836477"/>
                    <a:gd name="connsiteY0" fmla="*/ 369592 h 561803"/>
                    <a:gd name="connsiteX1" fmla="*/ 445528 w 836477"/>
                    <a:gd name="connsiteY1" fmla="*/ 142379 h 561803"/>
                    <a:gd name="connsiteX2" fmla="*/ 445528 w 836477"/>
                    <a:gd name="connsiteY2" fmla="*/ 142379 h 561803"/>
                    <a:gd name="connsiteX3" fmla="*/ 333405 w 836477"/>
                    <a:gd name="connsiteY3" fmla="*/ 0 h 561803"/>
                    <a:gd name="connsiteX4" fmla="*/ 0 w 836477"/>
                    <a:gd name="connsiteY4" fmla="*/ 192805 h 561803"/>
                    <a:gd name="connsiteX5" fmla="*/ 112124 w 836477"/>
                    <a:gd name="connsiteY5" fmla="*/ 334590 h 561803"/>
                    <a:gd name="connsiteX6" fmla="*/ 112124 w 836477"/>
                    <a:gd name="connsiteY6" fmla="*/ 334590 h 561803"/>
                    <a:gd name="connsiteX7" fmla="*/ 112124 w 836477"/>
                    <a:gd name="connsiteY7" fmla="*/ 334590 h 561803"/>
                    <a:gd name="connsiteX8" fmla="*/ 112124 w 836477"/>
                    <a:gd name="connsiteY8" fmla="*/ 334590 h 561803"/>
                    <a:gd name="connsiteX9" fmla="*/ 112124 w 836477"/>
                    <a:gd name="connsiteY9" fmla="*/ 334590 h 561803"/>
                    <a:gd name="connsiteX10" fmla="*/ 503666 w 836477"/>
                    <a:gd name="connsiteY10" fmla="*/ 561803 h 561803"/>
                    <a:gd name="connsiteX11" fmla="*/ 836478 w 836477"/>
                    <a:gd name="connsiteY11" fmla="*/ 369592 h 561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36477" h="561803">
                      <a:moveTo>
                        <a:pt x="836478" y="369592"/>
                      </a:moveTo>
                      <a:lnTo>
                        <a:pt x="445528" y="142379"/>
                      </a:lnTo>
                      <a:lnTo>
                        <a:pt x="445528" y="142379"/>
                      </a:lnTo>
                      <a:lnTo>
                        <a:pt x="333405" y="0"/>
                      </a:lnTo>
                      <a:lnTo>
                        <a:pt x="0" y="192805"/>
                      </a:lnTo>
                      <a:lnTo>
                        <a:pt x="112124" y="334590"/>
                      </a:lnTo>
                      <a:lnTo>
                        <a:pt x="112124" y="334590"/>
                      </a:lnTo>
                      <a:lnTo>
                        <a:pt x="112124" y="334590"/>
                      </a:lnTo>
                      <a:lnTo>
                        <a:pt x="112124" y="334590"/>
                      </a:lnTo>
                      <a:lnTo>
                        <a:pt x="112124" y="334590"/>
                      </a:lnTo>
                      <a:lnTo>
                        <a:pt x="503666" y="561803"/>
                      </a:lnTo>
                      <a:lnTo>
                        <a:pt x="836478" y="369592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3E40307B-776A-96F3-41FF-A28481273CFA}"/>
                    </a:ext>
                  </a:extLst>
                </p:cNvPr>
                <p:cNvSpPr/>
                <p:nvPr/>
              </p:nvSpPr>
              <p:spPr>
                <a:xfrm>
                  <a:off x="5796172" y="3908798"/>
                  <a:ext cx="724354" cy="419424"/>
                </a:xfrm>
                <a:custGeom>
                  <a:avLst/>
                  <a:gdLst>
                    <a:gd name="connsiteX0" fmla="*/ 0 w 724354"/>
                    <a:gd name="connsiteY0" fmla="*/ 192212 h 419424"/>
                    <a:gd name="connsiteX1" fmla="*/ 390949 w 724354"/>
                    <a:gd name="connsiteY1" fmla="*/ 419424 h 419424"/>
                    <a:gd name="connsiteX2" fmla="*/ 724354 w 724354"/>
                    <a:gd name="connsiteY2" fmla="*/ 227213 h 419424"/>
                    <a:gd name="connsiteX3" fmla="*/ 333404 w 724354"/>
                    <a:gd name="connsiteY3" fmla="*/ 0 h 419424"/>
                    <a:gd name="connsiteX4" fmla="*/ 0 w 724354"/>
                    <a:gd name="connsiteY4" fmla="*/ 192212 h 419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4354" h="419424">
                      <a:moveTo>
                        <a:pt x="0" y="192212"/>
                      </a:moveTo>
                      <a:lnTo>
                        <a:pt x="390949" y="419424"/>
                      </a:lnTo>
                      <a:lnTo>
                        <a:pt x="724354" y="227213"/>
                      </a:lnTo>
                      <a:lnTo>
                        <a:pt x="333404" y="0"/>
                      </a:lnTo>
                      <a:lnTo>
                        <a:pt x="0" y="192212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7E27B7B9-3F15-2F27-191F-C7043B6DE6AE}"/>
                    </a:ext>
                  </a:extLst>
                </p:cNvPr>
                <p:cNvSpPr/>
                <p:nvPr/>
              </p:nvSpPr>
              <p:spPr>
                <a:xfrm>
                  <a:off x="5796172" y="4101010"/>
                  <a:ext cx="390949" cy="248569"/>
                </a:xfrm>
                <a:custGeom>
                  <a:avLst/>
                  <a:gdLst>
                    <a:gd name="connsiteX0" fmla="*/ 0 w 390949"/>
                    <a:gd name="connsiteY0" fmla="*/ 0 h 248569"/>
                    <a:gd name="connsiteX1" fmla="*/ 0 w 390949"/>
                    <a:gd name="connsiteY1" fmla="*/ 21357 h 248569"/>
                    <a:gd name="connsiteX2" fmla="*/ 390949 w 390949"/>
                    <a:gd name="connsiteY2" fmla="*/ 248570 h 248569"/>
                    <a:gd name="connsiteX3" fmla="*/ 390949 w 390949"/>
                    <a:gd name="connsiteY3" fmla="*/ 227213 h 248569"/>
                    <a:gd name="connsiteX4" fmla="*/ 0 w 390949"/>
                    <a:gd name="connsiteY4" fmla="*/ 0 h 248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949" h="248569">
                      <a:moveTo>
                        <a:pt x="0" y="0"/>
                      </a:moveTo>
                      <a:lnTo>
                        <a:pt x="0" y="21357"/>
                      </a:lnTo>
                      <a:lnTo>
                        <a:pt x="390949" y="248570"/>
                      </a:lnTo>
                      <a:lnTo>
                        <a:pt x="390949" y="2272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AE16ECE8-6ADD-3930-1DE1-99760EF39811}"/>
                    </a:ext>
                  </a:extLst>
                </p:cNvPr>
                <p:cNvSpPr/>
                <p:nvPr/>
              </p:nvSpPr>
              <p:spPr>
                <a:xfrm>
                  <a:off x="6187122" y="4136011"/>
                  <a:ext cx="333404" cy="213568"/>
                </a:xfrm>
                <a:custGeom>
                  <a:avLst/>
                  <a:gdLst>
                    <a:gd name="connsiteX0" fmla="*/ 0 w 333404"/>
                    <a:gd name="connsiteY0" fmla="*/ 192211 h 213568"/>
                    <a:gd name="connsiteX1" fmla="*/ 0 w 333404"/>
                    <a:gd name="connsiteY1" fmla="*/ 213568 h 213568"/>
                    <a:gd name="connsiteX2" fmla="*/ 333405 w 333404"/>
                    <a:gd name="connsiteY2" fmla="*/ 21357 h 213568"/>
                    <a:gd name="connsiteX3" fmla="*/ 333405 w 333404"/>
                    <a:gd name="connsiteY3" fmla="*/ 0 h 213568"/>
                    <a:gd name="connsiteX4" fmla="*/ 0 w 333404"/>
                    <a:gd name="connsiteY4" fmla="*/ 192211 h 21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404" h="213568">
                      <a:moveTo>
                        <a:pt x="0" y="192211"/>
                      </a:moveTo>
                      <a:lnTo>
                        <a:pt x="0" y="213568"/>
                      </a:lnTo>
                      <a:lnTo>
                        <a:pt x="333405" y="21357"/>
                      </a:lnTo>
                      <a:lnTo>
                        <a:pt x="333405" y="0"/>
                      </a:lnTo>
                      <a:lnTo>
                        <a:pt x="0" y="192211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5BB5BEE-2086-17D9-EB35-BD21206FC279}"/>
                  </a:ext>
                </a:extLst>
              </p:cNvPr>
              <p:cNvSpPr/>
              <p:nvPr/>
            </p:nvSpPr>
            <p:spPr>
              <a:xfrm>
                <a:off x="5729135" y="3809133"/>
                <a:ext cx="358321" cy="249163"/>
              </a:xfrm>
              <a:custGeom>
                <a:avLst/>
                <a:gdLst>
                  <a:gd name="connsiteX0" fmla="*/ 0 w 358321"/>
                  <a:gd name="connsiteY0" fmla="*/ 164329 h 249163"/>
                  <a:gd name="connsiteX1" fmla="*/ 67037 w 358321"/>
                  <a:gd name="connsiteY1" fmla="*/ 249163 h 249163"/>
                  <a:gd name="connsiteX2" fmla="*/ 358321 w 358321"/>
                  <a:gd name="connsiteY2" fmla="*/ 84834 h 249163"/>
                  <a:gd name="connsiteX3" fmla="*/ 291284 w 358321"/>
                  <a:gd name="connsiteY3" fmla="*/ 0 h 249163"/>
                  <a:gd name="connsiteX4" fmla="*/ 0 w 358321"/>
                  <a:gd name="connsiteY4" fmla="*/ 164329 h 24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321" h="249163">
                    <a:moveTo>
                      <a:pt x="0" y="164329"/>
                    </a:moveTo>
                    <a:lnTo>
                      <a:pt x="67037" y="249163"/>
                    </a:lnTo>
                    <a:lnTo>
                      <a:pt x="358321" y="84834"/>
                    </a:lnTo>
                    <a:lnTo>
                      <a:pt x="291284" y="0"/>
                    </a:lnTo>
                    <a:lnTo>
                      <a:pt x="0" y="164329"/>
                    </a:lnTo>
                    <a:close/>
                  </a:path>
                </a:pathLst>
              </a:custGeom>
              <a:solidFill>
                <a:srgbClr val="FFFFFF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9" name="Graphic 2">
                <a:extLst>
                  <a:ext uri="{FF2B5EF4-FFF2-40B4-BE49-F238E27FC236}">
                    <a16:creationId xmlns:a16="http://schemas.microsoft.com/office/drawing/2014/main" id="{74BA6E02-07F5-9387-05C4-EACD19E6EF84}"/>
                  </a:ext>
                </a:extLst>
              </p:cNvPr>
              <p:cNvGrpSpPr/>
              <p:nvPr/>
            </p:nvGrpSpPr>
            <p:grpSpPr>
              <a:xfrm>
                <a:off x="5855497" y="3984734"/>
                <a:ext cx="605704" cy="309080"/>
                <a:chOff x="5855497" y="3984734"/>
                <a:chExt cx="605704" cy="309080"/>
              </a:xfrm>
            </p:grpSpPr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68D223AF-7F01-FD4E-5515-4D6FBF042DFA}"/>
                    </a:ext>
                  </a:extLst>
                </p:cNvPr>
                <p:cNvSpPr/>
                <p:nvPr/>
              </p:nvSpPr>
              <p:spPr>
                <a:xfrm>
                  <a:off x="5929059" y="4028634"/>
                  <a:ext cx="94326" cy="53985"/>
                </a:xfrm>
                <a:custGeom>
                  <a:avLst/>
                  <a:gdLst>
                    <a:gd name="connsiteX0" fmla="*/ 0 w 94326"/>
                    <a:gd name="connsiteY0" fmla="*/ 26696 h 53985"/>
                    <a:gd name="connsiteX1" fmla="*/ 47459 w 94326"/>
                    <a:gd name="connsiteY1" fmla="*/ 0 h 53985"/>
                    <a:gd name="connsiteX2" fmla="*/ 94326 w 94326"/>
                    <a:gd name="connsiteY2" fmla="*/ 26696 h 53985"/>
                    <a:gd name="connsiteX3" fmla="*/ 46867 w 94326"/>
                    <a:gd name="connsiteY3" fmla="*/ 53985 h 53985"/>
                    <a:gd name="connsiteX4" fmla="*/ 0 w 94326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26" h="53985">
                      <a:moveTo>
                        <a:pt x="0" y="26696"/>
                      </a:moveTo>
                      <a:lnTo>
                        <a:pt x="47459" y="0"/>
                      </a:lnTo>
                      <a:lnTo>
                        <a:pt x="94326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EBC04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85927C96-CE0F-78F4-1FB0-E3FD83BE0118}"/>
                    </a:ext>
                  </a:extLst>
                </p:cNvPr>
                <p:cNvSpPr/>
                <p:nvPr/>
              </p:nvSpPr>
              <p:spPr>
                <a:xfrm>
                  <a:off x="5855497" y="4071348"/>
                  <a:ext cx="93732" cy="53985"/>
                </a:xfrm>
                <a:custGeom>
                  <a:avLst/>
                  <a:gdLst>
                    <a:gd name="connsiteX0" fmla="*/ 0 w 93732"/>
                    <a:gd name="connsiteY0" fmla="*/ 26696 h 53985"/>
                    <a:gd name="connsiteX1" fmla="*/ 46866 w 93732"/>
                    <a:gd name="connsiteY1" fmla="*/ 0 h 53985"/>
                    <a:gd name="connsiteX2" fmla="*/ 93733 w 93732"/>
                    <a:gd name="connsiteY2" fmla="*/ 26696 h 53985"/>
                    <a:gd name="connsiteX3" fmla="*/ 46866 w 93732"/>
                    <a:gd name="connsiteY3" fmla="*/ 53985 h 53985"/>
                    <a:gd name="connsiteX4" fmla="*/ 0 w 93732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2" h="53985">
                      <a:moveTo>
                        <a:pt x="0" y="26696"/>
                      </a:moveTo>
                      <a:lnTo>
                        <a:pt x="46866" y="0"/>
                      </a:lnTo>
                      <a:lnTo>
                        <a:pt x="93733" y="26696"/>
                      </a:lnTo>
                      <a:lnTo>
                        <a:pt x="46866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F4D9864E-C8E9-98C1-648D-EB59158E2CA5}"/>
                    </a:ext>
                  </a:extLst>
                </p:cNvPr>
                <p:cNvSpPr/>
                <p:nvPr/>
              </p:nvSpPr>
              <p:spPr>
                <a:xfrm>
                  <a:off x="6149747" y="3984734"/>
                  <a:ext cx="93732" cy="54578"/>
                </a:xfrm>
                <a:custGeom>
                  <a:avLst/>
                  <a:gdLst>
                    <a:gd name="connsiteX0" fmla="*/ 0 w 93732"/>
                    <a:gd name="connsiteY0" fmla="*/ 27289 h 54578"/>
                    <a:gd name="connsiteX1" fmla="*/ 46867 w 93732"/>
                    <a:gd name="connsiteY1" fmla="*/ 0 h 54578"/>
                    <a:gd name="connsiteX2" fmla="*/ 93733 w 93732"/>
                    <a:gd name="connsiteY2" fmla="*/ 27289 h 54578"/>
                    <a:gd name="connsiteX3" fmla="*/ 46867 w 93732"/>
                    <a:gd name="connsiteY3" fmla="*/ 54578 h 54578"/>
                    <a:gd name="connsiteX4" fmla="*/ 0 w 93732"/>
                    <a:gd name="connsiteY4" fmla="*/ 27289 h 5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2" h="54578">
                      <a:moveTo>
                        <a:pt x="0" y="27289"/>
                      </a:moveTo>
                      <a:lnTo>
                        <a:pt x="46867" y="0"/>
                      </a:lnTo>
                      <a:lnTo>
                        <a:pt x="93733" y="27289"/>
                      </a:lnTo>
                      <a:lnTo>
                        <a:pt x="46867" y="54578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022F875E-23A2-8CB2-4DE7-94451B14F186}"/>
                    </a:ext>
                  </a:extLst>
                </p:cNvPr>
                <p:cNvSpPr/>
                <p:nvPr/>
              </p:nvSpPr>
              <p:spPr>
                <a:xfrm>
                  <a:off x="6075591" y="4028041"/>
                  <a:ext cx="94326" cy="53985"/>
                </a:xfrm>
                <a:custGeom>
                  <a:avLst/>
                  <a:gdLst>
                    <a:gd name="connsiteX0" fmla="*/ 0 w 94326"/>
                    <a:gd name="connsiteY0" fmla="*/ 26696 h 53985"/>
                    <a:gd name="connsiteX1" fmla="*/ 47459 w 94326"/>
                    <a:gd name="connsiteY1" fmla="*/ 0 h 53985"/>
                    <a:gd name="connsiteX2" fmla="*/ 94326 w 94326"/>
                    <a:gd name="connsiteY2" fmla="*/ 26696 h 53985"/>
                    <a:gd name="connsiteX3" fmla="*/ 46867 w 94326"/>
                    <a:gd name="connsiteY3" fmla="*/ 53985 h 53985"/>
                    <a:gd name="connsiteX4" fmla="*/ 0 w 94326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26" h="53985">
                      <a:moveTo>
                        <a:pt x="0" y="26696"/>
                      </a:moveTo>
                      <a:lnTo>
                        <a:pt x="47459" y="0"/>
                      </a:lnTo>
                      <a:lnTo>
                        <a:pt x="94326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76FBCBF-418A-3647-FCA2-D418C0F25E1B}"/>
                    </a:ext>
                  </a:extLst>
                </p:cNvPr>
                <p:cNvSpPr/>
                <p:nvPr/>
              </p:nvSpPr>
              <p:spPr>
                <a:xfrm>
                  <a:off x="6002028" y="4070754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6696 h 53985"/>
                    <a:gd name="connsiteX1" fmla="*/ 46867 w 93733"/>
                    <a:gd name="connsiteY1" fmla="*/ 0 h 53985"/>
                    <a:gd name="connsiteX2" fmla="*/ 93733 w 93733"/>
                    <a:gd name="connsiteY2" fmla="*/ 26696 h 53985"/>
                    <a:gd name="connsiteX3" fmla="*/ 46867 w 93733"/>
                    <a:gd name="connsiteY3" fmla="*/ 53985 h 53985"/>
                    <a:gd name="connsiteX4" fmla="*/ 0 w 93733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6696"/>
                      </a:moveTo>
                      <a:lnTo>
                        <a:pt x="46867" y="0"/>
                      </a:lnTo>
                      <a:lnTo>
                        <a:pt x="93733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7661D5F-531E-4DF1-C639-7189384F9F02}"/>
                    </a:ext>
                  </a:extLst>
                </p:cNvPr>
                <p:cNvSpPr/>
                <p:nvPr/>
              </p:nvSpPr>
              <p:spPr>
                <a:xfrm>
                  <a:off x="5927873" y="4113468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6696 h 53985"/>
                    <a:gd name="connsiteX1" fmla="*/ 46867 w 93733"/>
                    <a:gd name="connsiteY1" fmla="*/ 0 h 53985"/>
                    <a:gd name="connsiteX2" fmla="*/ 93733 w 93733"/>
                    <a:gd name="connsiteY2" fmla="*/ 26696 h 53985"/>
                    <a:gd name="connsiteX3" fmla="*/ 46867 w 93733"/>
                    <a:gd name="connsiteY3" fmla="*/ 53985 h 53985"/>
                    <a:gd name="connsiteX4" fmla="*/ 0 w 93733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6696"/>
                      </a:moveTo>
                      <a:lnTo>
                        <a:pt x="46867" y="0"/>
                      </a:lnTo>
                      <a:lnTo>
                        <a:pt x="93733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49809C45-BA49-ABCA-872D-FD613C44B79B}"/>
                    </a:ext>
                  </a:extLst>
                </p:cNvPr>
                <p:cNvSpPr/>
                <p:nvPr/>
              </p:nvSpPr>
              <p:spPr>
                <a:xfrm>
                  <a:off x="6222123" y="4027447"/>
                  <a:ext cx="94326" cy="53985"/>
                </a:xfrm>
                <a:custGeom>
                  <a:avLst/>
                  <a:gdLst>
                    <a:gd name="connsiteX0" fmla="*/ 0 w 94326"/>
                    <a:gd name="connsiteY0" fmla="*/ 26696 h 53985"/>
                    <a:gd name="connsiteX1" fmla="*/ 47459 w 94326"/>
                    <a:gd name="connsiteY1" fmla="*/ 0 h 53985"/>
                    <a:gd name="connsiteX2" fmla="*/ 94326 w 94326"/>
                    <a:gd name="connsiteY2" fmla="*/ 26696 h 53985"/>
                    <a:gd name="connsiteX3" fmla="*/ 46866 w 94326"/>
                    <a:gd name="connsiteY3" fmla="*/ 53985 h 53985"/>
                    <a:gd name="connsiteX4" fmla="*/ 0 w 94326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26" h="53985">
                      <a:moveTo>
                        <a:pt x="0" y="26696"/>
                      </a:moveTo>
                      <a:lnTo>
                        <a:pt x="47459" y="0"/>
                      </a:lnTo>
                      <a:lnTo>
                        <a:pt x="94326" y="26696"/>
                      </a:lnTo>
                      <a:lnTo>
                        <a:pt x="46866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7319DABF-99FD-55DC-8289-7C33C024895F}"/>
                    </a:ext>
                  </a:extLst>
                </p:cNvPr>
                <p:cNvSpPr/>
                <p:nvPr/>
              </p:nvSpPr>
              <p:spPr>
                <a:xfrm>
                  <a:off x="6148561" y="4070161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6696 h 53985"/>
                    <a:gd name="connsiteX1" fmla="*/ 46867 w 93733"/>
                    <a:gd name="connsiteY1" fmla="*/ 0 h 53985"/>
                    <a:gd name="connsiteX2" fmla="*/ 93733 w 93733"/>
                    <a:gd name="connsiteY2" fmla="*/ 26696 h 53985"/>
                    <a:gd name="connsiteX3" fmla="*/ 46867 w 93733"/>
                    <a:gd name="connsiteY3" fmla="*/ 53985 h 53985"/>
                    <a:gd name="connsiteX4" fmla="*/ 0 w 93733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6696"/>
                      </a:moveTo>
                      <a:lnTo>
                        <a:pt x="46867" y="0"/>
                      </a:lnTo>
                      <a:lnTo>
                        <a:pt x="93733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099FAA7-88AA-6EA3-0FE5-76D1A229BF9A}"/>
                    </a:ext>
                  </a:extLst>
                </p:cNvPr>
                <p:cNvSpPr/>
                <p:nvPr/>
              </p:nvSpPr>
              <p:spPr>
                <a:xfrm>
                  <a:off x="6074405" y="4112875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6696 h 53985"/>
                    <a:gd name="connsiteX1" fmla="*/ 46867 w 93733"/>
                    <a:gd name="connsiteY1" fmla="*/ 0 h 53985"/>
                    <a:gd name="connsiteX2" fmla="*/ 93733 w 93733"/>
                    <a:gd name="connsiteY2" fmla="*/ 26696 h 53985"/>
                    <a:gd name="connsiteX3" fmla="*/ 46867 w 93733"/>
                    <a:gd name="connsiteY3" fmla="*/ 53985 h 53985"/>
                    <a:gd name="connsiteX4" fmla="*/ 0 w 93733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6696"/>
                      </a:moveTo>
                      <a:lnTo>
                        <a:pt x="46867" y="0"/>
                      </a:lnTo>
                      <a:lnTo>
                        <a:pt x="93733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81C723A-A93E-817C-8EE9-7804E69E09D3}"/>
                    </a:ext>
                  </a:extLst>
                </p:cNvPr>
                <p:cNvSpPr/>
                <p:nvPr/>
              </p:nvSpPr>
              <p:spPr>
                <a:xfrm>
                  <a:off x="6000249" y="4155588"/>
                  <a:ext cx="94326" cy="53985"/>
                </a:xfrm>
                <a:custGeom>
                  <a:avLst/>
                  <a:gdLst>
                    <a:gd name="connsiteX0" fmla="*/ 0 w 94326"/>
                    <a:gd name="connsiteY0" fmla="*/ 27289 h 53985"/>
                    <a:gd name="connsiteX1" fmla="*/ 47460 w 94326"/>
                    <a:gd name="connsiteY1" fmla="*/ 0 h 53985"/>
                    <a:gd name="connsiteX2" fmla="*/ 94326 w 94326"/>
                    <a:gd name="connsiteY2" fmla="*/ 27289 h 53985"/>
                    <a:gd name="connsiteX3" fmla="*/ 46867 w 94326"/>
                    <a:gd name="connsiteY3" fmla="*/ 53985 h 53985"/>
                    <a:gd name="connsiteX4" fmla="*/ 0 w 94326"/>
                    <a:gd name="connsiteY4" fmla="*/ 27289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26" h="53985">
                      <a:moveTo>
                        <a:pt x="0" y="27289"/>
                      </a:moveTo>
                      <a:lnTo>
                        <a:pt x="47460" y="0"/>
                      </a:lnTo>
                      <a:lnTo>
                        <a:pt x="94326" y="27289"/>
                      </a:lnTo>
                      <a:lnTo>
                        <a:pt x="46867" y="53985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B9FB3AD3-53AC-9383-28CA-072FFA14604E}"/>
                    </a:ext>
                  </a:extLst>
                </p:cNvPr>
                <p:cNvSpPr/>
                <p:nvPr/>
              </p:nvSpPr>
              <p:spPr>
                <a:xfrm>
                  <a:off x="6295093" y="4069568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7289 h 53985"/>
                    <a:gd name="connsiteX1" fmla="*/ 46867 w 93733"/>
                    <a:gd name="connsiteY1" fmla="*/ 0 h 53985"/>
                    <a:gd name="connsiteX2" fmla="*/ 93733 w 93733"/>
                    <a:gd name="connsiteY2" fmla="*/ 27289 h 53985"/>
                    <a:gd name="connsiteX3" fmla="*/ 46867 w 93733"/>
                    <a:gd name="connsiteY3" fmla="*/ 53986 h 53985"/>
                    <a:gd name="connsiteX4" fmla="*/ 0 w 93733"/>
                    <a:gd name="connsiteY4" fmla="*/ 27289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7289"/>
                      </a:moveTo>
                      <a:lnTo>
                        <a:pt x="46867" y="0"/>
                      </a:lnTo>
                      <a:lnTo>
                        <a:pt x="93733" y="27289"/>
                      </a:lnTo>
                      <a:lnTo>
                        <a:pt x="46867" y="53986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262ADD0-4076-12AD-B282-C15F9B88CFC1}"/>
                    </a:ext>
                  </a:extLst>
                </p:cNvPr>
                <p:cNvSpPr/>
                <p:nvPr/>
              </p:nvSpPr>
              <p:spPr>
                <a:xfrm>
                  <a:off x="6220937" y="4112281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6696 h 53985"/>
                    <a:gd name="connsiteX1" fmla="*/ 46867 w 93733"/>
                    <a:gd name="connsiteY1" fmla="*/ 0 h 53985"/>
                    <a:gd name="connsiteX2" fmla="*/ 93733 w 93733"/>
                    <a:gd name="connsiteY2" fmla="*/ 26696 h 53985"/>
                    <a:gd name="connsiteX3" fmla="*/ 46867 w 93733"/>
                    <a:gd name="connsiteY3" fmla="*/ 53985 h 53985"/>
                    <a:gd name="connsiteX4" fmla="*/ 0 w 93733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6696"/>
                      </a:moveTo>
                      <a:lnTo>
                        <a:pt x="46867" y="0"/>
                      </a:lnTo>
                      <a:lnTo>
                        <a:pt x="93733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2E8F7862-7909-7D25-2BCE-D600F1BDDA7D}"/>
                    </a:ext>
                  </a:extLst>
                </p:cNvPr>
                <p:cNvSpPr/>
                <p:nvPr/>
              </p:nvSpPr>
              <p:spPr>
                <a:xfrm>
                  <a:off x="6146781" y="4154995"/>
                  <a:ext cx="94326" cy="53985"/>
                </a:xfrm>
                <a:custGeom>
                  <a:avLst/>
                  <a:gdLst>
                    <a:gd name="connsiteX0" fmla="*/ 0 w 94326"/>
                    <a:gd name="connsiteY0" fmla="*/ 26696 h 53985"/>
                    <a:gd name="connsiteX1" fmla="*/ 47460 w 94326"/>
                    <a:gd name="connsiteY1" fmla="*/ 0 h 53985"/>
                    <a:gd name="connsiteX2" fmla="*/ 94326 w 94326"/>
                    <a:gd name="connsiteY2" fmla="*/ 26696 h 53985"/>
                    <a:gd name="connsiteX3" fmla="*/ 46867 w 94326"/>
                    <a:gd name="connsiteY3" fmla="*/ 53985 h 53985"/>
                    <a:gd name="connsiteX4" fmla="*/ 0 w 94326"/>
                    <a:gd name="connsiteY4" fmla="*/ 26696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26" h="53985">
                      <a:moveTo>
                        <a:pt x="0" y="26696"/>
                      </a:moveTo>
                      <a:lnTo>
                        <a:pt x="47460" y="0"/>
                      </a:lnTo>
                      <a:lnTo>
                        <a:pt x="94326" y="26696"/>
                      </a:lnTo>
                      <a:lnTo>
                        <a:pt x="46867" y="53985"/>
                      </a:lnTo>
                      <a:lnTo>
                        <a:pt x="0" y="26696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61B84D7C-B4A7-1451-F957-1B2DC824F301}"/>
                    </a:ext>
                  </a:extLst>
                </p:cNvPr>
                <p:cNvSpPr/>
                <p:nvPr/>
              </p:nvSpPr>
              <p:spPr>
                <a:xfrm>
                  <a:off x="6072625" y="4197709"/>
                  <a:ext cx="94326" cy="53985"/>
                </a:xfrm>
                <a:custGeom>
                  <a:avLst/>
                  <a:gdLst>
                    <a:gd name="connsiteX0" fmla="*/ 0 w 94326"/>
                    <a:gd name="connsiteY0" fmla="*/ 27289 h 53985"/>
                    <a:gd name="connsiteX1" fmla="*/ 47460 w 94326"/>
                    <a:gd name="connsiteY1" fmla="*/ 0 h 53985"/>
                    <a:gd name="connsiteX2" fmla="*/ 94326 w 94326"/>
                    <a:gd name="connsiteY2" fmla="*/ 26696 h 53985"/>
                    <a:gd name="connsiteX3" fmla="*/ 46867 w 94326"/>
                    <a:gd name="connsiteY3" fmla="*/ 53985 h 53985"/>
                    <a:gd name="connsiteX4" fmla="*/ 0 w 94326"/>
                    <a:gd name="connsiteY4" fmla="*/ 27289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26" h="53985">
                      <a:moveTo>
                        <a:pt x="0" y="27289"/>
                      </a:moveTo>
                      <a:lnTo>
                        <a:pt x="47460" y="0"/>
                      </a:lnTo>
                      <a:lnTo>
                        <a:pt x="94326" y="26696"/>
                      </a:lnTo>
                      <a:lnTo>
                        <a:pt x="46867" y="53985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41CB52FE-A5A9-585A-6FA0-A736C0E2BE20}"/>
                    </a:ext>
                  </a:extLst>
                </p:cNvPr>
                <p:cNvSpPr/>
                <p:nvPr/>
              </p:nvSpPr>
              <p:spPr>
                <a:xfrm>
                  <a:off x="6367469" y="4111688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7289 h 53985"/>
                    <a:gd name="connsiteX1" fmla="*/ 46867 w 93733"/>
                    <a:gd name="connsiteY1" fmla="*/ 0 h 53985"/>
                    <a:gd name="connsiteX2" fmla="*/ 93733 w 93733"/>
                    <a:gd name="connsiteY2" fmla="*/ 27289 h 53985"/>
                    <a:gd name="connsiteX3" fmla="*/ 46867 w 93733"/>
                    <a:gd name="connsiteY3" fmla="*/ 53985 h 53985"/>
                    <a:gd name="connsiteX4" fmla="*/ 0 w 93733"/>
                    <a:gd name="connsiteY4" fmla="*/ 27289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7289"/>
                      </a:moveTo>
                      <a:lnTo>
                        <a:pt x="46867" y="0"/>
                      </a:lnTo>
                      <a:lnTo>
                        <a:pt x="93733" y="27289"/>
                      </a:lnTo>
                      <a:lnTo>
                        <a:pt x="46867" y="53985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6BCA2FA0-88AD-D5DA-68A5-7ED9EEF9E8F9}"/>
                    </a:ext>
                  </a:extLst>
                </p:cNvPr>
                <p:cNvSpPr/>
                <p:nvPr/>
              </p:nvSpPr>
              <p:spPr>
                <a:xfrm>
                  <a:off x="6293313" y="4154402"/>
                  <a:ext cx="93733" cy="53985"/>
                </a:xfrm>
                <a:custGeom>
                  <a:avLst/>
                  <a:gdLst>
                    <a:gd name="connsiteX0" fmla="*/ 0 w 93733"/>
                    <a:gd name="connsiteY0" fmla="*/ 27289 h 53985"/>
                    <a:gd name="connsiteX1" fmla="*/ 47460 w 93733"/>
                    <a:gd name="connsiteY1" fmla="*/ 0 h 53985"/>
                    <a:gd name="connsiteX2" fmla="*/ 93733 w 93733"/>
                    <a:gd name="connsiteY2" fmla="*/ 27289 h 53985"/>
                    <a:gd name="connsiteX3" fmla="*/ 46867 w 93733"/>
                    <a:gd name="connsiteY3" fmla="*/ 53985 h 53985"/>
                    <a:gd name="connsiteX4" fmla="*/ 0 w 93733"/>
                    <a:gd name="connsiteY4" fmla="*/ 27289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3" h="53985">
                      <a:moveTo>
                        <a:pt x="0" y="27289"/>
                      </a:moveTo>
                      <a:lnTo>
                        <a:pt x="47460" y="0"/>
                      </a:lnTo>
                      <a:lnTo>
                        <a:pt x="93733" y="27289"/>
                      </a:lnTo>
                      <a:lnTo>
                        <a:pt x="46867" y="53985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EC130A64-DB26-E91E-5A4F-C8E3126B66D4}"/>
                    </a:ext>
                  </a:extLst>
                </p:cNvPr>
                <p:cNvSpPr/>
                <p:nvPr/>
              </p:nvSpPr>
              <p:spPr>
                <a:xfrm>
                  <a:off x="6219157" y="4197115"/>
                  <a:ext cx="94326" cy="53985"/>
                </a:xfrm>
                <a:custGeom>
                  <a:avLst/>
                  <a:gdLst>
                    <a:gd name="connsiteX0" fmla="*/ 0 w 94326"/>
                    <a:gd name="connsiteY0" fmla="*/ 27289 h 53985"/>
                    <a:gd name="connsiteX1" fmla="*/ 47460 w 94326"/>
                    <a:gd name="connsiteY1" fmla="*/ 0 h 53985"/>
                    <a:gd name="connsiteX2" fmla="*/ 94326 w 94326"/>
                    <a:gd name="connsiteY2" fmla="*/ 27289 h 53985"/>
                    <a:gd name="connsiteX3" fmla="*/ 46867 w 94326"/>
                    <a:gd name="connsiteY3" fmla="*/ 53985 h 53985"/>
                    <a:gd name="connsiteX4" fmla="*/ 0 w 94326"/>
                    <a:gd name="connsiteY4" fmla="*/ 27289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26" h="53985">
                      <a:moveTo>
                        <a:pt x="0" y="27289"/>
                      </a:moveTo>
                      <a:lnTo>
                        <a:pt x="47460" y="0"/>
                      </a:lnTo>
                      <a:lnTo>
                        <a:pt x="94326" y="27289"/>
                      </a:lnTo>
                      <a:lnTo>
                        <a:pt x="46867" y="53985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FC4F9294-03F6-C0B3-C25E-4088C2C2A0E2}"/>
                    </a:ext>
                  </a:extLst>
                </p:cNvPr>
                <p:cNvSpPr/>
                <p:nvPr/>
              </p:nvSpPr>
              <p:spPr>
                <a:xfrm>
                  <a:off x="6145595" y="4239829"/>
                  <a:ext cx="93732" cy="53985"/>
                </a:xfrm>
                <a:custGeom>
                  <a:avLst/>
                  <a:gdLst>
                    <a:gd name="connsiteX0" fmla="*/ 0 w 93732"/>
                    <a:gd name="connsiteY0" fmla="*/ 27289 h 53985"/>
                    <a:gd name="connsiteX1" fmla="*/ 46867 w 93732"/>
                    <a:gd name="connsiteY1" fmla="*/ 0 h 53985"/>
                    <a:gd name="connsiteX2" fmla="*/ 93733 w 93732"/>
                    <a:gd name="connsiteY2" fmla="*/ 27289 h 53985"/>
                    <a:gd name="connsiteX3" fmla="*/ 46867 w 93732"/>
                    <a:gd name="connsiteY3" fmla="*/ 53985 h 53985"/>
                    <a:gd name="connsiteX4" fmla="*/ 0 w 93732"/>
                    <a:gd name="connsiteY4" fmla="*/ 27289 h 5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32" h="53985">
                      <a:moveTo>
                        <a:pt x="0" y="27289"/>
                      </a:moveTo>
                      <a:lnTo>
                        <a:pt x="46867" y="0"/>
                      </a:lnTo>
                      <a:lnTo>
                        <a:pt x="93733" y="27289"/>
                      </a:lnTo>
                      <a:lnTo>
                        <a:pt x="46867" y="53985"/>
                      </a:lnTo>
                      <a:lnTo>
                        <a:pt x="0" y="27289"/>
                      </a:lnTo>
                    </a:path>
                  </a:pathLst>
                </a:custGeom>
                <a:solidFill>
                  <a:srgbClr val="FFFFF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B0358A3-4124-C3E3-18C8-7E845E585D8B}"/>
                  </a:ext>
                </a:extLst>
              </p:cNvPr>
              <p:cNvSpPr/>
              <p:nvPr/>
            </p:nvSpPr>
            <p:spPr>
              <a:xfrm>
                <a:off x="4294071" y="5625057"/>
                <a:ext cx="402814" cy="233145"/>
              </a:xfrm>
              <a:custGeom>
                <a:avLst/>
                <a:gdLst>
                  <a:gd name="connsiteX0" fmla="*/ 307887 w 402814"/>
                  <a:gd name="connsiteY0" fmla="*/ 179153 h 233145"/>
                  <a:gd name="connsiteX1" fmla="*/ 271105 w 402814"/>
                  <a:gd name="connsiteY1" fmla="*/ 195171 h 233145"/>
                  <a:gd name="connsiteX2" fmla="*/ 279411 w 402814"/>
                  <a:gd name="connsiteY2" fmla="*/ 224833 h 233145"/>
                  <a:gd name="connsiteX3" fmla="*/ 225426 w 402814"/>
                  <a:gd name="connsiteY3" fmla="*/ 233138 h 233145"/>
                  <a:gd name="connsiteX4" fmla="*/ 206442 w 402814"/>
                  <a:gd name="connsiteY4" fmla="*/ 204663 h 233145"/>
                  <a:gd name="connsiteX5" fmla="*/ 118641 w 402814"/>
                  <a:gd name="connsiteY5" fmla="*/ 191018 h 233145"/>
                  <a:gd name="connsiteX6" fmla="*/ 78300 w 402814"/>
                  <a:gd name="connsiteY6" fmla="*/ 210002 h 233145"/>
                  <a:gd name="connsiteX7" fmla="*/ 39146 w 402814"/>
                  <a:gd name="connsiteY7" fmla="*/ 187459 h 233145"/>
                  <a:gd name="connsiteX8" fmla="*/ 71774 w 402814"/>
                  <a:gd name="connsiteY8" fmla="*/ 163729 h 233145"/>
                  <a:gd name="connsiteX9" fmla="*/ 48045 w 402814"/>
                  <a:gd name="connsiteY9" fmla="*/ 112710 h 233145"/>
                  <a:gd name="connsiteX10" fmla="*/ -8 w 402814"/>
                  <a:gd name="connsiteY10" fmla="*/ 102031 h 233145"/>
                  <a:gd name="connsiteX11" fmla="*/ 14229 w 402814"/>
                  <a:gd name="connsiteY11" fmla="*/ 70589 h 233145"/>
                  <a:gd name="connsiteX12" fmla="*/ 65842 w 402814"/>
                  <a:gd name="connsiteY12" fmla="*/ 75335 h 233145"/>
                  <a:gd name="connsiteX13" fmla="*/ 93131 w 402814"/>
                  <a:gd name="connsiteY13" fmla="*/ 53978 h 233145"/>
                  <a:gd name="connsiteX14" fmla="*/ 130506 w 402814"/>
                  <a:gd name="connsiteY14" fmla="*/ 37961 h 233145"/>
                  <a:gd name="connsiteX15" fmla="*/ 122200 w 402814"/>
                  <a:gd name="connsiteY15" fmla="*/ 8298 h 233145"/>
                  <a:gd name="connsiteX16" fmla="*/ 175593 w 402814"/>
                  <a:gd name="connsiteY16" fmla="*/ -7 h 233145"/>
                  <a:gd name="connsiteX17" fmla="*/ 194577 w 402814"/>
                  <a:gd name="connsiteY17" fmla="*/ 28469 h 233145"/>
                  <a:gd name="connsiteX18" fmla="*/ 282970 w 402814"/>
                  <a:gd name="connsiteY18" fmla="*/ 41520 h 233145"/>
                  <a:gd name="connsiteX19" fmla="*/ 323311 w 402814"/>
                  <a:gd name="connsiteY19" fmla="*/ 23129 h 233145"/>
                  <a:gd name="connsiteX20" fmla="*/ 362465 w 402814"/>
                  <a:gd name="connsiteY20" fmla="*/ 45673 h 233145"/>
                  <a:gd name="connsiteX21" fmla="*/ 329837 w 402814"/>
                  <a:gd name="connsiteY21" fmla="*/ 69403 h 233145"/>
                  <a:gd name="connsiteX22" fmla="*/ 353567 w 402814"/>
                  <a:gd name="connsiteY22" fmla="*/ 120422 h 233145"/>
                  <a:gd name="connsiteX23" fmla="*/ 402806 w 402814"/>
                  <a:gd name="connsiteY23" fmla="*/ 131100 h 233145"/>
                  <a:gd name="connsiteX24" fmla="*/ 388569 w 402814"/>
                  <a:gd name="connsiteY24" fmla="*/ 161949 h 233145"/>
                  <a:gd name="connsiteX25" fmla="*/ 336956 w 402814"/>
                  <a:gd name="connsiteY25" fmla="*/ 157203 h 233145"/>
                  <a:gd name="connsiteX26" fmla="*/ 307887 w 402814"/>
                  <a:gd name="connsiteY26" fmla="*/ 179153 h 233145"/>
                  <a:gd name="connsiteX27" fmla="*/ 140591 w 402814"/>
                  <a:gd name="connsiteY27" fmla="*/ 150677 h 233145"/>
                  <a:gd name="connsiteX28" fmla="*/ 259241 w 402814"/>
                  <a:gd name="connsiteY28" fmla="*/ 150677 h 233145"/>
                  <a:gd name="connsiteX29" fmla="*/ 282442 w 402814"/>
                  <a:gd name="connsiteY29" fmla="*/ 105063 h 233145"/>
                  <a:gd name="connsiteX30" fmla="*/ 259241 w 402814"/>
                  <a:gd name="connsiteY30" fmla="*/ 81861 h 233145"/>
                  <a:gd name="connsiteX31" fmla="*/ 140591 w 402814"/>
                  <a:gd name="connsiteY31" fmla="*/ 81861 h 233145"/>
                  <a:gd name="connsiteX32" fmla="*/ 117395 w 402814"/>
                  <a:gd name="connsiteY32" fmla="*/ 127476 h 233145"/>
                  <a:gd name="connsiteX33" fmla="*/ 140591 w 402814"/>
                  <a:gd name="connsiteY33" fmla="*/ 150677 h 233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02814" h="233145">
                    <a:moveTo>
                      <a:pt x="307887" y="179153"/>
                    </a:moveTo>
                    <a:cubicBezTo>
                      <a:pt x="296241" y="185803"/>
                      <a:pt x="283908" y="191172"/>
                      <a:pt x="271105" y="195171"/>
                    </a:cubicBezTo>
                    <a:lnTo>
                      <a:pt x="279411" y="224833"/>
                    </a:lnTo>
                    <a:lnTo>
                      <a:pt x="225426" y="233138"/>
                    </a:lnTo>
                    <a:lnTo>
                      <a:pt x="206442" y="204663"/>
                    </a:lnTo>
                    <a:cubicBezTo>
                      <a:pt x="176583" y="205570"/>
                      <a:pt x="146814" y="200943"/>
                      <a:pt x="118641" y="191018"/>
                    </a:cubicBezTo>
                    <a:lnTo>
                      <a:pt x="78300" y="210002"/>
                    </a:lnTo>
                    <a:lnTo>
                      <a:pt x="39146" y="187459"/>
                    </a:lnTo>
                    <a:lnTo>
                      <a:pt x="71774" y="163729"/>
                    </a:lnTo>
                    <a:cubicBezTo>
                      <a:pt x="56273" y="151407"/>
                      <a:pt x="47481" y="132506"/>
                      <a:pt x="48045" y="112710"/>
                    </a:cubicBezTo>
                    <a:lnTo>
                      <a:pt x="-8" y="102031"/>
                    </a:lnTo>
                    <a:lnTo>
                      <a:pt x="14229" y="70589"/>
                    </a:lnTo>
                    <a:lnTo>
                      <a:pt x="65842" y="75335"/>
                    </a:lnTo>
                    <a:cubicBezTo>
                      <a:pt x="73809" y="66881"/>
                      <a:pt x="83011" y="59680"/>
                      <a:pt x="93131" y="53978"/>
                    </a:cubicBezTo>
                    <a:cubicBezTo>
                      <a:pt x="104937" y="47227"/>
                      <a:pt x="117478" y="41853"/>
                      <a:pt x="130506" y="37961"/>
                    </a:cubicBezTo>
                    <a:lnTo>
                      <a:pt x="122200" y="8298"/>
                    </a:lnTo>
                    <a:lnTo>
                      <a:pt x="175593" y="-7"/>
                    </a:lnTo>
                    <a:lnTo>
                      <a:pt x="194577" y="28469"/>
                    </a:lnTo>
                    <a:cubicBezTo>
                      <a:pt x="224601" y="27181"/>
                      <a:pt x="254596" y="31613"/>
                      <a:pt x="282970" y="41520"/>
                    </a:cubicBezTo>
                    <a:lnTo>
                      <a:pt x="323311" y="23129"/>
                    </a:lnTo>
                    <a:lnTo>
                      <a:pt x="362465" y="45673"/>
                    </a:lnTo>
                    <a:lnTo>
                      <a:pt x="329837" y="69403"/>
                    </a:lnTo>
                    <a:cubicBezTo>
                      <a:pt x="345819" y="81339"/>
                      <a:pt x="354735" y="100506"/>
                      <a:pt x="353567" y="120422"/>
                    </a:cubicBezTo>
                    <a:lnTo>
                      <a:pt x="402806" y="131100"/>
                    </a:lnTo>
                    <a:lnTo>
                      <a:pt x="388569" y="161949"/>
                    </a:lnTo>
                    <a:lnTo>
                      <a:pt x="336956" y="157203"/>
                    </a:lnTo>
                    <a:cubicBezTo>
                      <a:pt x="328787" y="166339"/>
                      <a:pt x="318909" y="173796"/>
                      <a:pt x="307887" y="179153"/>
                    </a:cubicBezTo>
                    <a:close/>
                    <a:moveTo>
                      <a:pt x="140591" y="150677"/>
                    </a:moveTo>
                    <a:cubicBezTo>
                      <a:pt x="177710" y="170296"/>
                      <a:pt x="222121" y="170296"/>
                      <a:pt x="259241" y="150677"/>
                    </a:cubicBezTo>
                    <a:cubicBezTo>
                      <a:pt x="278242" y="144484"/>
                      <a:pt x="288630" y="124064"/>
                      <a:pt x="282442" y="105063"/>
                    </a:cubicBezTo>
                    <a:cubicBezTo>
                      <a:pt x="278859" y="94064"/>
                      <a:pt x="270233" y="85444"/>
                      <a:pt x="259241" y="81861"/>
                    </a:cubicBezTo>
                    <a:cubicBezTo>
                      <a:pt x="221931" y="63037"/>
                      <a:pt x="177901" y="63037"/>
                      <a:pt x="140591" y="81861"/>
                    </a:cubicBezTo>
                    <a:cubicBezTo>
                      <a:pt x="121589" y="88054"/>
                      <a:pt x="111202" y="108474"/>
                      <a:pt x="117395" y="127476"/>
                    </a:cubicBezTo>
                    <a:cubicBezTo>
                      <a:pt x="120972" y="138474"/>
                      <a:pt x="129598" y="147094"/>
                      <a:pt x="140591" y="150677"/>
                    </a:cubicBezTo>
                  </a:path>
                </a:pathLst>
              </a:custGeom>
              <a:solidFill>
                <a:srgbClr val="A2BBCC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BCEDB08-4D00-C489-AA07-F5DE15F04760}"/>
                  </a:ext>
                </a:extLst>
              </p:cNvPr>
              <p:cNvSpPr/>
              <p:nvPr/>
            </p:nvSpPr>
            <p:spPr>
              <a:xfrm>
                <a:off x="3677688" y="5696840"/>
                <a:ext cx="735032" cy="425356"/>
              </a:xfrm>
              <a:custGeom>
                <a:avLst/>
                <a:gdLst>
                  <a:gd name="connsiteX0" fmla="*/ 565356 w 735032"/>
                  <a:gd name="connsiteY0" fmla="*/ 326871 h 425356"/>
                  <a:gd name="connsiteX1" fmla="*/ 497132 w 735032"/>
                  <a:gd name="connsiteY1" fmla="*/ 355940 h 425356"/>
                  <a:gd name="connsiteX2" fmla="*/ 512557 w 735032"/>
                  <a:gd name="connsiteY2" fmla="*/ 409926 h 425356"/>
                  <a:gd name="connsiteX3" fmla="*/ 414671 w 735032"/>
                  <a:gd name="connsiteY3" fmla="*/ 425350 h 425356"/>
                  <a:gd name="connsiteX4" fmla="*/ 379076 w 735032"/>
                  <a:gd name="connsiteY4" fmla="*/ 373738 h 425356"/>
                  <a:gd name="connsiteX5" fmla="*/ 218307 w 735032"/>
                  <a:gd name="connsiteY5" fmla="*/ 348822 h 425356"/>
                  <a:gd name="connsiteX6" fmla="*/ 144151 w 735032"/>
                  <a:gd name="connsiteY6" fmla="*/ 383229 h 425356"/>
                  <a:gd name="connsiteX7" fmla="*/ 72961 w 735032"/>
                  <a:gd name="connsiteY7" fmla="*/ 341702 h 425356"/>
                  <a:gd name="connsiteX8" fmla="*/ 132286 w 735032"/>
                  <a:gd name="connsiteY8" fmla="*/ 298989 h 425356"/>
                  <a:gd name="connsiteX9" fmla="*/ 88979 w 735032"/>
                  <a:gd name="connsiteY9" fmla="*/ 205849 h 425356"/>
                  <a:gd name="connsiteX10" fmla="*/ -8 w 735032"/>
                  <a:gd name="connsiteY10" fmla="*/ 185679 h 425356"/>
                  <a:gd name="connsiteX11" fmla="*/ 25501 w 735032"/>
                  <a:gd name="connsiteY11" fmla="*/ 126354 h 425356"/>
                  <a:gd name="connsiteX12" fmla="*/ 119234 w 735032"/>
                  <a:gd name="connsiteY12" fmla="*/ 134660 h 425356"/>
                  <a:gd name="connsiteX13" fmla="*/ 169067 w 735032"/>
                  <a:gd name="connsiteY13" fmla="*/ 95505 h 425356"/>
                  <a:gd name="connsiteX14" fmla="*/ 236697 w 735032"/>
                  <a:gd name="connsiteY14" fmla="*/ 66437 h 425356"/>
                  <a:gd name="connsiteX15" fmla="*/ 221866 w 735032"/>
                  <a:gd name="connsiteY15" fmla="*/ 12451 h 425356"/>
                  <a:gd name="connsiteX16" fmla="*/ 319752 w 735032"/>
                  <a:gd name="connsiteY16" fmla="*/ -7 h 425356"/>
                  <a:gd name="connsiteX17" fmla="*/ 354160 w 735032"/>
                  <a:gd name="connsiteY17" fmla="*/ 51605 h 425356"/>
                  <a:gd name="connsiteX18" fmla="*/ 514930 w 735032"/>
                  <a:gd name="connsiteY18" fmla="*/ 76522 h 425356"/>
                  <a:gd name="connsiteX19" fmla="*/ 589086 w 735032"/>
                  <a:gd name="connsiteY19" fmla="*/ 42113 h 425356"/>
                  <a:gd name="connsiteX20" fmla="*/ 660869 w 735032"/>
                  <a:gd name="connsiteY20" fmla="*/ 83047 h 425356"/>
                  <a:gd name="connsiteX21" fmla="*/ 601544 w 735032"/>
                  <a:gd name="connsiteY21" fmla="*/ 126354 h 425356"/>
                  <a:gd name="connsiteX22" fmla="*/ 644851 w 735032"/>
                  <a:gd name="connsiteY22" fmla="*/ 219494 h 425356"/>
                  <a:gd name="connsiteX23" fmla="*/ 735024 w 735032"/>
                  <a:gd name="connsiteY23" fmla="*/ 242037 h 425356"/>
                  <a:gd name="connsiteX24" fmla="*/ 709515 w 735032"/>
                  <a:gd name="connsiteY24" fmla="*/ 301362 h 425356"/>
                  <a:gd name="connsiteX25" fmla="*/ 616375 w 735032"/>
                  <a:gd name="connsiteY25" fmla="*/ 287124 h 425356"/>
                  <a:gd name="connsiteX26" fmla="*/ 565356 w 735032"/>
                  <a:gd name="connsiteY26" fmla="*/ 326871 h 425356"/>
                  <a:gd name="connsiteX27" fmla="*/ 260427 w 735032"/>
                  <a:gd name="connsiteY27" fmla="*/ 275259 h 425356"/>
                  <a:gd name="connsiteX28" fmla="*/ 477556 w 735032"/>
                  <a:gd name="connsiteY28" fmla="*/ 275259 h 425356"/>
                  <a:gd name="connsiteX29" fmla="*/ 477556 w 735032"/>
                  <a:gd name="connsiteY29" fmla="*/ 149491 h 425356"/>
                  <a:gd name="connsiteX30" fmla="*/ 260427 w 735032"/>
                  <a:gd name="connsiteY30" fmla="*/ 149491 h 425356"/>
                  <a:gd name="connsiteX31" fmla="*/ 219001 w 735032"/>
                  <a:gd name="connsiteY31" fmla="*/ 233833 h 425356"/>
                  <a:gd name="connsiteX32" fmla="*/ 260427 w 735032"/>
                  <a:gd name="connsiteY32" fmla="*/ 275259 h 42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35032" h="425356">
                    <a:moveTo>
                      <a:pt x="565356" y="326871"/>
                    </a:moveTo>
                    <a:cubicBezTo>
                      <a:pt x="543702" y="338932"/>
                      <a:pt x="520833" y="348679"/>
                      <a:pt x="497132" y="355940"/>
                    </a:cubicBezTo>
                    <a:lnTo>
                      <a:pt x="512557" y="409926"/>
                    </a:lnTo>
                    <a:lnTo>
                      <a:pt x="414671" y="425350"/>
                    </a:lnTo>
                    <a:lnTo>
                      <a:pt x="379076" y="373738"/>
                    </a:lnTo>
                    <a:cubicBezTo>
                      <a:pt x="324421" y="375262"/>
                      <a:pt x="269937" y="366820"/>
                      <a:pt x="218307" y="348822"/>
                    </a:cubicBezTo>
                    <a:lnTo>
                      <a:pt x="144151" y="383229"/>
                    </a:lnTo>
                    <a:lnTo>
                      <a:pt x="72961" y="341702"/>
                    </a:lnTo>
                    <a:lnTo>
                      <a:pt x="132286" y="298989"/>
                    </a:lnTo>
                    <a:cubicBezTo>
                      <a:pt x="103875" y="276582"/>
                      <a:pt x="87804" y="242014"/>
                      <a:pt x="88979" y="205849"/>
                    </a:cubicBezTo>
                    <a:lnTo>
                      <a:pt x="-8" y="185679"/>
                    </a:lnTo>
                    <a:lnTo>
                      <a:pt x="25501" y="126354"/>
                    </a:lnTo>
                    <a:lnTo>
                      <a:pt x="119234" y="134660"/>
                    </a:lnTo>
                    <a:cubicBezTo>
                      <a:pt x="133686" y="119069"/>
                      <a:pt x="150504" y="105858"/>
                      <a:pt x="169067" y="95505"/>
                    </a:cubicBezTo>
                    <a:cubicBezTo>
                      <a:pt x="190465" y="83338"/>
                      <a:pt x="213145" y="73591"/>
                      <a:pt x="236697" y="66437"/>
                    </a:cubicBezTo>
                    <a:lnTo>
                      <a:pt x="221866" y="12451"/>
                    </a:lnTo>
                    <a:lnTo>
                      <a:pt x="319752" y="-7"/>
                    </a:lnTo>
                    <a:lnTo>
                      <a:pt x="354160" y="51605"/>
                    </a:lnTo>
                    <a:cubicBezTo>
                      <a:pt x="408857" y="49446"/>
                      <a:pt x="463454" y="57906"/>
                      <a:pt x="514930" y="76522"/>
                    </a:cubicBezTo>
                    <a:lnTo>
                      <a:pt x="589086" y="42113"/>
                    </a:lnTo>
                    <a:lnTo>
                      <a:pt x="660869" y="83047"/>
                    </a:lnTo>
                    <a:lnTo>
                      <a:pt x="601544" y="126354"/>
                    </a:lnTo>
                    <a:cubicBezTo>
                      <a:pt x="629800" y="148880"/>
                      <a:pt x="645836" y="183371"/>
                      <a:pt x="644851" y="219494"/>
                    </a:cubicBezTo>
                    <a:lnTo>
                      <a:pt x="735024" y="242037"/>
                    </a:lnTo>
                    <a:lnTo>
                      <a:pt x="709515" y="301362"/>
                    </a:lnTo>
                    <a:lnTo>
                      <a:pt x="616375" y="287124"/>
                    </a:lnTo>
                    <a:cubicBezTo>
                      <a:pt x="601461" y="302857"/>
                      <a:pt x="584263" y="316258"/>
                      <a:pt x="565356" y="326871"/>
                    </a:cubicBezTo>
                    <a:close/>
                    <a:moveTo>
                      <a:pt x="260427" y="275259"/>
                    </a:moveTo>
                    <a:cubicBezTo>
                      <a:pt x="328561" y="310314"/>
                      <a:pt x="409421" y="310314"/>
                      <a:pt x="477556" y="275259"/>
                    </a:cubicBezTo>
                    <a:cubicBezTo>
                      <a:pt x="536880" y="240851"/>
                      <a:pt x="536880" y="184492"/>
                      <a:pt x="477556" y="149491"/>
                    </a:cubicBezTo>
                    <a:cubicBezTo>
                      <a:pt x="409261" y="115112"/>
                      <a:pt x="328722" y="115112"/>
                      <a:pt x="260427" y="149491"/>
                    </a:cubicBezTo>
                    <a:cubicBezTo>
                      <a:pt x="225698" y="161338"/>
                      <a:pt x="207147" y="199098"/>
                      <a:pt x="219001" y="233833"/>
                    </a:cubicBezTo>
                    <a:cubicBezTo>
                      <a:pt x="225645" y="253309"/>
                      <a:pt x="240945" y="268614"/>
                      <a:pt x="260427" y="275259"/>
                    </a:cubicBezTo>
                  </a:path>
                </a:pathLst>
              </a:custGeom>
              <a:solidFill>
                <a:srgbClr val="A2BBCC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32F608D-8018-7B4E-3DAB-603FA01D14F6}"/>
                  </a:ext>
                </a:extLst>
              </p:cNvPr>
              <p:cNvSpPr/>
              <p:nvPr/>
            </p:nvSpPr>
            <p:spPr>
              <a:xfrm>
                <a:off x="4414500" y="5571665"/>
                <a:ext cx="8305" cy="56358"/>
              </a:xfrm>
              <a:custGeom>
                <a:avLst/>
                <a:gdLst>
                  <a:gd name="connsiteX0" fmla="*/ 8306 w 8305"/>
                  <a:gd name="connsiteY0" fmla="*/ 29662 h 56358"/>
                  <a:gd name="connsiteX1" fmla="*/ 0 w 8305"/>
                  <a:gd name="connsiteY1" fmla="*/ 0 h 56358"/>
                  <a:gd name="connsiteX2" fmla="*/ 0 w 8305"/>
                  <a:gd name="connsiteY2" fmla="*/ 26696 h 56358"/>
                  <a:gd name="connsiteX3" fmla="*/ 8306 w 8305"/>
                  <a:gd name="connsiteY3" fmla="*/ 56359 h 56358"/>
                  <a:gd name="connsiteX4" fmla="*/ 8306 w 8305"/>
                  <a:gd name="connsiteY4" fmla="*/ 29662 h 5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5" h="56358">
                    <a:moveTo>
                      <a:pt x="8306" y="29662"/>
                    </a:moveTo>
                    <a:lnTo>
                      <a:pt x="0" y="0"/>
                    </a:lnTo>
                    <a:lnTo>
                      <a:pt x="0" y="26696"/>
                    </a:lnTo>
                    <a:lnTo>
                      <a:pt x="8306" y="56359"/>
                    </a:lnTo>
                    <a:lnTo>
                      <a:pt x="8306" y="29662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2879AA5-1BF7-BC77-5379-F9699DB3E1FB}"/>
                  </a:ext>
                </a:extLst>
              </p:cNvPr>
              <p:cNvSpPr/>
              <p:nvPr/>
            </p:nvSpPr>
            <p:spPr>
              <a:xfrm>
                <a:off x="4622137" y="5609040"/>
                <a:ext cx="32628" cy="50425"/>
              </a:xfrm>
              <a:custGeom>
                <a:avLst/>
                <a:gdLst>
                  <a:gd name="connsiteX0" fmla="*/ 32628 w 32628"/>
                  <a:gd name="connsiteY0" fmla="*/ 0 h 50425"/>
                  <a:gd name="connsiteX1" fmla="*/ 0 w 32628"/>
                  <a:gd name="connsiteY1" fmla="*/ 23137 h 50425"/>
                  <a:gd name="connsiteX2" fmla="*/ 0 w 32628"/>
                  <a:gd name="connsiteY2" fmla="*/ 50426 h 50425"/>
                  <a:gd name="connsiteX3" fmla="*/ 32628 w 32628"/>
                  <a:gd name="connsiteY3" fmla="*/ 26696 h 50425"/>
                  <a:gd name="connsiteX4" fmla="*/ 32628 w 32628"/>
                  <a:gd name="connsiteY4" fmla="*/ 0 h 5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28" h="50425">
                    <a:moveTo>
                      <a:pt x="32628" y="0"/>
                    </a:moveTo>
                    <a:lnTo>
                      <a:pt x="0" y="23137"/>
                    </a:lnTo>
                    <a:lnTo>
                      <a:pt x="0" y="50426"/>
                    </a:lnTo>
                    <a:lnTo>
                      <a:pt x="32628" y="26696"/>
                    </a:lnTo>
                    <a:lnTo>
                      <a:pt x="32628" y="0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EE4DF6A-197F-B575-387B-3C8BE705BC9F}"/>
                  </a:ext>
                </a:extLst>
              </p:cNvPr>
              <p:cNvSpPr/>
              <p:nvPr/>
            </p:nvSpPr>
            <p:spPr>
              <a:xfrm>
                <a:off x="4412721" y="5642261"/>
                <a:ext cx="154244" cy="68223"/>
              </a:xfrm>
              <a:custGeom>
                <a:avLst/>
                <a:gdLst>
                  <a:gd name="connsiteX0" fmla="*/ -8 w 154244"/>
                  <a:gd name="connsiteY0" fmla="*/ 54571 h 68223"/>
                  <a:gd name="connsiteX1" fmla="*/ 4144 w 154244"/>
                  <a:gd name="connsiteY1" fmla="*/ 46859 h 68223"/>
                  <a:gd name="connsiteX2" fmla="*/ 4144 w 154244"/>
                  <a:gd name="connsiteY2" fmla="*/ 46859 h 68223"/>
                  <a:gd name="connsiteX3" fmla="*/ 10670 w 154244"/>
                  <a:gd name="connsiteY3" fmla="*/ 39147 h 68223"/>
                  <a:gd name="connsiteX4" fmla="*/ 16602 w 154244"/>
                  <a:gd name="connsiteY4" fmla="*/ 34994 h 68223"/>
                  <a:gd name="connsiteX5" fmla="*/ 21942 w 154244"/>
                  <a:gd name="connsiteY5" fmla="*/ 30841 h 68223"/>
                  <a:gd name="connsiteX6" fmla="*/ 38553 w 154244"/>
                  <a:gd name="connsiteY6" fmla="*/ 23723 h 68223"/>
                  <a:gd name="connsiteX7" fmla="*/ 44485 w 154244"/>
                  <a:gd name="connsiteY7" fmla="*/ 23723 h 68223"/>
                  <a:gd name="connsiteX8" fmla="*/ 53384 w 154244"/>
                  <a:gd name="connsiteY8" fmla="*/ 23723 h 68223"/>
                  <a:gd name="connsiteX9" fmla="*/ 63469 w 154244"/>
                  <a:gd name="connsiteY9" fmla="*/ 23723 h 68223"/>
                  <a:gd name="connsiteX10" fmla="*/ 63469 w 154244"/>
                  <a:gd name="connsiteY10" fmla="*/ 23723 h 68223"/>
                  <a:gd name="connsiteX11" fmla="*/ 77707 w 154244"/>
                  <a:gd name="connsiteY11" fmla="*/ 23723 h 68223"/>
                  <a:gd name="connsiteX12" fmla="*/ 77707 w 154244"/>
                  <a:gd name="connsiteY12" fmla="*/ 23723 h 68223"/>
                  <a:gd name="connsiteX13" fmla="*/ 91352 w 154244"/>
                  <a:gd name="connsiteY13" fmla="*/ 23723 h 68223"/>
                  <a:gd name="connsiteX14" fmla="*/ 91352 w 154244"/>
                  <a:gd name="connsiteY14" fmla="*/ 23723 h 68223"/>
                  <a:gd name="connsiteX15" fmla="*/ 104996 w 154244"/>
                  <a:gd name="connsiteY15" fmla="*/ 23723 h 68223"/>
                  <a:gd name="connsiteX16" fmla="*/ 104996 w 154244"/>
                  <a:gd name="connsiteY16" fmla="*/ 23723 h 68223"/>
                  <a:gd name="connsiteX17" fmla="*/ 116268 w 154244"/>
                  <a:gd name="connsiteY17" fmla="*/ 27282 h 68223"/>
                  <a:gd name="connsiteX18" fmla="*/ 116268 w 154244"/>
                  <a:gd name="connsiteY18" fmla="*/ 27282 h 68223"/>
                  <a:gd name="connsiteX19" fmla="*/ 129319 w 154244"/>
                  <a:gd name="connsiteY19" fmla="*/ 33215 h 68223"/>
                  <a:gd name="connsiteX20" fmla="*/ 154236 w 154244"/>
                  <a:gd name="connsiteY20" fmla="*/ 68216 h 68223"/>
                  <a:gd name="connsiteX21" fmla="*/ 154236 w 154244"/>
                  <a:gd name="connsiteY21" fmla="*/ 40334 h 68223"/>
                  <a:gd name="connsiteX22" fmla="*/ 129319 w 154244"/>
                  <a:gd name="connsiteY22" fmla="*/ 5925 h 68223"/>
                  <a:gd name="connsiteX23" fmla="*/ 116861 w 154244"/>
                  <a:gd name="connsiteY23" fmla="*/ -7 h 68223"/>
                  <a:gd name="connsiteX24" fmla="*/ 116861 w 154244"/>
                  <a:gd name="connsiteY24" fmla="*/ -7 h 68223"/>
                  <a:gd name="connsiteX25" fmla="*/ 109149 w 154244"/>
                  <a:gd name="connsiteY25" fmla="*/ -7 h 68223"/>
                  <a:gd name="connsiteX26" fmla="*/ 104996 w 154244"/>
                  <a:gd name="connsiteY26" fmla="*/ -7 h 68223"/>
                  <a:gd name="connsiteX27" fmla="*/ 100251 w 154244"/>
                  <a:gd name="connsiteY27" fmla="*/ -7 h 68223"/>
                  <a:gd name="connsiteX28" fmla="*/ 91945 w 154244"/>
                  <a:gd name="connsiteY28" fmla="*/ -7 h 68223"/>
                  <a:gd name="connsiteX29" fmla="*/ 53977 w 154244"/>
                  <a:gd name="connsiteY29" fmla="*/ -7 h 68223"/>
                  <a:gd name="connsiteX30" fmla="*/ 46858 w 154244"/>
                  <a:gd name="connsiteY30" fmla="*/ -7 h 68223"/>
                  <a:gd name="connsiteX31" fmla="*/ 46858 w 154244"/>
                  <a:gd name="connsiteY31" fmla="*/ -7 h 68223"/>
                  <a:gd name="connsiteX32" fmla="*/ 38553 w 154244"/>
                  <a:gd name="connsiteY32" fmla="*/ -7 h 68223"/>
                  <a:gd name="connsiteX33" fmla="*/ 33807 w 154244"/>
                  <a:gd name="connsiteY33" fmla="*/ -7 h 68223"/>
                  <a:gd name="connsiteX34" fmla="*/ 33807 w 154244"/>
                  <a:gd name="connsiteY34" fmla="*/ -7 h 68223"/>
                  <a:gd name="connsiteX35" fmla="*/ 17196 w 154244"/>
                  <a:gd name="connsiteY35" fmla="*/ 7705 h 68223"/>
                  <a:gd name="connsiteX36" fmla="*/ 17196 w 154244"/>
                  <a:gd name="connsiteY36" fmla="*/ 7705 h 68223"/>
                  <a:gd name="connsiteX37" fmla="*/ 13043 w 154244"/>
                  <a:gd name="connsiteY37" fmla="*/ 7705 h 68223"/>
                  <a:gd name="connsiteX38" fmla="*/ 7111 w 154244"/>
                  <a:gd name="connsiteY38" fmla="*/ 11858 h 68223"/>
                  <a:gd name="connsiteX39" fmla="*/ 7111 w 154244"/>
                  <a:gd name="connsiteY39" fmla="*/ 11858 h 68223"/>
                  <a:gd name="connsiteX40" fmla="*/ 1771 w 154244"/>
                  <a:gd name="connsiteY40" fmla="*/ 17197 h 68223"/>
                  <a:gd name="connsiteX41" fmla="*/ 1771 w 154244"/>
                  <a:gd name="connsiteY41" fmla="*/ 17197 h 68223"/>
                  <a:gd name="connsiteX42" fmla="*/ 1771 w 154244"/>
                  <a:gd name="connsiteY42" fmla="*/ 17197 h 68223"/>
                  <a:gd name="connsiteX43" fmla="*/ 1771 w 154244"/>
                  <a:gd name="connsiteY43" fmla="*/ 21943 h 68223"/>
                  <a:gd name="connsiteX44" fmla="*/ 1771 w 154244"/>
                  <a:gd name="connsiteY44" fmla="*/ 21943 h 68223"/>
                  <a:gd name="connsiteX45" fmla="*/ 1771 w 154244"/>
                  <a:gd name="connsiteY45" fmla="*/ 21943 h 68223"/>
                  <a:gd name="connsiteX46" fmla="*/ 1771 w 154244"/>
                  <a:gd name="connsiteY46" fmla="*/ 26689 h 68223"/>
                  <a:gd name="connsiteX47" fmla="*/ 1771 w 154244"/>
                  <a:gd name="connsiteY47" fmla="*/ 26689 h 68223"/>
                  <a:gd name="connsiteX48" fmla="*/ 1771 w 154244"/>
                  <a:gd name="connsiteY48" fmla="*/ 54571 h 68223"/>
                  <a:gd name="connsiteX49" fmla="*/ 1771 w 154244"/>
                  <a:gd name="connsiteY49" fmla="*/ 46266 h 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54244" h="68223">
                    <a:moveTo>
                      <a:pt x="-8" y="54571"/>
                    </a:moveTo>
                    <a:cubicBezTo>
                      <a:pt x="1143" y="51884"/>
                      <a:pt x="2537" y="49303"/>
                      <a:pt x="4144" y="46859"/>
                    </a:cubicBezTo>
                    <a:lnTo>
                      <a:pt x="4144" y="46859"/>
                    </a:lnTo>
                    <a:cubicBezTo>
                      <a:pt x="5995" y="44030"/>
                      <a:pt x="8184" y="41437"/>
                      <a:pt x="10670" y="39147"/>
                    </a:cubicBezTo>
                    <a:lnTo>
                      <a:pt x="16602" y="34994"/>
                    </a:lnTo>
                    <a:cubicBezTo>
                      <a:pt x="18269" y="33470"/>
                      <a:pt x="20055" y="32082"/>
                      <a:pt x="21942" y="30841"/>
                    </a:cubicBezTo>
                    <a:lnTo>
                      <a:pt x="38553" y="23723"/>
                    </a:lnTo>
                    <a:lnTo>
                      <a:pt x="44485" y="23723"/>
                    </a:lnTo>
                    <a:lnTo>
                      <a:pt x="53384" y="23723"/>
                    </a:lnTo>
                    <a:lnTo>
                      <a:pt x="63469" y="23723"/>
                    </a:lnTo>
                    <a:lnTo>
                      <a:pt x="63469" y="23723"/>
                    </a:lnTo>
                    <a:lnTo>
                      <a:pt x="77707" y="23723"/>
                    </a:lnTo>
                    <a:lnTo>
                      <a:pt x="77707" y="23723"/>
                    </a:lnTo>
                    <a:lnTo>
                      <a:pt x="91352" y="23723"/>
                    </a:lnTo>
                    <a:lnTo>
                      <a:pt x="91352" y="23723"/>
                    </a:lnTo>
                    <a:lnTo>
                      <a:pt x="104996" y="23723"/>
                    </a:lnTo>
                    <a:lnTo>
                      <a:pt x="104996" y="23723"/>
                    </a:lnTo>
                    <a:lnTo>
                      <a:pt x="116268" y="27282"/>
                    </a:lnTo>
                    <a:lnTo>
                      <a:pt x="116268" y="27282"/>
                    </a:lnTo>
                    <a:lnTo>
                      <a:pt x="129319" y="33215"/>
                    </a:lnTo>
                    <a:cubicBezTo>
                      <a:pt x="143237" y="39652"/>
                      <a:pt x="152711" y="52964"/>
                      <a:pt x="154236" y="68216"/>
                    </a:cubicBezTo>
                    <a:lnTo>
                      <a:pt x="154236" y="40334"/>
                    </a:lnTo>
                    <a:cubicBezTo>
                      <a:pt x="152747" y="25212"/>
                      <a:pt x="143225" y="12060"/>
                      <a:pt x="129319" y="5925"/>
                    </a:cubicBezTo>
                    <a:lnTo>
                      <a:pt x="116861" y="-7"/>
                    </a:lnTo>
                    <a:lnTo>
                      <a:pt x="116861" y="-7"/>
                    </a:lnTo>
                    <a:lnTo>
                      <a:pt x="109149" y="-7"/>
                    </a:lnTo>
                    <a:lnTo>
                      <a:pt x="104996" y="-7"/>
                    </a:lnTo>
                    <a:lnTo>
                      <a:pt x="100251" y="-7"/>
                    </a:lnTo>
                    <a:lnTo>
                      <a:pt x="91945" y="-7"/>
                    </a:lnTo>
                    <a:lnTo>
                      <a:pt x="53977" y="-7"/>
                    </a:lnTo>
                    <a:lnTo>
                      <a:pt x="46858" y="-7"/>
                    </a:lnTo>
                    <a:lnTo>
                      <a:pt x="46858" y="-7"/>
                    </a:lnTo>
                    <a:lnTo>
                      <a:pt x="38553" y="-7"/>
                    </a:lnTo>
                    <a:lnTo>
                      <a:pt x="33807" y="-7"/>
                    </a:lnTo>
                    <a:lnTo>
                      <a:pt x="33807" y="-7"/>
                    </a:lnTo>
                    <a:cubicBezTo>
                      <a:pt x="28064" y="2087"/>
                      <a:pt x="22505" y="4667"/>
                      <a:pt x="17196" y="7705"/>
                    </a:cubicBezTo>
                    <a:lnTo>
                      <a:pt x="17196" y="7705"/>
                    </a:lnTo>
                    <a:cubicBezTo>
                      <a:pt x="17196" y="7705"/>
                      <a:pt x="17196" y="7705"/>
                      <a:pt x="13043" y="7705"/>
                    </a:cubicBezTo>
                    <a:lnTo>
                      <a:pt x="7111" y="11858"/>
                    </a:lnTo>
                    <a:lnTo>
                      <a:pt x="7111" y="11858"/>
                    </a:lnTo>
                    <a:lnTo>
                      <a:pt x="1771" y="17197"/>
                    </a:lnTo>
                    <a:lnTo>
                      <a:pt x="1771" y="17197"/>
                    </a:lnTo>
                    <a:lnTo>
                      <a:pt x="1771" y="17197"/>
                    </a:lnTo>
                    <a:cubicBezTo>
                      <a:pt x="1558" y="18775"/>
                      <a:pt x="1558" y="20371"/>
                      <a:pt x="1771" y="21943"/>
                    </a:cubicBezTo>
                    <a:lnTo>
                      <a:pt x="1771" y="21943"/>
                    </a:lnTo>
                    <a:lnTo>
                      <a:pt x="1771" y="21943"/>
                    </a:lnTo>
                    <a:cubicBezTo>
                      <a:pt x="1481" y="23509"/>
                      <a:pt x="1481" y="25123"/>
                      <a:pt x="1771" y="26689"/>
                    </a:cubicBezTo>
                    <a:lnTo>
                      <a:pt x="1771" y="26689"/>
                    </a:lnTo>
                    <a:lnTo>
                      <a:pt x="1771" y="54571"/>
                    </a:lnTo>
                    <a:cubicBezTo>
                      <a:pt x="1160" y="51837"/>
                      <a:pt x="1160" y="49001"/>
                      <a:pt x="1771" y="46266"/>
                    </a:cubicBez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3E7DF2B-3AF2-A79E-2B30-848BE4A9CF2E}"/>
                  </a:ext>
                </a:extLst>
              </p:cNvPr>
              <p:cNvSpPr/>
              <p:nvPr/>
            </p:nvSpPr>
            <p:spPr>
              <a:xfrm>
                <a:off x="4568151" y="5695653"/>
                <a:ext cx="124581" cy="84834"/>
              </a:xfrm>
              <a:custGeom>
                <a:avLst/>
                <a:gdLst>
                  <a:gd name="connsiteX0" fmla="*/ 112708 w 124581"/>
                  <a:gd name="connsiteY0" fmla="*/ 29655 h 84834"/>
                  <a:gd name="connsiteX1" fmla="*/ 61096 w 124581"/>
                  <a:gd name="connsiteY1" fmla="*/ 24909 h 84834"/>
                  <a:gd name="connsiteX2" fmla="*/ 51011 w 124581"/>
                  <a:gd name="connsiteY2" fmla="*/ 34401 h 84834"/>
                  <a:gd name="connsiteX3" fmla="*/ 51011 w 124581"/>
                  <a:gd name="connsiteY3" fmla="*/ 34401 h 84834"/>
                  <a:gd name="connsiteX4" fmla="*/ 36773 w 124581"/>
                  <a:gd name="connsiteY4" fmla="*/ 43893 h 84834"/>
                  <a:gd name="connsiteX5" fmla="*/ 19568 w 124581"/>
                  <a:gd name="connsiteY5" fmla="*/ 52792 h 84834"/>
                  <a:gd name="connsiteX6" fmla="*/ 13636 w 124581"/>
                  <a:gd name="connsiteY6" fmla="*/ 52792 h 84834"/>
                  <a:gd name="connsiteX7" fmla="*/ -8 w 124581"/>
                  <a:gd name="connsiteY7" fmla="*/ 57538 h 84834"/>
                  <a:gd name="connsiteX8" fmla="*/ -8 w 124581"/>
                  <a:gd name="connsiteY8" fmla="*/ 84827 h 84834"/>
                  <a:gd name="connsiteX9" fmla="*/ 2958 w 124581"/>
                  <a:gd name="connsiteY9" fmla="*/ 84827 h 84834"/>
                  <a:gd name="connsiteX10" fmla="*/ 13636 w 124581"/>
                  <a:gd name="connsiteY10" fmla="*/ 80674 h 84834"/>
                  <a:gd name="connsiteX11" fmla="*/ 19568 w 124581"/>
                  <a:gd name="connsiteY11" fmla="*/ 80674 h 84834"/>
                  <a:gd name="connsiteX12" fmla="*/ 36773 w 124581"/>
                  <a:gd name="connsiteY12" fmla="*/ 71776 h 84834"/>
                  <a:gd name="connsiteX13" fmla="*/ 36773 w 124581"/>
                  <a:gd name="connsiteY13" fmla="*/ 71776 h 84834"/>
                  <a:gd name="connsiteX14" fmla="*/ 48638 w 124581"/>
                  <a:gd name="connsiteY14" fmla="*/ 63470 h 84834"/>
                  <a:gd name="connsiteX15" fmla="*/ 48638 w 124581"/>
                  <a:gd name="connsiteY15" fmla="*/ 63470 h 84834"/>
                  <a:gd name="connsiteX16" fmla="*/ 52791 w 124581"/>
                  <a:gd name="connsiteY16" fmla="*/ 59911 h 84834"/>
                  <a:gd name="connsiteX17" fmla="*/ 58723 w 124581"/>
                  <a:gd name="connsiteY17" fmla="*/ 53978 h 84834"/>
                  <a:gd name="connsiteX18" fmla="*/ 110336 w 124581"/>
                  <a:gd name="connsiteY18" fmla="*/ 58724 h 84834"/>
                  <a:gd name="connsiteX19" fmla="*/ 124573 w 124581"/>
                  <a:gd name="connsiteY19" fmla="*/ 27282 h 84834"/>
                  <a:gd name="connsiteX20" fmla="*/ 124573 w 124581"/>
                  <a:gd name="connsiteY20" fmla="*/ -7 h 8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4581" h="84834">
                    <a:moveTo>
                      <a:pt x="112708" y="29655"/>
                    </a:moveTo>
                    <a:lnTo>
                      <a:pt x="61096" y="24909"/>
                    </a:lnTo>
                    <a:cubicBezTo>
                      <a:pt x="58029" y="28374"/>
                      <a:pt x="54653" y="31548"/>
                      <a:pt x="51011" y="34401"/>
                    </a:cubicBezTo>
                    <a:lnTo>
                      <a:pt x="51011" y="34401"/>
                    </a:lnTo>
                    <a:cubicBezTo>
                      <a:pt x="46597" y="38038"/>
                      <a:pt x="41827" y="41218"/>
                      <a:pt x="36773" y="43893"/>
                    </a:cubicBezTo>
                    <a:cubicBezTo>
                      <a:pt x="31291" y="47322"/>
                      <a:pt x="25537" y="50300"/>
                      <a:pt x="19568" y="52792"/>
                    </a:cubicBezTo>
                    <a:lnTo>
                      <a:pt x="13636" y="52792"/>
                    </a:lnTo>
                    <a:lnTo>
                      <a:pt x="-8" y="57538"/>
                    </a:lnTo>
                    <a:lnTo>
                      <a:pt x="-8" y="84827"/>
                    </a:lnTo>
                    <a:lnTo>
                      <a:pt x="2958" y="84827"/>
                    </a:lnTo>
                    <a:lnTo>
                      <a:pt x="13636" y="80674"/>
                    </a:lnTo>
                    <a:lnTo>
                      <a:pt x="19568" y="80674"/>
                    </a:lnTo>
                    <a:cubicBezTo>
                      <a:pt x="25483" y="78064"/>
                      <a:pt x="31226" y="75092"/>
                      <a:pt x="36773" y="71776"/>
                    </a:cubicBezTo>
                    <a:lnTo>
                      <a:pt x="36773" y="71776"/>
                    </a:lnTo>
                    <a:lnTo>
                      <a:pt x="48638" y="63470"/>
                    </a:lnTo>
                    <a:lnTo>
                      <a:pt x="48638" y="63470"/>
                    </a:lnTo>
                    <a:lnTo>
                      <a:pt x="52791" y="59911"/>
                    </a:lnTo>
                    <a:cubicBezTo>
                      <a:pt x="54914" y="58084"/>
                      <a:pt x="56896" y="56102"/>
                      <a:pt x="58723" y="53978"/>
                    </a:cubicBezTo>
                    <a:lnTo>
                      <a:pt x="110336" y="58724"/>
                    </a:lnTo>
                    <a:lnTo>
                      <a:pt x="124573" y="27282"/>
                    </a:lnTo>
                    <a:lnTo>
                      <a:pt x="124573" y="-7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96A8EFD-A74C-422D-4429-FF9E87CC83B6}"/>
                  </a:ext>
                </a:extLst>
              </p:cNvPr>
              <p:cNvSpPr/>
              <p:nvPr/>
            </p:nvSpPr>
            <p:spPr>
              <a:xfrm>
                <a:off x="4294071" y="5665398"/>
                <a:ext cx="70596" cy="88986"/>
              </a:xfrm>
              <a:custGeom>
                <a:avLst/>
                <a:gdLst>
                  <a:gd name="connsiteX0" fmla="*/ 46858 w 70596"/>
                  <a:gd name="connsiteY0" fmla="*/ 40927 h 88986"/>
                  <a:gd name="connsiteX1" fmla="*/ 70588 w 70596"/>
                  <a:gd name="connsiteY1" fmla="*/ 88980 h 88986"/>
                  <a:gd name="connsiteX2" fmla="*/ 70588 w 70596"/>
                  <a:gd name="connsiteY2" fmla="*/ 61691 h 88986"/>
                  <a:gd name="connsiteX3" fmla="*/ 46858 w 70596"/>
                  <a:gd name="connsiteY3" fmla="*/ 14824 h 88986"/>
                  <a:gd name="connsiteX4" fmla="*/ 46858 w 70596"/>
                  <a:gd name="connsiteY4" fmla="*/ 10671 h 88986"/>
                  <a:gd name="connsiteX5" fmla="*/ -8 w 70596"/>
                  <a:gd name="connsiteY5" fmla="*/ -7 h 88986"/>
                  <a:gd name="connsiteX6" fmla="*/ -8 w 70596"/>
                  <a:gd name="connsiteY6" fmla="*/ 26689 h 88986"/>
                  <a:gd name="connsiteX7" fmla="*/ 48638 w 70596"/>
                  <a:gd name="connsiteY7" fmla="*/ 37367 h 88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596" h="88986">
                    <a:moveTo>
                      <a:pt x="46858" y="40927"/>
                    </a:moveTo>
                    <a:cubicBezTo>
                      <a:pt x="47600" y="59585"/>
                      <a:pt x="56225" y="77050"/>
                      <a:pt x="70588" y="88980"/>
                    </a:cubicBezTo>
                    <a:lnTo>
                      <a:pt x="70588" y="61691"/>
                    </a:lnTo>
                    <a:cubicBezTo>
                      <a:pt x="56285" y="50229"/>
                      <a:pt x="47629" y="33138"/>
                      <a:pt x="46858" y="14824"/>
                    </a:cubicBezTo>
                    <a:lnTo>
                      <a:pt x="46858" y="10671"/>
                    </a:lnTo>
                    <a:lnTo>
                      <a:pt x="-8" y="-7"/>
                    </a:lnTo>
                    <a:lnTo>
                      <a:pt x="-8" y="26689"/>
                    </a:lnTo>
                    <a:lnTo>
                      <a:pt x="48638" y="37367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7FEEF34-68BE-2B77-FA24-CDA42C98C866}"/>
                  </a:ext>
                </a:extLst>
              </p:cNvPr>
              <p:cNvSpPr/>
              <p:nvPr/>
            </p:nvSpPr>
            <p:spPr>
              <a:xfrm>
                <a:off x="4332632" y="5751418"/>
                <a:ext cx="240264" cy="63477"/>
              </a:xfrm>
              <a:custGeom>
                <a:avLst/>
                <a:gdLst>
                  <a:gd name="connsiteX0" fmla="*/ 167881 w 240264"/>
                  <a:gd name="connsiteY0" fmla="*/ 16604 h 63477"/>
                  <a:gd name="connsiteX1" fmla="*/ 142964 w 240264"/>
                  <a:gd name="connsiteY1" fmla="*/ 16604 h 63477"/>
                  <a:gd name="connsiteX2" fmla="*/ 123387 w 240264"/>
                  <a:gd name="connsiteY2" fmla="*/ 16604 h 63477"/>
                  <a:gd name="connsiteX3" fmla="*/ 119827 w 240264"/>
                  <a:gd name="connsiteY3" fmla="*/ 16604 h 63477"/>
                  <a:gd name="connsiteX4" fmla="*/ 103810 w 240264"/>
                  <a:gd name="connsiteY4" fmla="*/ 9485 h 63477"/>
                  <a:gd name="connsiteX5" fmla="*/ 97877 w 240264"/>
                  <a:gd name="connsiteY5" fmla="*/ 9485 h 63477"/>
                  <a:gd name="connsiteX6" fmla="*/ 79487 w 240264"/>
                  <a:gd name="connsiteY6" fmla="*/ 3553 h 63477"/>
                  <a:gd name="connsiteX7" fmla="*/ 39146 w 240264"/>
                  <a:gd name="connsiteY7" fmla="*/ 22537 h 63477"/>
                  <a:gd name="connsiteX8" fmla="*/ -8 w 240264"/>
                  <a:gd name="connsiteY8" fmla="*/ -7 h 63477"/>
                  <a:gd name="connsiteX9" fmla="*/ -8 w 240264"/>
                  <a:gd name="connsiteY9" fmla="*/ 26689 h 63477"/>
                  <a:gd name="connsiteX10" fmla="*/ 39146 w 240264"/>
                  <a:gd name="connsiteY10" fmla="*/ 49232 h 63477"/>
                  <a:gd name="connsiteX11" fmla="*/ 79487 w 240264"/>
                  <a:gd name="connsiteY11" fmla="*/ 30842 h 63477"/>
                  <a:gd name="connsiteX12" fmla="*/ 93725 w 240264"/>
                  <a:gd name="connsiteY12" fmla="*/ 35588 h 63477"/>
                  <a:gd name="connsiteX13" fmla="*/ 97877 w 240264"/>
                  <a:gd name="connsiteY13" fmla="*/ 35588 h 63477"/>
                  <a:gd name="connsiteX14" fmla="*/ 103810 w 240264"/>
                  <a:gd name="connsiteY14" fmla="*/ 35588 h 63477"/>
                  <a:gd name="connsiteX15" fmla="*/ 109742 w 240264"/>
                  <a:gd name="connsiteY15" fmla="*/ 35588 h 63477"/>
                  <a:gd name="connsiteX16" fmla="*/ 119827 w 240264"/>
                  <a:gd name="connsiteY16" fmla="*/ 35588 h 63477"/>
                  <a:gd name="connsiteX17" fmla="*/ 124573 w 240264"/>
                  <a:gd name="connsiteY17" fmla="*/ 35588 h 63477"/>
                  <a:gd name="connsiteX18" fmla="*/ 139405 w 240264"/>
                  <a:gd name="connsiteY18" fmla="*/ 35588 h 63477"/>
                  <a:gd name="connsiteX19" fmla="*/ 167881 w 240264"/>
                  <a:gd name="connsiteY19" fmla="*/ 35588 h 63477"/>
                  <a:gd name="connsiteX20" fmla="*/ 186864 w 240264"/>
                  <a:gd name="connsiteY20" fmla="*/ 63471 h 63477"/>
                  <a:gd name="connsiteX21" fmla="*/ 240256 w 240264"/>
                  <a:gd name="connsiteY21" fmla="*/ 55165 h 63477"/>
                  <a:gd name="connsiteX22" fmla="*/ 240256 w 240264"/>
                  <a:gd name="connsiteY22" fmla="*/ 28469 h 63477"/>
                  <a:gd name="connsiteX23" fmla="*/ 186271 w 240264"/>
                  <a:gd name="connsiteY23" fmla="*/ 36774 h 6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0264" h="63477">
                    <a:moveTo>
                      <a:pt x="167881" y="16604"/>
                    </a:moveTo>
                    <a:lnTo>
                      <a:pt x="142964" y="16604"/>
                    </a:lnTo>
                    <a:lnTo>
                      <a:pt x="123387" y="16604"/>
                    </a:lnTo>
                    <a:lnTo>
                      <a:pt x="119827" y="16604"/>
                    </a:lnTo>
                    <a:lnTo>
                      <a:pt x="103810" y="9485"/>
                    </a:lnTo>
                    <a:lnTo>
                      <a:pt x="97877" y="9485"/>
                    </a:lnTo>
                    <a:lnTo>
                      <a:pt x="79487" y="3553"/>
                    </a:lnTo>
                    <a:lnTo>
                      <a:pt x="39146" y="22537"/>
                    </a:lnTo>
                    <a:lnTo>
                      <a:pt x="-8" y="-7"/>
                    </a:lnTo>
                    <a:lnTo>
                      <a:pt x="-8" y="26689"/>
                    </a:lnTo>
                    <a:lnTo>
                      <a:pt x="39146" y="49232"/>
                    </a:lnTo>
                    <a:lnTo>
                      <a:pt x="79487" y="30842"/>
                    </a:lnTo>
                    <a:lnTo>
                      <a:pt x="93725" y="35588"/>
                    </a:lnTo>
                    <a:lnTo>
                      <a:pt x="97877" y="35588"/>
                    </a:lnTo>
                    <a:lnTo>
                      <a:pt x="103810" y="35588"/>
                    </a:lnTo>
                    <a:lnTo>
                      <a:pt x="109742" y="35588"/>
                    </a:lnTo>
                    <a:lnTo>
                      <a:pt x="119827" y="35588"/>
                    </a:lnTo>
                    <a:lnTo>
                      <a:pt x="124573" y="35588"/>
                    </a:lnTo>
                    <a:cubicBezTo>
                      <a:pt x="129515" y="35879"/>
                      <a:pt x="134463" y="35879"/>
                      <a:pt x="139405" y="35588"/>
                    </a:cubicBezTo>
                    <a:lnTo>
                      <a:pt x="167881" y="35588"/>
                    </a:lnTo>
                    <a:lnTo>
                      <a:pt x="186864" y="63471"/>
                    </a:lnTo>
                    <a:lnTo>
                      <a:pt x="240256" y="55165"/>
                    </a:lnTo>
                    <a:lnTo>
                      <a:pt x="240256" y="28469"/>
                    </a:lnTo>
                    <a:lnTo>
                      <a:pt x="186271" y="36774"/>
                    </a:lnTo>
                    <a:close/>
                  </a:path>
                </a:pathLst>
              </a:custGeom>
              <a:solidFill>
                <a:srgbClr val="20369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C8B83A6-56CD-BFC6-0833-F3BB4CD5EC43}"/>
                  </a:ext>
                </a:extLst>
              </p:cNvPr>
              <p:cNvSpPr/>
              <p:nvPr/>
            </p:nvSpPr>
            <p:spPr>
              <a:xfrm>
                <a:off x="4294071" y="5563359"/>
                <a:ext cx="402814" cy="233145"/>
              </a:xfrm>
              <a:custGeom>
                <a:avLst/>
                <a:gdLst>
                  <a:gd name="connsiteX0" fmla="*/ 307887 w 402814"/>
                  <a:gd name="connsiteY0" fmla="*/ 179153 h 233145"/>
                  <a:gd name="connsiteX1" fmla="*/ 271105 w 402814"/>
                  <a:gd name="connsiteY1" fmla="*/ 195171 h 233145"/>
                  <a:gd name="connsiteX2" fmla="*/ 279411 w 402814"/>
                  <a:gd name="connsiteY2" fmla="*/ 224833 h 233145"/>
                  <a:gd name="connsiteX3" fmla="*/ 225426 w 402814"/>
                  <a:gd name="connsiteY3" fmla="*/ 233138 h 233145"/>
                  <a:gd name="connsiteX4" fmla="*/ 206442 w 402814"/>
                  <a:gd name="connsiteY4" fmla="*/ 204663 h 233145"/>
                  <a:gd name="connsiteX5" fmla="*/ 118641 w 402814"/>
                  <a:gd name="connsiteY5" fmla="*/ 191018 h 233145"/>
                  <a:gd name="connsiteX6" fmla="*/ 78300 w 402814"/>
                  <a:gd name="connsiteY6" fmla="*/ 210002 h 233145"/>
                  <a:gd name="connsiteX7" fmla="*/ 39146 w 402814"/>
                  <a:gd name="connsiteY7" fmla="*/ 187459 h 233145"/>
                  <a:gd name="connsiteX8" fmla="*/ 71774 w 402814"/>
                  <a:gd name="connsiteY8" fmla="*/ 163729 h 233145"/>
                  <a:gd name="connsiteX9" fmla="*/ 48045 w 402814"/>
                  <a:gd name="connsiteY9" fmla="*/ 112710 h 233145"/>
                  <a:gd name="connsiteX10" fmla="*/ -8 w 402814"/>
                  <a:gd name="connsiteY10" fmla="*/ 102031 h 233145"/>
                  <a:gd name="connsiteX11" fmla="*/ 14229 w 402814"/>
                  <a:gd name="connsiteY11" fmla="*/ 70589 h 233145"/>
                  <a:gd name="connsiteX12" fmla="*/ 65842 w 402814"/>
                  <a:gd name="connsiteY12" fmla="*/ 75335 h 233145"/>
                  <a:gd name="connsiteX13" fmla="*/ 93131 w 402814"/>
                  <a:gd name="connsiteY13" fmla="*/ 53978 h 233145"/>
                  <a:gd name="connsiteX14" fmla="*/ 130506 w 402814"/>
                  <a:gd name="connsiteY14" fmla="*/ 37961 h 233145"/>
                  <a:gd name="connsiteX15" fmla="*/ 122200 w 402814"/>
                  <a:gd name="connsiteY15" fmla="*/ 8298 h 233145"/>
                  <a:gd name="connsiteX16" fmla="*/ 175593 w 402814"/>
                  <a:gd name="connsiteY16" fmla="*/ -7 h 233145"/>
                  <a:gd name="connsiteX17" fmla="*/ 194577 w 402814"/>
                  <a:gd name="connsiteY17" fmla="*/ 28469 h 233145"/>
                  <a:gd name="connsiteX18" fmla="*/ 282970 w 402814"/>
                  <a:gd name="connsiteY18" fmla="*/ 41520 h 233145"/>
                  <a:gd name="connsiteX19" fmla="*/ 323311 w 402814"/>
                  <a:gd name="connsiteY19" fmla="*/ 23129 h 233145"/>
                  <a:gd name="connsiteX20" fmla="*/ 362465 w 402814"/>
                  <a:gd name="connsiteY20" fmla="*/ 45673 h 233145"/>
                  <a:gd name="connsiteX21" fmla="*/ 329837 w 402814"/>
                  <a:gd name="connsiteY21" fmla="*/ 68810 h 233145"/>
                  <a:gd name="connsiteX22" fmla="*/ 353567 w 402814"/>
                  <a:gd name="connsiteY22" fmla="*/ 120422 h 233145"/>
                  <a:gd name="connsiteX23" fmla="*/ 402806 w 402814"/>
                  <a:gd name="connsiteY23" fmla="*/ 131100 h 233145"/>
                  <a:gd name="connsiteX24" fmla="*/ 388569 w 402814"/>
                  <a:gd name="connsiteY24" fmla="*/ 161949 h 233145"/>
                  <a:gd name="connsiteX25" fmla="*/ 336956 w 402814"/>
                  <a:gd name="connsiteY25" fmla="*/ 157203 h 233145"/>
                  <a:gd name="connsiteX26" fmla="*/ 307887 w 402814"/>
                  <a:gd name="connsiteY26" fmla="*/ 179153 h 233145"/>
                  <a:gd name="connsiteX27" fmla="*/ 140591 w 402814"/>
                  <a:gd name="connsiteY27" fmla="*/ 150677 h 233145"/>
                  <a:gd name="connsiteX28" fmla="*/ 259241 w 402814"/>
                  <a:gd name="connsiteY28" fmla="*/ 150677 h 233145"/>
                  <a:gd name="connsiteX29" fmla="*/ 282442 w 402814"/>
                  <a:gd name="connsiteY29" fmla="*/ 105063 h 233145"/>
                  <a:gd name="connsiteX30" fmla="*/ 259241 w 402814"/>
                  <a:gd name="connsiteY30" fmla="*/ 81861 h 233145"/>
                  <a:gd name="connsiteX31" fmla="*/ 140591 w 402814"/>
                  <a:gd name="connsiteY31" fmla="*/ 81861 h 233145"/>
                  <a:gd name="connsiteX32" fmla="*/ 117395 w 402814"/>
                  <a:gd name="connsiteY32" fmla="*/ 127476 h 233145"/>
                  <a:gd name="connsiteX33" fmla="*/ 140591 w 402814"/>
                  <a:gd name="connsiteY33" fmla="*/ 150677 h 233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02814" h="233145">
                    <a:moveTo>
                      <a:pt x="307887" y="179153"/>
                    </a:moveTo>
                    <a:cubicBezTo>
                      <a:pt x="296241" y="185803"/>
                      <a:pt x="283908" y="191172"/>
                      <a:pt x="271105" y="195171"/>
                    </a:cubicBezTo>
                    <a:lnTo>
                      <a:pt x="279411" y="224833"/>
                    </a:lnTo>
                    <a:lnTo>
                      <a:pt x="225426" y="233138"/>
                    </a:lnTo>
                    <a:lnTo>
                      <a:pt x="206442" y="204663"/>
                    </a:lnTo>
                    <a:cubicBezTo>
                      <a:pt x="176583" y="205570"/>
                      <a:pt x="146814" y="200943"/>
                      <a:pt x="118641" y="191018"/>
                    </a:cubicBezTo>
                    <a:lnTo>
                      <a:pt x="78300" y="210002"/>
                    </a:lnTo>
                    <a:lnTo>
                      <a:pt x="39146" y="187459"/>
                    </a:lnTo>
                    <a:lnTo>
                      <a:pt x="71774" y="163729"/>
                    </a:lnTo>
                    <a:cubicBezTo>
                      <a:pt x="56273" y="151407"/>
                      <a:pt x="47481" y="132506"/>
                      <a:pt x="48045" y="112710"/>
                    </a:cubicBezTo>
                    <a:lnTo>
                      <a:pt x="-8" y="102031"/>
                    </a:lnTo>
                    <a:lnTo>
                      <a:pt x="14229" y="70589"/>
                    </a:lnTo>
                    <a:lnTo>
                      <a:pt x="65842" y="75335"/>
                    </a:lnTo>
                    <a:cubicBezTo>
                      <a:pt x="73809" y="66881"/>
                      <a:pt x="83011" y="59680"/>
                      <a:pt x="93131" y="53978"/>
                    </a:cubicBezTo>
                    <a:cubicBezTo>
                      <a:pt x="104937" y="47227"/>
                      <a:pt x="117478" y="41853"/>
                      <a:pt x="130506" y="37961"/>
                    </a:cubicBezTo>
                    <a:lnTo>
                      <a:pt x="122200" y="8298"/>
                    </a:lnTo>
                    <a:lnTo>
                      <a:pt x="175593" y="-7"/>
                    </a:lnTo>
                    <a:lnTo>
                      <a:pt x="194577" y="28469"/>
                    </a:lnTo>
                    <a:cubicBezTo>
                      <a:pt x="224601" y="27182"/>
                      <a:pt x="254596" y="31613"/>
                      <a:pt x="282970" y="41520"/>
                    </a:cubicBezTo>
                    <a:lnTo>
                      <a:pt x="323311" y="23129"/>
                    </a:lnTo>
                    <a:lnTo>
                      <a:pt x="362465" y="45673"/>
                    </a:lnTo>
                    <a:lnTo>
                      <a:pt x="329837" y="68810"/>
                    </a:lnTo>
                    <a:cubicBezTo>
                      <a:pt x="346003" y="80864"/>
                      <a:pt x="354943" y="100305"/>
                      <a:pt x="353567" y="120422"/>
                    </a:cubicBezTo>
                    <a:lnTo>
                      <a:pt x="402806" y="131100"/>
                    </a:lnTo>
                    <a:lnTo>
                      <a:pt x="388569" y="161949"/>
                    </a:lnTo>
                    <a:lnTo>
                      <a:pt x="336956" y="157203"/>
                    </a:lnTo>
                    <a:cubicBezTo>
                      <a:pt x="328621" y="166155"/>
                      <a:pt x="318779" y="173588"/>
                      <a:pt x="307887" y="179153"/>
                    </a:cubicBezTo>
                    <a:close/>
                    <a:moveTo>
                      <a:pt x="140591" y="150677"/>
                    </a:moveTo>
                    <a:cubicBezTo>
                      <a:pt x="177710" y="170296"/>
                      <a:pt x="222121" y="170296"/>
                      <a:pt x="259241" y="150677"/>
                    </a:cubicBezTo>
                    <a:cubicBezTo>
                      <a:pt x="278242" y="144484"/>
                      <a:pt x="288630" y="124064"/>
                      <a:pt x="282442" y="105063"/>
                    </a:cubicBezTo>
                    <a:cubicBezTo>
                      <a:pt x="278859" y="94064"/>
                      <a:pt x="270233" y="85444"/>
                      <a:pt x="259241" y="81861"/>
                    </a:cubicBezTo>
                    <a:cubicBezTo>
                      <a:pt x="221931" y="63037"/>
                      <a:pt x="177901" y="63037"/>
                      <a:pt x="140591" y="81861"/>
                    </a:cubicBezTo>
                    <a:cubicBezTo>
                      <a:pt x="121589" y="88055"/>
                      <a:pt x="111202" y="108474"/>
                      <a:pt x="117395" y="127476"/>
                    </a:cubicBezTo>
                    <a:cubicBezTo>
                      <a:pt x="120972" y="138474"/>
                      <a:pt x="129598" y="147094"/>
                      <a:pt x="140591" y="150677"/>
                    </a:cubicBezTo>
                  </a:path>
                </a:pathLst>
              </a:custGeom>
              <a:solidFill>
                <a:srgbClr val="3F76D1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A86BA5-386E-746A-97B5-13F5AC5A33BB}"/>
                  </a:ext>
                </a:extLst>
              </p:cNvPr>
              <p:cNvSpPr/>
              <p:nvPr/>
            </p:nvSpPr>
            <p:spPr>
              <a:xfrm>
                <a:off x="3904863" y="5745023"/>
                <a:ext cx="303187" cy="116145"/>
              </a:xfrm>
              <a:custGeom>
                <a:avLst/>
                <a:gdLst>
                  <a:gd name="connsiteX0" fmla="*/ 248601 w 303187"/>
                  <a:gd name="connsiteY0" fmla="*/ 15880 h 116145"/>
                  <a:gd name="connsiteX1" fmla="*/ 226651 w 303187"/>
                  <a:gd name="connsiteY1" fmla="*/ 5202 h 116145"/>
                  <a:gd name="connsiteX2" fmla="*/ 226651 w 303187"/>
                  <a:gd name="connsiteY2" fmla="*/ 5202 h 116145"/>
                  <a:gd name="connsiteX3" fmla="*/ 223091 w 303187"/>
                  <a:gd name="connsiteY3" fmla="*/ 5202 h 116145"/>
                  <a:gd name="connsiteX4" fmla="*/ 209446 w 303187"/>
                  <a:gd name="connsiteY4" fmla="*/ 456 h 116145"/>
                  <a:gd name="connsiteX5" fmla="*/ 201734 w 303187"/>
                  <a:gd name="connsiteY5" fmla="*/ 456 h 116145"/>
                  <a:gd name="connsiteX6" fmla="*/ 197581 w 303187"/>
                  <a:gd name="connsiteY6" fmla="*/ 456 h 116145"/>
                  <a:gd name="connsiteX7" fmla="*/ 193429 w 303187"/>
                  <a:gd name="connsiteY7" fmla="*/ 456 h 116145"/>
                  <a:gd name="connsiteX8" fmla="*/ 178004 w 303187"/>
                  <a:gd name="connsiteY8" fmla="*/ 456 h 116145"/>
                  <a:gd name="connsiteX9" fmla="*/ 132324 w 303187"/>
                  <a:gd name="connsiteY9" fmla="*/ 456 h 116145"/>
                  <a:gd name="connsiteX10" fmla="*/ 115713 w 303187"/>
                  <a:gd name="connsiteY10" fmla="*/ 456 h 116145"/>
                  <a:gd name="connsiteX11" fmla="*/ 115713 w 303187"/>
                  <a:gd name="connsiteY11" fmla="*/ 456 h 116145"/>
                  <a:gd name="connsiteX12" fmla="*/ 111561 w 303187"/>
                  <a:gd name="connsiteY12" fmla="*/ 456 h 116145"/>
                  <a:gd name="connsiteX13" fmla="*/ 98509 w 303187"/>
                  <a:gd name="connsiteY13" fmla="*/ 456 h 116145"/>
                  <a:gd name="connsiteX14" fmla="*/ 92577 w 303187"/>
                  <a:gd name="connsiteY14" fmla="*/ 456 h 116145"/>
                  <a:gd name="connsiteX15" fmla="*/ 77152 w 303187"/>
                  <a:gd name="connsiteY15" fmla="*/ 4015 h 116145"/>
                  <a:gd name="connsiteX16" fmla="*/ 68847 w 303187"/>
                  <a:gd name="connsiteY16" fmla="*/ 4015 h 116145"/>
                  <a:gd name="connsiteX17" fmla="*/ 65881 w 303187"/>
                  <a:gd name="connsiteY17" fmla="*/ 4015 h 116145"/>
                  <a:gd name="connsiteX18" fmla="*/ 33252 w 303187"/>
                  <a:gd name="connsiteY18" fmla="*/ 15880 h 116145"/>
                  <a:gd name="connsiteX19" fmla="*/ 33252 w 303187"/>
                  <a:gd name="connsiteY19" fmla="*/ 15880 h 116145"/>
                  <a:gd name="connsiteX20" fmla="*/ 25540 w 303187"/>
                  <a:gd name="connsiteY20" fmla="*/ 21219 h 116145"/>
                  <a:gd name="connsiteX21" fmla="*/ 14268 w 303187"/>
                  <a:gd name="connsiteY21" fmla="*/ 29525 h 116145"/>
                  <a:gd name="connsiteX22" fmla="*/ 14268 w 303187"/>
                  <a:gd name="connsiteY22" fmla="*/ 29525 h 116145"/>
                  <a:gd name="connsiteX23" fmla="*/ 4776 w 303187"/>
                  <a:gd name="connsiteY23" fmla="*/ 39610 h 116145"/>
                  <a:gd name="connsiteX24" fmla="*/ 4776 w 303187"/>
                  <a:gd name="connsiteY24" fmla="*/ 39610 h 116145"/>
                  <a:gd name="connsiteX25" fmla="*/ 4776 w 303187"/>
                  <a:gd name="connsiteY25" fmla="*/ 39610 h 116145"/>
                  <a:gd name="connsiteX26" fmla="*/ 4776 w 303187"/>
                  <a:gd name="connsiteY26" fmla="*/ 43763 h 116145"/>
                  <a:gd name="connsiteX27" fmla="*/ 624 w 303187"/>
                  <a:gd name="connsiteY27" fmla="*/ 52068 h 116145"/>
                  <a:gd name="connsiteX28" fmla="*/ 624 w 303187"/>
                  <a:gd name="connsiteY28" fmla="*/ 55627 h 116145"/>
                  <a:gd name="connsiteX29" fmla="*/ 624 w 303187"/>
                  <a:gd name="connsiteY29" fmla="*/ 60967 h 116145"/>
                  <a:gd name="connsiteX30" fmla="*/ 624 w 303187"/>
                  <a:gd name="connsiteY30" fmla="*/ 69866 h 116145"/>
                  <a:gd name="connsiteX31" fmla="*/ 624 w 303187"/>
                  <a:gd name="connsiteY31" fmla="*/ 113172 h 116145"/>
                  <a:gd name="connsiteX32" fmla="*/ 624 w 303187"/>
                  <a:gd name="connsiteY32" fmla="*/ 97155 h 116145"/>
                  <a:gd name="connsiteX33" fmla="*/ 624 w 303187"/>
                  <a:gd name="connsiteY33" fmla="*/ 97155 h 116145"/>
                  <a:gd name="connsiteX34" fmla="*/ 8336 w 303187"/>
                  <a:gd name="connsiteY34" fmla="*/ 82917 h 116145"/>
                  <a:gd name="connsiteX35" fmla="*/ 8336 w 303187"/>
                  <a:gd name="connsiteY35" fmla="*/ 82917 h 116145"/>
                  <a:gd name="connsiteX36" fmla="*/ 20201 w 303187"/>
                  <a:gd name="connsiteY36" fmla="*/ 69866 h 116145"/>
                  <a:gd name="connsiteX37" fmla="*/ 31472 w 303187"/>
                  <a:gd name="connsiteY37" fmla="*/ 61560 h 116145"/>
                  <a:gd name="connsiteX38" fmla="*/ 40964 w 303187"/>
                  <a:gd name="connsiteY38" fmla="*/ 55035 h 116145"/>
                  <a:gd name="connsiteX39" fmla="*/ 71220 w 303187"/>
                  <a:gd name="connsiteY39" fmla="*/ 41390 h 116145"/>
                  <a:gd name="connsiteX40" fmla="*/ 82492 w 303187"/>
                  <a:gd name="connsiteY40" fmla="*/ 37830 h 116145"/>
                  <a:gd name="connsiteX41" fmla="*/ 97916 w 303187"/>
                  <a:gd name="connsiteY41" fmla="*/ 34271 h 116145"/>
                  <a:gd name="connsiteX42" fmla="*/ 116307 w 303187"/>
                  <a:gd name="connsiteY42" fmla="*/ 30711 h 116145"/>
                  <a:gd name="connsiteX43" fmla="*/ 121053 w 303187"/>
                  <a:gd name="connsiteY43" fmla="*/ 30711 h 116145"/>
                  <a:gd name="connsiteX44" fmla="*/ 147155 w 303187"/>
                  <a:gd name="connsiteY44" fmla="*/ 30711 h 116145"/>
                  <a:gd name="connsiteX45" fmla="*/ 151308 w 303187"/>
                  <a:gd name="connsiteY45" fmla="*/ 30711 h 116145"/>
                  <a:gd name="connsiteX46" fmla="*/ 176225 w 303187"/>
                  <a:gd name="connsiteY46" fmla="*/ 30711 h 116145"/>
                  <a:gd name="connsiteX47" fmla="*/ 180377 w 303187"/>
                  <a:gd name="connsiteY47" fmla="*/ 30711 h 116145"/>
                  <a:gd name="connsiteX48" fmla="*/ 205294 w 303187"/>
                  <a:gd name="connsiteY48" fmla="*/ 34864 h 116145"/>
                  <a:gd name="connsiteX49" fmla="*/ 209446 w 303187"/>
                  <a:gd name="connsiteY49" fmla="*/ 34864 h 116145"/>
                  <a:gd name="connsiteX50" fmla="*/ 230803 w 303187"/>
                  <a:gd name="connsiteY50" fmla="*/ 41390 h 116145"/>
                  <a:gd name="connsiteX51" fmla="*/ 234363 w 303187"/>
                  <a:gd name="connsiteY51" fmla="*/ 41390 h 116145"/>
                  <a:gd name="connsiteX52" fmla="*/ 258093 w 303187"/>
                  <a:gd name="connsiteY52" fmla="*/ 52661 h 116145"/>
                  <a:gd name="connsiteX53" fmla="*/ 303180 w 303187"/>
                  <a:gd name="connsiteY53" fmla="*/ 116139 h 116145"/>
                  <a:gd name="connsiteX54" fmla="*/ 303180 w 303187"/>
                  <a:gd name="connsiteY54" fmla="*/ 74018 h 116145"/>
                  <a:gd name="connsiteX55" fmla="*/ 248601 w 303187"/>
                  <a:gd name="connsiteY55" fmla="*/ 15880 h 11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03187" h="116145">
                    <a:moveTo>
                      <a:pt x="248601" y="15880"/>
                    </a:moveTo>
                    <a:cubicBezTo>
                      <a:pt x="241589" y="11733"/>
                      <a:pt x="234244" y="8162"/>
                      <a:pt x="226651" y="5202"/>
                    </a:cubicBezTo>
                    <a:lnTo>
                      <a:pt x="226651" y="5202"/>
                    </a:lnTo>
                    <a:lnTo>
                      <a:pt x="223091" y="5202"/>
                    </a:lnTo>
                    <a:lnTo>
                      <a:pt x="209446" y="456"/>
                    </a:lnTo>
                    <a:lnTo>
                      <a:pt x="201734" y="456"/>
                    </a:lnTo>
                    <a:lnTo>
                      <a:pt x="197581" y="456"/>
                    </a:lnTo>
                    <a:lnTo>
                      <a:pt x="193429" y="456"/>
                    </a:lnTo>
                    <a:lnTo>
                      <a:pt x="178004" y="456"/>
                    </a:lnTo>
                    <a:lnTo>
                      <a:pt x="132324" y="456"/>
                    </a:lnTo>
                    <a:lnTo>
                      <a:pt x="115713" y="456"/>
                    </a:lnTo>
                    <a:lnTo>
                      <a:pt x="115713" y="456"/>
                    </a:lnTo>
                    <a:lnTo>
                      <a:pt x="111561" y="456"/>
                    </a:lnTo>
                    <a:cubicBezTo>
                      <a:pt x="107230" y="-161"/>
                      <a:pt x="102840" y="-161"/>
                      <a:pt x="98509" y="456"/>
                    </a:cubicBezTo>
                    <a:lnTo>
                      <a:pt x="92577" y="456"/>
                    </a:lnTo>
                    <a:lnTo>
                      <a:pt x="77152" y="4015"/>
                    </a:lnTo>
                    <a:lnTo>
                      <a:pt x="68847" y="4015"/>
                    </a:lnTo>
                    <a:lnTo>
                      <a:pt x="65881" y="4015"/>
                    </a:lnTo>
                    <a:cubicBezTo>
                      <a:pt x="54686" y="7029"/>
                      <a:pt x="43770" y="10998"/>
                      <a:pt x="33252" y="15880"/>
                    </a:cubicBezTo>
                    <a:lnTo>
                      <a:pt x="33252" y="15880"/>
                    </a:lnTo>
                    <a:lnTo>
                      <a:pt x="25540" y="21219"/>
                    </a:lnTo>
                    <a:lnTo>
                      <a:pt x="14268" y="29525"/>
                    </a:lnTo>
                    <a:lnTo>
                      <a:pt x="14268" y="29525"/>
                    </a:lnTo>
                    <a:cubicBezTo>
                      <a:pt x="10798" y="32586"/>
                      <a:pt x="7618" y="35962"/>
                      <a:pt x="4776" y="39610"/>
                    </a:cubicBezTo>
                    <a:lnTo>
                      <a:pt x="4776" y="39610"/>
                    </a:lnTo>
                    <a:lnTo>
                      <a:pt x="4776" y="39610"/>
                    </a:lnTo>
                    <a:lnTo>
                      <a:pt x="4776" y="43763"/>
                    </a:lnTo>
                    <a:lnTo>
                      <a:pt x="624" y="52068"/>
                    </a:lnTo>
                    <a:lnTo>
                      <a:pt x="624" y="55627"/>
                    </a:lnTo>
                    <a:lnTo>
                      <a:pt x="624" y="60967"/>
                    </a:lnTo>
                    <a:cubicBezTo>
                      <a:pt x="624" y="60967"/>
                      <a:pt x="624" y="66899"/>
                      <a:pt x="624" y="69866"/>
                    </a:cubicBezTo>
                    <a:lnTo>
                      <a:pt x="624" y="113172"/>
                    </a:lnTo>
                    <a:cubicBezTo>
                      <a:pt x="-219" y="107869"/>
                      <a:pt x="-219" y="102458"/>
                      <a:pt x="624" y="97155"/>
                    </a:cubicBezTo>
                    <a:lnTo>
                      <a:pt x="624" y="97155"/>
                    </a:lnTo>
                    <a:cubicBezTo>
                      <a:pt x="2475" y="92053"/>
                      <a:pt x="5073" y="87254"/>
                      <a:pt x="8336" y="82917"/>
                    </a:cubicBezTo>
                    <a:lnTo>
                      <a:pt x="8336" y="82917"/>
                    </a:lnTo>
                    <a:cubicBezTo>
                      <a:pt x="11616" y="77999"/>
                      <a:pt x="15615" y="73603"/>
                      <a:pt x="20201" y="69866"/>
                    </a:cubicBezTo>
                    <a:lnTo>
                      <a:pt x="31472" y="61560"/>
                    </a:lnTo>
                    <a:cubicBezTo>
                      <a:pt x="34284" y="58914"/>
                      <a:pt x="37488" y="56713"/>
                      <a:pt x="40964" y="55035"/>
                    </a:cubicBezTo>
                    <a:cubicBezTo>
                      <a:pt x="50605" y="49553"/>
                      <a:pt x="60731" y="44985"/>
                      <a:pt x="71220" y="41390"/>
                    </a:cubicBezTo>
                    <a:lnTo>
                      <a:pt x="82492" y="37830"/>
                    </a:lnTo>
                    <a:lnTo>
                      <a:pt x="97916" y="34271"/>
                    </a:lnTo>
                    <a:lnTo>
                      <a:pt x="116307" y="30711"/>
                    </a:lnTo>
                    <a:lnTo>
                      <a:pt x="121053" y="30711"/>
                    </a:lnTo>
                    <a:lnTo>
                      <a:pt x="147155" y="30711"/>
                    </a:lnTo>
                    <a:lnTo>
                      <a:pt x="151308" y="30711"/>
                    </a:lnTo>
                    <a:lnTo>
                      <a:pt x="176225" y="30711"/>
                    </a:lnTo>
                    <a:lnTo>
                      <a:pt x="180377" y="30711"/>
                    </a:lnTo>
                    <a:lnTo>
                      <a:pt x="205294" y="34864"/>
                    </a:lnTo>
                    <a:lnTo>
                      <a:pt x="209446" y="34864"/>
                    </a:lnTo>
                    <a:lnTo>
                      <a:pt x="230803" y="41390"/>
                    </a:lnTo>
                    <a:lnTo>
                      <a:pt x="234363" y="41390"/>
                    </a:lnTo>
                    <a:cubicBezTo>
                      <a:pt x="242544" y="44546"/>
                      <a:pt x="250481" y="48313"/>
                      <a:pt x="258093" y="52661"/>
                    </a:cubicBezTo>
                    <a:cubicBezTo>
                      <a:pt x="283567" y="64022"/>
                      <a:pt x="300842" y="88345"/>
                      <a:pt x="303180" y="116139"/>
                    </a:cubicBezTo>
                    <a:lnTo>
                      <a:pt x="303180" y="74018"/>
                    </a:lnTo>
                    <a:cubicBezTo>
                      <a:pt x="297573" y="45809"/>
                      <a:pt x="276400" y="23254"/>
                      <a:pt x="248601" y="15880"/>
                    </a:cubicBez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7D9A270-D953-917D-4B0D-FD46A34AE9C5}"/>
                  </a:ext>
                </a:extLst>
              </p:cNvPr>
              <p:cNvSpPr/>
              <p:nvPr/>
            </p:nvSpPr>
            <p:spPr>
              <a:xfrm>
                <a:off x="4323140" y="5832100"/>
                <a:ext cx="59324" cy="59324"/>
              </a:xfrm>
              <a:custGeom>
                <a:avLst/>
                <a:gdLst>
                  <a:gd name="connsiteX0" fmla="*/ -8 w 59324"/>
                  <a:gd name="connsiteY0" fmla="*/ -7 h 59324"/>
                  <a:gd name="connsiteX1" fmla="*/ -8 w 59324"/>
                  <a:gd name="connsiteY1" fmla="*/ -7 h 59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24" h="59324">
                    <a:moveTo>
                      <a:pt x="-8" y="-7"/>
                    </a:moveTo>
                    <a:lnTo>
                      <a:pt x="-8" y="-7"/>
                    </a:lnTo>
                    <a:close/>
                  </a:path>
                </a:pathLst>
              </a:custGeom>
              <a:solidFill>
                <a:srgbClr val="934AE8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238E2BEF-5C54-8DA5-DA75-AE5BE8CBF2DA}"/>
                  </a:ext>
                </a:extLst>
              </p:cNvPr>
              <p:cNvGrpSpPr/>
              <p:nvPr/>
            </p:nvGrpSpPr>
            <p:grpSpPr>
              <a:xfrm>
                <a:off x="4323140" y="5832100"/>
                <a:ext cx="59324" cy="2966"/>
                <a:chOff x="4323140" y="5832100"/>
                <a:chExt cx="59324" cy="2966"/>
              </a:xfrm>
              <a:solidFill>
                <a:srgbClr val="934AE8"/>
              </a:solidFill>
            </p:grpSpPr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A9F56C8A-C86F-D11B-BF90-04D22E911DE4}"/>
                    </a:ext>
                  </a:extLst>
                </p:cNvPr>
                <p:cNvSpPr/>
                <p:nvPr/>
              </p:nvSpPr>
              <p:spPr>
                <a:xfrm>
                  <a:off x="4323140" y="5832100"/>
                  <a:ext cx="59324" cy="59324"/>
                </a:xfrm>
                <a:custGeom>
                  <a:avLst/>
                  <a:gdLst>
                    <a:gd name="connsiteX0" fmla="*/ -8 w 59324"/>
                    <a:gd name="connsiteY0" fmla="*/ -7 h 59324"/>
                    <a:gd name="connsiteX1" fmla="*/ -8 w 59324"/>
                    <a:gd name="connsiteY1" fmla="*/ -7 h 59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24" h="59324">
                      <a:moveTo>
                        <a:pt x="-8" y="-7"/>
                      </a:moveTo>
                      <a:lnTo>
                        <a:pt x="-8" y="-7"/>
                      </a:lnTo>
                    </a:path>
                  </a:pathLst>
                </a:custGeom>
                <a:solidFill>
                  <a:srgbClr val="934AE8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2DE6C4D4-6F57-803F-4B3C-4CE10E3C4B4F}"/>
                    </a:ext>
                  </a:extLst>
                </p:cNvPr>
                <p:cNvSpPr/>
                <p:nvPr/>
              </p:nvSpPr>
              <p:spPr>
                <a:xfrm>
                  <a:off x="4323140" y="5835066"/>
                  <a:ext cx="59324" cy="59324"/>
                </a:xfrm>
                <a:custGeom>
                  <a:avLst/>
                  <a:gdLst>
                    <a:gd name="connsiteX0" fmla="*/ -8 w 59324"/>
                    <a:gd name="connsiteY0" fmla="*/ -7 h 59324"/>
                    <a:gd name="connsiteX1" fmla="*/ -8 w 59324"/>
                    <a:gd name="connsiteY1" fmla="*/ -7 h 59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24" h="59324">
                      <a:moveTo>
                        <a:pt x="-8" y="-7"/>
                      </a:moveTo>
                      <a:lnTo>
                        <a:pt x="-8" y="-7"/>
                      </a:lnTo>
                    </a:path>
                  </a:pathLst>
                </a:custGeom>
                <a:solidFill>
                  <a:srgbClr val="934AE8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30F0784-1230-28CB-7DBD-39C76831E739}"/>
                  </a:ext>
                </a:extLst>
              </p:cNvPr>
              <p:cNvSpPr/>
              <p:nvPr/>
            </p:nvSpPr>
            <p:spPr>
              <a:xfrm>
                <a:off x="3900155" y="5634549"/>
                <a:ext cx="14831" cy="88393"/>
              </a:xfrm>
              <a:custGeom>
                <a:avLst/>
                <a:gdLst>
                  <a:gd name="connsiteX0" fmla="*/ 14831 w 14831"/>
                  <a:gd name="connsiteY0" fmla="*/ 54578 h 88393"/>
                  <a:gd name="connsiteX1" fmla="*/ 0 w 14831"/>
                  <a:gd name="connsiteY1" fmla="*/ 0 h 88393"/>
                  <a:gd name="connsiteX2" fmla="*/ 0 w 14831"/>
                  <a:gd name="connsiteY2" fmla="*/ 34408 h 88393"/>
                  <a:gd name="connsiteX3" fmla="*/ 14831 w 14831"/>
                  <a:gd name="connsiteY3" fmla="*/ 88393 h 88393"/>
                  <a:gd name="connsiteX4" fmla="*/ 14831 w 14831"/>
                  <a:gd name="connsiteY4" fmla="*/ 54578 h 88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31" h="88393">
                    <a:moveTo>
                      <a:pt x="14831" y="54578"/>
                    </a:moveTo>
                    <a:lnTo>
                      <a:pt x="0" y="0"/>
                    </a:lnTo>
                    <a:lnTo>
                      <a:pt x="0" y="34408"/>
                    </a:lnTo>
                    <a:lnTo>
                      <a:pt x="14831" y="88393"/>
                    </a:lnTo>
                    <a:lnTo>
                      <a:pt x="14831" y="54578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D03788F-3D28-1E23-FCF1-B0B2E1283076}"/>
                  </a:ext>
                </a:extLst>
              </p:cNvPr>
              <p:cNvSpPr/>
              <p:nvPr/>
            </p:nvSpPr>
            <p:spPr>
              <a:xfrm>
                <a:off x="4279833" y="5702772"/>
                <a:ext cx="59324" cy="77122"/>
              </a:xfrm>
              <a:custGeom>
                <a:avLst/>
                <a:gdLst>
                  <a:gd name="connsiteX0" fmla="*/ 59325 w 59324"/>
                  <a:gd name="connsiteY0" fmla="*/ 0 h 77122"/>
                  <a:gd name="connsiteX1" fmla="*/ 0 w 59324"/>
                  <a:gd name="connsiteY1" fmla="*/ 43307 h 77122"/>
                  <a:gd name="connsiteX2" fmla="*/ 0 w 59324"/>
                  <a:gd name="connsiteY2" fmla="*/ 77122 h 77122"/>
                  <a:gd name="connsiteX3" fmla="*/ 59325 w 59324"/>
                  <a:gd name="connsiteY3" fmla="*/ 33815 h 77122"/>
                  <a:gd name="connsiteX4" fmla="*/ 59325 w 59324"/>
                  <a:gd name="connsiteY4" fmla="*/ 0 h 7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24" h="77122">
                    <a:moveTo>
                      <a:pt x="59325" y="0"/>
                    </a:moveTo>
                    <a:lnTo>
                      <a:pt x="0" y="43307"/>
                    </a:lnTo>
                    <a:lnTo>
                      <a:pt x="0" y="77122"/>
                    </a:lnTo>
                    <a:lnTo>
                      <a:pt x="59325" y="33815"/>
                    </a:lnTo>
                    <a:lnTo>
                      <a:pt x="59325" y="0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ECFAE8-0FCD-0CE8-724A-76EB28E010E1}"/>
                  </a:ext>
                </a:extLst>
              </p:cNvPr>
              <p:cNvSpPr/>
              <p:nvPr/>
            </p:nvSpPr>
            <p:spPr>
              <a:xfrm>
                <a:off x="4176015" y="5853456"/>
                <a:ext cx="237891" cy="156023"/>
              </a:xfrm>
              <a:custGeom>
                <a:avLst/>
                <a:gdLst>
                  <a:gd name="connsiteX0" fmla="*/ 210594 w 237891"/>
                  <a:gd name="connsiteY0" fmla="*/ 62284 h 156023"/>
                  <a:gd name="connsiteX1" fmla="*/ 118048 w 237891"/>
                  <a:gd name="connsiteY1" fmla="*/ 53385 h 156023"/>
                  <a:gd name="connsiteX2" fmla="*/ 98470 w 237891"/>
                  <a:gd name="connsiteY2" fmla="*/ 71776 h 156023"/>
                  <a:gd name="connsiteX3" fmla="*/ 93724 w 237891"/>
                  <a:gd name="connsiteY3" fmla="*/ 75335 h 156023"/>
                  <a:gd name="connsiteX4" fmla="*/ 68215 w 237891"/>
                  <a:gd name="connsiteY4" fmla="*/ 93132 h 156023"/>
                  <a:gd name="connsiteX5" fmla="*/ 36773 w 237891"/>
                  <a:gd name="connsiteY5" fmla="*/ 108557 h 156023"/>
                  <a:gd name="connsiteX6" fmla="*/ 25501 w 237891"/>
                  <a:gd name="connsiteY6" fmla="*/ 112710 h 156023"/>
                  <a:gd name="connsiteX7" fmla="*/ -8 w 237891"/>
                  <a:gd name="connsiteY7" fmla="*/ 122202 h 156023"/>
                  <a:gd name="connsiteX8" fmla="*/ -8 w 237891"/>
                  <a:gd name="connsiteY8" fmla="*/ 156017 h 156023"/>
                  <a:gd name="connsiteX9" fmla="*/ 5924 w 237891"/>
                  <a:gd name="connsiteY9" fmla="*/ 156017 h 156023"/>
                  <a:gd name="connsiteX10" fmla="*/ 25501 w 237891"/>
                  <a:gd name="connsiteY10" fmla="*/ 148898 h 156023"/>
                  <a:gd name="connsiteX11" fmla="*/ 36773 w 237891"/>
                  <a:gd name="connsiteY11" fmla="*/ 144745 h 156023"/>
                  <a:gd name="connsiteX12" fmla="*/ 68215 w 237891"/>
                  <a:gd name="connsiteY12" fmla="*/ 128728 h 156023"/>
                  <a:gd name="connsiteX13" fmla="*/ 71774 w 237891"/>
                  <a:gd name="connsiteY13" fmla="*/ 128728 h 156023"/>
                  <a:gd name="connsiteX14" fmla="*/ 93724 w 237891"/>
                  <a:gd name="connsiteY14" fmla="*/ 113896 h 156023"/>
                  <a:gd name="connsiteX15" fmla="*/ 98470 w 237891"/>
                  <a:gd name="connsiteY15" fmla="*/ 109744 h 156023"/>
                  <a:gd name="connsiteX16" fmla="*/ 106776 w 237891"/>
                  <a:gd name="connsiteY16" fmla="*/ 103218 h 156023"/>
                  <a:gd name="connsiteX17" fmla="*/ 118048 w 237891"/>
                  <a:gd name="connsiteY17" fmla="*/ 85420 h 156023"/>
                  <a:gd name="connsiteX18" fmla="*/ 211781 w 237891"/>
                  <a:gd name="connsiteY18" fmla="*/ 93726 h 156023"/>
                  <a:gd name="connsiteX19" fmla="*/ 237883 w 237891"/>
                  <a:gd name="connsiteY19" fmla="*/ 34401 h 156023"/>
                  <a:gd name="connsiteX20" fmla="*/ 237883 w 237891"/>
                  <a:gd name="connsiteY20" fmla="*/ -7 h 15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7891" h="156023">
                    <a:moveTo>
                      <a:pt x="210594" y="62284"/>
                    </a:moveTo>
                    <a:lnTo>
                      <a:pt x="118048" y="53385"/>
                    </a:lnTo>
                    <a:cubicBezTo>
                      <a:pt x="111955" y="59964"/>
                      <a:pt x="105412" y="66104"/>
                      <a:pt x="98470" y="71776"/>
                    </a:cubicBezTo>
                    <a:lnTo>
                      <a:pt x="93724" y="75335"/>
                    </a:lnTo>
                    <a:cubicBezTo>
                      <a:pt x="85810" y="82068"/>
                      <a:pt x="77268" y="88031"/>
                      <a:pt x="68215" y="93132"/>
                    </a:cubicBezTo>
                    <a:cubicBezTo>
                      <a:pt x="58035" y="98863"/>
                      <a:pt x="47534" y="104013"/>
                      <a:pt x="36773" y="108557"/>
                    </a:cubicBezTo>
                    <a:lnTo>
                      <a:pt x="25501" y="112710"/>
                    </a:lnTo>
                    <a:lnTo>
                      <a:pt x="-8" y="122202"/>
                    </a:lnTo>
                    <a:lnTo>
                      <a:pt x="-8" y="156017"/>
                    </a:lnTo>
                    <a:lnTo>
                      <a:pt x="5924" y="156017"/>
                    </a:lnTo>
                    <a:lnTo>
                      <a:pt x="25501" y="148898"/>
                    </a:lnTo>
                    <a:lnTo>
                      <a:pt x="36773" y="144745"/>
                    </a:lnTo>
                    <a:cubicBezTo>
                      <a:pt x="47546" y="139999"/>
                      <a:pt x="58041" y="134654"/>
                      <a:pt x="68215" y="128728"/>
                    </a:cubicBezTo>
                    <a:lnTo>
                      <a:pt x="71774" y="128728"/>
                    </a:lnTo>
                    <a:cubicBezTo>
                      <a:pt x="79498" y="124409"/>
                      <a:pt x="86837" y="119449"/>
                      <a:pt x="93724" y="113896"/>
                    </a:cubicBezTo>
                    <a:lnTo>
                      <a:pt x="98470" y="109744"/>
                    </a:lnTo>
                    <a:lnTo>
                      <a:pt x="106776" y="103218"/>
                    </a:lnTo>
                    <a:lnTo>
                      <a:pt x="118048" y="85420"/>
                    </a:lnTo>
                    <a:lnTo>
                      <a:pt x="211781" y="93726"/>
                    </a:lnTo>
                    <a:lnTo>
                      <a:pt x="237883" y="34401"/>
                    </a:lnTo>
                    <a:lnTo>
                      <a:pt x="237883" y="-7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238F834-E557-C74C-4377-6BA22828EB6D}"/>
                  </a:ext>
                </a:extLst>
              </p:cNvPr>
              <p:cNvSpPr/>
              <p:nvPr/>
            </p:nvSpPr>
            <p:spPr>
              <a:xfrm>
                <a:off x="3677688" y="5805997"/>
                <a:ext cx="132294" cy="147124"/>
              </a:xfrm>
              <a:custGeom>
                <a:avLst/>
                <a:gdLst>
                  <a:gd name="connsiteX0" fmla="*/ 88979 w 132294"/>
                  <a:gd name="connsiteY0" fmla="*/ 59910 h 147124"/>
                  <a:gd name="connsiteX1" fmla="*/ 132286 w 132294"/>
                  <a:gd name="connsiteY1" fmla="*/ 147118 h 147124"/>
                  <a:gd name="connsiteX2" fmla="*/ 132286 w 132294"/>
                  <a:gd name="connsiteY2" fmla="*/ 112710 h 147124"/>
                  <a:gd name="connsiteX3" fmla="*/ 88979 w 132294"/>
                  <a:gd name="connsiteY3" fmla="*/ 27876 h 147124"/>
                  <a:gd name="connsiteX4" fmla="*/ 88979 w 132294"/>
                  <a:gd name="connsiteY4" fmla="*/ 19570 h 147124"/>
                  <a:gd name="connsiteX5" fmla="*/ -8 w 132294"/>
                  <a:gd name="connsiteY5" fmla="*/ -7 h 147124"/>
                  <a:gd name="connsiteX6" fmla="*/ -8 w 132294"/>
                  <a:gd name="connsiteY6" fmla="*/ 33808 h 147124"/>
                  <a:gd name="connsiteX7" fmla="*/ 88385 w 132294"/>
                  <a:gd name="connsiteY7" fmla="*/ 53978 h 14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294" h="147124">
                    <a:moveTo>
                      <a:pt x="88979" y="59910"/>
                    </a:moveTo>
                    <a:cubicBezTo>
                      <a:pt x="90272" y="93839"/>
                      <a:pt x="106040" y="125583"/>
                      <a:pt x="132286" y="147118"/>
                    </a:cubicBezTo>
                    <a:lnTo>
                      <a:pt x="132286" y="112710"/>
                    </a:lnTo>
                    <a:cubicBezTo>
                      <a:pt x="106088" y="92165"/>
                      <a:pt x="90248" y="61145"/>
                      <a:pt x="88979" y="27876"/>
                    </a:cubicBezTo>
                    <a:lnTo>
                      <a:pt x="88979" y="19570"/>
                    </a:lnTo>
                    <a:lnTo>
                      <a:pt x="-8" y="-7"/>
                    </a:lnTo>
                    <a:lnTo>
                      <a:pt x="-8" y="33808"/>
                    </a:lnTo>
                    <a:lnTo>
                      <a:pt x="88385" y="53978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54CC36F-8401-5D88-04C3-8AE6DAFBA37A}"/>
                  </a:ext>
                </a:extLst>
              </p:cNvPr>
              <p:cNvSpPr/>
              <p:nvPr/>
            </p:nvSpPr>
            <p:spPr>
              <a:xfrm>
                <a:off x="3750657" y="5966766"/>
                <a:ext cx="436036" cy="98478"/>
              </a:xfrm>
              <a:custGeom>
                <a:avLst/>
                <a:gdLst>
                  <a:gd name="connsiteX0" fmla="*/ 306107 w 436036"/>
                  <a:gd name="connsiteY0" fmla="*/ 26689 h 98478"/>
                  <a:gd name="connsiteX1" fmla="*/ 261020 w 436036"/>
                  <a:gd name="connsiteY1" fmla="*/ 26689 h 98478"/>
                  <a:gd name="connsiteX2" fmla="*/ 224832 w 436036"/>
                  <a:gd name="connsiteY2" fmla="*/ 23129 h 98478"/>
                  <a:gd name="connsiteX3" fmla="*/ 218900 w 436036"/>
                  <a:gd name="connsiteY3" fmla="*/ 23129 h 98478"/>
                  <a:gd name="connsiteX4" fmla="*/ 189237 w 436036"/>
                  <a:gd name="connsiteY4" fmla="*/ 17197 h 98478"/>
                  <a:gd name="connsiteX5" fmla="*/ 179152 w 436036"/>
                  <a:gd name="connsiteY5" fmla="*/ 17197 h 98478"/>
                  <a:gd name="connsiteX6" fmla="*/ 145337 w 436036"/>
                  <a:gd name="connsiteY6" fmla="*/ 6519 h 98478"/>
                  <a:gd name="connsiteX7" fmla="*/ 71181 w 436036"/>
                  <a:gd name="connsiteY7" fmla="*/ 40927 h 98478"/>
                  <a:gd name="connsiteX8" fmla="*/ -8 w 436036"/>
                  <a:gd name="connsiteY8" fmla="*/ -7 h 98478"/>
                  <a:gd name="connsiteX9" fmla="*/ -8 w 436036"/>
                  <a:gd name="connsiteY9" fmla="*/ 31435 h 98478"/>
                  <a:gd name="connsiteX10" fmla="*/ 71181 w 436036"/>
                  <a:gd name="connsiteY10" fmla="*/ 72369 h 98478"/>
                  <a:gd name="connsiteX11" fmla="*/ 145337 w 436036"/>
                  <a:gd name="connsiteY11" fmla="*/ 38554 h 98478"/>
                  <a:gd name="connsiteX12" fmla="*/ 171440 w 436036"/>
                  <a:gd name="connsiteY12" fmla="*/ 46859 h 98478"/>
                  <a:gd name="connsiteX13" fmla="*/ 178559 w 436036"/>
                  <a:gd name="connsiteY13" fmla="*/ 46859 h 98478"/>
                  <a:gd name="connsiteX14" fmla="*/ 189237 w 436036"/>
                  <a:gd name="connsiteY14" fmla="*/ 46859 h 98478"/>
                  <a:gd name="connsiteX15" fmla="*/ 199916 w 436036"/>
                  <a:gd name="connsiteY15" fmla="*/ 46859 h 98478"/>
                  <a:gd name="connsiteX16" fmla="*/ 218900 w 436036"/>
                  <a:gd name="connsiteY16" fmla="*/ 46859 h 98478"/>
                  <a:gd name="connsiteX17" fmla="*/ 224832 w 436036"/>
                  <a:gd name="connsiteY17" fmla="*/ 46859 h 98478"/>
                  <a:gd name="connsiteX18" fmla="*/ 224832 w 436036"/>
                  <a:gd name="connsiteY18" fmla="*/ 46859 h 98478"/>
                  <a:gd name="connsiteX19" fmla="*/ 252122 w 436036"/>
                  <a:gd name="connsiteY19" fmla="*/ 46859 h 98478"/>
                  <a:gd name="connsiteX20" fmla="*/ 279411 w 436036"/>
                  <a:gd name="connsiteY20" fmla="*/ 46859 h 98478"/>
                  <a:gd name="connsiteX21" fmla="*/ 303734 w 436036"/>
                  <a:gd name="connsiteY21" fmla="*/ 46859 h 98478"/>
                  <a:gd name="connsiteX22" fmla="*/ 338736 w 436036"/>
                  <a:gd name="connsiteY22" fmla="*/ 98471 h 98478"/>
                  <a:gd name="connsiteX23" fmla="*/ 436028 w 436036"/>
                  <a:gd name="connsiteY23" fmla="*/ 83640 h 98478"/>
                  <a:gd name="connsiteX24" fmla="*/ 436028 w 436036"/>
                  <a:gd name="connsiteY24" fmla="*/ 49232 h 98478"/>
                  <a:gd name="connsiteX25" fmla="*/ 338142 w 436036"/>
                  <a:gd name="connsiteY25" fmla="*/ 64656 h 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036" h="98478">
                    <a:moveTo>
                      <a:pt x="306107" y="26689"/>
                    </a:moveTo>
                    <a:lnTo>
                      <a:pt x="261020" y="26689"/>
                    </a:lnTo>
                    <a:cubicBezTo>
                      <a:pt x="249155" y="26689"/>
                      <a:pt x="236697" y="26689"/>
                      <a:pt x="224832" y="23129"/>
                    </a:cubicBezTo>
                    <a:lnTo>
                      <a:pt x="218900" y="23129"/>
                    </a:lnTo>
                    <a:lnTo>
                      <a:pt x="189237" y="17197"/>
                    </a:lnTo>
                    <a:lnTo>
                      <a:pt x="179152" y="17197"/>
                    </a:lnTo>
                    <a:cubicBezTo>
                      <a:pt x="167667" y="14349"/>
                      <a:pt x="156372" y="10784"/>
                      <a:pt x="145337" y="6519"/>
                    </a:cubicBezTo>
                    <a:lnTo>
                      <a:pt x="71181" y="40927"/>
                    </a:lnTo>
                    <a:lnTo>
                      <a:pt x="-8" y="-7"/>
                    </a:lnTo>
                    <a:lnTo>
                      <a:pt x="-8" y="31435"/>
                    </a:lnTo>
                    <a:lnTo>
                      <a:pt x="71181" y="72369"/>
                    </a:lnTo>
                    <a:lnTo>
                      <a:pt x="145337" y="38554"/>
                    </a:lnTo>
                    <a:lnTo>
                      <a:pt x="171440" y="46859"/>
                    </a:lnTo>
                    <a:lnTo>
                      <a:pt x="178559" y="46859"/>
                    </a:lnTo>
                    <a:lnTo>
                      <a:pt x="189237" y="46859"/>
                    </a:lnTo>
                    <a:lnTo>
                      <a:pt x="199916" y="46859"/>
                    </a:lnTo>
                    <a:lnTo>
                      <a:pt x="218900" y="46859"/>
                    </a:lnTo>
                    <a:lnTo>
                      <a:pt x="224832" y="46859"/>
                    </a:lnTo>
                    <a:lnTo>
                      <a:pt x="224832" y="46859"/>
                    </a:lnTo>
                    <a:lnTo>
                      <a:pt x="252122" y="46859"/>
                    </a:lnTo>
                    <a:lnTo>
                      <a:pt x="279411" y="46859"/>
                    </a:lnTo>
                    <a:cubicBezTo>
                      <a:pt x="287509" y="47452"/>
                      <a:pt x="295636" y="47452"/>
                      <a:pt x="303734" y="46859"/>
                    </a:cubicBezTo>
                    <a:lnTo>
                      <a:pt x="338736" y="98471"/>
                    </a:lnTo>
                    <a:lnTo>
                      <a:pt x="436028" y="83640"/>
                    </a:lnTo>
                    <a:lnTo>
                      <a:pt x="436028" y="49232"/>
                    </a:lnTo>
                    <a:lnTo>
                      <a:pt x="338142" y="64656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4C81F8E-6393-46EF-AB28-2C3D371C6177}"/>
                  </a:ext>
                </a:extLst>
              </p:cNvPr>
              <p:cNvSpPr/>
              <p:nvPr/>
            </p:nvSpPr>
            <p:spPr>
              <a:xfrm>
                <a:off x="3677688" y="5619718"/>
                <a:ext cx="733846" cy="425356"/>
              </a:xfrm>
              <a:custGeom>
                <a:avLst/>
                <a:gdLst>
                  <a:gd name="connsiteX0" fmla="*/ 565356 w 733846"/>
                  <a:gd name="connsiteY0" fmla="*/ 326871 h 425356"/>
                  <a:gd name="connsiteX1" fmla="*/ 497132 w 733846"/>
                  <a:gd name="connsiteY1" fmla="*/ 355940 h 425356"/>
                  <a:gd name="connsiteX2" fmla="*/ 512557 w 733846"/>
                  <a:gd name="connsiteY2" fmla="*/ 409925 h 425356"/>
                  <a:gd name="connsiteX3" fmla="*/ 414671 w 733846"/>
                  <a:gd name="connsiteY3" fmla="*/ 425350 h 425356"/>
                  <a:gd name="connsiteX4" fmla="*/ 379076 w 733846"/>
                  <a:gd name="connsiteY4" fmla="*/ 373737 h 425356"/>
                  <a:gd name="connsiteX5" fmla="*/ 218307 w 733846"/>
                  <a:gd name="connsiteY5" fmla="*/ 348821 h 425356"/>
                  <a:gd name="connsiteX6" fmla="*/ 144151 w 733846"/>
                  <a:gd name="connsiteY6" fmla="*/ 383229 h 425356"/>
                  <a:gd name="connsiteX7" fmla="*/ 72961 w 733846"/>
                  <a:gd name="connsiteY7" fmla="*/ 342295 h 425356"/>
                  <a:gd name="connsiteX8" fmla="*/ 132286 w 733846"/>
                  <a:gd name="connsiteY8" fmla="*/ 298989 h 425356"/>
                  <a:gd name="connsiteX9" fmla="*/ 88979 w 733846"/>
                  <a:gd name="connsiteY9" fmla="*/ 205849 h 425356"/>
                  <a:gd name="connsiteX10" fmla="*/ -8 w 733846"/>
                  <a:gd name="connsiteY10" fmla="*/ 186272 h 425356"/>
                  <a:gd name="connsiteX11" fmla="*/ 25501 w 733846"/>
                  <a:gd name="connsiteY11" fmla="*/ 126947 h 425356"/>
                  <a:gd name="connsiteX12" fmla="*/ 119234 w 733846"/>
                  <a:gd name="connsiteY12" fmla="*/ 135253 h 425356"/>
                  <a:gd name="connsiteX13" fmla="*/ 169067 w 733846"/>
                  <a:gd name="connsiteY13" fmla="*/ 96098 h 425356"/>
                  <a:gd name="connsiteX14" fmla="*/ 236697 w 733846"/>
                  <a:gd name="connsiteY14" fmla="*/ 67029 h 425356"/>
                  <a:gd name="connsiteX15" fmla="*/ 221866 w 733846"/>
                  <a:gd name="connsiteY15" fmla="*/ 13044 h 425356"/>
                  <a:gd name="connsiteX16" fmla="*/ 319752 w 733846"/>
                  <a:gd name="connsiteY16" fmla="*/ -7 h 425356"/>
                  <a:gd name="connsiteX17" fmla="*/ 354160 w 733846"/>
                  <a:gd name="connsiteY17" fmla="*/ 51605 h 425356"/>
                  <a:gd name="connsiteX18" fmla="*/ 514930 w 733846"/>
                  <a:gd name="connsiteY18" fmla="*/ 76522 h 425356"/>
                  <a:gd name="connsiteX19" fmla="*/ 589086 w 733846"/>
                  <a:gd name="connsiteY19" fmla="*/ 42113 h 425356"/>
                  <a:gd name="connsiteX20" fmla="*/ 660869 w 733846"/>
                  <a:gd name="connsiteY20" fmla="*/ 83047 h 425356"/>
                  <a:gd name="connsiteX21" fmla="*/ 601544 w 733846"/>
                  <a:gd name="connsiteY21" fmla="*/ 126354 h 425356"/>
                  <a:gd name="connsiteX22" fmla="*/ 644851 w 733846"/>
                  <a:gd name="connsiteY22" fmla="*/ 219494 h 425356"/>
                  <a:gd name="connsiteX23" fmla="*/ 733838 w 733846"/>
                  <a:gd name="connsiteY23" fmla="*/ 239071 h 425356"/>
                  <a:gd name="connsiteX24" fmla="*/ 708329 w 733846"/>
                  <a:gd name="connsiteY24" fmla="*/ 298395 h 425356"/>
                  <a:gd name="connsiteX25" fmla="*/ 616375 w 733846"/>
                  <a:gd name="connsiteY25" fmla="*/ 287717 h 425356"/>
                  <a:gd name="connsiteX26" fmla="*/ 565356 w 733846"/>
                  <a:gd name="connsiteY26" fmla="*/ 326871 h 425356"/>
                  <a:gd name="connsiteX27" fmla="*/ 260427 w 733846"/>
                  <a:gd name="connsiteY27" fmla="*/ 275852 h 425356"/>
                  <a:gd name="connsiteX28" fmla="*/ 477556 w 733846"/>
                  <a:gd name="connsiteY28" fmla="*/ 275852 h 425356"/>
                  <a:gd name="connsiteX29" fmla="*/ 518329 w 733846"/>
                  <a:gd name="connsiteY29" fmla="*/ 190264 h 425356"/>
                  <a:gd name="connsiteX30" fmla="*/ 477556 w 733846"/>
                  <a:gd name="connsiteY30" fmla="*/ 149491 h 425356"/>
                  <a:gd name="connsiteX31" fmla="*/ 260427 w 733846"/>
                  <a:gd name="connsiteY31" fmla="*/ 149491 h 425356"/>
                  <a:gd name="connsiteX32" fmla="*/ 219653 w 733846"/>
                  <a:gd name="connsiteY32" fmla="*/ 235078 h 425356"/>
                  <a:gd name="connsiteX33" fmla="*/ 260427 w 733846"/>
                  <a:gd name="connsiteY33" fmla="*/ 275852 h 42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33846" h="425356">
                    <a:moveTo>
                      <a:pt x="565356" y="326871"/>
                    </a:moveTo>
                    <a:cubicBezTo>
                      <a:pt x="543702" y="338932"/>
                      <a:pt x="520833" y="348678"/>
                      <a:pt x="497132" y="355940"/>
                    </a:cubicBezTo>
                    <a:lnTo>
                      <a:pt x="512557" y="409925"/>
                    </a:lnTo>
                    <a:lnTo>
                      <a:pt x="414671" y="425350"/>
                    </a:lnTo>
                    <a:lnTo>
                      <a:pt x="379076" y="373737"/>
                    </a:lnTo>
                    <a:cubicBezTo>
                      <a:pt x="324397" y="375564"/>
                      <a:pt x="269866" y="367111"/>
                      <a:pt x="218307" y="348821"/>
                    </a:cubicBezTo>
                    <a:lnTo>
                      <a:pt x="144151" y="383229"/>
                    </a:lnTo>
                    <a:lnTo>
                      <a:pt x="72961" y="342295"/>
                    </a:lnTo>
                    <a:lnTo>
                      <a:pt x="132286" y="298989"/>
                    </a:lnTo>
                    <a:cubicBezTo>
                      <a:pt x="103798" y="276641"/>
                      <a:pt x="87703" y="242031"/>
                      <a:pt x="88979" y="205849"/>
                    </a:cubicBezTo>
                    <a:lnTo>
                      <a:pt x="-8" y="186272"/>
                    </a:lnTo>
                    <a:lnTo>
                      <a:pt x="25501" y="126947"/>
                    </a:lnTo>
                    <a:lnTo>
                      <a:pt x="119234" y="135253"/>
                    </a:lnTo>
                    <a:cubicBezTo>
                      <a:pt x="133846" y="119840"/>
                      <a:pt x="150635" y="106652"/>
                      <a:pt x="169067" y="96098"/>
                    </a:cubicBezTo>
                    <a:cubicBezTo>
                      <a:pt x="190465" y="83931"/>
                      <a:pt x="213145" y="74184"/>
                      <a:pt x="236697" y="67029"/>
                    </a:cubicBezTo>
                    <a:lnTo>
                      <a:pt x="221866" y="13044"/>
                    </a:lnTo>
                    <a:lnTo>
                      <a:pt x="319752" y="-7"/>
                    </a:lnTo>
                    <a:lnTo>
                      <a:pt x="354160" y="51605"/>
                    </a:lnTo>
                    <a:cubicBezTo>
                      <a:pt x="408822" y="50027"/>
                      <a:pt x="463311" y="58469"/>
                      <a:pt x="514930" y="76522"/>
                    </a:cubicBezTo>
                    <a:lnTo>
                      <a:pt x="589086" y="42113"/>
                    </a:lnTo>
                    <a:lnTo>
                      <a:pt x="660869" y="83047"/>
                    </a:lnTo>
                    <a:lnTo>
                      <a:pt x="601544" y="126354"/>
                    </a:lnTo>
                    <a:cubicBezTo>
                      <a:pt x="629800" y="148880"/>
                      <a:pt x="645836" y="183371"/>
                      <a:pt x="644851" y="219494"/>
                    </a:cubicBezTo>
                    <a:lnTo>
                      <a:pt x="733838" y="239071"/>
                    </a:lnTo>
                    <a:lnTo>
                      <a:pt x="708329" y="298395"/>
                    </a:lnTo>
                    <a:lnTo>
                      <a:pt x="616375" y="287717"/>
                    </a:lnTo>
                    <a:cubicBezTo>
                      <a:pt x="601277" y="303082"/>
                      <a:pt x="584103" y="316258"/>
                      <a:pt x="565356" y="326871"/>
                    </a:cubicBezTo>
                    <a:close/>
                    <a:moveTo>
                      <a:pt x="260427" y="275852"/>
                    </a:moveTo>
                    <a:cubicBezTo>
                      <a:pt x="328722" y="310231"/>
                      <a:pt x="409261" y="310231"/>
                      <a:pt x="477556" y="275852"/>
                    </a:cubicBezTo>
                    <a:cubicBezTo>
                      <a:pt x="512450" y="263477"/>
                      <a:pt x="530704" y="225159"/>
                      <a:pt x="518329" y="190264"/>
                    </a:cubicBezTo>
                    <a:cubicBezTo>
                      <a:pt x="511578" y="171221"/>
                      <a:pt x="496599" y="156242"/>
                      <a:pt x="477556" y="149491"/>
                    </a:cubicBezTo>
                    <a:cubicBezTo>
                      <a:pt x="409261" y="115112"/>
                      <a:pt x="328722" y="115112"/>
                      <a:pt x="260427" y="149491"/>
                    </a:cubicBezTo>
                    <a:cubicBezTo>
                      <a:pt x="225532" y="161866"/>
                      <a:pt x="207278" y="200183"/>
                      <a:pt x="219653" y="235078"/>
                    </a:cubicBezTo>
                    <a:cubicBezTo>
                      <a:pt x="226410" y="254121"/>
                      <a:pt x="241390" y="269101"/>
                      <a:pt x="260427" y="275852"/>
                    </a:cubicBezTo>
                  </a:path>
                </a:pathLst>
              </a:custGeom>
              <a:solidFill>
                <a:srgbClr val="FCBA0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8D35A380-1D67-38A3-05A9-E4B576095D98}"/>
                  </a:ext>
                </a:extLst>
              </p:cNvPr>
              <p:cNvGrpSpPr/>
              <p:nvPr/>
            </p:nvGrpSpPr>
            <p:grpSpPr>
              <a:xfrm>
                <a:off x="6773249" y="2476704"/>
                <a:ext cx="224247" cy="829356"/>
                <a:chOff x="6773249" y="2476704"/>
                <a:chExt cx="224247" cy="829356"/>
              </a:xfrm>
              <a:solidFill>
                <a:schemeClr val="accent6"/>
              </a:solidFill>
            </p:grpSpPr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2DC37A9-CCFD-F903-A628-E0C827149A20}"/>
                    </a:ext>
                  </a:extLst>
                </p:cNvPr>
                <p:cNvSpPr/>
                <p:nvPr/>
              </p:nvSpPr>
              <p:spPr>
                <a:xfrm>
                  <a:off x="6773249" y="2547893"/>
                  <a:ext cx="100258" cy="758167"/>
                </a:xfrm>
                <a:custGeom>
                  <a:avLst/>
                  <a:gdLst>
                    <a:gd name="connsiteX0" fmla="*/ 100259 w 100258"/>
                    <a:gd name="connsiteY0" fmla="*/ 758168 h 758167"/>
                    <a:gd name="connsiteX1" fmla="*/ 2373 w 100258"/>
                    <a:gd name="connsiteY1" fmla="*/ 700623 h 758167"/>
                    <a:gd name="connsiteX2" fmla="*/ 0 w 100258"/>
                    <a:gd name="connsiteY2" fmla="*/ 0 h 758167"/>
                    <a:gd name="connsiteX3" fmla="*/ 98479 w 100258"/>
                    <a:gd name="connsiteY3" fmla="*/ 57545 h 758167"/>
                    <a:gd name="connsiteX4" fmla="*/ 100259 w 100258"/>
                    <a:gd name="connsiteY4" fmla="*/ 758168 h 75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258" h="758167">
                      <a:moveTo>
                        <a:pt x="100259" y="758168"/>
                      </a:moveTo>
                      <a:lnTo>
                        <a:pt x="2373" y="700623"/>
                      </a:lnTo>
                      <a:lnTo>
                        <a:pt x="0" y="0"/>
                      </a:lnTo>
                      <a:lnTo>
                        <a:pt x="98479" y="57545"/>
                      </a:lnTo>
                      <a:lnTo>
                        <a:pt x="100259" y="758168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D3DF1BA7-6EC6-3B6A-ABDE-6B2B825FBC35}"/>
                    </a:ext>
                  </a:extLst>
                </p:cNvPr>
                <p:cNvSpPr/>
                <p:nvPr/>
              </p:nvSpPr>
              <p:spPr>
                <a:xfrm>
                  <a:off x="6773249" y="2476704"/>
                  <a:ext cx="221874" cy="128734"/>
                </a:xfrm>
                <a:custGeom>
                  <a:avLst/>
                  <a:gdLst>
                    <a:gd name="connsiteX0" fmla="*/ 98479 w 221874"/>
                    <a:gd name="connsiteY0" fmla="*/ 128734 h 128734"/>
                    <a:gd name="connsiteX1" fmla="*/ 0 w 221874"/>
                    <a:gd name="connsiteY1" fmla="*/ 71189 h 128734"/>
                    <a:gd name="connsiteX2" fmla="*/ 123989 w 221874"/>
                    <a:gd name="connsiteY2" fmla="*/ 0 h 128734"/>
                    <a:gd name="connsiteX3" fmla="*/ 221875 w 221874"/>
                    <a:gd name="connsiteY3" fmla="*/ 56952 h 128734"/>
                    <a:gd name="connsiteX4" fmla="*/ 98479 w 221874"/>
                    <a:gd name="connsiteY4" fmla="*/ 128734 h 12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874" h="128734">
                      <a:moveTo>
                        <a:pt x="98479" y="128734"/>
                      </a:moveTo>
                      <a:lnTo>
                        <a:pt x="0" y="71189"/>
                      </a:lnTo>
                      <a:lnTo>
                        <a:pt x="123989" y="0"/>
                      </a:lnTo>
                      <a:lnTo>
                        <a:pt x="221875" y="56952"/>
                      </a:lnTo>
                      <a:lnTo>
                        <a:pt x="98479" y="128734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0C106813-3BC9-8522-77C5-A31F16C62089}"/>
                    </a:ext>
                  </a:extLst>
                </p:cNvPr>
                <p:cNvSpPr/>
                <p:nvPr/>
              </p:nvSpPr>
              <p:spPr>
                <a:xfrm>
                  <a:off x="6871728" y="2533656"/>
                  <a:ext cx="125768" cy="772405"/>
                </a:xfrm>
                <a:custGeom>
                  <a:avLst/>
                  <a:gdLst>
                    <a:gd name="connsiteX0" fmla="*/ 123395 w 125768"/>
                    <a:gd name="connsiteY0" fmla="*/ 0 h 772405"/>
                    <a:gd name="connsiteX1" fmla="*/ 125768 w 125768"/>
                    <a:gd name="connsiteY1" fmla="*/ 700623 h 772405"/>
                    <a:gd name="connsiteX2" fmla="*/ 1780 w 125768"/>
                    <a:gd name="connsiteY2" fmla="*/ 772405 h 772405"/>
                    <a:gd name="connsiteX3" fmla="*/ 0 w 125768"/>
                    <a:gd name="connsiteY3" fmla="*/ 71783 h 772405"/>
                    <a:gd name="connsiteX4" fmla="*/ 123395 w 125768"/>
                    <a:gd name="connsiteY4" fmla="*/ 0 h 77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68" h="772405">
                      <a:moveTo>
                        <a:pt x="123395" y="0"/>
                      </a:moveTo>
                      <a:lnTo>
                        <a:pt x="125768" y="700623"/>
                      </a:lnTo>
                      <a:lnTo>
                        <a:pt x="1780" y="772405"/>
                      </a:lnTo>
                      <a:lnTo>
                        <a:pt x="0" y="71783"/>
                      </a:lnTo>
                      <a:lnTo>
                        <a:pt x="123395" y="0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26411846-1228-58A7-3B8C-F9C12F4CECDB}"/>
                  </a:ext>
                </a:extLst>
              </p:cNvPr>
              <p:cNvGrpSpPr/>
              <p:nvPr/>
            </p:nvGrpSpPr>
            <p:grpSpPr>
              <a:xfrm>
                <a:off x="6567393" y="2688493"/>
                <a:ext cx="223653" cy="736217"/>
                <a:chOff x="6567393" y="2688493"/>
                <a:chExt cx="223653" cy="736217"/>
              </a:xfrm>
              <a:solidFill>
                <a:schemeClr val="accent4"/>
              </a:solidFill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38E11929-6A44-67A3-0E11-F37591AB508E}"/>
                    </a:ext>
                  </a:extLst>
                </p:cNvPr>
                <p:cNvSpPr/>
                <p:nvPr/>
              </p:nvSpPr>
              <p:spPr>
                <a:xfrm>
                  <a:off x="6567393" y="2759682"/>
                  <a:ext cx="100258" cy="665027"/>
                </a:xfrm>
                <a:custGeom>
                  <a:avLst/>
                  <a:gdLst>
                    <a:gd name="connsiteX0" fmla="*/ 100258 w 100258"/>
                    <a:gd name="connsiteY0" fmla="*/ 665028 h 665027"/>
                    <a:gd name="connsiteX1" fmla="*/ 2373 w 100258"/>
                    <a:gd name="connsiteY1" fmla="*/ 608077 h 665027"/>
                    <a:gd name="connsiteX2" fmla="*/ 0 w 100258"/>
                    <a:gd name="connsiteY2" fmla="*/ 0 h 665027"/>
                    <a:gd name="connsiteX3" fmla="*/ 98479 w 100258"/>
                    <a:gd name="connsiteY3" fmla="*/ 57545 h 665027"/>
                    <a:gd name="connsiteX4" fmla="*/ 100258 w 100258"/>
                    <a:gd name="connsiteY4" fmla="*/ 665028 h 665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258" h="665027">
                      <a:moveTo>
                        <a:pt x="100258" y="665028"/>
                      </a:moveTo>
                      <a:lnTo>
                        <a:pt x="2373" y="608077"/>
                      </a:lnTo>
                      <a:lnTo>
                        <a:pt x="0" y="0"/>
                      </a:lnTo>
                      <a:lnTo>
                        <a:pt x="98479" y="57545"/>
                      </a:lnTo>
                      <a:lnTo>
                        <a:pt x="100258" y="665028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37F93AD-A774-F634-C687-C71896D38424}"/>
                    </a:ext>
                  </a:extLst>
                </p:cNvPr>
                <p:cNvSpPr/>
                <p:nvPr/>
              </p:nvSpPr>
              <p:spPr>
                <a:xfrm>
                  <a:off x="6567393" y="2688493"/>
                  <a:ext cx="221874" cy="128734"/>
                </a:xfrm>
                <a:custGeom>
                  <a:avLst/>
                  <a:gdLst>
                    <a:gd name="connsiteX0" fmla="*/ 98479 w 221874"/>
                    <a:gd name="connsiteY0" fmla="*/ 128734 h 128734"/>
                    <a:gd name="connsiteX1" fmla="*/ 0 w 221874"/>
                    <a:gd name="connsiteY1" fmla="*/ 71189 h 128734"/>
                    <a:gd name="connsiteX2" fmla="*/ 123395 w 221874"/>
                    <a:gd name="connsiteY2" fmla="*/ 0 h 128734"/>
                    <a:gd name="connsiteX3" fmla="*/ 221874 w 221874"/>
                    <a:gd name="connsiteY3" fmla="*/ 56952 h 128734"/>
                    <a:gd name="connsiteX4" fmla="*/ 98479 w 221874"/>
                    <a:gd name="connsiteY4" fmla="*/ 128734 h 12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874" h="128734">
                      <a:moveTo>
                        <a:pt x="98479" y="128734"/>
                      </a:moveTo>
                      <a:lnTo>
                        <a:pt x="0" y="71189"/>
                      </a:lnTo>
                      <a:lnTo>
                        <a:pt x="123395" y="0"/>
                      </a:lnTo>
                      <a:lnTo>
                        <a:pt x="221874" y="56952"/>
                      </a:lnTo>
                      <a:lnTo>
                        <a:pt x="98479" y="128734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B7D222F-65A6-82A4-54A5-E00D1A266CE3}"/>
                    </a:ext>
                  </a:extLst>
                </p:cNvPr>
                <p:cNvSpPr/>
                <p:nvPr/>
              </p:nvSpPr>
              <p:spPr>
                <a:xfrm>
                  <a:off x="6665872" y="2745444"/>
                  <a:ext cx="125175" cy="679265"/>
                </a:xfrm>
                <a:custGeom>
                  <a:avLst/>
                  <a:gdLst>
                    <a:gd name="connsiteX0" fmla="*/ 123395 w 125175"/>
                    <a:gd name="connsiteY0" fmla="*/ 0 h 679265"/>
                    <a:gd name="connsiteX1" fmla="*/ 125175 w 125175"/>
                    <a:gd name="connsiteY1" fmla="*/ 608077 h 679265"/>
                    <a:gd name="connsiteX2" fmla="*/ 1780 w 125175"/>
                    <a:gd name="connsiteY2" fmla="*/ 679266 h 679265"/>
                    <a:gd name="connsiteX3" fmla="*/ 0 w 125175"/>
                    <a:gd name="connsiteY3" fmla="*/ 71783 h 679265"/>
                    <a:gd name="connsiteX4" fmla="*/ 123395 w 125175"/>
                    <a:gd name="connsiteY4" fmla="*/ 0 h 679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175" h="679265">
                      <a:moveTo>
                        <a:pt x="123395" y="0"/>
                      </a:moveTo>
                      <a:lnTo>
                        <a:pt x="125175" y="608077"/>
                      </a:lnTo>
                      <a:lnTo>
                        <a:pt x="1780" y="679266"/>
                      </a:lnTo>
                      <a:lnTo>
                        <a:pt x="0" y="71783"/>
                      </a:lnTo>
                      <a:lnTo>
                        <a:pt x="123395" y="0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aphic 2">
                <a:extLst>
                  <a:ext uri="{FF2B5EF4-FFF2-40B4-BE49-F238E27FC236}">
                    <a16:creationId xmlns:a16="http://schemas.microsoft.com/office/drawing/2014/main" id="{3F7AAEBC-0178-E84E-13E7-D71558438369}"/>
                  </a:ext>
                </a:extLst>
              </p:cNvPr>
              <p:cNvGrpSpPr/>
              <p:nvPr/>
            </p:nvGrpSpPr>
            <p:grpSpPr>
              <a:xfrm>
                <a:off x="6361536" y="2923418"/>
                <a:ext cx="223653" cy="620534"/>
                <a:chOff x="6361536" y="2923418"/>
                <a:chExt cx="223653" cy="620534"/>
              </a:xfrm>
              <a:solidFill>
                <a:schemeClr val="accent3"/>
              </a:solidFill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62FF395A-7742-C898-2559-93A6F2317A90}"/>
                    </a:ext>
                  </a:extLst>
                </p:cNvPr>
                <p:cNvSpPr/>
                <p:nvPr/>
              </p:nvSpPr>
              <p:spPr>
                <a:xfrm>
                  <a:off x="6361536" y="2995200"/>
                  <a:ext cx="100258" cy="548751"/>
                </a:xfrm>
                <a:custGeom>
                  <a:avLst/>
                  <a:gdLst>
                    <a:gd name="connsiteX0" fmla="*/ 100258 w 100258"/>
                    <a:gd name="connsiteY0" fmla="*/ 548752 h 548751"/>
                    <a:gd name="connsiteX1" fmla="*/ 1780 w 100258"/>
                    <a:gd name="connsiteY1" fmla="*/ 491207 h 548751"/>
                    <a:gd name="connsiteX2" fmla="*/ 0 w 100258"/>
                    <a:gd name="connsiteY2" fmla="*/ 0 h 548751"/>
                    <a:gd name="connsiteX3" fmla="*/ 98479 w 100258"/>
                    <a:gd name="connsiteY3" fmla="*/ 56952 h 548751"/>
                    <a:gd name="connsiteX4" fmla="*/ 100258 w 100258"/>
                    <a:gd name="connsiteY4" fmla="*/ 548752 h 54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258" h="548751">
                      <a:moveTo>
                        <a:pt x="100258" y="548752"/>
                      </a:moveTo>
                      <a:lnTo>
                        <a:pt x="1780" y="491207"/>
                      </a:lnTo>
                      <a:lnTo>
                        <a:pt x="0" y="0"/>
                      </a:lnTo>
                      <a:lnTo>
                        <a:pt x="98479" y="56952"/>
                      </a:lnTo>
                      <a:lnTo>
                        <a:pt x="100258" y="548752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D3461ED-9F7D-04AF-0CD7-FC6CA5B29229}"/>
                    </a:ext>
                  </a:extLst>
                </p:cNvPr>
                <p:cNvSpPr/>
                <p:nvPr/>
              </p:nvSpPr>
              <p:spPr>
                <a:xfrm>
                  <a:off x="6361536" y="2923418"/>
                  <a:ext cx="221874" cy="128734"/>
                </a:xfrm>
                <a:custGeom>
                  <a:avLst/>
                  <a:gdLst>
                    <a:gd name="connsiteX0" fmla="*/ 98479 w 221874"/>
                    <a:gd name="connsiteY0" fmla="*/ 128734 h 128734"/>
                    <a:gd name="connsiteX1" fmla="*/ 0 w 221874"/>
                    <a:gd name="connsiteY1" fmla="*/ 71783 h 128734"/>
                    <a:gd name="connsiteX2" fmla="*/ 123395 w 221874"/>
                    <a:gd name="connsiteY2" fmla="*/ 0 h 128734"/>
                    <a:gd name="connsiteX3" fmla="*/ 221874 w 221874"/>
                    <a:gd name="connsiteY3" fmla="*/ 57545 h 128734"/>
                    <a:gd name="connsiteX4" fmla="*/ 98479 w 221874"/>
                    <a:gd name="connsiteY4" fmla="*/ 128734 h 12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874" h="128734">
                      <a:moveTo>
                        <a:pt x="98479" y="128734"/>
                      </a:moveTo>
                      <a:lnTo>
                        <a:pt x="0" y="71783"/>
                      </a:lnTo>
                      <a:lnTo>
                        <a:pt x="123395" y="0"/>
                      </a:lnTo>
                      <a:lnTo>
                        <a:pt x="221874" y="57545"/>
                      </a:lnTo>
                      <a:lnTo>
                        <a:pt x="98479" y="128734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9C2A7F6-D88C-24B9-99F7-CBE6C8088425}"/>
                    </a:ext>
                  </a:extLst>
                </p:cNvPr>
                <p:cNvSpPr/>
                <p:nvPr/>
              </p:nvSpPr>
              <p:spPr>
                <a:xfrm>
                  <a:off x="6460015" y="2980962"/>
                  <a:ext cx="125175" cy="562989"/>
                </a:xfrm>
                <a:custGeom>
                  <a:avLst/>
                  <a:gdLst>
                    <a:gd name="connsiteX0" fmla="*/ 123395 w 125175"/>
                    <a:gd name="connsiteY0" fmla="*/ 0 h 562989"/>
                    <a:gd name="connsiteX1" fmla="*/ 125175 w 125175"/>
                    <a:gd name="connsiteY1" fmla="*/ 491207 h 562989"/>
                    <a:gd name="connsiteX2" fmla="*/ 1780 w 125175"/>
                    <a:gd name="connsiteY2" fmla="*/ 562990 h 562989"/>
                    <a:gd name="connsiteX3" fmla="*/ 0 w 125175"/>
                    <a:gd name="connsiteY3" fmla="*/ 71189 h 562989"/>
                    <a:gd name="connsiteX4" fmla="*/ 123395 w 125175"/>
                    <a:gd name="connsiteY4" fmla="*/ 0 h 562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175" h="562989">
                      <a:moveTo>
                        <a:pt x="123395" y="0"/>
                      </a:moveTo>
                      <a:lnTo>
                        <a:pt x="125175" y="491207"/>
                      </a:lnTo>
                      <a:lnTo>
                        <a:pt x="1780" y="562990"/>
                      </a:lnTo>
                      <a:lnTo>
                        <a:pt x="0" y="71189"/>
                      </a:lnTo>
                      <a:lnTo>
                        <a:pt x="123395" y="0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aphic 2">
                <a:extLst>
                  <a:ext uri="{FF2B5EF4-FFF2-40B4-BE49-F238E27FC236}">
                    <a16:creationId xmlns:a16="http://schemas.microsoft.com/office/drawing/2014/main" id="{6D3FC7E9-28EC-E88C-C0FB-1C9A1EEE9530}"/>
                  </a:ext>
                </a:extLst>
              </p:cNvPr>
              <p:cNvGrpSpPr/>
              <p:nvPr/>
            </p:nvGrpSpPr>
            <p:grpSpPr>
              <a:xfrm>
                <a:off x="6155680" y="3158936"/>
                <a:ext cx="223653" cy="503665"/>
                <a:chOff x="6155680" y="3158936"/>
                <a:chExt cx="223653" cy="503665"/>
              </a:xfrm>
              <a:solidFill>
                <a:schemeClr val="accent2"/>
              </a:solidFill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8998242-82C6-B35F-8C0D-4953D31AB1AF}"/>
                    </a:ext>
                  </a:extLst>
                </p:cNvPr>
                <p:cNvSpPr/>
                <p:nvPr/>
              </p:nvSpPr>
              <p:spPr>
                <a:xfrm>
                  <a:off x="6155680" y="3230126"/>
                  <a:ext cx="100258" cy="432475"/>
                </a:xfrm>
                <a:custGeom>
                  <a:avLst/>
                  <a:gdLst>
                    <a:gd name="connsiteX0" fmla="*/ 100259 w 100258"/>
                    <a:gd name="connsiteY0" fmla="*/ 432476 h 432475"/>
                    <a:gd name="connsiteX1" fmla="*/ 1780 w 100258"/>
                    <a:gd name="connsiteY1" fmla="*/ 375524 h 432475"/>
                    <a:gd name="connsiteX2" fmla="*/ 0 w 100258"/>
                    <a:gd name="connsiteY2" fmla="*/ 0 h 432475"/>
                    <a:gd name="connsiteX3" fmla="*/ 97886 w 100258"/>
                    <a:gd name="connsiteY3" fmla="*/ 56952 h 432475"/>
                    <a:gd name="connsiteX4" fmla="*/ 100259 w 100258"/>
                    <a:gd name="connsiteY4" fmla="*/ 432476 h 43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258" h="432475">
                      <a:moveTo>
                        <a:pt x="100259" y="432476"/>
                      </a:moveTo>
                      <a:lnTo>
                        <a:pt x="1780" y="375524"/>
                      </a:lnTo>
                      <a:lnTo>
                        <a:pt x="0" y="0"/>
                      </a:lnTo>
                      <a:lnTo>
                        <a:pt x="97886" y="56952"/>
                      </a:lnTo>
                      <a:lnTo>
                        <a:pt x="100259" y="432476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4B52AACB-D6F9-4DBA-14FC-9BC5F11B19B7}"/>
                    </a:ext>
                  </a:extLst>
                </p:cNvPr>
                <p:cNvSpPr/>
                <p:nvPr/>
              </p:nvSpPr>
              <p:spPr>
                <a:xfrm>
                  <a:off x="6155680" y="3158936"/>
                  <a:ext cx="221874" cy="128140"/>
                </a:xfrm>
                <a:custGeom>
                  <a:avLst/>
                  <a:gdLst>
                    <a:gd name="connsiteX0" fmla="*/ 97886 w 221874"/>
                    <a:gd name="connsiteY0" fmla="*/ 128141 h 128140"/>
                    <a:gd name="connsiteX1" fmla="*/ 0 w 221874"/>
                    <a:gd name="connsiteY1" fmla="*/ 71189 h 128140"/>
                    <a:gd name="connsiteX2" fmla="*/ 123395 w 221874"/>
                    <a:gd name="connsiteY2" fmla="*/ 0 h 128140"/>
                    <a:gd name="connsiteX3" fmla="*/ 221874 w 221874"/>
                    <a:gd name="connsiteY3" fmla="*/ 56952 h 128140"/>
                    <a:gd name="connsiteX4" fmla="*/ 97886 w 221874"/>
                    <a:gd name="connsiteY4" fmla="*/ 128141 h 12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874" h="128140">
                      <a:moveTo>
                        <a:pt x="97886" y="128141"/>
                      </a:moveTo>
                      <a:lnTo>
                        <a:pt x="0" y="71189"/>
                      </a:lnTo>
                      <a:lnTo>
                        <a:pt x="123395" y="0"/>
                      </a:lnTo>
                      <a:lnTo>
                        <a:pt x="221874" y="56952"/>
                      </a:lnTo>
                      <a:lnTo>
                        <a:pt x="97886" y="128141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48F4CA53-CEAD-3B81-C772-67237C5F5944}"/>
                    </a:ext>
                  </a:extLst>
                </p:cNvPr>
                <p:cNvSpPr/>
                <p:nvPr/>
              </p:nvSpPr>
              <p:spPr>
                <a:xfrm>
                  <a:off x="6253565" y="3215888"/>
                  <a:ext cx="125768" cy="446713"/>
                </a:xfrm>
                <a:custGeom>
                  <a:avLst/>
                  <a:gdLst>
                    <a:gd name="connsiteX0" fmla="*/ 123988 w 125768"/>
                    <a:gd name="connsiteY0" fmla="*/ 0 h 446713"/>
                    <a:gd name="connsiteX1" fmla="*/ 125768 w 125768"/>
                    <a:gd name="connsiteY1" fmla="*/ 375524 h 446713"/>
                    <a:gd name="connsiteX2" fmla="*/ 2373 w 125768"/>
                    <a:gd name="connsiteY2" fmla="*/ 446714 h 446713"/>
                    <a:gd name="connsiteX3" fmla="*/ 0 w 125768"/>
                    <a:gd name="connsiteY3" fmla="*/ 71189 h 446713"/>
                    <a:gd name="connsiteX4" fmla="*/ 123988 w 125768"/>
                    <a:gd name="connsiteY4" fmla="*/ 0 h 44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768" h="446713">
                      <a:moveTo>
                        <a:pt x="123988" y="0"/>
                      </a:moveTo>
                      <a:lnTo>
                        <a:pt x="125768" y="375524"/>
                      </a:lnTo>
                      <a:lnTo>
                        <a:pt x="2373" y="446714"/>
                      </a:lnTo>
                      <a:lnTo>
                        <a:pt x="0" y="71189"/>
                      </a:lnTo>
                      <a:lnTo>
                        <a:pt x="123988" y="0"/>
                      </a:lnTo>
                      <a:close/>
                    </a:path>
                  </a:pathLst>
                </a:custGeom>
                <a:grpFill/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C75A2C5-9C0D-8D9D-EEEE-EC3242297C05}"/>
                  </a:ext>
                </a:extLst>
              </p:cNvPr>
              <p:cNvSpPr/>
              <p:nvPr/>
            </p:nvSpPr>
            <p:spPr>
              <a:xfrm>
                <a:off x="5025544" y="966301"/>
                <a:ext cx="577229" cy="501292"/>
              </a:xfrm>
              <a:custGeom>
                <a:avLst/>
                <a:gdLst>
                  <a:gd name="connsiteX0" fmla="*/ 577229 w 577229"/>
                  <a:gd name="connsiteY0" fmla="*/ 0 h 501292"/>
                  <a:gd name="connsiteX1" fmla="*/ 196958 w 577229"/>
                  <a:gd name="connsiteY1" fmla="*/ 501292 h 501292"/>
                  <a:gd name="connsiteX2" fmla="*/ 156024 w 577229"/>
                  <a:gd name="connsiteY2" fmla="*/ 423577 h 501292"/>
                  <a:gd name="connsiteX3" fmla="*/ 121616 w 577229"/>
                  <a:gd name="connsiteY3" fmla="*/ 358320 h 501292"/>
                  <a:gd name="connsiteX4" fmla="*/ 87801 w 577229"/>
                  <a:gd name="connsiteY4" fmla="*/ 336370 h 501292"/>
                  <a:gd name="connsiteX5" fmla="*/ 0 w 577229"/>
                  <a:gd name="connsiteY5" fmla="*/ 279419 h 501292"/>
                  <a:gd name="connsiteX6" fmla="*/ 577229 w 577229"/>
                  <a:gd name="connsiteY6" fmla="*/ 0 h 50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7229" h="501292">
                    <a:moveTo>
                      <a:pt x="577229" y="0"/>
                    </a:moveTo>
                    <a:lnTo>
                      <a:pt x="196958" y="501292"/>
                    </a:lnTo>
                    <a:lnTo>
                      <a:pt x="156024" y="423577"/>
                    </a:lnTo>
                    <a:lnTo>
                      <a:pt x="121616" y="358320"/>
                    </a:lnTo>
                    <a:lnTo>
                      <a:pt x="87801" y="336370"/>
                    </a:lnTo>
                    <a:lnTo>
                      <a:pt x="0" y="279419"/>
                    </a:lnTo>
                    <a:lnTo>
                      <a:pt x="577229" y="0"/>
                    </a:lnTo>
                    <a:close/>
                  </a:path>
                </a:pathLst>
              </a:custGeom>
              <a:solidFill>
                <a:srgbClr val="FCBA0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EA29320-AE80-8488-6E44-5C0D3D26A58E}"/>
                  </a:ext>
                </a:extLst>
              </p:cNvPr>
              <p:cNvSpPr/>
              <p:nvPr/>
            </p:nvSpPr>
            <p:spPr>
              <a:xfrm>
                <a:off x="1923457" y="1254025"/>
                <a:ext cx="3189888" cy="2419254"/>
              </a:xfrm>
              <a:custGeom>
                <a:avLst/>
                <a:gdLst>
                  <a:gd name="connsiteX0" fmla="*/ 2180182 w 3189888"/>
                  <a:gd name="connsiteY0" fmla="*/ 875037 h 2419254"/>
                  <a:gd name="connsiteX1" fmla="*/ 1967206 w 3189888"/>
                  <a:gd name="connsiteY1" fmla="*/ 796729 h 2419254"/>
                  <a:gd name="connsiteX2" fmla="*/ 1161577 w 3189888"/>
                  <a:gd name="connsiteY2" fmla="*/ 1648629 h 2419254"/>
                  <a:gd name="connsiteX3" fmla="*/ 761136 w 3189888"/>
                  <a:gd name="connsiteY3" fmla="*/ 1617187 h 2419254"/>
                  <a:gd name="connsiteX4" fmla="*/ 0 w 3189888"/>
                  <a:gd name="connsiteY4" fmla="*/ 2370015 h 2419254"/>
                  <a:gd name="connsiteX5" fmla="*/ 37374 w 3189888"/>
                  <a:gd name="connsiteY5" fmla="*/ 2419255 h 2419254"/>
                  <a:gd name="connsiteX6" fmla="*/ 798510 w 3189888"/>
                  <a:gd name="connsiteY6" fmla="*/ 1666426 h 2419254"/>
                  <a:gd name="connsiteX7" fmla="*/ 1199545 w 3189888"/>
                  <a:gd name="connsiteY7" fmla="*/ 1697275 h 2419254"/>
                  <a:gd name="connsiteX8" fmla="*/ 2004581 w 3189888"/>
                  <a:gd name="connsiteY8" fmla="*/ 845375 h 2419254"/>
                  <a:gd name="connsiteX9" fmla="*/ 2217557 w 3189888"/>
                  <a:gd name="connsiteY9" fmla="*/ 924276 h 2419254"/>
                  <a:gd name="connsiteX10" fmla="*/ 3189888 w 3189888"/>
                  <a:gd name="connsiteY10" fmla="*/ 48646 h 2419254"/>
                  <a:gd name="connsiteX11" fmla="*/ 3152513 w 3189888"/>
                  <a:gd name="connsiteY11" fmla="*/ 0 h 2419254"/>
                  <a:gd name="connsiteX12" fmla="*/ 2180182 w 3189888"/>
                  <a:gd name="connsiteY12" fmla="*/ 875037 h 241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89888" h="2419254">
                    <a:moveTo>
                      <a:pt x="2180182" y="875037"/>
                    </a:moveTo>
                    <a:lnTo>
                      <a:pt x="1967206" y="796729"/>
                    </a:lnTo>
                    <a:lnTo>
                      <a:pt x="1161577" y="1648629"/>
                    </a:lnTo>
                    <a:lnTo>
                      <a:pt x="761136" y="1617187"/>
                    </a:lnTo>
                    <a:lnTo>
                      <a:pt x="0" y="2370015"/>
                    </a:lnTo>
                    <a:lnTo>
                      <a:pt x="37374" y="2419255"/>
                    </a:lnTo>
                    <a:lnTo>
                      <a:pt x="798510" y="1666426"/>
                    </a:lnTo>
                    <a:lnTo>
                      <a:pt x="1199545" y="1697275"/>
                    </a:lnTo>
                    <a:lnTo>
                      <a:pt x="2004581" y="845375"/>
                    </a:lnTo>
                    <a:lnTo>
                      <a:pt x="2217557" y="924276"/>
                    </a:lnTo>
                    <a:lnTo>
                      <a:pt x="3189888" y="48646"/>
                    </a:lnTo>
                    <a:lnTo>
                      <a:pt x="3152513" y="0"/>
                    </a:lnTo>
                    <a:lnTo>
                      <a:pt x="2180182" y="875037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2920DB0-C99D-2CBE-5E8D-4C7186D7DB49}"/>
                  </a:ext>
                </a:extLst>
              </p:cNvPr>
              <p:cNvSpPr/>
              <p:nvPr/>
            </p:nvSpPr>
            <p:spPr>
              <a:xfrm>
                <a:off x="4988170" y="917062"/>
                <a:ext cx="614603" cy="328657"/>
              </a:xfrm>
              <a:custGeom>
                <a:avLst/>
                <a:gdLst>
                  <a:gd name="connsiteX0" fmla="*/ 614604 w 614603"/>
                  <a:gd name="connsiteY0" fmla="*/ 49239 h 328657"/>
                  <a:gd name="connsiteX1" fmla="*/ 576636 w 614603"/>
                  <a:gd name="connsiteY1" fmla="*/ 0 h 328657"/>
                  <a:gd name="connsiteX2" fmla="*/ 0 w 614603"/>
                  <a:gd name="connsiteY2" fmla="*/ 280012 h 328657"/>
                  <a:gd name="connsiteX3" fmla="*/ 37374 w 614603"/>
                  <a:gd name="connsiteY3" fmla="*/ 328658 h 328657"/>
                  <a:gd name="connsiteX4" fmla="*/ 614604 w 614603"/>
                  <a:gd name="connsiteY4" fmla="*/ 49239 h 32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603" h="328657">
                    <a:moveTo>
                      <a:pt x="614604" y="49239"/>
                    </a:moveTo>
                    <a:lnTo>
                      <a:pt x="576636" y="0"/>
                    </a:lnTo>
                    <a:lnTo>
                      <a:pt x="0" y="280012"/>
                    </a:lnTo>
                    <a:lnTo>
                      <a:pt x="37374" y="328658"/>
                    </a:lnTo>
                    <a:lnTo>
                      <a:pt x="614604" y="49239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D219B8A-BF3E-9FA0-DDE2-6182368FF61A}"/>
                  </a:ext>
                </a:extLst>
              </p:cNvPr>
              <p:cNvSpPr/>
              <p:nvPr/>
            </p:nvSpPr>
            <p:spPr>
              <a:xfrm>
                <a:off x="2567130" y="5097662"/>
                <a:ext cx="109750" cy="334590"/>
              </a:xfrm>
              <a:custGeom>
                <a:avLst/>
                <a:gdLst>
                  <a:gd name="connsiteX0" fmla="*/ 109157 w 109750"/>
                  <a:gd name="connsiteY0" fmla="*/ 0 h 334590"/>
                  <a:gd name="connsiteX1" fmla="*/ 109751 w 109750"/>
                  <a:gd name="connsiteY1" fmla="*/ 271113 h 334590"/>
                  <a:gd name="connsiteX2" fmla="*/ 0 w 109750"/>
                  <a:gd name="connsiteY2" fmla="*/ 334590 h 334590"/>
                  <a:gd name="connsiteX3" fmla="*/ 109157 w 109750"/>
                  <a:gd name="connsiteY3" fmla="*/ 0 h 33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0" h="334590">
                    <a:moveTo>
                      <a:pt x="109157" y="0"/>
                    </a:moveTo>
                    <a:lnTo>
                      <a:pt x="109751" y="271113"/>
                    </a:lnTo>
                    <a:lnTo>
                      <a:pt x="0" y="334590"/>
                    </a:lnTo>
                    <a:lnTo>
                      <a:pt x="109157" y="0"/>
                    </a:lnTo>
                    <a:close/>
                  </a:path>
                </a:pathLst>
              </a:custGeom>
              <a:solidFill>
                <a:srgbClr val="DADAF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95954B0-0921-F8F4-B207-84D9CB402747}"/>
                  </a:ext>
                </a:extLst>
              </p:cNvPr>
              <p:cNvSpPr/>
              <p:nvPr/>
            </p:nvSpPr>
            <p:spPr>
              <a:xfrm>
                <a:off x="4286359" y="2410854"/>
                <a:ext cx="849529" cy="2062121"/>
              </a:xfrm>
              <a:custGeom>
                <a:avLst/>
                <a:gdLst>
                  <a:gd name="connsiteX0" fmla="*/ 849521 w 849529"/>
                  <a:gd name="connsiteY0" fmla="*/ 104997 h 2062121"/>
                  <a:gd name="connsiteX1" fmla="*/ 253308 w 849529"/>
                  <a:gd name="connsiteY1" fmla="*/ 1926261 h 2062121"/>
                  <a:gd name="connsiteX2" fmla="*/ 164321 w 849529"/>
                  <a:gd name="connsiteY2" fmla="*/ 1985585 h 2062121"/>
                  <a:gd name="connsiteX3" fmla="*/ -8 w 849529"/>
                  <a:gd name="connsiteY3" fmla="*/ 2062114 h 2062121"/>
                  <a:gd name="connsiteX4" fmla="*/ 160761 w 849529"/>
                  <a:gd name="connsiteY4" fmla="*/ 1570314 h 2062121"/>
                  <a:gd name="connsiteX5" fmla="*/ 160761 w 849529"/>
                  <a:gd name="connsiteY5" fmla="*/ 1570314 h 2062121"/>
                  <a:gd name="connsiteX6" fmla="*/ 497726 w 849529"/>
                  <a:gd name="connsiteY6" fmla="*/ 539253 h 2062121"/>
                  <a:gd name="connsiteX7" fmla="*/ 675700 w 849529"/>
                  <a:gd name="connsiteY7" fmla="*/ -7 h 2062121"/>
                  <a:gd name="connsiteX8" fmla="*/ 753415 w 849529"/>
                  <a:gd name="connsiteY8" fmla="*/ 32622 h 2062121"/>
                  <a:gd name="connsiteX9" fmla="*/ 849521 w 849529"/>
                  <a:gd name="connsiteY9" fmla="*/ 104997 h 206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9529" h="2062121">
                    <a:moveTo>
                      <a:pt x="849521" y="104997"/>
                    </a:moveTo>
                    <a:lnTo>
                      <a:pt x="253308" y="1926261"/>
                    </a:lnTo>
                    <a:cubicBezTo>
                      <a:pt x="223646" y="1947024"/>
                      <a:pt x="193983" y="1965415"/>
                      <a:pt x="164321" y="1985585"/>
                    </a:cubicBezTo>
                    <a:cubicBezTo>
                      <a:pt x="112003" y="2016066"/>
                      <a:pt x="56997" y="2041689"/>
                      <a:pt x="-8" y="2062114"/>
                    </a:cubicBezTo>
                    <a:lnTo>
                      <a:pt x="160761" y="1570314"/>
                    </a:lnTo>
                    <a:lnTo>
                      <a:pt x="160761" y="1570314"/>
                    </a:lnTo>
                    <a:lnTo>
                      <a:pt x="497726" y="539253"/>
                    </a:lnTo>
                    <a:lnTo>
                      <a:pt x="675700" y="-7"/>
                    </a:lnTo>
                    <a:cubicBezTo>
                      <a:pt x="702669" y="8144"/>
                      <a:pt x="728712" y="19084"/>
                      <a:pt x="753415" y="32622"/>
                    </a:cubicBezTo>
                    <a:cubicBezTo>
                      <a:pt x="788980" y="51659"/>
                      <a:pt x="821401" y="76071"/>
                      <a:pt x="849521" y="104997"/>
                    </a:cubicBezTo>
                    <a:close/>
                  </a:path>
                </a:pathLst>
              </a:custGeom>
              <a:noFill/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55DBF92-3AD5-32D6-2491-4F5414A98D67}"/>
                  </a:ext>
                </a:extLst>
              </p:cNvPr>
              <p:cNvSpPr/>
              <p:nvPr/>
            </p:nvSpPr>
            <p:spPr>
              <a:xfrm>
                <a:off x="4498148" y="841127"/>
                <a:ext cx="1688973" cy="4521122"/>
              </a:xfrm>
              <a:custGeom>
                <a:avLst/>
                <a:gdLst>
                  <a:gd name="connsiteX0" fmla="*/ 0 w 1688973"/>
                  <a:gd name="connsiteY0" fmla="*/ 4521123 h 4521122"/>
                  <a:gd name="connsiteX1" fmla="*/ 1464727 w 1688973"/>
                  <a:gd name="connsiteY1" fmla="*/ 46866 h 4521122"/>
                  <a:gd name="connsiteX2" fmla="*/ 1688974 w 1688973"/>
                  <a:gd name="connsiteY2" fmla="*/ 0 h 4521122"/>
                  <a:gd name="connsiteX3" fmla="*/ 224841 w 1688973"/>
                  <a:gd name="connsiteY3" fmla="*/ 4474850 h 4521122"/>
                  <a:gd name="connsiteX4" fmla="*/ 0 w 1688973"/>
                  <a:gd name="connsiteY4" fmla="*/ 4521123 h 452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8973" h="4521122">
                    <a:moveTo>
                      <a:pt x="0" y="4521123"/>
                    </a:moveTo>
                    <a:lnTo>
                      <a:pt x="1464727" y="46866"/>
                    </a:lnTo>
                    <a:lnTo>
                      <a:pt x="1688974" y="0"/>
                    </a:lnTo>
                    <a:lnTo>
                      <a:pt x="224841" y="4474850"/>
                    </a:lnTo>
                    <a:lnTo>
                      <a:pt x="0" y="4521123"/>
                    </a:lnTo>
                    <a:close/>
                  </a:path>
                </a:pathLst>
              </a:custGeom>
              <a:noFill/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23FD03E-6255-89CF-A0E6-845FF4A20496}"/>
                  </a:ext>
                </a:extLst>
              </p:cNvPr>
              <p:cNvSpPr/>
              <p:nvPr/>
            </p:nvSpPr>
            <p:spPr>
              <a:xfrm>
                <a:off x="5072411" y="988251"/>
                <a:ext cx="1689567" cy="4521715"/>
              </a:xfrm>
              <a:custGeom>
                <a:avLst/>
                <a:gdLst>
                  <a:gd name="connsiteX0" fmla="*/ 0 w 1689567"/>
                  <a:gd name="connsiteY0" fmla="*/ 4521716 h 4521715"/>
                  <a:gd name="connsiteX1" fmla="*/ 1464727 w 1689567"/>
                  <a:gd name="connsiteY1" fmla="*/ 46866 h 4521715"/>
                  <a:gd name="connsiteX2" fmla="*/ 1689567 w 1689567"/>
                  <a:gd name="connsiteY2" fmla="*/ 0 h 4521715"/>
                  <a:gd name="connsiteX3" fmla="*/ 224841 w 1689567"/>
                  <a:gd name="connsiteY3" fmla="*/ 4474850 h 4521715"/>
                  <a:gd name="connsiteX4" fmla="*/ 0 w 1689567"/>
                  <a:gd name="connsiteY4" fmla="*/ 4521716 h 4521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567" h="4521715">
                    <a:moveTo>
                      <a:pt x="0" y="4521716"/>
                    </a:moveTo>
                    <a:lnTo>
                      <a:pt x="1464727" y="46866"/>
                    </a:lnTo>
                    <a:lnTo>
                      <a:pt x="1689567" y="0"/>
                    </a:lnTo>
                    <a:lnTo>
                      <a:pt x="224841" y="4474850"/>
                    </a:lnTo>
                    <a:lnTo>
                      <a:pt x="0" y="4521716"/>
                    </a:lnTo>
                    <a:close/>
                  </a:path>
                </a:pathLst>
              </a:custGeom>
              <a:noFill/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CABD393-EAFC-41EF-D591-3ADF3B31294A}"/>
                  </a:ext>
                </a:extLst>
              </p:cNvPr>
              <p:cNvSpPr/>
              <p:nvPr/>
            </p:nvSpPr>
            <p:spPr>
              <a:xfrm>
                <a:off x="1960832" y="1302671"/>
                <a:ext cx="3220736" cy="2430526"/>
              </a:xfrm>
              <a:custGeom>
                <a:avLst/>
                <a:gdLst>
                  <a:gd name="connsiteX0" fmla="*/ 3152514 w 3220736"/>
                  <a:gd name="connsiteY0" fmla="*/ 0 h 2430526"/>
                  <a:gd name="connsiteX1" fmla="*/ 3186329 w 3220736"/>
                  <a:gd name="connsiteY1" fmla="*/ 21950 h 2430526"/>
                  <a:gd name="connsiteX2" fmla="*/ 3220737 w 3220736"/>
                  <a:gd name="connsiteY2" fmla="*/ 87207 h 2430526"/>
                  <a:gd name="connsiteX3" fmla="*/ 2154079 w 3220736"/>
                  <a:gd name="connsiteY3" fmla="*/ 1047078 h 2430526"/>
                  <a:gd name="connsiteX4" fmla="*/ 1954748 w 3220736"/>
                  <a:gd name="connsiteY4" fmla="*/ 973516 h 2430526"/>
                  <a:gd name="connsiteX5" fmla="*/ 1172849 w 3220736"/>
                  <a:gd name="connsiteY5" fmla="*/ 1800500 h 2430526"/>
                  <a:gd name="connsiteX6" fmla="*/ 766475 w 3220736"/>
                  <a:gd name="connsiteY6" fmla="*/ 1768464 h 2430526"/>
                  <a:gd name="connsiteX7" fmla="*/ 97292 w 3220736"/>
                  <a:gd name="connsiteY7" fmla="*/ 2430526 h 2430526"/>
                  <a:gd name="connsiteX8" fmla="*/ 0 w 3220736"/>
                  <a:gd name="connsiteY8" fmla="*/ 2370609 h 2430526"/>
                  <a:gd name="connsiteX9" fmla="*/ 761136 w 3220736"/>
                  <a:gd name="connsiteY9" fmla="*/ 1617780 h 2430526"/>
                  <a:gd name="connsiteX10" fmla="*/ 1162170 w 3220736"/>
                  <a:gd name="connsiteY10" fmla="*/ 1648629 h 2430526"/>
                  <a:gd name="connsiteX11" fmla="*/ 1967207 w 3220736"/>
                  <a:gd name="connsiteY11" fmla="*/ 796728 h 2430526"/>
                  <a:gd name="connsiteX12" fmla="*/ 2180182 w 3220736"/>
                  <a:gd name="connsiteY12" fmla="*/ 875630 h 2430526"/>
                  <a:gd name="connsiteX13" fmla="*/ 3152514 w 3220736"/>
                  <a:gd name="connsiteY13" fmla="*/ 0 h 243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20736" h="2430526">
                    <a:moveTo>
                      <a:pt x="3152514" y="0"/>
                    </a:moveTo>
                    <a:lnTo>
                      <a:pt x="3186329" y="21950"/>
                    </a:lnTo>
                    <a:lnTo>
                      <a:pt x="3220737" y="87207"/>
                    </a:lnTo>
                    <a:lnTo>
                      <a:pt x="2154079" y="1047078"/>
                    </a:lnTo>
                    <a:lnTo>
                      <a:pt x="1954748" y="973516"/>
                    </a:lnTo>
                    <a:lnTo>
                      <a:pt x="1172849" y="1800500"/>
                    </a:lnTo>
                    <a:lnTo>
                      <a:pt x="766475" y="1768464"/>
                    </a:lnTo>
                    <a:lnTo>
                      <a:pt x="97292" y="2430526"/>
                    </a:lnTo>
                    <a:lnTo>
                      <a:pt x="0" y="2370609"/>
                    </a:lnTo>
                    <a:lnTo>
                      <a:pt x="761136" y="1617780"/>
                    </a:lnTo>
                    <a:lnTo>
                      <a:pt x="1162170" y="1648629"/>
                    </a:lnTo>
                    <a:lnTo>
                      <a:pt x="1967207" y="796728"/>
                    </a:lnTo>
                    <a:lnTo>
                      <a:pt x="2180182" y="875630"/>
                    </a:lnTo>
                    <a:lnTo>
                      <a:pt x="3152514" y="0"/>
                    </a:lnTo>
                    <a:close/>
                  </a:path>
                </a:pathLst>
              </a:custGeom>
              <a:solidFill>
                <a:srgbClr val="FCBA0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AF468D8-5594-5EEC-9F90-EEE030EAF346}"/>
                  </a:ext>
                </a:extLst>
              </p:cNvPr>
              <p:cNvSpPr/>
              <p:nvPr/>
            </p:nvSpPr>
            <p:spPr>
              <a:xfrm>
                <a:off x="2312034" y="5493356"/>
                <a:ext cx="620667" cy="555501"/>
              </a:xfrm>
              <a:custGeom>
                <a:avLst/>
                <a:gdLst>
                  <a:gd name="connsiteX0" fmla="*/ 558237 w 620667"/>
                  <a:gd name="connsiteY0" fmla="*/ -7 h 555501"/>
                  <a:gd name="connsiteX1" fmla="*/ 564169 w 620667"/>
                  <a:gd name="connsiteY1" fmla="*/ 9485 h 555501"/>
                  <a:gd name="connsiteX2" fmla="*/ 567729 w 620667"/>
                  <a:gd name="connsiteY2" fmla="*/ 17790 h 555501"/>
                  <a:gd name="connsiteX3" fmla="*/ 571882 w 620667"/>
                  <a:gd name="connsiteY3" fmla="*/ 27876 h 555501"/>
                  <a:gd name="connsiteX4" fmla="*/ 571882 w 620667"/>
                  <a:gd name="connsiteY4" fmla="*/ 36774 h 555501"/>
                  <a:gd name="connsiteX5" fmla="*/ 574848 w 620667"/>
                  <a:gd name="connsiteY5" fmla="*/ 48639 h 555501"/>
                  <a:gd name="connsiteX6" fmla="*/ 574848 w 620667"/>
                  <a:gd name="connsiteY6" fmla="*/ 57538 h 555501"/>
                  <a:gd name="connsiteX7" fmla="*/ 574848 w 620667"/>
                  <a:gd name="connsiteY7" fmla="*/ 71776 h 555501"/>
                  <a:gd name="connsiteX8" fmla="*/ 574848 w 620667"/>
                  <a:gd name="connsiteY8" fmla="*/ 81268 h 555501"/>
                  <a:gd name="connsiteX9" fmla="*/ 574848 w 620667"/>
                  <a:gd name="connsiteY9" fmla="*/ 102625 h 555501"/>
                  <a:gd name="connsiteX10" fmla="*/ 574848 w 620667"/>
                  <a:gd name="connsiteY10" fmla="*/ 110930 h 555501"/>
                  <a:gd name="connsiteX11" fmla="*/ 571882 w 620667"/>
                  <a:gd name="connsiteY11" fmla="*/ 124574 h 555501"/>
                  <a:gd name="connsiteX12" fmla="*/ 571882 w 620667"/>
                  <a:gd name="connsiteY12" fmla="*/ 137033 h 555501"/>
                  <a:gd name="connsiteX13" fmla="*/ 567729 w 620667"/>
                  <a:gd name="connsiteY13" fmla="*/ 151271 h 555501"/>
                  <a:gd name="connsiteX14" fmla="*/ 562390 w 620667"/>
                  <a:gd name="connsiteY14" fmla="*/ 166102 h 555501"/>
                  <a:gd name="connsiteX15" fmla="*/ 538660 w 620667"/>
                  <a:gd name="connsiteY15" fmla="*/ 214748 h 555501"/>
                  <a:gd name="connsiteX16" fmla="*/ 531541 w 620667"/>
                  <a:gd name="connsiteY16" fmla="*/ 227206 h 555501"/>
                  <a:gd name="connsiteX17" fmla="*/ 511964 w 620667"/>
                  <a:gd name="connsiteY17" fmla="*/ 255682 h 555501"/>
                  <a:gd name="connsiteX18" fmla="*/ 490013 w 620667"/>
                  <a:gd name="connsiteY18" fmla="*/ 284158 h 555501"/>
                  <a:gd name="connsiteX19" fmla="*/ 461538 w 620667"/>
                  <a:gd name="connsiteY19" fmla="*/ 316786 h 555501"/>
                  <a:gd name="connsiteX20" fmla="*/ 451453 w 620667"/>
                  <a:gd name="connsiteY20" fmla="*/ 326871 h 555501"/>
                  <a:gd name="connsiteX21" fmla="*/ 407552 w 620667"/>
                  <a:gd name="connsiteY21" fmla="*/ 366026 h 555501"/>
                  <a:gd name="connsiteX22" fmla="*/ 399840 w 620667"/>
                  <a:gd name="connsiteY22" fmla="*/ 371958 h 555501"/>
                  <a:gd name="connsiteX23" fmla="*/ 352974 w 620667"/>
                  <a:gd name="connsiteY23" fmla="*/ 405773 h 555501"/>
                  <a:gd name="connsiteX24" fmla="*/ 345261 w 620667"/>
                  <a:gd name="connsiteY24" fmla="*/ 410519 h 555501"/>
                  <a:gd name="connsiteX25" fmla="*/ 295429 w 620667"/>
                  <a:gd name="connsiteY25" fmla="*/ 437808 h 555501"/>
                  <a:gd name="connsiteX26" fmla="*/ 285937 w 620667"/>
                  <a:gd name="connsiteY26" fmla="*/ 442554 h 555501"/>
                  <a:gd name="connsiteX27" fmla="*/ 239070 w 620667"/>
                  <a:gd name="connsiteY27" fmla="*/ 460945 h 555501"/>
                  <a:gd name="connsiteX28" fmla="*/ 230171 w 620667"/>
                  <a:gd name="connsiteY28" fmla="*/ 464504 h 555501"/>
                  <a:gd name="connsiteX29" fmla="*/ 170847 w 620667"/>
                  <a:gd name="connsiteY29" fmla="*/ 478149 h 555501"/>
                  <a:gd name="connsiteX30" fmla="*/ -8 w 620667"/>
                  <a:gd name="connsiteY30" fmla="*/ 430096 h 555501"/>
                  <a:gd name="connsiteX31" fmla="*/ 59316 w 620667"/>
                  <a:gd name="connsiteY31" fmla="*/ 501878 h 555501"/>
                  <a:gd name="connsiteX32" fmla="*/ 230765 w 620667"/>
                  <a:gd name="connsiteY32" fmla="*/ 549932 h 555501"/>
                  <a:gd name="connsiteX33" fmla="*/ 285343 w 620667"/>
                  <a:gd name="connsiteY33" fmla="*/ 537474 h 555501"/>
                  <a:gd name="connsiteX34" fmla="*/ 285343 w 620667"/>
                  <a:gd name="connsiteY34" fmla="*/ 537474 h 555501"/>
                  <a:gd name="connsiteX35" fmla="*/ 293649 w 620667"/>
                  <a:gd name="connsiteY35" fmla="*/ 537474 h 555501"/>
                  <a:gd name="connsiteX36" fmla="*/ 324498 w 620667"/>
                  <a:gd name="connsiteY36" fmla="*/ 526202 h 555501"/>
                  <a:gd name="connsiteX37" fmla="*/ 341109 w 620667"/>
                  <a:gd name="connsiteY37" fmla="*/ 518490 h 555501"/>
                  <a:gd name="connsiteX38" fmla="*/ 350007 w 620667"/>
                  <a:gd name="connsiteY38" fmla="*/ 514337 h 555501"/>
                  <a:gd name="connsiteX39" fmla="*/ 358906 w 620667"/>
                  <a:gd name="connsiteY39" fmla="*/ 510184 h 555501"/>
                  <a:gd name="connsiteX40" fmla="*/ 389755 w 620667"/>
                  <a:gd name="connsiteY40" fmla="*/ 492980 h 555501"/>
                  <a:gd name="connsiteX41" fmla="*/ 400433 w 620667"/>
                  <a:gd name="connsiteY41" fmla="*/ 486454 h 555501"/>
                  <a:gd name="connsiteX42" fmla="*/ 407552 w 620667"/>
                  <a:gd name="connsiteY42" fmla="*/ 481708 h 555501"/>
                  <a:gd name="connsiteX43" fmla="*/ 418824 w 620667"/>
                  <a:gd name="connsiteY43" fmla="*/ 475183 h 555501"/>
                  <a:gd name="connsiteX44" fmla="*/ 446706 w 620667"/>
                  <a:gd name="connsiteY44" fmla="*/ 455012 h 555501"/>
                  <a:gd name="connsiteX45" fmla="*/ 455012 w 620667"/>
                  <a:gd name="connsiteY45" fmla="*/ 447893 h 555501"/>
                  <a:gd name="connsiteX46" fmla="*/ 462131 w 620667"/>
                  <a:gd name="connsiteY46" fmla="*/ 441961 h 555501"/>
                  <a:gd name="connsiteX47" fmla="*/ 474589 w 620667"/>
                  <a:gd name="connsiteY47" fmla="*/ 432469 h 555501"/>
                  <a:gd name="connsiteX48" fmla="*/ 503065 w 620667"/>
                  <a:gd name="connsiteY48" fmla="*/ 405773 h 555501"/>
                  <a:gd name="connsiteX49" fmla="*/ 510184 w 620667"/>
                  <a:gd name="connsiteY49" fmla="*/ 398061 h 555501"/>
                  <a:gd name="connsiteX50" fmla="*/ 530948 w 620667"/>
                  <a:gd name="connsiteY50" fmla="*/ 376111 h 555501"/>
                  <a:gd name="connsiteX51" fmla="*/ 539253 w 620667"/>
                  <a:gd name="connsiteY51" fmla="*/ 366026 h 555501"/>
                  <a:gd name="connsiteX52" fmla="*/ 561203 w 620667"/>
                  <a:gd name="connsiteY52" fmla="*/ 336956 h 555501"/>
                  <a:gd name="connsiteX53" fmla="*/ 572475 w 620667"/>
                  <a:gd name="connsiteY53" fmla="*/ 322125 h 555501"/>
                  <a:gd name="connsiteX54" fmla="*/ 580187 w 620667"/>
                  <a:gd name="connsiteY54" fmla="*/ 309074 h 555501"/>
                  <a:gd name="connsiteX55" fmla="*/ 587899 w 620667"/>
                  <a:gd name="connsiteY55" fmla="*/ 296616 h 555501"/>
                  <a:gd name="connsiteX56" fmla="*/ 611629 w 620667"/>
                  <a:gd name="connsiteY56" fmla="*/ 247970 h 555501"/>
                  <a:gd name="connsiteX57" fmla="*/ 611629 w 620667"/>
                  <a:gd name="connsiteY57" fmla="*/ 243223 h 555501"/>
                  <a:gd name="connsiteX58" fmla="*/ 611629 w 620667"/>
                  <a:gd name="connsiteY58" fmla="*/ 232545 h 555501"/>
                  <a:gd name="connsiteX59" fmla="*/ 616375 w 620667"/>
                  <a:gd name="connsiteY59" fmla="*/ 218307 h 555501"/>
                  <a:gd name="connsiteX60" fmla="*/ 619341 w 620667"/>
                  <a:gd name="connsiteY60" fmla="*/ 205849 h 555501"/>
                  <a:gd name="connsiteX61" fmla="*/ 619341 w 620667"/>
                  <a:gd name="connsiteY61" fmla="*/ 192205 h 555501"/>
                  <a:gd name="connsiteX62" fmla="*/ 619341 w 620667"/>
                  <a:gd name="connsiteY62" fmla="*/ 186865 h 555501"/>
                  <a:gd name="connsiteX63" fmla="*/ 619341 w 620667"/>
                  <a:gd name="connsiteY63" fmla="*/ 164915 h 555501"/>
                  <a:gd name="connsiteX64" fmla="*/ 619341 w 620667"/>
                  <a:gd name="connsiteY64" fmla="*/ 156017 h 555501"/>
                  <a:gd name="connsiteX65" fmla="*/ 619341 w 620667"/>
                  <a:gd name="connsiteY65" fmla="*/ 141186 h 555501"/>
                  <a:gd name="connsiteX66" fmla="*/ 619341 w 620667"/>
                  <a:gd name="connsiteY66" fmla="*/ 135253 h 555501"/>
                  <a:gd name="connsiteX67" fmla="*/ 619341 w 620667"/>
                  <a:gd name="connsiteY67" fmla="*/ 123388 h 555501"/>
                  <a:gd name="connsiteX68" fmla="*/ 619341 w 620667"/>
                  <a:gd name="connsiteY68" fmla="*/ 116862 h 555501"/>
                  <a:gd name="connsiteX69" fmla="*/ 619341 w 620667"/>
                  <a:gd name="connsiteY69" fmla="*/ 116862 h 555501"/>
                  <a:gd name="connsiteX70" fmla="*/ 615189 w 620667"/>
                  <a:gd name="connsiteY70" fmla="*/ 106777 h 555501"/>
                  <a:gd name="connsiteX71" fmla="*/ 612222 w 620667"/>
                  <a:gd name="connsiteY71" fmla="*/ 100252 h 555501"/>
                  <a:gd name="connsiteX72" fmla="*/ 612222 w 620667"/>
                  <a:gd name="connsiteY72" fmla="*/ 100252 h 555501"/>
                  <a:gd name="connsiteX73" fmla="*/ 606290 w 620667"/>
                  <a:gd name="connsiteY73" fmla="*/ 90759 h 555501"/>
                  <a:gd name="connsiteX74" fmla="*/ 602730 w 620667"/>
                  <a:gd name="connsiteY74" fmla="*/ 84827 h 555501"/>
                  <a:gd name="connsiteX75" fmla="*/ 602730 w 620667"/>
                  <a:gd name="connsiteY75" fmla="*/ 84827 h 555501"/>
                  <a:gd name="connsiteX76" fmla="*/ 543406 w 620667"/>
                  <a:gd name="connsiteY76" fmla="*/ 12451 h 55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620667" h="555501">
                    <a:moveTo>
                      <a:pt x="558237" y="-7"/>
                    </a:moveTo>
                    <a:cubicBezTo>
                      <a:pt x="558237" y="2959"/>
                      <a:pt x="562390" y="5925"/>
                      <a:pt x="564169" y="9485"/>
                    </a:cubicBezTo>
                    <a:lnTo>
                      <a:pt x="567729" y="17790"/>
                    </a:lnTo>
                    <a:cubicBezTo>
                      <a:pt x="569467" y="20994"/>
                      <a:pt x="570855" y="24375"/>
                      <a:pt x="571882" y="27876"/>
                    </a:cubicBezTo>
                    <a:cubicBezTo>
                      <a:pt x="572149" y="30836"/>
                      <a:pt x="572149" y="33814"/>
                      <a:pt x="571882" y="36774"/>
                    </a:cubicBezTo>
                    <a:cubicBezTo>
                      <a:pt x="573216" y="40636"/>
                      <a:pt x="574207" y="44605"/>
                      <a:pt x="574848" y="48639"/>
                    </a:cubicBezTo>
                    <a:cubicBezTo>
                      <a:pt x="575174" y="51594"/>
                      <a:pt x="575174" y="54578"/>
                      <a:pt x="574848" y="57538"/>
                    </a:cubicBezTo>
                    <a:cubicBezTo>
                      <a:pt x="575144" y="62278"/>
                      <a:pt x="575144" y="67036"/>
                      <a:pt x="574848" y="71776"/>
                    </a:cubicBezTo>
                    <a:lnTo>
                      <a:pt x="574848" y="81268"/>
                    </a:lnTo>
                    <a:cubicBezTo>
                      <a:pt x="574848" y="88387"/>
                      <a:pt x="574848" y="95505"/>
                      <a:pt x="574848" y="102625"/>
                    </a:cubicBezTo>
                    <a:cubicBezTo>
                      <a:pt x="574848" y="109743"/>
                      <a:pt x="574848" y="107964"/>
                      <a:pt x="574848" y="110930"/>
                    </a:cubicBezTo>
                    <a:cubicBezTo>
                      <a:pt x="574142" y="115533"/>
                      <a:pt x="573151" y="120096"/>
                      <a:pt x="571882" y="124574"/>
                    </a:cubicBezTo>
                    <a:cubicBezTo>
                      <a:pt x="572154" y="128721"/>
                      <a:pt x="572154" y="132886"/>
                      <a:pt x="571882" y="137033"/>
                    </a:cubicBezTo>
                    <a:cubicBezTo>
                      <a:pt x="571882" y="141779"/>
                      <a:pt x="571882" y="146525"/>
                      <a:pt x="567729" y="151271"/>
                    </a:cubicBezTo>
                    <a:lnTo>
                      <a:pt x="562390" y="166102"/>
                    </a:lnTo>
                    <a:cubicBezTo>
                      <a:pt x="555561" y="182825"/>
                      <a:pt x="547636" y="199074"/>
                      <a:pt x="538660" y="214748"/>
                    </a:cubicBezTo>
                    <a:lnTo>
                      <a:pt x="531541" y="227206"/>
                    </a:lnTo>
                    <a:cubicBezTo>
                      <a:pt x="525608" y="237291"/>
                      <a:pt x="518489" y="246190"/>
                      <a:pt x="511964" y="255682"/>
                    </a:cubicBezTo>
                    <a:cubicBezTo>
                      <a:pt x="505438" y="265174"/>
                      <a:pt x="497726" y="275259"/>
                      <a:pt x="490013" y="284158"/>
                    </a:cubicBezTo>
                    <a:cubicBezTo>
                      <a:pt x="482301" y="293056"/>
                      <a:pt x="471623" y="306108"/>
                      <a:pt x="461538" y="316786"/>
                    </a:cubicBezTo>
                    <a:lnTo>
                      <a:pt x="451453" y="326871"/>
                    </a:lnTo>
                    <a:cubicBezTo>
                      <a:pt x="437214" y="340516"/>
                      <a:pt x="422977" y="353567"/>
                      <a:pt x="407552" y="366026"/>
                    </a:cubicBezTo>
                    <a:lnTo>
                      <a:pt x="399840" y="371958"/>
                    </a:lnTo>
                    <a:cubicBezTo>
                      <a:pt x="385009" y="383823"/>
                      <a:pt x="368991" y="395095"/>
                      <a:pt x="352974" y="405773"/>
                    </a:cubicBezTo>
                    <a:lnTo>
                      <a:pt x="345261" y="410519"/>
                    </a:lnTo>
                    <a:cubicBezTo>
                      <a:pt x="329238" y="420646"/>
                      <a:pt x="312591" y="429758"/>
                      <a:pt x="295429" y="437808"/>
                    </a:cubicBezTo>
                    <a:lnTo>
                      <a:pt x="285937" y="442554"/>
                    </a:lnTo>
                    <a:cubicBezTo>
                      <a:pt x="270512" y="449673"/>
                      <a:pt x="254495" y="455605"/>
                      <a:pt x="239070" y="460945"/>
                    </a:cubicBezTo>
                    <a:lnTo>
                      <a:pt x="230171" y="464504"/>
                    </a:lnTo>
                    <a:cubicBezTo>
                      <a:pt x="210766" y="470537"/>
                      <a:pt x="190934" y="475099"/>
                      <a:pt x="170847" y="478149"/>
                    </a:cubicBezTo>
                    <a:cubicBezTo>
                      <a:pt x="109404" y="493698"/>
                      <a:pt x="44325" y="475396"/>
                      <a:pt x="-8" y="430096"/>
                    </a:cubicBezTo>
                    <a:lnTo>
                      <a:pt x="59316" y="501878"/>
                    </a:lnTo>
                    <a:cubicBezTo>
                      <a:pt x="103768" y="547387"/>
                      <a:pt x="169132" y="565706"/>
                      <a:pt x="230765" y="549932"/>
                    </a:cubicBezTo>
                    <a:cubicBezTo>
                      <a:pt x="249185" y="546847"/>
                      <a:pt x="267409" y="542688"/>
                      <a:pt x="285343" y="537474"/>
                    </a:cubicBezTo>
                    <a:lnTo>
                      <a:pt x="285343" y="537474"/>
                    </a:lnTo>
                    <a:lnTo>
                      <a:pt x="293649" y="537474"/>
                    </a:lnTo>
                    <a:lnTo>
                      <a:pt x="324498" y="526202"/>
                    </a:lnTo>
                    <a:lnTo>
                      <a:pt x="341109" y="518490"/>
                    </a:lnTo>
                    <a:lnTo>
                      <a:pt x="350007" y="514337"/>
                    </a:lnTo>
                    <a:lnTo>
                      <a:pt x="358906" y="510184"/>
                    </a:lnTo>
                    <a:cubicBezTo>
                      <a:pt x="368991" y="504845"/>
                      <a:pt x="379670" y="499506"/>
                      <a:pt x="389755" y="492980"/>
                    </a:cubicBezTo>
                    <a:lnTo>
                      <a:pt x="400433" y="486454"/>
                    </a:lnTo>
                    <a:lnTo>
                      <a:pt x="407552" y="481708"/>
                    </a:lnTo>
                    <a:lnTo>
                      <a:pt x="418824" y="475183"/>
                    </a:lnTo>
                    <a:lnTo>
                      <a:pt x="446706" y="455012"/>
                    </a:lnTo>
                    <a:lnTo>
                      <a:pt x="455012" y="447893"/>
                    </a:lnTo>
                    <a:lnTo>
                      <a:pt x="462131" y="441961"/>
                    </a:lnTo>
                    <a:lnTo>
                      <a:pt x="474589" y="432469"/>
                    </a:lnTo>
                    <a:cubicBezTo>
                      <a:pt x="484674" y="423570"/>
                      <a:pt x="494166" y="415265"/>
                      <a:pt x="503065" y="405773"/>
                    </a:cubicBezTo>
                    <a:cubicBezTo>
                      <a:pt x="505741" y="403495"/>
                      <a:pt x="508125" y="400908"/>
                      <a:pt x="510184" y="398061"/>
                    </a:cubicBezTo>
                    <a:cubicBezTo>
                      <a:pt x="517303" y="390942"/>
                      <a:pt x="524422" y="383823"/>
                      <a:pt x="530948" y="376111"/>
                    </a:cubicBezTo>
                    <a:cubicBezTo>
                      <a:pt x="537473" y="368398"/>
                      <a:pt x="536287" y="368992"/>
                      <a:pt x="539253" y="366026"/>
                    </a:cubicBezTo>
                    <a:cubicBezTo>
                      <a:pt x="542219" y="363059"/>
                      <a:pt x="554084" y="347041"/>
                      <a:pt x="561203" y="336956"/>
                    </a:cubicBezTo>
                    <a:cubicBezTo>
                      <a:pt x="568322" y="326871"/>
                      <a:pt x="568915" y="327465"/>
                      <a:pt x="572475" y="322125"/>
                    </a:cubicBezTo>
                    <a:lnTo>
                      <a:pt x="580187" y="309074"/>
                    </a:lnTo>
                    <a:cubicBezTo>
                      <a:pt x="582969" y="305058"/>
                      <a:pt x="585544" y="300899"/>
                      <a:pt x="587899" y="296616"/>
                    </a:cubicBezTo>
                    <a:cubicBezTo>
                      <a:pt x="596762" y="280883"/>
                      <a:pt x="604682" y="264640"/>
                      <a:pt x="611629" y="247970"/>
                    </a:cubicBezTo>
                    <a:lnTo>
                      <a:pt x="611629" y="243223"/>
                    </a:lnTo>
                    <a:cubicBezTo>
                      <a:pt x="611629" y="239664"/>
                      <a:pt x="611629" y="236105"/>
                      <a:pt x="611629" y="232545"/>
                    </a:cubicBezTo>
                    <a:cubicBezTo>
                      <a:pt x="613474" y="227894"/>
                      <a:pt x="615064" y="223137"/>
                      <a:pt x="616375" y="218307"/>
                    </a:cubicBezTo>
                    <a:cubicBezTo>
                      <a:pt x="616375" y="214155"/>
                      <a:pt x="616375" y="210002"/>
                      <a:pt x="619341" y="205849"/>
                    </a:cubicBezTo>
                    <a:cubicBezTo>
                      <a:pt x="622308" y="201696"/>
                      <a:pt x="619341" y="196950"/>
                      <a:pt x="619341" y="192205"/>
                    </a:cubicBezTo>
                    <a:cubicBezTo>
                      <a:pt x="619632" y="190437"/>
                      <a:pt x="619632" y="188633"/>
                      <a:pt x="619341" y="186865"/>
                    </a:cubicBezTo>
                    <a:cubicBezTo>
                      <a:pt x="619905" y="179562"/>
                      <a:pt x="619905" y="172224"/>
                      <a:pt x="619341" y="164915"/>
                    </a:cubicBezTo>
                    <a:lnTo>
                      <a:pt x="619341" y="156017"/>
                    </a:lnTo>
                    <a:cubicBezTo>
                      <a:pt x="619650" y="151081"/>
                      <a:pt x="619650" y="146127"/>
                      <a:pt x="619341" y="141186"/>
                    </a:cubicBezTo>
                    <a:cubicBezTo>
                      <a:pt x="619051" y="139222"/>
                      <a:pt x="619051" y="137223"/>
                      <a:pt x="619341" y="135253"/>
                    </a:cubicBezTo>
                    <a:cubicBezTo>
                      <a:pt x="619614" y="131302"/>
                      <a:pt x="619614" y="127339"/>
                      <a:pt x="619341" y="123388"/>
                    </a:cubicBezTo>
                    <a:lnTo>
                      <a:pt x="619341" y="116862"/>
                    </a:lnTo>
                    <a:cubicBezTo>
                      <a:pt x="619341" y="116862"/>
                      <a:pt x="619341" y="116862"/>
                      <a:pt x="619341" y="116862"/>
                    </a:cubicBezTo>
                    <a:cubicBezTo>
                      <a:pt x="619341" y="116862"/>
                      <a:pt x="619341" y="110337"/>
                      <a:pt x="615189" y="106777"/>
                    </a:cubicBezTo>
                    <a:cubicBezTo>
                      <a:pt x="614311" y="104553"/>
                      <a:pt x="613326" y="102375"/>
                      <a:pt x="612222" y="100252"/>
                    </a:cubicBezTo>
                    <a:lnTo>
                      <a:pt x="612222" y="100252"/>
                    </a:lnTo>
                    <a:cubicBezTo>
                      <a:pt x="610597" y="96882"/>
                      <a:pt x="608609" y="93696"/>
                      <a:pt x="606290" y="90759"/>
                    </a:cubicBezTo>
                    <a:lnTo>
                      <a:pt x="602730" y="84827"/>
                    </a:lnTo>
                    <a:lnTo>
                      <a:pt x="602730" y="84827"/>
                    </a:lnTo>
                    <a:lnTo>
                      <a:pt x="543406" y="12451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B76F372-1397-1903-EA4D-980497AE3E5F}"/>
                  </a:ext>
                </a:extLst>
              </p:cNvPr>
              <p:cNvSpPr/>
              <p:nvPr/>
            </p:nvSpPr>
            <p:spPr>
              <a:xfrm>
                <a:off x="2275846" y="5456576"/>
                <a:ext cx="625500" cy="550447"/>
              </a:xfrm>
              <a:custGeom>
                <a:avLst/>
                <a:gdLst>
                  <a:gd name="connsiteX0" fmla="*/ 558237 w 625500"/>
                  <a:gd name="connsiteY0" fmla="*/ -7 h 550447"/>
                  <a:gd name="connsiteX1" fmla="*/ 564170 w 625500"/>
                  <a:gd name="connsiteY1" fmla="*/ 9485 h 550447"/>
                  <a:gd name="connsiteX2" fmla="*/ 568322 w 625500"/>
                  <a:gd name="connsiteY2" fmla="*/ 17790 h 550447"/>
                  <a:gd name="connsiteX3" fmla="*/ 572475 w 625500"/>
                  <a:gd name="connsiteY3" fmla="*/ 27875 h 550447"/>
                  <a:gd name="connsiteX4" fmla="*/ 572475 w 625500"/>
                  <a:gd name="connsiteY4" fmla="*/ 36774 h 550447"/>
                  <a:gd name="connsiteX5" fmla="*/ 572475 w 625500"/>
                  <a:gd name="connsiteY5" fmla="*/ 48639 h 550447"/>
                  <a:gd name="connsiteX6" fmla="*/ 572475 w 625500"/>
                  <a:gd name="connsiteY6" fmla="*/ 57537 h 550447"/>
                  <a:gd name="connsiteX7" fmla="*/ 572475 w 625500"/>
                  <a:gd name="connsiteY7" fmla="*/ 72368 h 550447"/>
                  <a:gd name="connsiteX8" fmla="*/ 572475 w 625500"/>
                  <a:gd name="connsiteY8" fmla="*/ 81267 h 550447"/>
                  <a:gd name="connsiteX9" fmla="*/ 572475 w 625500"/>
                  <a:gd name="connsiteY9" fmla="*/ 103217 h 550447"/>
                  <a:gd name="connsiteX10" fmla="*/ 572475 w 625500"/>
                  <a:gd name="connsiteY10" fmla="*/ 110930 h 550447"/>
                  <a:gd name="connsiteX11" fmla="*/ 572475 w 625500"/>
                  <a:gd name="connsiteY11" fmla="*/ 124574 h 550447"/>
                  <a:gd name="connsiteX12" fmla="*/ 569509 w 625500"/>
                  <a:gd name="connsiteY12" fmla="*/ 137032 h 550447"/>
                  <a:gd name="connsiteX13" fmla="*/ 564763 w 625500"/>
                  <a:gd name="connsiteY13" fmla="*/ 151270 h 550447"/>
                  <a:gd name="connsiteX14" fmla="*/ 560017 w 625500"/>
                  <a:gd name="connsiteY14" fmla="*/ 166695 h 550447"/>
                  <a:gd name="connsiteX15" fmla="*/ 536287 w 625500"/>
                  <a:gd name="connsiteY15" fmla="*/ 214747 h 550447"/>
                  <a:gd name="connsiteX16" fmla="*/ 528575 w 625500"/>
                  <a:gd name="connsiteY16" fmla="*/ 227799 h 550447"/>
                  <a:gd name="connsiteX17" fmla="*/ 509591 w 625500"/>
                  <a:gd name="connsiteY17" fmla="*/ 255682 h 550447"/>
                  <a:gd name="connsiteX18" fmla="*/ 487641 w 625500"/>
                  <a:gd name="connsiteY18" fmla="*/ 284750 h 550447"/>
                  <a:gd name="connsiteX19" fmla="*/ 458571 w 625500"/>
                  <a:gd name="connsiteY19" fmla="*/ 316786 h 550447"/>
                  <a:gd name="connsiteX20" fmla="*/ 451453 w 625500"/>
                  <a:gd name="connsiteY20" fmla="*/ 324498 h 550447"/>
                  <a:gd name="connsiteX21" fmla="*/ 407552 w 625500"/>
                  <a:gd name="connsiteY21" fmla="*/ 363652 h 550447"/>
                  <a:gd name="connsiteX22" fmla="*/ 400433 w 625500"/>
                  <a:gd name="connsiteY22" fmla="*/ 369585 h 550447"/>
                  <a:gd name="connsiteX23" fmla="*/ 352974 w 625500"/>
                  <a:gd name="connsiteY23" fmla="*/ 403400 h 550447"/>
                  <a:gd name="connsiteX24" fmla="*/ 345855 w 625500"/>
                  <a:gd name="connsiteY24" fmla="*/ 408146 h 550447"/>
                  <a:gd name="connsiteX25" fmla="*/ 295429 w 625500"/>
                  <a:gd name="connsiteY25" fmla="*/ 436028 h 550447"/>
                  <a:gd name="connsiteX26" fmla="*/ 286530 w 625500"/>
                  <a:gd name="connsiteY26" fmla="*/ 440181 h 550447"/>
                  <a:gd name="connsiteX27" fmla="*/ 239070 w 625500"/>
                  <a:gd name="connsiteY27" fmla="*/ 459165 h 550447"/>
                  <a:gd name="connsiteX28" fmla="*/ 230765 w 625500"/>
                  <a:gd name="connsiteY28" fmla="*/ 459165 h 550447"/>
                  <a:gd name="connsiteX29" fmla="*/ 171440 w 625500"/>
                  <a:gd name="connsiteY29" fmla="*/ 472809 h 550447"/>
                  <a:gd name="connsiteX30" fmla="*/ -8 w 625500"/>
                  <a:gd name="connsiteY30" fmla="*/ 424756 h 550447"/>
                  <a:gd name="connsiteX31" fmla="*/ 59316 w 625500"/>
                  <a:gd name="connsiteY31" fmla="*/ 496539 h 550447"/>
                  <a:gd name="connsiteX32" fmla="*/ 230171 w 625500"/>
                  <a:gd name="connsiteY32" fmla="*/ 544592 h 550447"/>
                  <a:gd name="connsiteX33" fmla="*/ 285343 w 625500"/>
                  <a:gd name="connsiteY33" fmla="*/ 532134 h 550447"/>
                  <a:gd name="connsiteX34" fmla="*/ 285343 w 625500"/>
                  <a:gd name="connsiteY34" fmla="*/ 532134 h 550447"/>
                  <a:gd name="connsiteX35" fmla="*/ 294242 w 625500"/>
                  <a:gd name="connsiteY35" fmla="*/ 529168 h 550447"/>
                  <a:gd name="connsiteX36" fmla="*/ 325091 w 625500"/>
                  <a:gd name="connsiteY36" fmla="*/ 517896 h 550447"/>
                  <a:gd name="connsiteX37" fmla="*/ 341109 w 625500"/>
                  <a:gd name="connsiteY37" fmla="*/ 510184 h 550447"/>
                  <a:gd name="connsiteX38" fmla="*/ 350601 w 625500"/>
                  <a:gd name="connsiteY38" fmla="*/ 506031 h 550447"/>
                  <a:gd name="connsiteX39" fmla="*/ 358906 w 625500"/>
                  <a:gd name="connsiteY39" fmla="*/ 501878 h 550447"/>
                  <a:gd name="connsiteX40" fmla="*/ 389755 w 625500"/>
                  <a:gd name="connsiteY40" fmla="*/ 485268 h 550447"/>
                  <a:gd name="connsiteX41" fmla="*/ 400433 w 625500"/>
                  <a:gd name="connsiteY41" fmla="*/ 478149 h 550447"/>
                  <a:gd name="connsiteX42" fmla="*/ 408146 w 625500"/>
                  <a:gd name="connsiteY42" fmla="*/ 473996 h 550447"/>
                  <a:gd name="connsiteX43" fmla="*/ 418824 w 625500"/>
                  <a:gd name="connsiteY43" fmla="*/ 466877 h 550447"/>
                  <a:gd name="connsiteX44" fmla="*/ 447300 w 625500"/>
                  <a:gd name="connsiteY44" fmla="*/ 446707 h 550447"/>
                  <a:gd name="connsiteX45" fmla="*/ 455605 w 625500"/>
                  <a:gd name="connsiteY45" fmla="*/ 440181 h 550447"/>
                  <a:gd name="connsiteX46" fmla="*/ 462724 w 625500"/>
                  <a:gd name="connsiteY46" fmla="*/ 434249 h 550447"/>
                  <a:gd name="connsiteX47" fmla="*/ 475182 w 625500"/>
                  <a:gd name="connsiteY47" fmla="*/ 424163 h 550447"/>
                  <a:gd name="connsiteX48" fmla="*/ 503658 w 625500"/>
                  <a:gd name="connsiteY48" fmla="*/ 398061 h 550447"/>
                  <a:gd name="connsiteX49" fmla="*/ 506624 w 625500"/>
                  <a:gd name="connsiteY49" fmla="*/ 394501 h 550447"/>
                  <a:gd name="connsiteX50" fmla="*/ 513743 w 625500"/>
                  <a:gd name="connsiteY50" fmla="*/ 387382 h 550447"/>
                  <a:gd name="connsiteX51" fmla="*/ 534507 w 625500"/>
                  <a:gd name="connsiteY51" fmla="*/ 364838 h 550447"/>
                  <a:gd name="connsiteX52" fmla="*/ 542219 w 625500"/>
                  <a:gd name="connsiteY52" fmla="*/ 354753 h 550447"/>
                  <a:gd name="connsiteX53" fmla="*/ 564170 w 625500"/>
                  <a:gd name="connsiteY53" fmla="*/ 326278 h 550447"/>
                  <a:gd name="connsiteX54" fmla="*/ 576034 w 625500"/>
                  <a:gd name="connsiteY54" fmla="*/ 310853 h 550447"/>
                  <a:gd name="connsiteX55" fmla="*/ 583747 w 625500"/>
                  <a:gd name="connsiteY55" fmla="*/ 297802 h 550447"/>
                  <a:gd name="connsiteX56" fmla="*/ 590865 w 625500"/>
                  <a:gd name="connsiteY56" fmla="*/ 285344 h 550447"/>
                  <a:gd name="connsiteX57" fmla="*/ 614595 w 625500"/>
                  <a:gd name="connsiteY57" fmla="*/ 236698 h 550447"/>
                  <a:gd name="connsiteX58" fmla="*/ 614595 w 625500"/>
                  <a:gd name="connsiteY58" fmla="*/ 231952 h 550447"/>
                  <a:gd name="connsiteX59" fmla="*/ 618155 w 625500"/>
                  <a:gd name="connsiteY59" fmla="*/ 221867 h 550447"/>
                  <a:gd name="connsiteX60" fmla="*/ 622308 w 625500"/>
                  <a:gd name="connsiteY60" fmla="*/ 207035 h 550447"/>
                  <a:gd name="connsiteX61" fmla="*/ 625274 w 625500"/>
                  <a:gd name="connsiteY61" fmla="*/ 195171 h 550447"/>
                  <a:gd name="connsiteX62" fmla="*/ 625274 w 625500"/>
                  <a:gd name="connsiteY62" fmla="*/ 181526 h 550447"/>
                  <a:gd name="connsiteX63" fmla="*/ 625274 w 625500"/>
                  <a:gd name="connsiteY63" fmla="*/ 176186 h 550447"/>
                  <a:gd name="connsiteX64" fmla="*/ 625274 w 625500"/>
                  <a:gd name="connsiteY64" fmla="*/ 154237 h 550447"/>
                  <a:gd name="connsiteX65" fmla="*/ 625274 w 625500"/>
                  <a:gd name="connsiteY65" fmla="*/ 149491 h 550447"/>
                  <a:gd name="connsiteX66" fmla="*/ 625274 w 625500"/>
                  <a:gd name="connsiteY66" fmla="*/ 145338 h 550447"/>
                  <a:gd name="connsiteX67" fmla="*/ 625274 w 625500"/>
                  <a:gd name="connsiteY67" fmla="*/ 130507 h 550447"/>
                  <a:gd name="connsiteX68" fmla="*/ 625274 w 625500"/>
                  <a:gd name="connsiteY68" fmla="*/ 124574 h 550447"/>
                  <a:gd name="connsiteX69" fmla="*/ 625274 w 625500"/>
                  <a:gd name="connsiteY69" fmla="*/ 112709 h 550447"/>
                  <a:gd name="connsiteX70" fmla="*/ 625274 w 625500"/>
                  <a:gd name="connsiteY70" fmla="*/ 106184 h 550447"/>
                  <a:gd name="connsiteX71" fmla="*/ 625274 w 625500"/>
                  <a:gd name="connsiteY71" fmla="*/ 106184 h 550447"/>
                  <a:gd name="connsiteX72" fmla="*/ 621121 w 625500"/>
                  <a:gd name="connsiteY72" fmla="*/ 96098 h 550447"/>
                  <a:gd name="connsiteX73" fmla="*/ 618155 w 625500"/>
                  <a:gd name="connsiteY73" fmla="*/ 89573 h 550447"/>
                  <a:gd name="connsiteX74" fmla="*/ 618155 w 625500"/>
                  <a:gd name="connsiteY74" fmla="*/ 89573 h 550447"/>
                  <a:gd name="connsiteX75" fmla="*/ 612222 w 625500"/>
                  <a:gd name="connsiteY75" fmla="*/ 80081 h 550447"/>
                  <a:gd name="connsiteX76" fmla="*/ 608070 w 625500"/>
                  <a:gd name="connsiteY76" fmla="*/ 74149 h 550447"/>
                  <a:gd name="connsiteX77" fmla="*/ 608070 w 625500"/>
                  <a:gd name="connsiteY77" fmla="*/ 74149 h 550447"/>
                  <a:gd name="connsiteX78" fmla="*/ 548745 w 625500"/>
                  <a:gd name="connsiteY78" fmla="*/ 2366 h 55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25500" h="550447">
                    <a:moveTo>
                      <a:pt x="558237" y="-7"/>
                    </a:moveTo>
                    <a:cubicBezTo>
                      <a:pt x="560557" y="2929"/>
                      <a:pt x="562544" y="6115"/>
                      <a:pt x="564170" y="9485"/>
                    </a:cubicBezTo>
                    <a:cubicBezTo>
                      <a:pt x="565902" y="12065"/>
                      <a:pt x="567302" y="14853"/>
                      <a:pt x="568322" y="17790"/>
                    </a:cubicBezTo>
                    <a:cubicBezTo>
                      <a:pt x="568322" y="21350"/>
                      <a:pt x="568322" y="24316"/>
                      <a:pt x="572475" y="27875"/>
                    </a:cubicBezTo>
                    <a:cubicBezTo>
                      <a:pt x="576628" y="31435"/>
                      <a:pt x="572475" y="33808"/>
                      <a:pt x="572475" y="36774"/>
                    </a:cubicBezTo>
                    <a:cubicBezTo>
                      <a:pt x="572748" y="40725"/>
                      <a:pt x="572748" y="44688"/>
                      <a:pt x="572475" y="48639"/>
                    </a:cubicBezTo>
                    <a:cubicBezTo>
                      <a:pt x="572475" y="48639"/>
                      <a:pt x="572475" y="54571"/>
                      <a:pt x="572475" y="57537"/>
                    </a:cubicBezTo>
                    <a:cubicBezTo>
                      <a:pt x="572783" y="62474"/>
                      <a:pt x="572783" y="67427"/>
                      <a:pt x="572475" y="72368"/>
                    </a:cubicBezTo>
                    <a:lnTo>
                      <a:pt x="572475" y="81267"/>
                    </a:lnTo>
                    <a:cubicBezTo>
                      <a:pt x="573038" y="88570"/>
                      <a:pt x="573038" y="95909"/>
                      <a:pt x="572475" y="103217"/>
                    </a:cubicBezTo>
                    <a:cubicBezTo>
                      <a:pt x="572760" y="105780"/>
                      <a:pt x="572760" y="108367"/>
                      <a:pt x="572475" y="110930"/>
                    </a:cubicBezTo>
                    <a:cubicBezTo>
                      <a:pt x="572475" y="115676"/>
                      <a:pt x="572475" y="120422"/>
                      <a:pt x="572475" y="124574"/>
                    </a:cubicBezTo>
                    <a:cubicBezTo>
                      <a:pt x="572475" y="128727"/>
                      <a:pt x="572475" y="132880"/>
                      <a:pt x="569509" y="137032"/>
                    </a:cubicBezTo>
                    <a:cubicBezTo>
                      <a:pt x="568198" y="141861"/>
                      <a:pt x="566608" y="146619"/>
                      <a:pt x="564763" y="151270"/>
                    </a:cubicBezTo>
                    <a:lnTo>
                      <a:pt x="560017" y="166695"/>
                    </a:lnTo>
                    <a:cubicBezTo>
                      <a:pt x="553070" y="183169"/>
                      <a:pt x="545144" y="199217"/>
                      <a:pt x="536287" y="214747"/>
                    </a:cubicBezTo>
                    <a:cubicBezTo>
                      <a:pt x="534068" y="219298"/>
                      <a:pt x="531493" y="223664"/>
                      <a:pt x="528575" y="227799"/>
                    </a:cubicBezTo>
                    <a:cubicBezTo>
                      <a:pt x="522642" y="237291"/>
                      <a:pt x="516116" y="246783"/>
                      <a:pt x="509591" y="255682"/>
                    </a:cubicBezTo>
                    <a:cubicBezTo>
                      <a:pt x="503065" y="264580"/>
                      <a:pt x="495353" y="275259"/>
                      <a:pt x="487641" y="284750"/>
                    </a:cubicBezTo>
                    <a:cubicBezTo>
                      <a:pt x="479928" y="294243"/>
                      <a:pt x="469250" y="306701"/>
                      <a:pt x="458571" y="316786"/>
                    </a:cubicBezTo>
                    <a:cubicBezTo>
                      <a:pt x="456359" y="319503"/>
                      <a:pt x="453986" y="322078"/>
                      <a:pt x="451453" y="324498"/>
                    </a:cubicBezTo>
                    <a:cubicBezTo>
                      <a:pt x="437517" y="338315"/>
                      <a:pt x="422864" y="351384"/>
                      <a:pt x="407552" y="363652"/>
                    </a:cubicBezTo>
                    <a:lnTo>
                      <a:pt x="400433" y="369585"/>
                    </a:lnTo>
                    <a:cubicBezTo>
                      <a:pt x="385395" y="381912"/>
                      <a:pt x="369537" y="393208"/>
                      <a:pt x="352974" y="403400"/>
                    </a:cubicBezTo>
                    <a:lnTo>
                      <a:pt x="345855" y="408146"/>
                    </a:lnTo>
                    <a:cubicBezTo>
                      <a:pt x="329244" y="418231"/>
                      <a:pt x="312633" y="427723"/>
                      <a:pt x="295429" y="436028"/>
                    </a:cubicBezTo>
                    <a:lnTo>
                      <a:pt x="286530" y="440181"/>
                    </a:lnTo>
                    <a:cubicBezTo>
                      <a:pt x="270512" y="447300"/>
                      <a:pt x="255088" y="453825"/>
                      <a:pt x="239070" y="459165"/>
                    </a:cubicBezTo>
                    <a:lnTo>
                      <a:pt x="230765" y="459165"/>
                    </a:lnTo>
                    <a:cubicBezTo>
                      <a:pt x="211342" y="465127"/>
                      <a:pt x="191516" y="469689"/>
                      <a:pt x="171440" y="472809"/>
                    </a:cubicBezTo>
                    <a:cubicBezTo>
                      <a:pt x="109808" y="488584"/>
                      <a:pt x="44444" y="470264"/>
                      <a:pt x="-8" y="424756"/>
                    </a:cubicBezTo>
                    <a:lnTo>
                      <a:pt x="59316" y="496539"/>
                    </a:lnTo>
                    <a:cubicBezTo>
                      <a:pt x="103252" y="542504"/>
                      <a:pt x="168717" y="560912"/>
                      <a:pt x="230171" y="544592"/>
                    </a:cubicBezTo>
                    <a:cubicBezTo>
                      <a:pt x="248906" y="542142"/>
                      <a:pt x="267374" y="537971"/>
                      <a:pt x="285343" y="532134"/>
                    </a:cubicBezTo>
                    <a:lnTo>
                      <a:pt x="285343" y="532134"/>
                    </a:lnTo>
                    <a:lnTo>
                      <a:pt x="294242" y="529168"/>
                    </a:lnTo>
                    <a:lnTo>
                      <a:pt x="325091" y="517896"/>
                    </a:lnTo>
                    <a:lnTo>
                      <a:pt x="341109" y="510184"/>
                    </a:lnTo>
                    <a:lnTo>
                      <a:pt x="350601" y="506031"/>
                    </a:lnTo>
                    <a:cubicBezTo>
                      <a:pt x="353537" y="505011"/>
                      <a:pt x="356325" y="503616"/>
                      <a:pt x="358906" y="501878"/>
                    </a:cubicBezTo>
                    <a:lnTo>
                      <a:pt x="389755" y="485268"/>
                    </a:lnTo>
                    <a:lnTo>
                      <a:pt x="400433" y="478149"/>
                    </a:lnTo>
                    <a:lnTo>
                      <a:pt x="408146" y="473996"/>
                    </a:lnTo>
                    <a:lnTo>
                      <a:pt x="418824" y="466877"/>
                    </a:lnTo>
                    <a:lnTo>
                      <a:pt x="447300" y="446707"/>
                    </a:lnTo>
                    <a:lnTo>
                      <a:pt x="455605" y="440181"/>
                    </a:lnTo>
                    <a:lnTo>
                      <a:pt x="462724" y="434249"/>
                    </a:lnTo>
                    <a:lnTo>
                      <a:pt x="475182" y="424163"/>
                    </a:lnTo>
                    <a:lnTo>
                      <a:pt x="503658" y="398061"/>
                    </a:lnTo>
                    <a:lnTo>
                      <a:pt x="506624" y="394501"/>
                    </a:lnTo>
                    <a:lnTo>
                      <a:pt x="513743" y="387382"/>
                    </a:lnTo>
                    <a:cubicBezTo>
                      <a:pt x="520862" y="379670"/>
                      <a:pt x="527981" y="372551"/>
                      <a:pt x="534507" y="364838"/>
                    </a:cubicBezTo>
                    <a:cubicBezTo>
                      <a:pt x="537402" y="361736"/>
                      <a:pt x="539983" y="358360"/>
                      <a:pt x="542219" y="354753"/>
                    </a:cubicBezTo>
                    <a:cubicBezTo>
                      <a:pt x="550525" y="345262"/>
                      <a:pt x="557050" y="335770"/>
                      <a:pt x="564170" y="326278"/>
                    </a:cubicBezTo>
                    <a:cubicBezTo>
                      <a:pt x="571288" y="316786"/>
                      <a:pt x="572475" y="316192"/>
                      <a:pt x="576034" y="310853"/>
                    </a:cubicBezTo>
                    <a:cubicBezTo>
                      <a:pt x="579594" y="305514"/>
                      <a:pt x="580780" y="301955"/>
                      <a:pt x="583747" y="297802"/>
                    </a:cubicBezTo>
                    <a:lnTo>
                      <a:pt x="590865" y="285344"/>
                    </a:lnTo>
                    <a:cubicBezTo>
                      <a:pt x="600197" y="269860"/>
                      <a:pt x="608141" y="253581"/>
                      <a:pt x="614595" y="236698"/>
                    </a:cubicBezTo>
                    <a:lnTo>
                      <a:pt x="614595" y="231952"/>
                    </a:lnTo>
                    <a:lnTo>
                      <a:pt x="618155" y="221867"/>
                    </a:lnTo>
                    <a:cubicBezTo>
                      <a:pt x="618155" y="216527"/>
                      <a:pt x="621121" y="211782"/>
                      <a:pt x="622308" y="207035"/>
                    </a:cubicBezTo>
                    <a:cubicBezTo>
                      <a:pt x="623577" y="203156"/>
                      <a:pt x="624568" y="199193"/>
                      <a:pt x="625274" y="195171"/>
                    </a:cubicBezTo>
                    <a:cubicBezTo>
                      <a:pt x="625274" y="190425"/>
                      <a:pt x="625274" y="185679"/>
                      <a:pt x="625274" y="181526"/>
                    </a:cubicBezTo>
                    <a:cubicBezTo>
                      <a:pt x="624983" y="179758"/>
                      <a:pt x="624983" y="177954"/>
                      <a:pt x="625274" y="176186"/>
                    </a:cubicBezTo>
                    <a:cubicBezTo>
                      <a:pt x="625274" y="168474"/>
                      <a:pt x="625274" y="161355"/>
                      <a:pt x="625274" y="154237"/>
                    </a:cubicBezTo>
                    <a:cubicBezTo>
                      <a:pt x="625274" y="147118"/>
                      <a:pt x="625274" y="154237"/>
                      <a:pt x="625274" y="149491"/>
                    </a:cubicBezTo>
                    <a:cubicBezTo>
                      <a:pt x="625274" y="144744"/>
                      <a:pt x="625274" y="149491"/>
                      <a:pt x="625274" y="145338"/>
                    </a:cubicBezTo>
                    <a:cubicBezTo>
                      <a:pt x="625564" y="140396"/>
                      <a:pt x="625564" y="135448"/>
                      <a:pt x="625274" y="130507"/>
                    </a:cubicBezTo>
                    <a:cubicBezTo>
                      <a:pt x="625564" y="128537"/>
                      <a:pt x="625564" y="126544"/>
                      <a:pt x="625274" y="124574"/>
                    </a:cubicBezTo>
                    <a:cubicBezTo>
                      <a:pt x="625274" y="120422"/>
                      <a:pt x="625274" y="116862"/>
                      <a:pt x="625274" y="112709"/>
                    </a:cubicBezTo>
                    <a:lnTo>
                      <a:pt x="625274" y="106184"/>
                    </a:lnTo>
                    <a:cubicBezTo>
                      <a:pt x="625274" y="106184"/>
                      <a:pt x="625274" y="106184"/>
                      <a:pt x="625274" y="106184"/>
                    </a:cubicBezTo>
                    <a:cubicBezTo>
                      <a:pt x="624147" y="102725"/>
                      <a:pt x="622758" y="99349"/>
                      <a:pt x="621121" y="96098"/>
                    </a:cubicBezTo>
                    <a:lnTo>
                      <a:pt x="618155" y="89573"/>
                    </a:lnTo>
                    <a:cubicBezTo>
                      <a:pt x="618155" y="89573"/>
                      <a:pt x="618155" y="89573"/>
                      <a:pt x="618155" y="89573"/>
                    </a:cubicBezTo>
                    <a:cubicBezTo>
                      <a:pt x="618155" y="89573"/>
                      <a:pt x="614002" y="83640"/>
                      <a:pt x="612222" y="80081"/>
                    </a:cubicBezTo>
                    <a:cubicBezTo>
                      <a:pt x="611042" y="77969"/>
                      <a:pt x="609648" y="75982"/>
                      <a:pt x="608070" y="74149"/>
                    </a:cubicBezTo>
                    <a:lnTo>
                      <a:pt x="608070" y="74149"/>
                    </a:lnTo>
                    <a:lnTo>
                      <a:pt x="548745" y="2366"/>
                    </a:lnTo>
                    <a:close/>
                  </a:path>
                </a:pathLst>
              </a:custGeom>
              <a:solidFill>
                <a:srgbClr val="FECF4B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90F5FBD-68B8-808F-50DB-1D17DCAEDF46}"/>
                  </a:ext>
                </a:extLst>
              </p:cNvPr>
              <p:cNvSpPr/>
              <p:nvPr/>
            </p:nvSpPr>
            <p:spPr>
              <a:xfrm>
                <a:off x="2259300" y="5406055"/>
                <a:ext cx="603201" cy="539288"/>
              </a:xfrm>
              <a:custGeom>
                <a:avLst/>
                <a:gdLst>
                  <a:gd name="connsiteX0" fmla="*/ 405707 w 603201"/>
                  <a:gd name="connsiteY0" fmla="*/ 3647 h 539288"/>
                  <a:gd name="connsiteX1" fmla="*/ 583681 w 603201"/>
                  <a:gd name="connsiteY1" fmla="*/ 226114 h 539288"/>
                  <a:gd name="connsiteX2" fmla="*/ 197477 w 603201"/>
                  <a:gd name="connsiteY2" fmla="*/ 535789 h 539288"/>
                  <a:gd name="connsiteX3" fmla="*/ 19503 w 603201"/>
                  <a:gd name="connsiteY3" fmla="*/ 312728 h 539288"/>
                  <a:gd name="connsiteX4" fmla="*/ 405707 w 603201"/>
                  <a:gd name="connsiteY4" fmla="*/ 3647 h 53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201" h="539288">
                    <a:moveTo>
                      <a:pt x="405707" y="3647"/>
                    </a:moveTo>
                    <a:cubicBezTo>
                      <a:pt x="562324" y="-20676"/>
                      <a:pt x="643006" y="78989"/>
                      <a:pt x="583681" y="226114"/>
                    </a:cubicBezTo>
                    <a:cubicBezTo>
                      <a:pt x="512165" y="385383"/>
                      <a:pt x="368487" y="500597"/>
                      <a:pt x="197477" y="535789"/>
                    </a:cubicBezTo>
                    <a:cubicBezTo>
                      <a:pt x="40860" y="559518"/>
                      <a:pt x="-39821" y="459853"/>
                      <a:pt x="19503" y="312728"/>
                    </a:cubicBezTo>
                    <a:cubicBezTo>
                      <a:pt x="91405" y="153869"/>
                      <a:pt x="234953" y="38987"/>
                      <a:pt x="405707" y="3647"/>
                    </a:cubicBezTo>
                    <a:close/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B1EF334-17C4-2C43-A239-CF9E8B55BC96}"/>
                  </a:ext>
                </a:extLst>
              </p:cNvPr>
              <p:cNvSpPr/>
              <p:nvPr/>
            </p:nvSpPr>
            <p:spPr>
              <a:xfrm>
                <a:off x="2294646" y="5435180"/>
                <a:ext cx="536613" cy="478270"/>
              </a:xfrm>
              <a:custGeom>
                <a:avLst/>
                <a:gdLst>
                  <a:gd name="connsiteX0" fmla="*/ 375700 w 536613"/>
                  <a:gd name="connsiteY0" fmla="*/ 373776 h 478270"/>
                  <a:gd name="connsiteX1" fmla="*/ 164504 w 536613"/>
                  <a:gd name="connsiteY1" fmla="*/ 473441 h 478270"/>
                  <a:gd name="connsiteX2" fmla="*/ 22125 w 536613"/>
                  <a:gd name="connsiteY2" fmla="*/ 436067 h 478270"/>
                  <a:gd name="connsiteX3" fmla="*/ 16192 w 536613"/>
                  <a:gd name="connsiteY3" fmla="*/ 290722 h 478270"/>
                  <a:gd name="connsiteX4" fmla="*/ 160351 w 536613"/>
                  <a:gd name="connsiteY4" fmla="*/ 107409 h 478270"/>
                  <a:gd name="connsiteX5" fmla="*/ 370954 w 536613"/>
                  <a:gd name="connsiteY5" fmla="*/ 7744 h 478270"/>
                  <a:gd name="connsiteX6" fmla="*/ 528888 w 536613"/>
                  <a:gd name="connsiteY6" fmla="*/ 79983 h 478270"/>
                  <a:gd name="connsiteX7" fmla="*/ 516299 w 536613"/>
                  <a:gd name="connsiteY7" fmla="*/ 190464 h 478270"/>
                  <a:gd name="connsiteX8" fmla="*/ 375700 w 536613"/>
                  <a:gd name="connsiteY8" fmla="*/ 373776 h 47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6613" h="478270">
                    <a:moveTo>
                      <a:pt x="375700" y="373776"/>
                    </a:moveTo>
                    <a:cubicBezTo>
                      <a:pt x="314702" y="424072"/>
                      <a:pt x="242107" y="458331"/>
                      <a:pt x="164504" y="473441"/>
                    </a:cubicBezTo>
                    <a:cubicBezTo>
                      <a:pt x="113776" y="486588"/>
                      <a:pt x="59855" y="472439"/>
                      <a:pt x="22125" y="436067"/>
                    </a:cubicBezTo>
                    <a:cubicBezTo>
                      <a:pt x="-5105" y="391983"/>
                      <a:pt x="-7360" y="336883"/>
                      <a:pt x="16192" y="290722"/>
                    </a:cubicBezTo>
                    <a:cubicBezTo>
                      <a:pt x="47878" y="218352"/>
                      <a:pt x="97491" y="155260"/>
                      <a:pt x="160351" y="107409"/>
                    </a:cubicBezTo>
                    <a:cubicBezTo>
                      <a:pt x="220833" y="56657"/>
                      <a:pt x="293357" y="22332"/>
                      <a:pt x="370954" y="7744"/>
                    </a:cubicBezTo>
                    <a:cubicBezTo>
                      <a:pt x="434514" y="-15921"/>
                      <a:pt x="505224" y="16423"/>
                      <a:pt x="528888" y="79983"/>
                    </a:cubicBezTo>
                    <a:cubicBezTo>
                      <a:pt x="542562" y="116705"/>
                      <a:pt x="537882" y="157752"/>
                      <a:pt x="516299" y="190464"/>
                    </a:cubicBezTo>
                    <a:cubicBezTo>
                      <a:pt x="485688" y="262472"/>
                      <a:pt x="437309" y="325546"/>
                      <a:pt x="375700" y="373776"/>
                    </a:cubicBez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2765D2A-3E95-4386-471F-E3F8F2FC1CA5}"/>
                  </a:ext>
                </a:extLst>
              </p:cNvPr>
              <p:cNvSpPr/>
              <p:nvPr/>
            </p:nvSpPr>
            <p:spPr>
              <a:xfrm>
                <a:off x="2317414" y="5459755"/>
                <a:ext cx="490311" cy="433096"/>
              </a:xfrm>
              <a:custGeom>
                <a:avLst/>
                <a:gdLst>
                  <a:gd name="connsiteX0" fmla="*/ 338694 w 490311"/>
                  <a:gd name="connsiteY0" fmla="*/ 331404 h 433096"/>
                  <a:gd name="connsiteX1" fmla="*/ 133431 w 490311"/>
                  <a:gd name="connsiteY1" fmla="*/ 428696 h 433096"/>
                  <a:gd name="connsiteX2" fmla="*/ 14781 w 490311"/>
                  <a:gd name="connsiteY2" fmla="*/ 400220 h 433096"/>
                  <a:gd name="connsiteX3" fmla="*/ 14781 w 490311"/>
                  <a:gd name="connsiteY3" fmla="*/ 281571 h 433096"/>
                  <a:gd name="connsiteX4" fmla="*/ 355898 w 490311"/>
                  <a:gd name="connsiteY4" fmla="*/ 4526 h 433096"/>
                  <a:gd name="connsiteX5" fmla="*/ 474548 w 490311"/>
                  <a:gd name="connsiteY5" fmla="*/ 32408 h 433096"/>
                  <a:gd name="connsiteX6" fmla="*/ 474548 w 490311"/>
                  <a:gd name="connsiteY6" fmla="*/ 154617 h 433096"/>
                  <a:gd name="connsiteX7" fmla="*/ 338694 w 490311"/>
                  <a:gd name="connsiteY7" fmla="*/ 331404 h 43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0311" h="433096">
                    <a:moveTo>
                      <a:pt x="338694" y="331404"/>
                    </a:moveTo>
                    <a:cubicBezTo>
                      <a:pt x="279458" y="380447"/>
                      <a:pt x="208898" y="413894"/>
                      <a:pt x="133431" y="428696"/>
                    </a:cubicBezTo>
                    <a:cubicBezTo>
                      <a:pt x="91613" y="439962"/>
                      <a:pt x="46929" y="429242"/>
                      <a:pt x="14781" y="400220"/>
                    </a:cubicBezTo>
                    <a:cubicBezTo>
                      <a:pt x="-4938" y="363130"/>
                      <a:pt x="-4938" y="318661"/>
                      <a:pt x="14781" y="281571"/>
                    </a:cubicBezTo>
                    <a:cubicBezTo>
                      <a:pt x="78763" y="140847"/>
                      <a:pt x="205047" y="38287"/>
                      <a:pt x="355898" y="4526"/>
                    </a:cubicBezTo>
                    <a:cubicBezTo>
                      <a:pt x="397615" y="-6900"/>
                      <a:pt x="442287" y="3594"/>
                      <a:pt x="474548" y="32408"/>
                    </a:cubicBezTo>
                    <a:cubicBezTo>
                      <a:pt x="495554" y="70435"/>
                      <a:pt x="495554" y="116590"/>
                      <a:pt x="474548" y="154617"/>
                    </a:cubicBezTo>
                    <a:cubicBezTo>
                      <a:pt x="444601" y="223890"/>
                      <a:pt x="397924" y="284632"/>
                      <a:pt x="338694" y="331404"/>
                    </a:cubicBez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D4D7273-867F-16D8-EE72-7F10FE04D878}"/>
                  </a:ext>
                </a:extLst>
              </p:cNvPr>
              <p:cNvSpPr/>
              <p:nvPr/>
            </p:nvSpPr>
            <p:spPr>
              <a:xfrm>
                <a:off x="2447131" y="5527171"/>
                <a:ext cx="207781" cy="292469"/>
              </a:xfrm>
              <a:custGeom>
                <a:avLst/>
                <a:gdLst>
                  <a:gd name="connsiteX0" fmla="*/ 177536 w 207781"/>
                  <a:gd name="connsiteY0" fmla="*/ -7 h 292469"/>
                  <a:gd name="connsiteX1" fmla="*/ 164484 w 207781"/>
                  <a:gd name="connsiteY1" fmla="*/ 32028 h 292469"/>
                  <a:gd name="connsiteX2" fmla="*/ 202452 w 207781"/>
                  <a:gd name="connsiteY2" fmla="*/ 48046 h 292469"/>
                  <a:gd name="connsiteX3" fmla="*/ 202452 w 207781"/>
                  <a:gd name="connsiteY3" fmla="*/ 93132 h 292469"/>
                  <a:gd name="connsiteX4" fmla="*/ 147873 w 207781"/>
                  <a:gd name="connsiteY4" fmla="*/ 101438 h 292469"/>
                  <a:gd name="connsiteX5" fmla="*/ 150839 w 207781"/>
                  <a:gd name="connsiteY5" fmla="*/ 78301 h 292469"/>
                  <a:gd name="connsiteX6" fmla="*/ 136008 w 207781"/>
                  <a:gd name="connsiteY6" fmla="*/ 72369 h 292469"/>
                  <a:gd name="connsiteX7" fmla="*/ 117024 w 207781"/>
                  <a:gd name="connsiteY7" fmla="*/ 81268 h 292469"/>
                  <a:gd name="connsiteX8" fmla="*/ 104566 w 207781"/>
                  <a:gd name="connsiteY8" fmla="*/ 99658 h 292469"/>
                  <a:gd name="connsiteX9" fmla="*/ 104566 w 207781"/>
                  <a:gd name="connsiteY9" fmla="*/ 116269 h 292469"/>
                  <a:gd name="connsiteX10" fmla="*/ 121770 w 207781"/>
                  <a:gd name="connsiteY10" fmla="*/ 125168 h 292469"/>
                  <a:gd name="connsiteX11" fmla="*/ 145500 w 207781"/>
                  <a:gd name="connsiteY11" fmla="*/ 133473 h 292469"/>
                  <a:gd name="connsiteX12" fmla="*/ 162704 w 207781"/>
                  <a:gd name="connsiteY12" fmla="*/ 144745 h 292469"/>
                  <a:gd name="connsiteX13" fmla="*/ 170417 w 207781"/>
                  <a:gd name="connsiteY13" fmla="*/ 161356 h 292469"/>
                  <a:gd name="connsiteX14" fmla="*/ 165671 w 207781"/>
                  <a:gd name="connsiteY14" fmla="*/ 186865 h 292469"/>
                  <a:gd name="connsiteX15" fmla="*/ 131856 w 207781"/>
                  <a:gd name="connsiteY15" fmla="*/ 231952 h 292469"/>
                  <a:gd name="connsiteX16" fmla="*/ 76684 w 207781"/>
                  <a:gd name="connsiteY16" fmla="*/ 258055 h 292469"/>
                  <a:gd name="connsiteX17" fmla="*/ 64819 w 207781"/>
                  <a:gd name="connsiteY17" fmla="*/ 288904 h 292469"/>
                  <a:gd name="connsiteX18" fmla="*/ 39309 w 207781"/>
                  <a:gd name="connsiteY18" fmla="*/ 292463 h 292469"/>
                  <a:gd name="connsiteX19" fmla="*/ 51174 w 207781"/>
                  <a:gd name="connsiteY19" fmla="*/ 262208 h 292469"/>
                  <a:gd name="connsiteX20" fmla="*/ 6087 w 207781"/>
                  <a:gd name="connsiteY20" fmla="*/ 247377 h 292469"/>
                  <a:gd name="connsiteX21" fmla="*/ 6087 w 207781"/>
                  <a:gd name="connsiteY21" fmla="*/ 199917 h 292469"/>
                  <a:gd name="connsiteX22" fmla="*/ 60073 w 207781"/>
                  <a:gd name="connsiteY22" fmla="*/ 191611 h 292469"/>
                  <a:gd name="connsiteX23" fmla="*/ 60073 w 207781"/>
                  <a:gd name="connsiteY23" fmla="*/ 216528 h 292469"/>
                  <a:gd name="connsiteX24" fmla="*/ 79650 w 207781"/>
                  <a:gd name="connsiteY24" fmla="*/ 221867 h 292469"/>
                  <a:gd name="connsiteX25" fmla="*/ 99227 w 207781"/>
                  <a:gd name="connsiteY25" fmla="*/ 213562 h 292469"/>
                  <a:gd name="connsiteX26" fmla="*/ 112278 w 207781"/>
                  <a:gd name="connsiteY26" fmla="*/ 195764 h 292469"/>
                  <a:gd name="connsiteX27" fmla="*/ 112278 w 207781"/>
                  <a:gd name="connsiteY27" fmla="*/ 177967 h 292469"/>
                  <a:gd name="connsiteX28" fmla="*/ 95074 w 207781"/>
                  <a:gd name="connsiteY28" fmla="*/ 167881 h 292469"/>
                  <a:gd name="connsiteX29" fmla="*/ 70751 w 207781"/>
                  <a:gd name="connsiteY29" fmla="*/ 160169 h 292469"/>
                  <a:gd name="connsiteX30" fmla="*/ 52954 w 207781"/>
                  <a:gd name="connsiteY30" fmla="*/ 149491 h 292469"/>
                  <a:gd name="connsiteX31" fmla="*/ 45242 w 207781"/>
                  <a:gd name="connsiteY31" fmla="*/ 132880 h 292469"/>
                  <a:gd name="connsiteX32" fmla="*/ 50581 w 207781"/>
                  <a:gd name="connsiteY32" fmla="*/ 107371 h 292469"/>
                  <a:gd name="connsiteX33" fmla="*/ 84989 w 207781"/>
                  <a:gd name="connsiteY33" fmla="*/ 62284 h 292469"/>
                  <a:gd name="connsiteX34" fmla="*/ 144314 w 207781"/>
                  <a:gd name="connsiteY34" fmla="*/ 35588 h 292469"/>
                  <a:gd name="connsiteX35" fmla="*/ 156772 w 207781"/>
                  <a:gd name="connsiteY35" fmla="*/ 3553 h 292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07781" h="292469">
                    <a:moveTo>
                      <a:pt x="177536" y="-7"/>
                    </a:moveTo>
                    <a:lnTo>
                      <a:pt x="164484" y="32028"/>
                    </a:lnTo>
                    <a:cubicBezTo>
                      <a:pt x="179102" y="30142"/>
                      <a:pt x="193601" y="36258"/>
                      <a:pt x="202452" y="48046"/>
                    </a:cubicBezTo>
                    <a:cubicBezTo>
                      <a:pt x="209547" y="62236"/>
                      <a:pt x="209547" y="78942"/>
                      <a:pt x="202452" y="93132"/>
                    </a:cubicBezTo>
                    <a:lnTo>
                      <a:pt x="147873" y="101438"/>
                    </a:lnTo>
                    <a:cubicBezTo>
                      <a:pt x="151795" y="94390"/>
                      <a:pt x="152857" y="86108"/>
                      <a:pt x="150839" y="78301"/>
                    </a:cubicBezTo>
                    <a:cubicBezTo>
                      <a:pt x="150839" y="72962"/>
                      <a:pt x="143721" y="71183"/>
                      <a:pt x="136008" y="72369"/>
                    </a:cubicBezTo>
                    <a:cubicBezTo>
                      <a:pt x="128960" y="73461"/>
                      <a:pt x="122375" y="76552"/>
                      <a:pt x="117024" y="81268"/>
                    </a:cubicBezTo>
                    <a:cubicBezTo>
                      <a:pt x="111074" y="85966"/>
                      <a:pt x="106726" y="92391"/>
                      <a:pt x="104566" y="99658"/>
                    </a:cubicBezTo>
                    <a:cubicBezTo>
                      <a:pt x="101920" y="104879"/>
                      <a:pt x="101920" y="111049"/>
                      <a:pt x="104566" y="116269"/>
                    </a:cubicBezTo>
                    <a:cubicBezTo>
                      <a:pt x="109366" y="120766"/>
                      <a:pt x="115322" y="123851"/>
                      <a:pt x="121770" y="125168"/>
                    </a:cubicBezTo>
                    <a:lnTo>
                      <a:pt x="145500" y="133473"/>
                    </a:lnTo>
                    <a:cubicBezTo>
                      <a:pt x="151943" y="136024"/>
                      <a:pt x="157792" y="139857"/>
                      <a:pt x="162704" y="144745"/>
                    </a:cubicBezTo>
                    <a:cubicBezTo>
                      <a:pt x="166899" y="149372"/>
                      <a:pt x="169586" y="155168"/>
                      <a:pt x="170417" y="161356"/>
                    </a:cubicBezTo>
                    <a:cubicBezTo>
                      <a:pt x="170909" y="170118"/>
                      <a:pt x="169277" y="178869"/>
                      <a:pt x="165671" y="186865"/>
                    </a:cubicBezTo>
                    <a:cubicBezTo>
                      <a:pt x="158801" y="204740"/>
                      <a:pt x="147090" y="220348"/>
                      <a:pt x="131856" y="231952"/>
                    </a:cubicBezTo>
                    <a:cubicBezTo>
                      <a:pt x="115618" y="244624"/>
                      <a:pt x="96777" y="253534"/>
                      <a:pt x="76684" y="258055"/>
                    </a:cubicBezTo>
                    <a:lnTo>
                      <a:pt x="64819" y="288904"/>
                    </a:lnTo>
                    <a:lnTo>
                      <a:pt x="39309" y="292463"/>
                    </a:lnTo>
                    <a:lnTo>
                      <a:pt x="51174" y="262208"/>
                    </a:lnTo>
                    <a:cubicBezTo>
                      <a:pt x="28631" y="262208"/>
                      <a:pt x="13206" y="258648"/>
                      <a:pt x="6087" y="247377"/>
                    </a:cubicBezTo>
                    <a:cubicBezTo>
                      <a:pt x="-2040" y="232599"/>
                      <a:pt x="-2040" y="214695"/>
                      <a:pt x="6087" y="199917"/>
                    </a:cubicBezTo>
                    <a:lnTo>
                      <a:pt x="60073" y="191611"/>
                    </a:lnTo>
                    <a:cubicBezTo>
                      <a:pt x="56644" y="199561"/>
                      <a:pt x="56644" y="208578"/>
                      <a:pt x="60073" y="216528"/>
                    </a:cubicBezTo>
                    <a:cubicBezTo>
                      <a:pt x="60073" y="221867"/>
                      <a:pt x="70158" y="223647"/>
                      <a:pt x="79650" y="221867"/>
                    </a:cubicBezTo>
                    <a:cubicBezTo>
                      <a:pt x="86917" y="221362"/>
                      <a:pt x="93811" y="218438"/>
                      <a:pt x="99227" y="213562"/>
                    </a:cubicBezTo>
                    <a:cubicBezTo>
                      <a:pt x="105041" y="208857"/>
                      <a:pt x="109538" y="202723"/>
                      <a:pt x="112278" y="195764"/>
                    </a:cubicBezTo>
                    <a:cubicBezTo>
                      <a:pt x="112278" y="187459"/>
                      <a:pt x="115838" y="181526"/>
                      <a:pt x="112278" y="177967"/>
                    </a:cubicBezTo>
                    <a:cubicBezTo>
                      <a:pt x="107847" y="172758"/>
                      <a:pt x="101784" y="169204"/>
                      <a:pt x="95074" y="167881"/>
                    </a:cubicBezTo>
                    <a:cubicBezTo>
                      <a:pt x="86810" y="165841"/>
                      <a:pt x="78683" y="163266"/>
                      <a:pt x="70751" y="160169"/>
                    </a:cubicBezTo>
                    <a:cubicBezTo>
                      <a:pt x="64041" y="158105"/>
                      <a:pt x="57931" y="154439"/>
                      <a:pt x="52954" y="149491"/>
                    </a:cubicBezTo>
                    <a:cubicBezTo>
                      <a:pt x="48546" y="145006"/>
                      <a:pt x="45823" y="139139"/>
                      <a:pt x="45242" y="132880"/>
                    </a:cubicBezTo>
                    <a:cubicBezTo>
                      <a:pt x="45111" y="124088"/>
                      <a:pt x="46932" y="115373"/>
                      <a:pt x="50581" y="107371"/>
                    </a:cubicBezTo>
                    <a:cubicBezTo>
                      <a:pt x="57640" y="89437"/>
                      <a:pt x="69559" y="73829"/>
                      <a:pt x="84989" y="62284"/>
                    </a:cubicBezTo>
                    <a:cubicBezTo>
                      <a:pt x="102573" y="49155"/>
                      <a:pt x="122826" y="40043"/>
                      <a:pt x="144314" y="35588"/>
                    </a:cubicBezTo>
                    <a:lnTo>
                      <a:pt x="156772" y="3553"/>
                    </a:lnTo>
                    <a:close/>
                  </a:path>
                </a:pathLst>
              </a:custGeom>
              <a:solidFill>
                <a:schemeClr val="accent3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AAA56D4-524C-CEA8-B2CA-2E2EECF41BED}"/>
                  </a:ext>
                </a:extLst>
              </p:cNvPr>
              <p:cNvSpPr/>
              <p:nvPr/>
            </p:nvSpPr>
            <p:spPr>
              <a:xfrm>
                <a:off x="3725147" y="4723917"/>
                <a:ext cx="131700" cy="468663"/>
              </a:xfrm>
              <a:custGeom>
                <a:avLst/>
                <a:gdLst>
                  <a:gd name="connsiteX0" fmla="*/ 34993 w 131700"/>
                  <a:gd name="connsiteY0" fmla="*/ 52792 h 468663"/>
                  <a:gd name="connsiteX1" fmla="*/ 38553 w 131700"/>
                  <a:gd name="connsiteY1" fmla="*/ 52792 h 468663"/>
                  <a:gd name="connsiteX2" fmla="*/ 93131 w 131700"/>
                  <a:gd name="connsiteY2" fmla="*/ 21943 h 468663"/>
                  <a:gd name="connsiteX3" fmla="*/ 131693 w 131700"/>
                  <a:gd name="connsiteY3" fmla="*/ -7 h 468663"/>
                  <a:gd name="connsiteX4" fmla="*/ 131693 w 131700"/>
                  <a:gd name="connsiteY4" fmla="*/ 398654 h 468663"/>
                  <a:gd name="connsiteX5" fmla="*/ 112709 w 131700"/>
                  <a:gd name="connsiteY5" fmla="*/ 431876 h 468663"/>
                  <a:gd name="connsiteX6" fmla="*/ 56943 w 131700"/>
                  <a:gd name="connsiteY6" fmla="*/ 463911 h 468663"/>
                  <a:gd name="connsiteX7" fmla="*/ 37959 w 131700"/>
                  <a:gd name="connsiteY7" fmla="*/ 468657 h 468663"/>
                  <a:gd name="connsiteX8" fmla="*/ -8 w 131700"/>
                  <a:gd name="connsiteY8" fmla="*/ 430689 h 468663"/>
                  <a:gd name="connsiteX9" fmla="*/ -8 w 131700"/>
                  <a:gd name="connsiteY9" fmla="*/ 74742 h 468663"/>
                  <a:gd name="connsiteX10" fmla="*/ -8 w 131700"/>
                  <a:gd name="connsiteY10" fmla="*/ 33808 h 46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00" h="468663">
                    <a:moveTo>
                      <a:pt x="34993" y="52792"/>
                    </a:moveTo>
                    <a:lnTo>
                      <a:pt x="38553" y="52792"/>
                    </a:lnTo>
                    <a:lnTo>
                      <a:pt x="93131" y="21943"/>
                    </a:lnTo>
                    <a:lnTo>
                      <a:pt x="131693" y="-7"/>
                    </a:lnTo>
                    <a:lnTo>
                      <a:pt x="131693" y="398654"/>
                    </a:lnTo>
                    <a:cubicBezTo>
                      <a:pt x="131461" y="412245"/>
                      <a:pt x="124301" y="424774"/>
                      <a:pt x="112709" y="431876"/>
                    </a:cubicBezTo>
                    <a:lnTo>
                      <a:pt x="56943" y="463911"/>
                    </a:lnTo>
                    <a:cubicBezTo>
                      <a:pt x="51070" y="466942"/>
                      <a:pt x="44568" y="468562"/>
                      <a:pt x="37959" y="468657"/>
                    </a:cubicBezTo>
                    <a:cubicBezTo>
                      <a:pt x="16988" y="468657"/>
                      <a:pt x="-8" y="451660"/>
                      <a:pt x="-8" y="430689"/>
                    </a:cubicBezTo>
                    <a:lnTo>
                      <a:pt x="-8" y="74742"/>
                    </a:lnTo>
                    <a:lnTo>
                      <a:pt x="-8" y="33808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29B64F7-BB15-7A23-9105-8E7192B2A35E}"/>
                  </a:ext>
                </a:extLst>
              </p:cNvPr>
              <p:cNvSpPr/>
              <p:nvPr/>
            </p:nvSpPr>
            <p:spPr>
              <a:xfrm>
                <a:off x="3760103" y="4703747"/>
                <a:ext cx="133526" cy="470524"/>
              </a:xfrm>
              <a:custGeom>
                <a:avLst/>
                <a:gdLst>
                  <a:gd name="connsiteX0" fmla="*/ 38 w 133526"/>
                  <a:gd name="connsiteY0" fmla="*/ 74742 h 470524"/>
                  <a:gd name="connsiteX1" fmla="*/ 38 w 133526"/>
                  <a:gd name="connsiteY1" fmla="*/ 430689 h 470524"/>
                  <a:gd name="connsiteX2" fmla="*/ 36101 w 133526"/>
                  <a:gd name="connsiteY2" fmla="*/ 470472 h 470524"/>
                  <a:gd name="connsiteX3" fmla="*/ 59363 w 133526"/>
                  <a:gd name="connsiteY3" fmla="*/ 463911 h 470524"/>
                  <a:gd name="connsiteX4" fmla="*/ 114535 w 133526"/>
                  <a:gd name="connsiteY4" fmla="*/ 432469 h 470524"/>
                  <a:gd name="connsiteX5" fmla="*/ 133519 w 133526"/>
                  <a:gd name="connsiteY5" fmla="*/ 399247 h 470524"/>
                  <a:gd name="connsiteX6" fmla="*/ 133519 w 133526"/>
                  <a:gd name="connsiteY6" fmla="*/ -7 h 470524"/>
                  <a:gd name="connsiteX7" fmla="*/ 94957 w 133526"/>
                  <a:gd name="connsiteY7" fmla="*/ 22536 h 470524"/>
                  <a:gd name="connsiteX8" fmla="*/ 40972 w 133526"/>
                  <a:gd name="connsiteY8" fmla="*/ 53978 h 47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526" h="470524">
                    <a:moveTo>
                      <a:pt x="38" y="74742"/>
                    </a:moveTo>
                    <a:lnTo>
                      <a:pt x="38" y="430689"/>
                    </a:lnTo>
                    <a:cubicBezTo>
                      <a:pt x="-988" y="451631"/>
                      <a:pt x="15154" y="469446"/>
                      <a:pt x="36101" y="470472"/>
                    </a:cubicBezTo>
                    <a:cubicBezTo>
                      <a:pt x="44360" y="470876"/>
                      <a:pt x="52528" y="468574"/>
                      <a:pt x="59363" y="463911"/>
                    </a:cubicBezTo>
                    <a:lnTo>
                      <a:pt x="114535" y="432469"/>
                    </a:lnTo>
                    <a:cubicBezTo>
                      <a:pt x="126299" y="425534"/>
                      <a:pt x="133519" y="412903"/>
                      <a:pt x="133519" y="399247"/>
                    </a:cubicBezTo>
                    <a:lnTo>
                      <a:pt x="133519" y="-7"/>
                    </a:lnTo>
                    <a:lnTo>
                      <a:pt x="94957" y="22536"/>
                    </a:lnTo>
                    <a:lnTo>
                      <a:pt x="40972" y="53978"/>
                    </a:lnTo>
                    <a:close/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CE8B74C-F0BE-54D6-0411-9B6982D8DC2A}"/>
                  </a:ext>
                </a:extLst>
              </p:cNvPr>
              <p:cNvSpPr/>
              <p:nvPr/>
            </p:nvSpPr>
            <p:spPr>
              <a:xfrm>
                <a:off x="3814728" y="4680017"/>
                <a:ext cx="77122" cy="45086"/>
              </a:xfrm>
              <a:custGeom>
                <a:avLst/>
                <a:gdLst>
                  <a:gd name="connsiteX0" fmla="*/ 77122 w 77122"/>
                  <a:gd name="connsiteY0" fmla="*/ 22543 h 45086"/>
                  <a:gd name="connsiteX1" fmla="*/ 38561 w 77122"/>
                  <a:gd name="connsiteY1" fmla="*/ 0 h 45086"/>
                  <a:gd name="connsiteX2" fmla="*/ 0 w 77122"/>
                  <a:gd name="connsiteY2" fmla="*/ 22543 h 45086"/>
                  <a:gd name="connsiteX3" fmla="*/ 38561 w 77122"/>
                  <a:gd name="connsiteY3" fmla="*/ 45087 h 45086"/>
                  <a:gd name="connsiteX4" fmla="*/ 77122 w 77122"/>
                  <a:gd name="connsiteY4" fmla="*/ 22543 h 45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22" h="45086">
                    <a:moveTo>
                      <a:pt x="77122" y="22543"/>
                    </a:moveTo>
                    <a:lnTo>
                      <a:pt x="38561" y="0"/>
                    </a:lnTo>
                    <a:lnTo>
                      <a:pt x="0" y="22543"/>
                    </a:lnTo>
                    <a:lnTo>
                      <a:pt x="38561" y="45087"/>
                    </a:lnTo>
                    <a:lnTo>
                      <a:pt x="77122" y="22543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FB5AFC7-C603-E660-E332-607ED1A057D5}"/>
                  </a:ext>
                </a:extLst>
              </p:cNvPr>
              <p:cNvSpPr/>
              <p:nvPr/>
            </p:nvSpPr>
            <p:spPr>
              <a:xfrm>
                <a:off x="3760742" y="4702560"/>
                <a:ext cx="92546" cy="53392"/>
              </a:xfrm>
              <a:custGeom>
                <a:avLst/>
                <a:gdLst>
                  <a:gd name="connsiteX0" fmla="*/ 92547 w 92546"/>
                  <a:gd name="connsiteY0" fmla="*/ 22544 h 53392"/>
                  <a:gd name="connsiteX1" fmla="*/ 53986 w 92546"/>
                  <a:gd name="connsiteY1" fmla="*/ 0 h 53392"/>
                  <a:gd name="connsiteX2" fmla="*/ 0 w 92546"/>
                  <a:gd name="connsiteY2" fmla="*/ 31442 h 53392"/>
                  <a:gd name="connsiteX3" fmla="*/ 37968 w 92546"/>
                  <a:gd name="connsiteY3" fmla="*/ 53392 h 53392"/>
                  <a:gd name="connsiteX4" fmla="*/ 92547 w 92546"/>
                  <a:gd name="connsiteY4" fmla="*/ 22544 h 5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46" h="53392">
                    <a:moveTo>
                      <a:pt x="92547" y="22544"/>
                    </a:moveTo>
                    <a:lnTo>
                      <a:pt x="53986" y="0"/>
                    </a:lnTo>
                    <a:lnTo>
                      <a:pt x="0" y="31442"/>
                    </a:lnTo>
                    <a:lnTo>
                      <a:pt x="37968" y="53392"/>
                    </a:lnTo>
                    <a:lnTo>
                      <a:pt x="92547" y="22544"/>
                    </a:lnTo>
                    <a:close/>
                  </a:path>
                </a:pathLst>
              </a:custGeom>
              <a:solidFill>
                <a:srgbClr val="A599D6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F54C696-8BAA-0BC5-0BD8-959B66E16D50}"/>
                  </a:ext>
                </a:extLst>
              </p:cNvPr>
              <p:cNvSpPr/>
              <p:nvPr/>
            </p:nvSpPr>
            <p:spPr>
              <a:xfrm>
                <a:off x="3722181" y="4734003"/>
                <a:ext cx="76528" cy="44493"/>
              </a:xfrm>
              <a:custGeom>
                <a:avLst/>
                <a:gdLst>
                  <a:gd name="connsiteX0" fmla="*/ 76529 w 76528"/>
                  <a:gd name="connsiteY0" fmla="*/ 21950 h 44493"/>
                  <a:gd name="connsiteX1" fmla="*/ 38561 w 76528"/>
                  <a:gd name="connsiteY1" fmla="*/ 0 h 44493"/>
                  <a:gd name="connsiteX2" fmla="*/ 0 w 76528"/>
                  <a:gd name="connsiteY2" fmla="*/ 21950 h 44493"/>
                  <a:gd name="connsiteX3" fmla="*/ 37968 w 76528"/>
                  <a:gd name="connsiteY3" fmla="*/ 44493 h 44493"/>
                  <a:gd name="connsiteX4" fmla="*/ 76529 w 76528"/>
                  <a:gd name="connsiteY4" fmla="*/ 21950 h 4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28" h="44493">
                    <a:moveTo>
                      <a:pt x="76529" y="21950"/>
                    </a:moveTo>
                    <a:lnTo>
                      <a:pt x="38561" y="0"/>
                    </a:lnTo>
                    <a:lnTo>
                      <a:pt x="0" y="21950"/>
                    </a:lnTo>
                    <a:lnTo>
                      <a:pt x="37968" y="44493"/>
                    </a:lnTo>
                    <a:lnTo>
                      <a:pt x="76529" y="21950"/>
                    </a:lnTo>
                    <a:close/>
                  </a:path>
                </a:pathLst>
              </a:custGeom>
              <a:solidFill>
                <a:srgbClr val="BA8909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" name="Graphic 2">
                <a:extLst>
                  <a:ext uri="{FF2B5EF4-FFF2-40B4-BE49-F238E27FC236}">
                    <a16:creationId xmlns:a16="http://schemas.microsoft.com/office/drawing/2014/main" id="{FF24F1D6-B8CC-6573-DD6D-E45B77710780}"/>
                  </a:ext>
                </a:extLst>
              </p:cNvPr>
              <p:cNvGrpSpPr/>
              <p:nvPr/>
            </p:nvGrpSpPr>
            <p:grpSpPr>
              <a:xfrm>
                <a:off x="3582175" y="4155968"/>
                <a:ext cx="446121" cy="599984"/>
                <a:chOff x="3582175" y="4155968"/>
                <a:chExt cx="446121" cy="5999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7AD528B5-87F4-6DBF-299A-2EEF473F5503}"/>
                    </a:ext>
                  </a:extLst>
                </p:cNvPr>
                <p:cNvSpPr/>
                <p:nvPr/>
              </p:nvSpPr>
              <p:spPr>
                <a:xfrm>
                  <a:off x="3814134" y="4582132"/>
                  <a:ext cx="38561" cy="64663"/>
                </a:xfrm>
                <a:custGeom>
                  <a:avLst/>
                  <a:gdLst>
                    <a:gd name="connsiteX0" fmla="*/ 38561 w 38561"/>
                    <a:gd name="connsiteY0" fmla="*/ 21950 h 64663"/>
                    <a:gd name="connsiteX1" fmla="*/ 0 w 38561"/>
                    <a:gd name="connsiteY1" fmla="*/ 0 h 64663"/>
                    <a:gd name="connsiteX2" fmla="*/ 593 w 38561"/>
                    <a:gd name="connsiteY2" fmla="*/ 42120 h 64663"/>
                    <a:gd name="connsiteX3" fmla="*/ 38561 w 38561"/>
                    <a:gd name="connsiteY3" fmla="*/ 64664 h 64663"/>
                    <a:gd name="connsiteX4" fmla="*/ 38561 w 38561"/>
                    <a:gd name="connsiteY4" fmla="*/ 21950 h 64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61" h="64663">
                      <a:moveTo>
                        <a:pt x="38561" y="21950"/>
                      </a:moveTo>
                      <a:lnTo>
                        <a:pt x="0" y="0"/>
                      </a:lnTo>
                      <a:lnTo>
                        <a:pt x="593" y="42120"/>
                      </a:lnTo>
                      <a:lnTo>
                        <a:pt x="38561" y="64664"/>
                      </a:lnTo>
                      <a:lnTo>
                        <a:pt x="38561" y="21950"/>
                      </a:lnTo>
                      <a:close/>
                    </a:path>
                  </a:pathLst>
                </a:custGeom>
                <a:solidFill>
                  <a:srgbClr val="9389B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1EE7AA1A-2998-A649-19A2-FC0276E814A7}"/>
                    </a:ext>
                  </a:extLst>
                </p:cNvPr>
                <p:cNvSpPr/>
                <p:nvPr/>
              </p:nvSpPr>
              <p:spPr>
                <a:xfrm>
                  <a:off x="3760149" y="4655694"/>
                  <a:ext cx="38561" cy="100258"/>
                </a:xfrm>
                <a:custGeom>
                  <a:avLst/>
                  <a:gdLst>
                    <a:gd name="connsiteX0" fmla="*/ 38561 w 38561"/>
                    <a:gd name="connsiteY0" fmla="*/ 21950 h 100258"/>
                    <a:gd name="connsiteX1" fmla="*/ 0 w 38561"/>
                    <a:gd name="connsiteY1" fmla="*/ 0 h 100258"/>
                    <a:gd name="connsiteX2" fmla="*/ 593 w 38561"/>
                    <a:gd name="connsiteY2" fmla="*/ 78308 h 100258"/>
                    <a:gd name="connsiteX3" fmla="*/ 38561 w 38561"/>
                    <a:gd name="connsiteY3" fmla="*/ 100258 h 100258"/>
                    <a:gd name="connsiteX4" fmla="*/ 38561 w 38561"/>
                    <a:gd name="connsiteY4" fmla="*/ 21950 h 100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61" h="100258">
                      <a:moveTo>
                        <a:pt x="38561" y="21950"/>
                      </a:moveTo>
                      <a:lnTo>
                        <a:pt x="0" y="0"/>
                      </a:lnTo>
                      <a:lnTo>
                        <a:pt x="593" y="78308"/>
                      </a:lnTo>
                      <a:lnTo>
                        <a:pt x="38561" y="100258"/>
                      </a:lnTo>
                      <a:lnTo>
                        <a:pt x="38561" y="21950"/>
                      </a:lnTo>
                      <a:close/>
                    </a:path>
                  </a:pathLst>
                </a:custGeom>
                <a:solidFill>
                  <a:srgbClr val="BA8909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EC303F05-7054-353F-823C-BA20B4CBD57A}"/>
                    </a:ext>
                  </a:extLst>
                </p:cNvPr>
                <p:cNvSpPr/>
                <p:nvPr/>
              </p:nvSpPr>
              <p:spPr>
                <a:xfrm>
                  <a:off x="3760149" y="4613574"/>
                  <a:ext cx="38561" cy="64070"/>
                </a:xfrm>
                <a:custGeom>
                  <a:avLst/>
                  <a:gdLst>
                    <a:gd name="connsiteX0" fmla="*/ 38561 w 38561"/>
                    <a:gd name="connsiteY0" fmla="*/ 21950 h 64070"/>
                    <a:gd name="connsiteX1" fmla="*/ 0 w 38561"/>
                    <a:gd name="connsiteY1" fmla="*/ 0 h 64070"/>
                    <a:gd name="connsiteX2" fmla="*/ 0 w 38561"/>
                    <a:gd name="connsiteY2" fmla="*/ 42121 h 64070"/>
                    <a:gd name="connsiteX3" fmla="*/ 38561 w 38561"/>
                    <a:gd name="connsiteY3" fmla="*/ 64070 h 64070"/>
                    <a:gd name="connsiteX4" fmla="*/ 38561 w 38561"/>
                    <a:gd name="connsiteY4" fmla="*/ 21950 h 64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61" h="64070">
                      <a:moveTo>
                        <a:pt x="38561" y="21950"/>
                      </a:moveTo>
                      <a:lnTo>
                        <a:pt x="0" y="0"/>
                      </a:lnTo>
                      <a:lnTo>
                        <a:pt x="0" y="42121"/>
                      </a:lnTo>
                      <a:lnTo>
                        <a:pt x="38561" y="64070"/>
                      </a:lnTo>
                      <a:lnTo>
                        <a:pt x="38561" y="21950"/>
                      </a:lnTo>
                      <a:close/>
                    </a:path>
                  </a:pathLst>
                </a:custGeom>
                <a:solidFill>
                  <a:srgbClr val="9389BF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63E1B0D-AD00-2441-D7EA-D8B0289545B7}"/>
                    </a:ext>
                  </a:extLst>
                </p:cNvPr>
                <p:cNvSpPr/>
                <p:nvPr/>
              </p:nvSpPr>
              <p:spPr>
                <a:xfrm>
                  <a:off x="3798710" y="4604082"/>
                  <a:ext cx="54578" cy="151870"/>
                </a:xfrm>
                <a:custGeom>
                  <a:avLst/>
                  <a:gdLst>
                    <a:gd name="connsiteX0" fmla="*/ 0 w 54578"/>
                    <a:gd name="connsiteY0" fmla="*/ 31442 h 151870"/>
                    <a:gd name="connsiteX1" fmla="*/ 0 w 54578"/>
                    <a:gd name="connsiteY1" fmla="*/ 73562 h 151870"/>
                    <a:gd name="connsiteX2" fmla="*/ 0 w 54578"/>
                    <a:gd name="connsiteY2" fmla="*/ 151871 h 151870"/>
                    <a:gd name="connsiteX3" fmla="*/ 54579 w 54578"/>
                    <a:gd name="connsiteY3" fmla="*/ 121022 h 151870"/>
                    <a:gd name="connsiteX4" fmla="*/ 53985 w 54578"/>
                    <a:gd name="connsiteY4" fmla="*/ 42714 h 151870"/>
                    <a:gd name="connsiteX5" fmla="*/ 53985 w 54578"/>
                    <a:gd name="connsiteY5" fmla="*/ 0 h 151870"/>
                    <a:gd name="connsiteX6" fmla="*/ 0 w 54578"/>
                    <a:gd name="connsiteY6" fmla="*/ 31442 h 151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578" h="151870">
                      <a:moveTo>
                        <a:pt x="0" y="31442"/>
                      </a:moveTo>
                      <a:lnTo>
                        <a:pt x="0" y="73562"/>
                      </a:lnTo>
                      <a:lnTo>
                        <a:pt x="0" y="151871"/>
                      </a:lnTo>
                      <a:lnTo>
                        <a:pt x="54579" y="121022"/>
                      </a:lnTo>
                      <a:lnTo>
                        <a:pt x="53985" y="42714"/>
                      </a:lnTo>
                      <a:lnTo>
                        <a:pt x="53985" y="0"/>
                      </a:lnTo>
                      <a:lnTo>
                        <a:pt x="0" y="31442"/>
                      </a:lnTo>
                      <a:close/>
                    </a:path>
                  </a:pathLst>
                </a:custGeom>
                <a:solidFill>
                  <a:srgbClr val="BFB2F8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8D11DE95-D0FE-1924-F310-40D06328939E}"/>
                    </a:ext>
                  </a:extLst>
                </p:cNvPr>
                <p:cNvSpPr/>
                <p:nvPr/>
              </p:nvSpPr>
              <p:spPr>
                <a:xfrm>
                  <a:off x="3760149" y="4582132"/>
                  <a:ext cx="92546" cy="53391"/>
                </a:xfrm>
                <a:custGeom>
                  <a:avLst/>
                  <a:gdLst>
                    <a:gd name="connsiteX0" fmla="*/ 92547 w 92546"/>
                    <a:gd name="connsiteY0" fmla="*/ 21950 h 53391"/>
                    <a:gd name="connsiteX1" fmla="*/ 53985 w 92546"/>
                    <a:gd name="connsiteY1" fmla="*/ 0 h 53391"/>
                    <a:gd name="connsiteX2" fmla="*/ 0 w 92546"/>
                    <a:gd name="connsiteY2" fmla="*/ 31442 h 53391"/>
                    <a:gd name="connsiteX3" fmla="*/ 38561 w 92546"/>
                    <a:gd name="connsiteY3" fmla="*/ 53392 h 53391"/>
                    <a:gd name="connsiteX4" fmla="*/ 92547 w 92546"/>
                    <a:gd name="connsiteY4" fmla="*/ 21950 h 5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546" h="53391">
                      <a:moveTo>
                        <a:pt x="92547" y="21950"/>
                      </a:moveTo>
                      <a:lnTo>
                        <a:pt x="53985" y="0"/>
                      </a:lnTo>
                      <a:lnTo>
                        <a:pt x="0" y="31442"/>
                      </a:lnTo>
                      <a:lnTo>
                        <a:pt x="38561" y="53392"/>
                      </a:lnTo>
                      <a:lnTo>
                        <a:pt x="92547" y="21950"/>
                      </a:lnTo>
                      <a:close/>
                    </a:path>
                  </a:pathLst>
                </a:custGeom>
                <a:solidFill>
                  <a:srgbClr val="A599D6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3E50E6C7-BB15-8CC5-62BC-12BADDE1690B}"/>
                    </a:ext>
                  </a:extLst>
                </p:cNvPr>
                <p:cNvSpPr/>
                <p:nvPr/>
              </p:nvSpPr>
              <p:spPr>
                <a:xfrm>
                  <a:off x="3669976" y="4208387"/>
                  <a:ext cx="309919" cy="425356"/>
                </a:xfrm>
                <a:custGeom>
                  <a:avLst/>
                  <a:gdLst>
                    <a:gd name="connsiteX0" fmla="*/ 24908 w 309919"/>
                    <a:gd name="connsiteY0" fmla="*/ 409332 h 425356"/>
                    <a:gd name="connsiteX1" fmla="*/ 24908 w 309919"/>
                    <a:gd name="connsiteY1" fmla="*/ 409332 h 425356"/>
                    <a:gd name="connsiteX2" fmla="*/ 52791 w 309919"/>
                    <a:gd name="connsiteY2" fmla="*/ 409332 h 425356"/>
                    <a:gd name="connsiteX3" fmla="*/ 52791 w 309919"/>
                    <a:gd name="connsiteY3" fmla="*/ 409332 h 425356"/>
                    <a:gd name="connsiteX4" fmla="*/ 83639 w 309919"/>
                    <a:gd name="connsiteY4" fmla="*/ 402807 h 425356"/>
                    <a:gd name="connsiteX5" fmla="*/ 83639 w 309919"/>
                    <a:gd name="connsiteY5" fmla="*/ 402807 h 425356"/>
                    <a:gd name="connsiteX6" fmla="*/ 116268 w 309919"/>
                    <a:gd name="connsiteY6" fmla="*/ 387382 h 425356"/>
                    <a:gd name="connsiteX7" fmla="*/ 126946 w 309919"/>
                    <a:gd name="connsiteY7" fmla="*/ 380856 h 425356"/>
                    <a:gd name="connsiteX8" fmla="*/ 157795 w 309919"/>
                    <a:gd name="connsiteY8" fmla="*/ 357720 h 425356"/>
                    <a:gd name="connsiteX9" fmla="*/ 157795 w 309919"/>
                    <a:gd name="connsiteY9" fmla="*/ 357720 h 425356"/>
                    <a:gd name="connsiteX10" fmla="*/ 186271 w 309919"/>
                    <a:gd name="connsiteY10" fmla="*/ 329244 h 425356"/>
                    <a:gd name="connsiteX11" fmla="*/ 186271 w 309919"/>
                    <a:gd name="connsiteY11" fmla="*/ 329244 h 425356"/>
                    <a:gd name="connsiteX12" fmla="*/ 211188 w 309919"/>
                    <a:gd name="connsiteY12" fmla="*/ 297209 h 425356"/>
                    <a:gd name="connsiteX13" fmla="*/ 211188 w 309919"/>
                    <a:gd name="connsiteY13" fmla="*/ 297209 h 425356"/>
                    <a:gd name="connsiteX14" fmla="*/ 231951 w 309919"/>
                    <a:gd name="connsiteY14" fmla="*/ 263987 h 425356"/>
                    <a:gd name="connsiteX15" fmla="*/ 231951 w 309919"/>
                    <a:gd name="connsiteY15" fmla="*/ 263987 h 425356"/>
                    <a:gd name="connsiteX16" fmla="*/ 249749 w 309919"/>
                    <a:gd name="connsiteY16" fmla="*/ 227206 h 425356"/>
                    <a:gd name="connsiteX17" fmla="*/ 249749 w 309919"/>
                    <a:gd name="connsiteY17" fmla="*/ 227206 h 425356"/>
                    <a:gd name="connsiteX18" fmla="*/ 263393 w 309919"/>
                    <a:gd name="connsiteY18" fmla="*/ 188645 h 425356"/>
                    <a:gd name="connsiteX19" fmla="*/ 263393 w 309919"/>
                    <a:gd name="connsiteY19" fmla="*/ 188645 h 425356"/>
                    <a:gd name="connsiteX20" fmla="*/ 271699 w 309919"/>
                    <a:gd name="connsiteY20" fmla="*/ 150084 h 425356"/>
                    <a:gd name="connsiteX21" fmla="*/ 271699 w 309919"/>
                    <a:gd name="connsiteY21" fmla="*/ 150084 h 425356"/>
                    <a:gd name="connsiteX22" fmla="*/ 271699 w 309919"/>
                    <a:gd name="connsiteY22" fmla="*/ 76522 h 425356"/>
                    <a:gd name="connsiteX23" fmla="*/ 271699 w 309919"/>
                    <a:gd name="connsiteY23" fmla="*/ 76522 h 425356"/>
                    <a:gd name="connsiteX24" fmla="*/ 268139 w 309919"/>
                    <a:gd name="connsiteY24" fmla="*/ 39740 h 425356"/>
                    <a:gd name="connsiteX25" fmla="*/ 268139 w 309919"/>
                    <a:gd name="connsiteY25" fmla="*/ 39740 h 425356"/>
                    <a:gd name="connsiteX26" fmla="*/ 255681 w 309919"/>
                    <a:gd name="connsiteY26" fmla="*/ 20163 h 425356"/>
                    <a:gd name="connsiteX27" fmla="*/ 250935 w 309919"/>
                    <a:gd name="connsiteY27" fmla="*/ 14824 h 425356"/>
                    <a:gd name="connsiteX28" fmla="*/ 233138 w 309919"/>
                    <a:gd name="connsiteY28" fmla="*/ -7 h 425356"/>
                    <a:gd name="connsiteX29" fmla="*/ 271699 w 309919"/>
                    <a:gd name="connsiteY29" fmla="*/ 21943 h 425356"/>
                    <a:gd name="connsiteX30" fmla="*/ 289496 w 309919"/>
                    <a:gd name="connsiteY30" fmla="*/ 36774 h 425356"/>
                    <a:gd name="connsiteX31" fmla="*/ 294242 w 309919"/>
                    <a:gd name="connsiteY31" fmla="*/ 42707 h 425356"/>
                    <a:gd name="connsiteX32" fmla="*/ 300175 w 309919"/>
                    <a:gd name="connsiteY32" fmla="*/ 50419 h 425356"/>
                    <a:gd name="connsiteX33" fmla="*/ 306107 w 309919"/>
                    <a:gd name="connsiteY33" fmla="*/ 61691 h 425356"/>
                    <a:gd name="connsiteX34" fmla="*/ 306107 w 309919"/>
                    <a:gd name="connsiteY34" fmla="*/ 61691 h 425356"/>
                    <a:gd name="connsiteX35" fmla="*/ 309667 w 309919"/>
                    <a:gd name="connsiteY35" fmla="*/ 69996 h 425356"/>
                    <a:gd name="connsiteX36" fmla="*/ 309667 w 309919"/>
                    <a:gd name="connsiteY36" fmla="*/ 78895 h 425356"/>
                    <a:gd name="connsiteX37" fmla="*/ 309667 w 309919"/>
                    <a:gd name="connsiteY37" fmla="*/ 87200 h 425356"/>
                    <a:gd name="connsiteX38" fmla="*/ 309667 w 309919"/>
                    <a:gd name="connsiteY38" fmla="*/ 90759 h 425356"/>
                    <a:gd name="connsiteX39" fmla="*/ 309667 w 309919"/>
                    <a:gd name="connsiteY39" fmla="*/ 90759 h 425356"/>
                    <a:gd name="connsiteX40" fmla="*/ 309667 w 309919"/>
                    <a:gd name="connsiteY40" fmla="*/ 94912 h 425356"/>
                    <a:gd name="connsiteX41" fmla="*/ 309667 w 309919"/>
                    <a:gd name="connsiteY41" fmla="*/ 102624 h 425356"/>
                    <a:gd name="connsiteX42" fmla="*/ 309667 w 309919"/>
                    <a:gd name="connsiteY42" fmla="*/ 110337 h 425356"/>
                    <a:gd name="connsiteX43" fmla="*/ 309667 w 309919"/>
                    <a:gd name="connsiteY43" fmla="*/ 118049 h 425356"/>
                    <a:gd name="connsiteX44" fmla="*/ 309667 w 309919"/>
                    <a:gd name="connsiteY44" fmla="*/ 125761 h 425356"/>
                    <a:gd name="connsiteX45" fmla="*/ 309667 w 309919"/>
                    <a:gd name="connsiteY45" fmla="*/ 125761 h 425356"/>
                    <a:gd name="connsiteX46" fmla="*/ 309667 w 309919"/>
                    <a:gd name="connsiteY46" fmla="*/ 132880 h 425356"/>
                    <a:gd name="connsiteX47" fmla="*/ 309667 w 309919"/>
                    <a:gd name="connsiteY47" fmla="*/ 141185 h 425356"/>
                    <a:gd name="connsiteX48" fmla="*/ 309667 w 309919"/>
                    <a:gd name="connsiteY48" fmla="*/ 148897 h 425356"/>
                    <a:gd name="connsiteX49" fmla="*/ 309667 w 309919"/>
                    <a:gd name="connsiteY49" fmla="*/ 157203 h 425356"/>
                    <a:gd name="connsiteX50" fmla="*/ 309667 w 309919"/>
                    <a:gd name="connsiteY50" fmla="*/ 163728 h 425356"/>
                    <a:gd name="connsiteX51" fmla="*/ 309667 w 309919"/>
                    <a:gd name="connsiteY51" fmla="*/ 163728 h 425356"/>
                    <a:gd name="connsiteX52" fmla="*/ 309667 w 309919"/>
                    <a:gd name="connsiteY52" fmla="*/ 163728 h 425356"/>
                    <a:gd name="connsiteX53" fmla="*/ 309667 w 309919"/>
                    <a:gd name="connsiteY53" fmla="*/ 172034 h 425356"/>
                    <a:gd name="connsiteX54" fmla="*/ 309667 w 309919"/>
                    <a:gd name="connsiteY54" fmla="*/ 180340 h 425356"/>
                    <a:gd name="connsiteX55" fmla="*/ 309667 w 309919"/>
                    <a:gd name="connsiteY55" fmla="*/ 189238 h 425356"/>
                    <a:gd name="connsiteX56" fmla="*/ 309667 w 309919"/>
                    <a:gd name="connsiteY56" fmla="*/ 197544 h 425356"/>
                    <a:gd name="connsiteX57" fmla="*/ 309667 w 309919"/>
                    <a:gd name="connsiteY57" fmla="*/ 201103 h 425356"/>
                    <a:gd name="connsiteX58" fmla="*/ 309667 w 309919"/>
                    <a:gd name="connsiteY58" fmla="*/ 201103 h 425356"/>
                    <a:gd name="connsiteX59" fmla="*/ 309667 w 309919"/>
                    <a:gd name="connsiteY59" fmla="*/ 205256 h 425356"/>
                    <a:gd name="connsiteX60" fmla="*/ 309667 w 309919"/>
                    <a:gd name="connsiteY60" fmla="*/ 214155 h 425356"/>
                    <a:gd name="connsiteX61" fmla="*/ 306700 w 309919"/>
                    <a:gd name="connsiteY61" fmla="*/ 222460 h 425356"/>
                    <a:gd name="connsiteX62" fmla="*/ 306700 w 309919"/>
                    <a:gd name="connsiteY62" fmla="*/ 230172 h 425356"/>
                    <a:gd name="connsiteX63" fmla="*/ 303141 w 309919"/>
                    <a:gd name="connsiteY63" fmla="*/ 238477 h 425356"/>
                    <a:gd name="connsiteX64" fmla="*/ 303141 w 309919"/>
                    <a:gd name="connsiteY64" fmla="*/ 238477 h 425356"/>
                    <a:gd name="connsiteX65" fmla="*/ 303141 w 309919"/>
                    <a:gd name="connsiteY65" fmla="*/ 238477 h 425356"/>
                    <a:gd name="connsiteX66" fmla="*/ 303141 w 309919"/>
                    <a:gd name="connsiteY66" fmla="*/ 245003 h 425356"/>
                    <a:gd name="connsiteX67" fmla="*/ 299581 w 309919"/>
                    <a:gd name="connsiteY67" fmla="*/ 253309 h 425356"/>
                    <a:gd name="connsiteX68" fmla="*/ 295429 w 309919"/>
                    <a:gd name="connsiteY68" fmla="*/ 261614 h 425356"/>
                    <a:gd name="connsiteX69" fmla="*/ 290089 w 309919"/>
                    <a:gd name="connsiteY69" fmla="*/ 271699 h 425356"/>
                    <a:gd name="connsiteX70" fmla="*/ 290089 w 309919"/>
                    <a:gd name="connsiteY70" fmla="*/ 275259 h 425356"/>
                    <a:gd name="connsiteX71" fmla="*/ 290089 w 309919"/>
                    <a:gd name="connsiteY71" fmla="*/ 278225 h 425356"/>
                    <a:gd name="connsiteX72" fmla="*/ 285343 w 309919"/>
                    <a:gd name="connsiteY72" fmla="*/ 286531 h 425356"/>
                    <a:gd name="connsiteX73" fmla="*/ 272292 w 309919"/>
                    <a:gd name="connsiteY73" fmla="*/ 307294 h 425356"/>
                    <a:gd name="connsiteX74" fmla="*/ 268732 w 309919"/>
                    <a:gd name="connsiteY74" fmla="*/ 312040 h 425356"/>
                    <a:gd name="connsiteX75" fmla="*/ 268732 w 309919"/>
                    <a:gd name="connsiteY75" fmla="*/ 312040 h 425356"/>
                    <a:gd name="connsiteX76" fmla="*/ 263987 w 309919"/>
                    <a:gd name="connsiteY76" fmla="*/ 318565 h 425356"/>
                    <a:gd name="connsiteX77" fmla="*/ 257461 w 309919"/>
                    <a:gd name="connsiteY77" fmla="*/ 327464 h 425356"/>
                    <a:gd name="connsiteX78" fmla="*/ 250935 w 309919"/>
                    <a:gd name="connsiteY78" fmla="*/ 335770 h 425356"/>
                    <a:gd name="connsiteX79" fmla="*/ 244409 w 309919"/>
                    <a:gd name="connsiteY79" fmla="*/ 342889 h 425356"/>
                    <a:gd name="connsiteX80" fmla="*/ 244409 w 309919"/>
                    <a:gd name="connsiteY80" fmla="*/ 342889 h 425356"/>
                    <a:gd name="connsiteX81" fmla="*/ 238477 w 309919"/>
                    <a:gd name="connsiteY81" fmla="*/ 348821 h 425356"/>
                    <a:gd name="connsiteX82" fmla="*/ 231951 w 309919"/>
                    <a:gd name="connsiteY82" fmla="*/ 355940 h 425356"/>
                    <a:gd name="connsiteX83" fmla="*/ 224832 w 309919"/>
                    <a:gd name="connsiteY83" fmla="*/ 363059 h 425356"/>
                    <a:gd name="connsiteX84" fmla="*/ 217713 w 309919"/>
                    <a:gd name="connsiteY84" fmla="*/ 369585 h 425356"/>
                    <a:gd name="connsiteX85" fmla="*/ 217713 w 309919"/>
                    <a:gd name="connsiteY85" fmla="*/ 369585 h 425356"/>
                    <a:gd name="connsiteX86" fmla="*/ 217713 w 309919"/>
                    <a:gd name="connsiteY86" fmla="*/ 369585 h 425356"/>
                    <a:gd name="connsiteX87" fmla="*/ 213561 w 309919"/>
                    <a:gd name="connsiteY87" fmla="*/ 373737 h 425356"/>
                    <a:gd name="connsiteX88" fmla="*/ 206442 w 309919"/>
                    <a:gd name="connsiteY88" fmla="*/ 379670 h 425356"/>
                    <a:gd name="connsiteX89" fmla="*/ 198729 w 309919"/>
                    <a:gd name="connsiteY89" fmla="*/ 385009 h 425356"/>
                    <a:gd name="connsiteX90" fmla="*/ 192204 w 309919"/>
                    <a:gd name="connsiteY90" fmla="*/ 389755 h 425356"/>
                    <a:gd name="connsiteX91" fmla="*/ 186864 w 309919"/>
                    <a:gd name="connsiteY91" fmla="*/ 393314 h 425356"/>
                    <a:gd name="connsiteX92" fmla="*/ 186864 w 309919"/>
                    <a:gd name="connsiteY92" fmla="*/ 393314 h 425356"/>
                    <a:gd name="connsiteX93" fmla="*/ 180339 w 309919"/>
                    <a:gd name="connsiteY93" fmla="*/ 397467 h 425356"/>
                    <a:gd name="connsiteX94" fmla="*/ 180339 w 309919"/>
                    <a:gd name="connsiteY94" fmla="*/ 397467 h 425356"/>
                    <a:gd name="connsiteX95" fmla="*/ 175000 w 309919"/>
                    <a:gd name="connsiteY95" fmla="*/ 397467 h 425356"/>
                    <a:gd name="connsiteX96" fmla="*/ 168474 w 309919"/>
                    <a:gd name="connsiteY96" fmla="*/ 401026 h 425356"/>
                    <a:gd name="connsiteX97" fmla="*/ 161948 w 309919"/>
                    <a:gd name="connsiteY97" fmla="*/ 401026 h 425356"/>
                    <a:gd name="connsiteX98" fmla="*/ 155422 w 309919"/>
                    <a:gd name="connsiteY98" fmla="*/ 401026 h 425356"/>
                    <a:gd name="connsiteX99" fmla="*/ 148897 w 309919"/>
                    <a:gd name="connsiteY99" fmla="*/ 401026 h 425356"/>
                    <a:gd name="connsiteX100" fmla="*/ 148897 w 309919"/>
                    <a:gd name="connsiteY100" fmla="*/ 401026 h 425356"/>
                    <a:gd name="connsiteX101" fmla="*/ 144744 w 309919"/>
                    <a:gd name="connsiteY101" fmla="*/ 401026 h 425356"/>
                    <a:gd name="connsiteX102" fmla="*/ 138218 w 309919"/>
                    <a:gd name="connsiteY102" fmla="*/ 401026 h 425356"/>
                    <a:gd name="connsiteX103" fmla="*/ 131099 w 309919"/>
                    <a:gd name="connsiteY103" fmla="*/ 401026 h 425356"/>
                    <a:gd name="connsiteX104" fmla="*/ 123980 w 309919"/>
                    <a:gd name="connsiteY104" fmla="*/ 401026 h 425356"/>
                    <a:gd name="connsiteX105" fmla="*/ 100250 w 309919"/>
                    <a:gd name="connsiteY105" fmla="*/ 401026 h 425356"/>
                    <a:gd name="connsiteX106" fmla="*/ 90758 w 309919"/>
                    <a:gd name="connsiteY106" fmla="*/ 401026 h 425356"/>
                    <a:gd name="connsiteX107" fmla="*/ 90758 w 309919"/>
                    <a:gd name="connsiteY107" fmla="*/ 401026 h 425356"/>
                    <a:gd name="connsiteX108" fmla="*/ 80080 w 309919"/>
                    <a:gd name="connsiteY108" fmla="*/ 401026 h 425356"/>
                    <a:gd name="connsiteX109" fmla="*/ 38553 w 309919"/>
                    <a:gd name="connsiteY109" fmla="*/ 425350 h 425356"/>
                    <a:gd name="connsiteX110" fmla="*/ -8 w 309919"/>
                    <a:gd name="connsiteY110" fmla="*/ 403400 h 425356"/>
                    <a:gd name="connsiteX111" fmla="*/ 24908 w 309919"/>
                    <a:gd name="connsiteY111" fmla="*/ 409332 h 42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09919" h="425356">
                      <a:moveTo>
                        <a:pt x="24908" y="409332"/>
                      </a:moveTo>
                      <a:lnTo>
                        <a:pt x="24908" y="409332"/>
                      </a:lnTo>
                      <a:cubicBezTo>
                        <a:pt x="34163" y="410530"/>
                        <a:pt x="43536" y="410530"/>
                        <a:pt x="52791" y="409332"/>
                      </a:cubicBezTo>
                      <a:lnTo>
                        <a:pt x="52791" y="409332"/>
                      </a:lnTo>
                      <a:cubicBezTo>
                        <a:pt x="63273" y="408235"/>
                        <a:pt x="73614" y="406051"/>
                        <a:pt x="83639" y="402807"/>
                      </a:cubicBezTo>
                      <a:lnTo>
                        <a:pt x="83639" y="402807"/>
                      </a:lnTo>
                      <a:cubicBezTo>
                        <a:pt x="94905" y="398529"/>
                        <a:pt x="105815" y="393374"/>
                        <a:pt x="116268" y="387382"/>
                      </a:cubicBezTo>
                      <a:lnTo>
                        <a:pt x="126946" y="380856"/>
                      </a:lnTo>
                      <a:cubicBezTo>
                        <a:pt x="137750" y="373868"/>
                        <a:pt x="148060" y="366132"/>
                        <a:pt x="157795" y="357720"/>
                      </a:cubicBezTo>
                      <a:lnTo>
                        <a:pt x="157795" y="357720"/>
                      </a:lnTo>
                      <a:cubicBezTo>
                        <a:pt x="168154" y="349136"/>
                        <a:pt x="177687" y="339602"/>
                        <a:pt x="186271" y="329244"/>
                      </a:cubicBezTo>
                      <a:lnTo>
                        <a:pt x="186271" y="329244"/>
                      </a:lnTo>
                      <a:cubicBezTo>
                        <a:pt x="194577" y="318963"/>
                        <a:pt x="202882" y="308285"/>
                        <a:pt x="211188" y="297209"/>
                      </a:cubicBezTo>
                      <a:lnTo>
                        <a:pt x="211188" y="297209"/>
                      </a:lnTo>
                      <a:cubicBezTo>
                        <a:pt x="218307" y="286531"/>
                        <a:pt x="225425" y="275259"/>
                        <a:pt x="231951" y="263987"/>
                      </a:cubicBezTo>
                      <a:lnTo>
                        <a:pt x="231951" y="263987"/>
                      </a:lnTo>
                      <a:cubicBezTo>
                        <a:pt x="238477" y="252122"/>
                        <a:pt x="244409" y="239664"/>
                        <a:pt x="249749" y="227206"/>
                      </a:cubicBezTo>
                      <a:lnTo>
                        <a:pt x="249749" y="227206"/>
                      </a:lnTo>
                      <a:cubicBezTo>
                        <a:pt x="255177" y="214682"/>
                        <a:pt x="259739" y="201797"/>
                        <a:pt x="263393" y="188645"/>
                      </a:cubicBezTo>
                      <a:lnTo>
                        <a:pt x="263393" y="188645"/>
                      </a:lnTo>
                      <a:cubicBezTo>
                        <a:pt x="267071" y="176003"/>
                        <a:pt x="269848" y="163117"/>
                        <a:pt x="271699" y="150084"/>
                      </a:cubicBezTo>
                      <a:lnTo>
                        <a:pt x="271699" y="150084"/>
                      </a:lnTo>
                      <a:cubicBezTo>
                        <a:pt x="275662" y="125725"/>
                        <a:pt x="275662" y="100880"/>
                        <a:pt x="271699" y="76522"/>
                      </a:cubicBezTo>
                      <a:lnTo>
                        <a:pt x="271699" y="76522"/>
                      </a:lnTo>
                      <a:cubicBezTo>
                        <a:pt x="272150" y="64158"/>
                        <a:pt x="270951" y="51789"/>
                        <a:pt x="268139" y="39740"/>
                      </a:cubicBezTo>
                      <a:lnTo>
                        <a:pt x="268139" y="39740"/>
                      </a:lnTo>
                      <a:cubicBezTo>
                        <a:pt x="264829" y="32716"/>
                        <a:pt x="260646" y="26137"/>
                        <a:pt x="255681" y="20163"/>
                      </a:cubicBezTo>
                      <a:lnTo>
                        <a:pt x="250935" y="14824"/>
                      </a:lnTo>
                      <a:cubicBezTo>
                        <a:pt x="245869" y="8927"/>
                        <a:pt x="239853" y="3914"/>
                        <a:pt x="233138" y="-7"/>
                      </a:cubicBezTo>
                      <a:lnTo>
                        <a:pt x="271699" y="21943"/>
                      </a:lnTo>
                      <a:cubicBezTo>
                        <a:pt x="278147" y="26232"/>
                        <a:pt x="284115" y="31204"/>
                        <a:pt x="289496" y="36774"/>
                      </a:cubicBezTo>
                      <a:lnTo>
                        <a:pt x="294242" y="42707"/>
                      </a:lnTo>
                      <a:cubicBezTo>
                        <a:pt x="296360" y="45163"/>
                        <a:pt x="298342" y="47737"/>
                        <a:pt x="300175" y="50419"/>
                      </a:cubicBezTo>
                      <a:cubicBezTo>
                        <a:pt x="302619" y="53913"/>
                        <a:pt x="304612" y="57698"/>
                        <a:pt x="306107" y="61691"/>
                      </a:cubicBezTo>
                      <a:lnTo>
                        <a:pt x="306107" y="61691"/>
                      </a:lnTo>
                      <a:lnTo>
                        <a:pt x="309667" y="69996"/>
                      </a:lnTo>
                      <a:lnTo>
                        <a:pt x="309667" y="78895"/>
                      </a:lnTo>
                      <a:cubicBezTo>
                        <a:pt x="309667" y="78895"/>
                        <a:pt x="309667" y="84234"/>
                        <a:pt x="309667" y="87200"/>
                      </a:cubicBezTo>
                      <a:cubicBezTo>
                        <a:pt x="309388" y="88369"/>
                        <a:pt x="309388" y="89591"/>
                        <a:pt x="309667" y="90759"/>
                      </a:cubicBezTo>
                      <a:lnTo>
                        <a:pt x="309667" y="90759"/>
                      </a:lnTo>
                      <a:cubicBezTo>
                        <a:pt x="309993" y="92124"/>
                        <a:pt x="309993" y="93547"/>
                        <a:pt x="309667" y="94912"/>
                      </a:cubicBezTo>
                      <a:cubicBezTo>
                        <a:pt x="309993" y="97475"/>
                        <a:pt x="309993" y="100061"/>
                        <a:pt x="309667" y="102624"/>
                      </a:cubicBezTo>
                      <a:cubicBezTo>
                        <a:pt x="309667" y="102624"/>
                        <a:pt x="309667" y="107370"/>
                        <a:pt x="309667" y="110337"/>
                      </a:cubicBezTo>
                      <a:lnTo>
                        <a:pt x="309667" y="118049"/>
                      </a:lnTo>
                      <a:cubicBezTo>
                        <a:pt x="309963" y="120611"/>
                        <a:pt x="309963" y="123198"/>
                        <a:pt x="309667" y="125761"/>
                      </a:cubicBezTo>
                      <a:lnTo>
                        <a:pt x="309667" y="125761"/>
                      </a:lnTo>
                      <a:lnTo>
                        <a:pt x="309667" y="132880"/>
                      </a:lnTo>
                      <a:cubicBezTo>
                        <a:pt x="309667" y="135846"/>
                        <a:pt x="309667" y="138219"/>
                        <a:pt x="309667" y="141185"/>
                      </a:cubicBezTo>
                      <a:cubicBezTo>
                        <a:pt x="309667" y="144152"/>
                        <a:pt x="309667" y="146525"/>
                        <a:pt x="309667" y="148897"/>
                      </a:cubicBezTo>
                      <a:cubicBezTo>
                        <a:pt x="309951" y="151656"/>
                        <a:pt x="309951" y="154444"/>
                        <a:pt x="309667" y="157203"/>
                      </a:cubicBezTo>
                      <a:cubicBezTo>
                        <a:pt x="309667" y="157203"/>
                        <a:pt x="309667" y="161356"/>
                        <a:pt x="309667" y="163728"/>
                      </a:cubicBezTo>
                      <a:lnTo>
                        <a:pt x="309667" y="163728"/>
                      </a:lnTo>
                      <a:lnTo>
                        <a:pt x="309667" y="163728"/>
                      </a:lnTo>
                      <a:cubicBezTo>
                        <a:pt x="309916" y="166493"/>
                        <a:pt x="309916" y="169270"/>
                        <a:pt x="309667" y="172034"/>
                      </a:cubicBezTo>
                      <a:lnTo>
                        <a:pt x="309667" y="180340"/>
                      </a:lnTo>
                      <a:lnTo>
                        <a:pt x="309667" y="189238"/>
                      </a:lnTo>
                      <a:cubicBezTo>
                        <a:pt x="309471" y="192002"/>
                        <a:pt x="309471" y="194779"/>
                        <a:pt x="309667" y="197544"/>
                      </a:cubicBezTo>
                      <a:lnTo>
                        <a:pt x="309667" y="201103"/>
                      </a:lnTo>
                      <a:lnTo>
                        <a:pt x="309667" y="201103"/>
                      </a:lnTo>
                      <a:cubicBezTo>
                        <a:pt x="309412" y="202474"/>
                        <a:pt x="309412" y="203885"/>
                        <a:pt x="309667" y="205256"/>
                      </a:cubicBezTo>
                      <a:lnTo>
                        <a:pt x="309667" y="214155"/>
                      </a:lnTo>
                      <a:cubicBezTo>
                        <a:pt x="309667" y="214155"/>
                        <a:pt x="309667" y="219494"/>
                        <a:pt x="306700" y="222460"/>
                      </a:cubicBezTo>
                      <a:cubicBezTo>
                        <a:pt x="303734" y="225426"/>
                        <a:pt x="306700" y="227799"/>
                        <a:pt x="306700" y="230172"/>
                      </a:cubicBezTo>
                      <a:lnTo>
                        <a:pt x="303141" y="238477"/>
                      </a:lnTo>
                      <a:lnTo>
                        <a:pt x="303141" y="238477"/>
                      </a:lnTo>
                      <a:lnTo>
                        <a:pt x="303141" y="238477"/>
                      </a:lnTo>
                      <a:cubicBezTo>
                        <a:pt x="303141" y="238477"/>
                        <a:pt x="303141" y="242630"/>
                        <a:pt x="303141" y="245003"/>
                      </a:cubicBezTo>
                      <a:lnTo>
                        <a:pt x="299581" y="253309"/>
                      </a:lnTo>
                      <a:cubicBezTo>
                        <a:pt x="297849" y="255889"/>
                        <a:pt x="296449" y="258677"/>
                        <a:pt x="295429" y="261614"/>
                      </a:cubicBezTo>
                      <a:lnTo>
                        <a:pt x="290089" y="271699"/>
                      </a:lnTo>
                      <a:lnTo>
                        <a:pt x="290089" y="275259"/>
                      </a:lnTo>
                      <a:lnTo>
                        <a:pt x="290089" y="278225"/>
                      </a:lnTo>
                      <a:lnTo>
                        <a:pt x="285343" y="286531"/>
                      </a:lnTo>
                      <a:lnTo>
                        <a:pt x="272292" y="307294"/>
                      </a:lnTo>
                      <a:lnTo>
                        <a:pt x="268732" y="312040"/>
                      </a:lnTo>
                      <a:lnTo>
                        <a:pt x="268732" y="312040"/>
                      </a:lnTo>
                      <a:cubicBezTo>
                        <a:pt x="267499" y="314448"/>
                        <a:pt x="265897" y="316650"/>
                        <a:pt x="263987" y="318565"/>
                      </a:cubicBezTo>
                      <a:lnTo>
                        <a:pt x="257461" y="327464"/>
                      </a:lnTo>
                      <a:lnTo>
                        <a:pt x="250935" y="335770"/>
                      </a:lnTo>
                      <a:lnTo>
                        <a:pt x="244409" y="342889"/>
                      </a:lnTo>
                      <a:lnTo>
                        <a:pt x="244409" y="342889"/>
                      </a:lnTo>
                      <a:cubicBezTo>
                        <a:pt x="242582" y="345012"/>
                        <a:pt x="240601" y="346994"/>
                        <a:pt x="238477" y="348821"/>
                      </a:cubicBezTo>
                      <a:lnTo>
                        <a:pt x="231951" y="355940"/>
                      </a:lnTo>
                      <a:lnTo>
                        <a:pt x="224832" y="363059"/>
                      </a:lnTo>
                      <a:lnTo>
                        <a:pt x="217713" y="369585"/>
                      </a:lnTo>
                      <a:lnTo>
                        <a:pt x="217713" y="369585"/>
                      </a:lnTo>
                      <a:lnTo>
                        <a:pt x="217713" y="369585"/>
                      </a:lnTo>
                      <a:lnTo>
                        <a:pt x="213561" y="373737"/>
                      </a:lnTo>
                      <a:lnTo>
                        <a:pt x="206442" y="379670"/>
                      </a:lnTo>
                      <a:lnTo>
                        <a:pt x="198729" y="385009"/>
                      </a:lnTo>
                      <a:lnTo>
                        <a:pt x="192204" y="389755"/>
                      </a:lnTo>
                      <a:lnTo>
                        <a:pt x="186864" y="393314"/>
                      </a:lnTo>
                      <a:lnTo>
                        <a:pt x="186864" y="393314"/>
                      </a:lnTo>
                      <a:lnTo>
                        <a:pt x="180339" y="397467"/>
                      </a:lnTo>
                      <a:lnTo>
                        <a:pt x="180339" y="397467"/>
                      </a:lnTo>
                      <a:lnTo>
                        <a:pt x="175000" y="397467"/>
                      </a:lnTo>
                      <a:lnTo>
                        <a:pt x="168474" y="401026"/>
                      </a:lnTo>
                      <a:lnTo>
                        <a:pt x="161948" y="401026"/>
                      </a:lnTo>
                      <a:lnTo>
                        <a:pt x="155422" y="401026"/>
                      </a:lnTo>
                      <a:lnTo>
                        <a:pt x="148897" y="401026"/>
                      </a:lnTo>
                      <a:lnTo>
                        <a:pt x="148897" y="401026"/>
                      </a:lnTo>
                      <a:lnTo>
                        <a:pt x="144744" y="401026"/>
                      </a:lnTo>
                      <a:lnTo>
                        <a:pt x="138218" y="401026"/>
                      </a:lnTo>
                      <a:lnTo>
                        <a:pt x="131099" y="401026"/>
                      </a:lnTo>
                      <a:lnTo>
                        <a:pt x="123980" y="401026"/>
                      </a:lnTo>
                      <a:lnTo>
                        <a:pt x="100250" y="401026"/>
                      </a:lnTo>
                      <a:lnTo>
                        <a:pt x="90758" y="401026"/>
                      </a:lnTo>
                      <a:lnTo>
                        <a:pt x="90758" y="401026"/>
                      </a:lnTo>
                      <a:lnTo>
                        <a:pt x="80080" y="401026"/>
                      </a:lnTo>
                      <a:lnTo>
                        <a:pt x="38553" y="425350"/>
                      </a:lnTo>
                      <a:lnTo>
                        <a:pt x="-8" y="403400"/>
                      </a:lnTo>
                      <a:cubicBezTo>
                        <a:pt x="7965" y="406568"/>
                        <a:pt x="16359" y="408567"/>
                        <a:pt x="24908" y="409332"/>
                      </a:cubicBezTo>
                      <a:close/>
                    </a:path>
                  </a:pathLst>
                </a:custGeom>
                <a:solidFill>
                  <a:srgbClr val="BA8909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AF6B2C58-DCA5-BD63-BAD6-9C69E4C687D9}"/>
                    </a:ext>
                  </a:extLst>
                </p:cNvPr>
                <p:cNvSpPr/>
                <p:nvPr/>
              </p:nvSpPr>
              <p:spPr>
                <a:xfrm>
                  <a:off x="3582175" y="4155968"/>
                  <a:ext cx="385610" cy="524642"/>
                </a:xfrm>
                <a:custGeom>
                  <a:avLst/>
                  <a:gdLst>
                    <a:gd name="connsiteX0" fmla="*/ -8 w 385610"/>
                    <a:gd name="connsiteY0" fmla="*/ 359120 h 524642"/>
                    <a:gd name="connsiteX1" fmla="*/ -8 w 385610"/>
                    <a:gd name="connsiteY1" fmla="*/ 349628 h 524642"/>
                    <a:gd name="connsiteX2" fmla="*/ -8 w 385610"/>
                    <a:gd name="connsiteY2" fmla="*/ 339543 h 524642"/>
                    <a:gd name="connsiteX3" fmla="*/ -8 w 385610"/>
                    <a:gd name="connsiteY3" fmla="*/ 329458 h 524642"/>
                    <a:gd name="connsiteX4" fmla="*/ -8 w 385610"/>
                    <a:gd name="connsiteY4" fmla="*/ 319373 h 524642"/>
                    <a:gd name="connsiteX5" fmla="*/ -8 w 385610"/>
                    <a:gd name="connsiteY5" fmla="*/ 319373 h 524642"/>
                    <a:gd name="connsiteX6" fmla="*/ -8 w 385610"/>
                    <a:gd name="connsiteY6" fmla="*/ 309880 h 524642"/>
                    <a:gd name="connsiteX7" fmla="*/ -8 w 385610"/>
                    <a:gd name="connsiteY7" fmla="*/ 299202 h 524642"/>
                    <a:gd name="connsiteX8" fmla="*/ 2958 w 385610"/>
                    <a:gd name="connsiteY8" fmla="*/ 288524 h 524642"/>
                    <a:gd name="connsiteX9" fmla="*/ 2958 w 385610"/>
                    <a:gd name="connsiteY9" fmla="*/ 277845 h 524642"/>
                    <a:gd name="connsiteX10" fmla="*/ 2958 w 385610"/>
                    <a:gd name="connsiteY10" fmla="*/ 269540 h 524642"/>
                    <a:gd name="connsiteX11" fmla="*/ 2958 w 385610"/>
                    <a:gd name="connsiteY11" fmla="*/ 269540 h 524642"/>
                    <a:gd name="connsiteX12" fmla="*/ 2958 w 385610"/>
                    <a:gd name="connsiteY12" fmla="*/ 269540 h 524642"/>
                    <a:gd name="connsiteX13" fmla="*/ 5924 w 385610"/>
                    <a:gd name="connsiteY13" fmla="*/ 258861 h 524642"/>
                    <a:gd name="connsiteX14" fmla="*/ 10077 w 385610"/>
                    <a:gd name="connsiteY14" fmla="*/ 248776 h 524642"/>
                    <a:gd name="connsiteX15" fmla="*/ 13636 w 385610"/>
                    <a:gd name="connsiteY15" fmla="*/ 238691 h 524642"/>
                    <a:gd name="connsiteX16" fmla="*/ 17789 w 385610"/>
                    <a:gd name="connsiteY16" fmla="*/ 228606 h 524642"/>
                    <a:gd name="connsiteX17" fmla="*/ 20755 w 385610"/>
                    <a:gd name="connsiteY17" fmla="*/ 220894 h 524642"/>
                    <a:gd name="connsiteX18" fmla="*/ 20755 w 385610"/>
                    <a:gd name="connsiteY18" fmla="*/ 220894 h 524642"/>
                    <a:gd name="connsiteX19" fmla="*/ 20755 w 385610"/>
                    <a:gd name="connsiteY19" fmla="*/ 220894 h 524642"/>
                    <a:gd name="connsiteX20" fmla="*/ 24908 w 385610"/>
                    <a:gd name="connsiteY20" fmla="*/ 210809 h 524642"/>
                    <a:gd name="connsiteX21" fmla="*/ 30247 w 385610"/>
                    <a:gd name="connsiteY21" fmla="*/ 200130 h 524642"/>
                    <a:gd name="connsiteX22" fmla="*/ 36180 w 385610"/>
                    <a:gd name="connsiteY22" fmla="*/ 188265 h 524642"/>
                    <a:gd name="connsiteX23" fmla="*/ 43892 w 385610"/>
                    <a:gd name="connsiteY23" fmla="*/ 175214 h 524642"/>
                    <a:gd name="connsiteX24" fmla="*/ 43892 w 385610"/>
                    <a:gd name="connsiteY24" fmla="*/ 175214 h 524642"/>
                    <a:gd name="connsiteX25" fmla="*/ 43892 w 385610"/>
                    <a:gd name="connsiteY25" fmla="*/ 175214 h 524642"/>
                    <a:gd name="connsiteX26" fmla="*/ 59316 w 385610"/>
                    <a:gd name="connsiteY26" fmla="*/ 151484 h 524642"/>
                    <a:gd name="connsiteX27" fmla="*/ 71774 w 385610"/>
                    <a:gd name="connsiteY27" fmla="*/ 133094 h 524642"/>
                    <a:gd name="connsiteX28" fmla="*/ 71774 w 385610"/>
                    <a:gd name="connsiteY28" fmla="*/ 133094 h 524642"/>
                    <a:gd name="connsiteX29" fmla="*/ 80673 w 385610"/>
                    <a:gd name="connsiteY29" fmla="*/ 121228 h 524642"/>
                    <a:gd name="connsiteX30" fmla="*/ 88386 w 385610"/>
                    <a:gd name="connsiteY30" fmla="*/ 111143 h 524642"/>
                    <a:gd name="connsiteX31" fmla="*/ 96098 w 385610"/>
                    <a:gd name="connsiteY31" fmla="*/ 102245 h 524642"/>
                    <a:gd name="connsiteX32" fmla="*/ 104403 w 385610"/>
                    <a:gd name="connsiteY32" fmla="*/ 93346 h 524642"/>
                    <a:gd name="connsiteX33" fmla="*/ 104403 w 385610"/>
                    <a:gd name="connsiteY33" fmla="*/ 93346 h 524642"/>
                    <a:gd name="connsiteX34" fmla="*/ 104403 w 385610"/>
                    <a:gd name="connsiteY34" fmla="*/ 93346 h 524642"/>
                    <a:gd name="connsiteX35" fmla="*/ 110929 w 385610"/>
                    <a:gd name="connsiteY35" fmla="*/ 86227 h 524642"/>
                    <a:gd name="connsiteX36" fmla="*/ 119234 w 385610"/>
                    <a:gd name="connsiteY36" fmla="*/ 77922 h 524642"/>
                    <a:gd name="connsiteX37" fmla="*/ 128133 w 385610"/>
                    <a:gd name="connsiteY37" fmla="*/ 69616 h 524642"/>
                    <a:gd name="connsiteX38" fmla="*/ 137032 w 385610"/>
                    <a:gd name="connsiteY38" fmla="*/ 61904 h 524642"/>
                    <a:gd name="connsiteX39" fmla="*/ 141778 w 385610"/>
                    <a:gd name="connsiteY39" fmla="*/ 58344 h 524642"/>
                    <a:gd name="connsiteX40" fmla="*/ 141778 w 385610"/>
                    <a:gd name="connsiteY40" fmla="*/ 58344 h 524642"/>
                    <a:gd name="connsiteX41" fmla="*/ 145930 w 385610"/>
                    <a:gd name="connsiteY41" fmla="*/ 58344 h 524642"/>
                    <a:gd name="connsiteX42" fmla="*/ 154236 w 385610"/>
                    <a:gd name="connsiteY42" fmla="*/ 51226 h 524642"/>
                    <a:gd name="connsiteX43" fmla="*/ 163135 w 385610"/>
                    <a:gd name="connsiteY43" fmla="*/ 45293 h 524642"/>
                    <a:gd name="connsiteX44" fmla="*/ 172033 w 385610"/>
                    <a:gd name="connsiteY44" fmla="*/ 39361 h 524642"/>
                    <a:gd name="connsiteX45" fmla="*/ 180339 w 385610"/>
                    <a:gd name="connsiteY45" fmla="*/ 34021 h 524642"/>
                    <a:gd name="connsiteX46" fmla="*/ 180339 w 385610"/>
                    <a:gd name="connsiteY46" fmla="*/ 34021 h 524642"/>
                    <a:gd name="connsiteX47" fmla="*/ 186271 w 385610"/>
                    <a:gd name="connsiteY47" fmla="*/ 30462 h 524642"/>
                    <a:gd name="connsiteX48" fmla="*/ 194577 w 385610"/>
                    <a:gd name="connsiteY48" fmla="*/ 26309 h 524642"/>
                    <a:gd name="connsiteX49" fmla="*/ 202882 w 385610"/>
                    <a:gd name="connsiteY49" fmla="*/ 22156 h 524642"/>
                    <a:gd name="connsiteX50" fmla="*/ 237290 w 385610"/>
                    <a:gd name="connsiteY50" fmla="*/ 3173 h 524642"/>
                    <a:gd name="connsiteX51" fmla="*/ 245003 w 385610"/>
                    <a:gd name="connsiteY51" fmla="*/ 206 h 524642"/>
                    <a:gd name="connsiteX52" fmla="*/ 245003 w 385610"/>
                    <a:gd name="connsiteY52" fmla="*/ 206 h 524642"/>
                    <a:gd name="connsiteX53" fmla="*/ 250935 w 385610"/>
                    <a:gd name="connsiteY53" fmla="*/ 206 h 524642"/>
                    <a:gd name="connsiteX54" fmla="*/ 259240 w 385610"/>
                    <a:gd name="connsiteY54" fmla="*/ 206 h 524642"/>
                    <a:gd name="connsiteX55" fmla="*/ 267546 w 385610"/>
                    <a:gd name="connsiteY55" fmla="*/ 206 h 524642"/>
                    <a:gd name="connsiteX56" fmla="*/ 276445 w 385610"/>
                    <a:gd name="connsiteY56" fmla="*/ 206 h 524642"/>
                    <a:gd name="connsiteX57" fmla="*/ 285343 w 385610"/>
                    <a:gd name="connsiteY57" fmla="*/ 206 h 524642"/>
                    <a:gd name="connsiteX58" fmla="*/ 295429 w 385610"/>
                    <a:gd name="connsiteY58" fmla="*/ 206 h 524642"/>
                    <a:gd name="connsiteX59" fmla="*/ 305514 w 385610"/>
                    <a:gd name="connsiteY59" fmla="*/ 206 h 524642"/>
                    <a:gd name="connsiteX60" fmla="*/ 317379 w 385610"/>
                    <a:gd name="connsiteY60" fmla="*/ 206 h 524642"/>
                    <a:gd name="connsiteX61" fmla="*/ 317379 w 385610"/>
                    <a:gd name="connsiteY61" fmla="*/ 206 h 524642"/>
                    <a:gd name="connsiteX62" fmla="*/ 330430 w 385610"/>
                    <a:gd name="connsiteY62" fmla="*/ 3766 h 524642"/>
                    <a:gd name="connsiteX63" fmla="*/ 347041 w 385610"/>
                    <a:gd name="connsiteY63" fmla="*/ 11478 h 524642"/>
                    <a:gd name="connsiteX64" fmla="*/ 385602 w 385610"/>
                    <a:gd name="connsiteY64" fmla="*/ 33428 h 524642"/>
                    <a:gd name="connsiteX65" fmla="*/ 355347 w 385610"/>
                    <a:gd name="connsiteY65" fmla="*/ 22156 h 524642"/>
                    <a:gd name="connsiteX66" fmla="*/ 355347 w 385610"/>
                    <a:gd name="connsiteY66" fmla="*/ 22156 h 524642"/>
                    <a:gd name="connsiteX67" fmla="*/ 321531 w 385610"/>
                    <a:gd name="connsiteY67" fmla="*/ 22156 h 524642"/>
                    <a:gd name="connsiteX68" fmla="*/ 321531 w 385610"/>
                    <a:gd name="connsiteY68" fmla="*/ 22156 h 524642"/>
                    <a:gd name="connsiteX69" fmla="*/ 284157 w 385610"/>
                    <a:gd name="connsiteY69" fmla="*/ 30462 h 524642"/>
                    <a:gd name="connsiteX70" fmla="*/ 284157 w 385610"/>
                    <a:gd name="connsiteY70" fmla="*/ 30462 h 524642"/>
                    <a:gd name="connsiteX71" fmla="*/ 243223 w 385610"/>
                    <a:gd name="connsiteY71" fmla="*/ 49446 h 524642"/>
                    <a:gd name="connsiteX72" fmla="*/ 202882 w 385610"/>
                    <a:gd name="connsiteY72" fmla="*/ 77328 h 524642"/>
                    <a:gd name="connsiteX73" fmla="*/ 202882 w 385610"/>
                    <a:gd name="connsiteY73" fmla="*/ 77328 h 524642"/>
                    <a:gd name="connsiteX74" fmla="*/ 166101 w 385610"/>
                    <a:gd name="connsiteY74" fmla="*/ 112330 h 524642"/>
                    <a:gd name="connsiteX75" fmla="*/ 166101 w 385610"/>
                    <a:gd name="connsiteY75" fmla="*/ 112330 h 524642"/>
                    <a:gd name="connsiteX76" fmla="*/ 131693 w 385610"/>
                    <a:gd name="connsiteY76" fmla="*/ 153857 h 524642"/>
                    <a:gd name="connsiteX77" fmla="*/ 131693 w 385610"/>
                    <a:gd name="connsiteY77" fmla="*/ 153857 h 524642"/>
                    <a:gd name="connsiteX78" fmla="*/ 102030 w 385610"/>
                    <a:gd name="connsiteY78" fmla="*/ 198944 h 524642"/>
                    <a:gd name="connsiteX79" fmla="*/ 102030 w 385610"/>
                    <a:gd name="connsiteY79" fmla="*/ 198944 h 524642"/>
                    <a:gd name="connsiteX80" fmla="*/ 78300 w 385610"/>
                    <a:gd name="connsiteY80" fmla="*/ 246403 h 524642"/>
                    <a:gd name="connsiteX81" fmla="*/ 78300 w 385610"/>
                    <a:gd name="connsiteY81" fmla="*/ 246403 h 524642"/>
                    <a:gd name="connsiteX82" fmla="*/ 59909 w 385610"/>
                    <a:gd name="connsiteY82" fmla="*/ 296236 h 524642"/>
                    <a:gd name="connsiteX83" fmla="*/ 59909 w 385610"/>
                    <a:gd name="connsiteY83" fmla="*/ 296236 h 524642"/>
                    <a:gd name="connsiteX84" fmla="*/ 48638 w 385610"/>
                    <a:gd name="connsiteY84" fmla="*/ 346662 h 524642"/>
                    <a:gd name="connsiteX85" fmla="*/ 48638 w 385610"/>
                    <a:gd name="connsiteY85" fmla="*/ 346662 h 524642"/>
                    <a:gd name="connsiteX86" fmla="*/ 44485 w 385610"/>
                    <a:gd name="connsiteY86" fmla="*/ 395901 h 524642"/>
                    <a:gd name="connsiteX87" fmla="*/ 48638 w 385610"/>
                    <a:gd name="connsiteY87" fmla="*/ 439801 h 524642"/>
                    <a:gd name="connsiteX88" fmla="*/ 48638 w 385610"/>
                    <a:gd name="connsiteY88" fmla="*/ 439801 h 524642"/>
                    <a:gd name="connsiteX89" fmla="*/ 60503 w 385610"/>
                    <a:gd name="connsiteY89" fmla="*/ 475396 h 524642"/>
                    <a:gd name="connsiteX90" fmla="*/ 60503 w 385610"/>
                    <a:gd name="connsiteY90" fmla="*/ 475396 h 524642"/>
                    <a:gd name="connsiteX91" fmla="*/ 75927 w 385610"/>
                    <a:gd name="connsiteY91" fmla="*/ 499126 h 524642"/>
                    <a:gd name="connsiteX92" fmla="*/ 81266 w 385610"/>
                    <a:gd name="connsiteY92" fmla="*/ 506245 h 524642"/>
                    <a:gd name="connsiteX93" fmla="*/ 103810 w 385610"/>
                    <a:gd name="connsiteY93" fmla="*/ 524635 h 524642"/>
                    <a:gd name="connsiteX94" fmla="*/ 59316 w 385610"/>
                    <a:gd name="connsiteY94" fmla="*/ 500312 h 524642"/>
                    <a:gd name="connsiteX95" fmla="*/ 37366 w 385610"/>
                    <a:gd name="connsiteY95" fmla="*/ 481922 h 524642"/>
                    <a:gd name="connsiteX96" fmla="*/ 31434 w 385610"/>
                    <a:gd name="connsiteY96" fmla="*/ 474803 h 524642"/>
                    <a:gd name="connsiteX97" fmla="*/ 24315 w 385610"/>
                    <a:gd name="connsiteY97" fmla="*/ 465904 h 524642"/>
                    <a:gd name="connsiteX98" fmla="*/ 16602 w 385610"/>
                    <a:gd name="connsiteY98" fmla="*/ 452259 h 524642"/>
                    <a:gd name="connsiteX99" fmla="*/ 16602 w 385610"/>
                    <a:gd name="connsiteY99" fmla="*/ 452259 h 524642"/>
                    <a:gd name="connsiteX100" fmla="*/ 16602 w 385610"/>
                    <a:gd name="connsiteY100" fmla="*/ 452259 h 524642"/>
                    <a:gd name="connsiteX101" fmla="*/ 12450 w 385610"/>
                    <a:gd name="connsiteY101" fmla="*/ 442174 h 524642"/>
                    <a:gd name="connsiteX102" fmla="*/ 8890 w 385610"/>
                    <a:gd name="connsiteY102" fmla="*/ 431496 h 524642"/>
                    <a:gd name="connsiteX103" fmla="*/ 8890 w 385610"/>
                    <a:gd name="connsiteY103" fmla="*/ 420817 h 524642"/>
                    <a:gd name="connsiteX104" fmla="*/ 8890 w 385610"/>
                    <a:gd name="connsiteY104" fmla="*/ 416665 h 524642"/>
                    <a:gd name="connsiteX105" fmla="*/ 8890 w 385610"/>
                    <a:gd name="connsiteY105" fmla="*/ 416665 h 524642"/>
                    <a:gd name="connsiteX106" fmla="*/ 8890 w 385610"/>
                    <a:gd name="connsiteY106" fmla="*/ 412512 h 524642"/>
                    <a:gd name="connsiteX107" fmla="*/ 8890 w 385610"/>
                    <a:gd name="connsiteY107" fmla="*/ 402427 h 524642"/>
                    <a:gd name="connsiteX108" fmla="*/ 8890 w 385610"/>
                    <a:gd name="connsiteY108" fmla="*/ 392935 h 524642"/>
                    <a:gd name="connsiteX109" fmla="*/ 8890 w 385610"/>
                    <a:gd name="connsiteY109" fmla="*/ 383443 h 524642"/>
                    <a:gd name="connsiteX110" fmla="*/ 8890 w 385610"/>
                    <a:gd name="connsiteY110" fmla="*/ 373358 h 524642"/>
                    <a:gd name="connsiteX111" fmla="*/ 8890 w 385610"/>
                    <a:gd name="connsiteY111" fmla="*/ 373358 h 524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85610" h="524642">
                      <a:moveTo>
                        <a:pt x="-8" y="359120"/>
                      </a:moveTo>
                      <a:cubicBezTo>
                        <a:pt x="288" y="355964"/>
                        <a:pt x="288" y="352784"/>
                        <a:pt x="-8" y="349628"/>
                      </a:cubicBezTo>
                      <a:cubicBezTo>
                        <a:pt x="-8" y="346068"/>
                        <a:pt x="-8" y="343102"/>
                        <a:pt x="-8" y="339543"/>
                      </a:cubicBezTo>
                      <a:cubicBezTo>
                        <a:pt x="-8" y="335983"/>
                        <a:pt x="-8" y="333017"/>
                        <a:pt x="-8" y="329458"/>
                      </a:cubicBezTo>
                      <a:lnTo>
                        <a:pt x="-8" y="319373"/>
                      </a:lnTo>
                      <a:lnTo>
                        <a:pt x="-8" y="319373"/>
                      </a:lnTo>
                      <a:lnTo>
                        <a:pt x="-8" y="309880"/>
                      </a:lnTo>
                      <a:lnTo>
                        <a:pt x="-8" y="299202"/>
                      </a:lnTo>
                      <a:cubicBezTo>
                        <a:pt x="-8" y="295643"/>
                        <a:pt x="-8" y="292083"/>
                        <a:pt x="2958" y="288524"/>
                      </a:cubicBezTo>
                      <a:cubicBezTo>
                        <a:pt x="5924" y="284964"/>
                        <a:pt x="2958" y="281405"/>
                        <a:pt x="2958" y="277845"/>
                      </a:cubicBezTo>
                      <a:cubicBezTo>
                        <a:pt x="2958" y="274286"/>
                        <a:pt x="2958" y="271913"/>
                        <a:pt x="2958" y="269540"/>
                      </a:cubicBezTo>
                      <a:lnTo>
                        <a:pt x="2958" y="269540"/>
                      </a:lnTo>
                      <a:lnTo>
                        <a:pt x="2958" y="269540"/>
                      </a:lnTo>
                      <a:cubicBezTo>
                        <a:pt x="2958" y="265980"/>
                        <a:pt x="2958" y="262421"/>
                        <a:pt x="5924" y="258861"/>
                      </a:cubicBezTo>
                      <a:cubicBezTo>
                        <a:pt x="6950" y="255361"/>
                        <a:pt x="8339" y="251980"/>
                        <a:pt x="10077" y="248776"/>
                      </a:cubicBezTo>
                      <a:lnTo>
                        <a:pt x="13636" y="238691"/>
                      </a:lnTo>
                      <a:cubicBezTo>
                        <a:pt x="14764" y="235232"/>
                        <a:pt x="16152" y="231857"/>
                        <a:pt x="17789" y="228606"/>
                      </a:cubicBezTo>
                      <a:cubicBezTo>
                        <a:pt x="18620" y="225978"/>
                        <a:pt x="19610" y="223403"/>
                        <a:pt x="20755" y="220894"/>
                      </a:cubicBezTo>
                      <a:lnTo>
                        <a:pt x="20755" y="220894"/>
                      </a:lnTo>
                      <a:lnTo>
                        <a:pt x="20755" y="220894"/>
                      </a:lnTo>
                      <a:cubicBezTo>
                        <a:pt x="20755" y="217334"/>
                        <a:pt x="23722" y="214368"/>
                        <a:pt x="24908" y="210809"/>
                      </a:cubicBezTo>
                      <a:lnTo>
                        <a:pt x="30247" y="200130"/>
                      </a:lnTo>
                      <a:lnTo>
                        <a:pt x="36180" y="188265"/>
                      </a:lnTo>
                      <a:cubicBezTo>
                        <a:pt x="38398" y="183715"/>
                        <a:pt x="40973" y="179349"/>
                        <a:pt x="43892" y="175214"/>
                      </a:cubicBezTo>
                      <a:lnTo>
                        <a:pt x="43892" y="175214"/>
                      </a:lnTo>
                      <a:cubicBezTo>
                        <a:pt x="43892" y="175214"/>
                        <a:pt x="43892" y="175214"/>
                        <a:pt x="43892" y="175214"/>
                      </a:cubicBezTo>
                      <a:lnTo>
                        <a:pt x="59316" y="151484"/>
                      </a:lnTo>
                      <a:lnTo>
                        <a:pt x="71774" y="133094"/>
                      </a:lnTo>
                      <a:lnTo>
                        <a:pt x="71774" y="133094"/>
                      </a:lnTo>
                      <a:lnTo>
                        <a:pt x="80673" y="121228"/>
                      </a:lnTo>
                      <a:lnTo>
                        <a:pt x="88386" y="111143"/>
                      </a:lnTo>
                      <a:lnTo>
                        <a:pt x="96098" y="102245"/>
                      </a:lnTo>
                      <a:lnTo>
                        <a:pt x="104403" y="93346"/>
                      </a:lnTo>
                      <a:lnTo>
                        <a:pt x="104403" y="93346"/>
                      </a:lnTo>
                      <a:lnTo>
                        <a:pt x="104403" y="93346"/>
                      </a:lnTo>
                      <a:lnTo>
                        <a:pt x="110929" y="86227"/>
                      </a:lnTo>
                      <a:lnTo>
                        <a:pt x="119234" y="77922"/>
                      </a:lnTo>
                      <a:lnTo>
                        <a:pt x="128133" y="69616"/>
                      </a:lnTo>
                      <a:lnTo>
                        <a:pt x="137032" y="61904"/>
                      </a:lnTo>
                      <a:lnTo>
                        <a:pt x="141778" y="58344"/>
                      </a:lnTo>
                      <a:lnTo>
                        <a:pt x="141778" y="58344"/>
                      </a:lnTo>
                      <a:lnTo>
                        <a:pt x="145930" y="58344"/>
                      </a:lnTo>
                      <a:lnTo>
                        <a:pt x="154236" y="51226"/>
                      </a:lnTo>
                      <a:lnTo>
                        <a:pt x="163135" y="45293"/>
                      </a:lnTo>
                      <a:lnTo>
                        <a:pt x="172033" y="39361"/>
                      </a:lnTo>
                      <a:lnTo>
                        <a:pt x="180339" y="34021"/>
                      </a:lnTo>
                      <a:lnTo>
                        <a:pt x="180339" y="34021"/>
                      </a:lnTo>
                      <a:lnTo>
                        <a:pt x="186271" y="30462"/>
                      </a:lnTo>
                      <a:lnTo>
                        <a:pt x="194577" y="26309"/>
                      </a:lnTo>
                      <a:lnTo>
                        <a:pt x="202882" y="22156"/>
                      </a:lnTo>
                      <a:lnTo>
                        <a:pt x="237290" y="3173"/>
                      </a:lnTo>
                      <a:lnTo>
                        <a:pt x="245003" y="206"/>
                      </a:lnTo>
                      <a:lnTo>
                        <a:pt x="245003" y="206"/>
                      </a:lnTo>
                      <a:lnTo>
                        <a:pt x="250935" y="206"/>
                      </a:lnTo>
                      <a:lnTo>
                        <a:pt x="259240" y="206"/>
                      </a:lnTo>
                      <a:lnTo>
                        <a:pt x="267546" y="206"/>
                      </a:lnTo>
                      <a:lnTo>
                        <a:pt x="276445" y="206"/>
                      </a:lnTo>
                      <a:lnTo>
                        <a:pt x="285343" y="206"/>
                      </a:lnTo>
                      <a:cubicBezTo>
                        <a:pt x="288701" y="-78"/>
                        <a:pt x="292071" y="-78"/>
                        <a:pt x="295429" y="206"/>
                      </a:cubicBezTo>
                      <a:lnTo>
                        <a:pt x="305514" y="206"/>
                      </a:lnTo>
                      <a:lnTo>
                        <a:pt x="317379" y="206"/>
                      </a:lnTo>
                      <a:lnTo>
                        <a:pt x="317379" y="206"/>
                      </a:lnTo>
                      <a:cubicBezTo>
                        <a:pt x="321864" y="835"/>
                        <a:pt x="326248" y="2034"/>
                        <a:pt x="330430" y="3766"/>
                      </a:cubicBezTo>
                      <a:cubicBezTo>
                        <a:pt x="336232" y="5729"/>
                        <a:pt x="341797" y="8316"/>
                        <a:pt x="347041" y="11478"/>
                      </a:cubicBezTo>
                      <a:lnTo>
                        <a:pt x="385602" y="33428"/>
                      </a:lnTo>
                      <a:cubicBezTo>
                        <a:pt x="376134" y="28190"/>
                        <a:pt x="365936" y="24393"/>
                        <a:pt x="355347" y="22156"/>
                      </a:cubicBezTo>
                      <a:lnTo>
                        <a:pt x="355347" y="22156"/>
                      </a:lnTo>
                      <a:cubicBezTo>
                        <a:pt x="344146" y="20353"/>
                        <a:pt x="332732" y="20353"/>
                        <a:pt x="321531" y="22156"/>
                      </a:cubicBezTo>
                      <a:lnTo>
                        <a:pt x="321531" y="22156"/>
                      </a:lnTo>
                      <a:cubicBezTo>
                        <a:pt x="308771" y="23343"/>
                        <a:pt x="296218" y="26131"/>
                        <a:pt x="284157" y="30462"/>
                      </a:cubicBezTo>
                      <a:lnTo>
                        <a:pt x="284157" y="30462"/>
                      </a:lnTo>
                      <a:cubicBezTo>
                        <a:pt x="269966" y="35534"/>
                        <a:pt x="256262" y="41888"/>
                        <a:pt x="243223" y="49446"/>
                      </a:cubicBezTo>
                      <a:cubicBezTo>
                        <a:pt x="229009" y="57579"/>
                        <a:pt x="215512" y="66905"/>
                        <a:pt x="202882" y="77328"/>
                      </a:cubicBezTo>
                      <a:lnTo>
                        <a:pt x="202882" y="77328"/>
                      </a:lnTo>
                      <a:cubicBezTo>
                        <a:pt x="190044" y="88375"/>
                        <a:pt x="177770" y="100056"/>
                        <a:pt x="166101" y="112330"/>
                      </a:cubicBezTo>
                      <a:lnTo>
                        <a:pt x="166101" y="112330"/>
                      </a:lnTo>
                      <a:cubicBezTo>
                        <a:pt x="153678" y="125357"/>
                        <a:pt x="142181" y="139234"/>
                        <a:pt x="131693" y="153857"/>
                      </a:cubicBezTo>
                      <a:lnTo>
                        <a:pt x="131693" y="153857"/>
                      </a:lnTo>
                      <a:cubicBezTo>
                        <a:pt x="120990" y="168332"/>
                        <a:pt x="111089" y="183383"/>
                        <a:pt x="102030" y="198944"/>
                      </a:cubicBezTo>
                      <a:lnTo>
                        <a:pt x="102030" y="198944"/>
                      </a:lnTo>
                      <a:cubicBezTo>
                        <a:pt x="93298" y="214338"/>
                        <a:pt x="85372" y="230178"/>
                        <a:pt x="78300" y="246403"/>
                      </a:cubicBezTo>
                      <a:lnTo>
                        <a:pt x="78300" y="246403"/>
                      </a:lnTo>
                      <a:cubicBezTo>
                        <a:pt x="70873" y="262504"/>
                        <a:pt x="64721" y="279168"/>
                        <a:pt x="59909" y="296236"/>
                      </a:cubicBezTo>
                      <a:lnTo>
                        <a:pt x="59909" y="296236"/>
                      </a:lnTo>
                      <a:cubicBezTo>
                        <a:pt x="55027" y="312776"/>
                        <a:pt x="51260" y="329618"/>
                        <a:pt x="48638" y="346662"/>
                      </a:cubicBezTo>
                      <a:lnTo>
                        <a:pt x="48638" y="346662"/>
                      </a:lnTo>
                      <a:cubicBezTo>
                        <a:pt x="45808" y="362923"/>
                        <a:pt x="44420" y="379397"/>
                        <a:pt x="44485" y="395901"/>
                      </a:cubicBezTo>
                      <a:cubicBezTo>
                        <a:pt x="44284" y="410643"/>
                        <a:pt x="45678" y="425362"/>
                        <a:pt x="48638" y="439801"/>
                      </a:cubicBezTo>
                      <a:lnTo>
                        <a:pt x="48638" y="439801"/>
                      </a:lnTo>
                      <a:cubicBezTo>
                        <a:pt x="51153" y="452099"/>
                        <a:pt x="55134" y="464047"/>
                        <a:pt x="60503" y="475396"/>
                      </a:cubicBezTo>
                      <a:lnTo>
                        <a:pt x="60503" y="475396"/>
                      </a:lnTo>
                      <a:cubicBezTo>
                        <a:pt x="64590" y="483938"/>
                        <a:pt x="69775" y="491918"/>
                        <a:pt x="75927" y="499126"/>
                      </a:cubicBezTo>
                      <a:lnTo>
                        <a:pt x="81266" y="506245"/>
                      </a:lnTo>
                      <a:cubicBezTo>
                        <a:pt x="88083" y="513180"/>
                        <a:pt x="95647" y="519349"/>
                        <a:pt x="103810" y="524635"/>
                      </a:cubicBezTo>
                      <a:lnTo>
                        <a:pt x="59316" y="500312"/>
                      </a:lnTo>
                      <a:cubicBezTo>
                        <a:pt x="51088" y="495359"/>
                        <a:pt x="43684" y="489153"/>
                        <a:pt x="37366" y="481922"/>
                      </a:cubicBezTo>
                      <a:cubicBezTo>
                        <a:pt x="35076" y="479827"/>
                        <a:pt x="33083" y="477431"/>
                        <a:pt x="31434" y="474803"/>
                      </a:cubicBezTo>
                      <a:cubicBezTo>
                        <a:pt x="31434" y="474803"/>
                        <a:pt x="26688" y="469464"/>
                        <a:pt x="24315" y="465904"/>
                      </a:cubicBezTo>
                      <a:cubicBezTo>
                        <a:pt x="21396" y="461561"/>
                        <a:pt x="18815" y="457000"/>
                        <a:pt x="16602" y="452259"/>
                      </a:cubicBezTo>
                      <a:lnTo>
                        <a:pt x="16602" y="452259"/>
                      </a:lnTo>
                      <a:lnTo>
                        <a:pt x="16602" y="452259"/>
                      </a:lnTo>
                      <a:cubicBezTo>
                        <a:pt x="14864" y="449056"/>
                        <a:pt x="13476" y="445674"/>
                        <a:pt x="12450" y="442174"/>
                      </a:cubicBezTo>
                      <a:lnTo>
                        <a:pt x="8890" y="431496"/>
                      </a:lnTo>
                      <a:cubicBezTo>
                        <a:pt x="8623" y="427942"/>
                        <a:pt x="8623" y="424371"/>
                        <a:pt x="8890" y="420817"/>
                      </a:cubicBezTo>
                      <a:cubicBezTo>
                        <a:pt x="8890" y="420817"/>
                        <a:pt x="8890" y="420817"/>
                        <a:pt x="8890" y="416665"/>
                      </a:cubicBezTo>
                      <a:lnTo>
                        <a:pt x="8890" y="416665"/>
                      </a:lnTo>
                      <a:cubicBezTo>
                        <a:pt x="8890" y="416665"/>
                        <a:pt x="8890" y="416665"/>
                        <a:pt x="8890" y="412512"/>
                      </a:cubicBezTo>
                      <a:lnTo>
                        <a:pt x="8890" y="402427"/>
                      </a:lnTo>
                      <a:cubicBezTo>
                        <a:pt x="8890" y="399461"/>
                        <a:pt x="8890" y="396494"/>
                        <a:pt x="8890" y="392935"/>
                      </a:cubicBezTo>
                      <a:cubicBezTo>
                        <a:pt x="8594" y="389779"/>
                        <a:pt x="8594" y="386599"/>
                        <a:pt x="8890" y="383443"/>
                      </a:cubicBezTo>
                      <a:cubicBezTo>
                        <a:pt x="8606" y="380085"/>
                        <a:pt x="8606" y="376716"/>
                        <a:pt x="8890" y="373358"/>
                      </a:cubicBezTo>
                      <a:lnTo>
                        <a:pt x="8890" y="373358"/>
                      </a:lnTo>
                      <a:close/>
                    </a:path>
                  </a:pathLst>
                </a:custGeom>
                <a:solidFill>
                  <a:srgbClr val="BA8909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0B743D21-448E-911C-16A5-06EE255D61A8}"/>
                    </a:ext>
                  </a:extLst>
                </p:cNvPr>
                <p:cNvSpPr/>
                <p:nvPr/>
              </p:nvSpPr>
              <p:spPr>
                <a:xfrm>
                  <a:off x="3618363" y="4169953"/>
                  <a:ext cx="409933" cy="522486"/>
                </a:xfrm>
                <a:custGeom>
                  <a:avLst/>
                  <a:gdLst>
                    <a:gd name="connsiteX0" fmla="*/ 409925 w 409933"/>
                    <a:gd name="connsiteY0" fmla="*/ 144025 h 522486"/>
                    <a:gd name="connsiteX1" fmla="*/ 231951 w 409933"/>
                    <a:gd name="connsiteY1" fmla="*/ 476835 h 522486"/>
                    <a:gd name="connsiteX2" fmla="*/ 231951 w 409933"/>
                    <a:gd name="connsiteY2" fmla="*/ 434715 h 522486"/>
                    <a:gd name="connsiteX3" fmla="*/ 177966 w 409933"/>
                    <a:gd name="connsiteY3" fmla="*/ 465564 h 522486"/>
                    <a:gd name="connsiteX4" fmla="*/ 177966 w 409933"/>
                    <a:gd name="connsiteY4" fmla="*/ 508277 h 522486"/>
                    <a:gd name="connsiteX5" fmla="*/ -8 w 409933"/>
                    <a:gd name="connsiteY5" fmla="*/ 378356 h 522486"/>
                    <a:gd name="connsiteX6" fmla="*/ 202289 w 409933"/>
                    <a:gd name="connsiteY6" fmla="*/ 27749 h 522486"/>
                    <a:gd name="connsiteX7" fmla="*/ 409925 w 409933"/>
                    <a:gd name="connsiteY7" fmla="*/ 144025 h 522486"/>
                    <a:gd name="connsiteX8" fmla="*/ 207628 w 409933"/>
                    <a:gd name="connsiteY8" fmla="*/ 450139 h 522486"/>
                    <a:gd name="connsiteX9" fmla="*/ 217713 w 409933"/>
                    <a:gd name="connsiteY9" fmla="*/ 443614 h 522486"/>
                    <a:gd name="connsiteX10" fmla="*/ 371364 w 409933"/>
                    <a:gd name="connsiteY10" fmla="*/ 167161 h 522486"/>
                    <a:gd name="connsiteX11" fmla="*/ 205848 w 409933"/>
                    <a:gd name="connsiteY11" fmla="*/ 72835 h 522486"/>
                    <a:gd name="connsiteX12" fmla="*/ 42112 w 409933"/>
                    <a:gd name="connsiteY12" fmla="*/ 357000 h 522486"/>
                    <a:gd name="connsiteX13" fmla="*/ 207628 w 409933"/>
                    <a:gd name="connsiteY13" fmla="*/ 451326 h 522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9933" h="522486">
                      <a:moveTo>
                        <a:pt x="409925" y="144025"/>
                      </a:moveTo>
                      <a:cubicBezTo>
                        <a:pt x="401727" y="275535"/>
                        <a:pt x="336778" y="396996"/>
                        <a:pt x="231951" y="476835"/>
                      </a:cubicBezTo>
                      <a:lnTo>
                        <a:pt x="231951" y="434715"/>
                      </a:lnTo>
                      <a:lnTo>
                        <a:pt x="177966" y="465564"/>
                      </a:lnTo>
                      <a:lnTo>
                        <a:pt x="177966" y="508277"/>
                      </a:lnTo>
                      <a:cubicBezTo>
                        <a:pt x="78300" y="550398"/>
                        <a:pt x="-8" y="496413"/>
                        <a:pt x="-8" y="378356"/>
                      </a:cubicBezTo>
                      <a:cubicBezTo>
                        <a:pt x="7378" y="235829"/>
                        <a:pt x="82595" y="105470"/>
                        <a:pt x="202289" y="27749"/>
                      </a:cubicBezTo>
                      <a:cubicBezTo>
                        <a:pt x="319752" y="-36915"/>
                        <a:pt x="409332" y="15290"/>
                        <a:pt x="409925" y="144025"/>
                      </a:cubicBezTo>
                      <a:close/>
                      <a:moveTo>
                        <a:pt x="207628" y="450139"/>
                      </a:moveTo>
                      <a:lnTo>
                        <a:pt x="217713" y="443614"/>
                      </a:lnTo>
                      <a:cubicBezTo>
                        <a:pt x="308284" y="379608"/>
                        <a:pt x="364827" y="277879"/>
                        <a:pt x="371364" y="167161"/>
                      </a:cubicBezTo>
                      <a:cubicBezTo>
                        <a:pt x="371364" y="62750"/>
                        <a:pt x="296615" y="20630"/>
                        <a:pt x="205848" y="72835"/>
                      </a:cubicBezTo>
                      <a:cubicBezTo>
                        <a:pt x="109232" y="136170"/>
                        <a:pt x="48454" y="241649"/>
                        <a:pt x="42112" y="357000"/>
                      </a:cubicBezTo>
                      <a:cubicBezTo>
                        <a:pt x="42112" y="462004"/>
                        <a:pt x="118048" y="502938"/>
                        <a:pt x="207628" y="451326"/>
                      </a:cubicBezTo>
                    </a:path>
                  </a:pathLst>
                </a:custGeom>
                <a:solidFill>
                  <a:srgbClr val="BFB2F8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F6E97D2-9F57-F873-D9A5-B0F50C76EEF8}"/>
                  </a:ext>
                </a:extLst>
              </p:cNvPr>
              <p:cNvSpPr/>
              <p:nvPr/>
            </p:nvSpPr>
            <p:spPr>
              <a:xfrm>
                <a:off x="3618363" y="4169953"/>
                <a:ext cx="409933" cy="522486"/>
              </a:xfrm>
              <a:custGeom>
                <a:avLst/>
                <a:gdLst>
                  <a:gd name="connsiteX0" fmla="*/ 409925 w 409933"/>
                  <a:gd name="connsiteY0" fmla="*/ 144025 h 522486"/>
                  <a:gd name="connsiteX1" fmla="*/ 231951 w 409933"/>
                  <a:gd name="connsiteY1" fmla="*/ 476835 h 522486"/>
                  <a:gd name="connsiteX2" fmla="*/ 231951 w 409933"/>
                  <a:gd name="connsiteY2" fmla="*/ 434715 h 522486"/>
                  <a:gd name="connsiteX3" fmla="*/ 177966 w 409933"/>
                  <a:gd name="connsiteY3" fmla="*/ 465564 h 522486"/>
                  <a:gd name="connsiteX4" fmla="*/ 177966 w 409933"/>
                  <a:gd name="connsiteY4" fmla="*/ 508277 h 522486"/>
                  <a:gd name="connsiteX5" fmla="*/ -8 w 409933"/>
                  <a:gd name="connsiteY5" fmla="*/ 378356 h 522486"/>
                  <a:gd name="connsiteX6" fmla="*/ 202289 w 409933"/>
                  <a:gd name="connsiteY6" fmla="*/ 27749 h 522486"/>
                  <a:gd name="connsiteX7" fmla="*/ 409925 w 409933"/>
                  <a:gd name="connsiteY7" fmla="*/ 144025 h 522486"/>
                  <a:gd name="connsiteX8" fmla="*/ 207628 w 409933"/>
                  <a:gd name="connsiteY8" fmla="*/ 450139 h 522486"/>
                  <a:gd name="connsiteX9" fmla="*/ 217713 w 409933"/>
                  <a:gd name="connsiteY9" fmla="*/ 443614 h 522486"/>
                  <a:gd name="connsiteX10" fmla="*/ 371364 w 409933"/>
                  <a:gd name="connsiteY10" fmla="*/ 167161 h 522486"/>
                  <a:gd name="connsiteX11" fmla="*/ 205848 w 409933"/>
                  <a:gd name="connsiteY11" fmla="*/ 72835 h 522486"/>
                  <a:gd name="connsiteX12" fmla="*/ 42112 w 409933"/>
                  <a:gd name="connsiteY12" fmla="*/ 357000 h 522486"/>
                  <a:gd name="connsiteX13" fmla="*/ 207628 w 409933"/>
                  <a:gd name="connsiteY13" fmla="*/ 451326 h 52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9933" h="522486">
                    <a:moveTo>
                      <a:pt x="409925" y="144025"/>
                    </a:moveTo>
                    <a:cubicBezTo>
                      <a:pt x="401727" y="275535"/>
                      <a:pt x="336778" y="396996"/>
                      <a:pt x="231951" y="476835"/>
                    </a:cubicBezTo>
                    <a:lnTo>
                      <a:pt x="231951" y="434715"/>
                    </a:lnTo>
                    <a:lnTo>
                      <a:pt x="177966" y="465564"/>
                    </a:lnTo>
                    <a:lnTo>
                      <a:pt x="177966" y="508277"/>
                    </a:lnTo>
                    <a:cubicBezTo>
                      <a:pt x="78300" y="550398"/>
                      <a:pt x="-8" y="496413"/>
                      <a:pt x="-8" y="378356"/>
                    </a:cubicBezTo>
                    <a:cubicBezTo>
                      <a:pt x="7378" y="235829"/>
                      <a:pt x="82595" y="105470"/>
                      <a:pt x="202289" y="27749"/>
                    </a:cubicBezTo>
                    <a:cubicBezTo>
                      <a:pt x="319752" y="-36915"/>
                      <a:pt x="409332" y="15290"/>
                      <a:pt x="409925" y="144025"/>
                    </a:cubicBezTo>
                    <a:close/>
                    <a:moveTo>
                      <a:pt x="207628" y="450139"/>
                    </a:moveTo>
                    <a:lnTo>
                      <a:pt x="217713" y="443614"/>
                    </a:lnTo>
                    <a:cubicBezTo>
                      <a:pt x="308284" y="379608"/>
                      <a:pt x="364827" y="277879"/>
                      <a:pt x="371364" y="167161"/>
                    </a:cubicBezTo>
                    <a:cubicBezTo>
                      <a:pt x="371364" y="62750"/>
                      <a:pt x="296615" y="20630"/>
                      <a:pt x="205848" y="72835"/>
                    </a:cubicBezTo>
                    <a:cubicBezTo>
                      <a:pt x="109232" y="136170"/>
                      <a:pt x="48454" y="241649"/>
                      <a:pt x="42112" y="357000"/>
                    </a:cubicBezTo>
                    <a:cubicBezTo>
                      <a:pt x="42112" y="462004"/>
                      <a:pt x="118048" y="502938"/>
                      <a:pt x="207628" y="451326"/>
                    </a:cubicBezTo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5F85E8C-3571-F782-7FBB-2E3456726D97}"/>
                  </a:ext>
                </a:extLst>
              </p:cNvPr>
              <p:cNvSpPr/>
              <p:nvPr/>
            </p:nvSpPr>
            <p:spPr>
              <a:xfrm>
                <a:off x="3798710" y="4604082"/>
                <a:ext cx="54578" cy="151870"/>
              </a:xfrm>
              <a:custGeom>
                <a:avLst/>
                <a:gdLst>
                  <a:gd name="connsiteX0" fmla="*/ 0 w 54578"/>
                  <a:gd name="connsiteY0" fmla="*/ 31442 h 151870"/>
                  <a:gd name="connsiteX1" fmla="*/ 0 w 54578"/>
                  <a:gd name="connsiteY1" fmla="*/ 73562 h 151870"/>
                  <a:gd name="connsiteX2" fmla="*/ 0 w 54578"/>
                  <a:gd name="connsiteY2" fmla="*/ 151871 h 151870"/>
                  <a:gd name="connsiteX3" fmla="*/ 54579 w 54578"/>
                  <a:gd name="connsiteY3" fmla="*/ 121022 h 151870"/>
                  <a:gd name="connsiteX4" fmla="*/ 53985 w 54578"/>
                  <a:gd name="connsiteY4" fmla="*/ 42714 h 151870"/>
                  <a:gd name="connsiteX5" fmla="*/ 53985 w 54578"/>
                  <a:gd name="connsiteY5" fmla="*/ 0 h 151870"/>
                  <a:gd name="connsiteX6" fmla="*/ 0 w 54578"/>
                  <a:gd name="connsiteY6" fmla="*/ 31442 h 151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578" h="151870">
                    <a:moveTo>
                      <a:pt x="0" y="31442"/>
                    </a:moveTo>
                    <a:lnTo>
                      <a:pt x="0" y="73562"/>
                    </a:lnTo>
                    <a:lnTo>
                      <a:pt x="0" y="151871"/>
                    </a:lnTo>
                    <a:lnTo>
                      <a:pt x="54579" y="121022"/>
                    </a:lnTo>
                    <a:lnTo>
                      <a:pt x="53985" y="42714"/>
                    </a:lnTo>
                    <a:lnTo>
                      <a:pt x="53985" y="0"/>
                    </a:lnTo>
                    <a:lnTo>
                      <a:pt x="0" y="31442"/>
                    </a:lnTo>
                    <a:close/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25E5385-2FFD-C387-4937-2AA37DB5F06F}"/>
                  </a:ext>
                </a:extLst>
              </p:cNvPr>
              <p:cNvSpPr/>
              <p:nvPr/>
            </p:nvSpPr>
            <p:spPr>
              <a:xfrm>
                <a:off x="3626669" y="4175769"/>
                <a:ext cx="399848" cy="513730"/>
              </a:xfrm>
              <a:custGeom>
                <a:avLst/>
                <a:gdLst>
                  <a:gd name="connsiteX0" fmla="*/ 199323 w 399848"/>
                  <a:gd name="connsiteY0" fmla="*/ 27272 h 513730"/>
                  <a:gd name="connsiteX1" fmla="*/ 399840 w 399848"/>
                  <a:gd name="connsiteY1" fmla="*/ 141768 h 513730"/>
                  <a:gd name="connsiteX2" fmla="*/ 200509 w 399848"/>
                  <a:gd name="connsiteY2" fmla="*/ 486444 h 513730"/>
                  <a:gd name="connsiteX3" fmla="*/ -8 w 399848"/>
                  <a:gd name="connsiteY3" fmla="*/ 371948 h 513730"/>
                  <a:gd name="connsiteX4" fmla="*/ 199323 w 399848"/>
                  <a:gd name="connsiteY4" fmla="*/ 27272 h 51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848" h="513730">
                    <a:moveTo>
                      <a:pt x="199323" y="27272"/>
                    </a:moveTo>
                    <a:cubicBezTo>
                      <a:pt x="309667" y="-36205"/>
                      <a:pt x="399247" y="14814"/>
                      <a:pt x="399840" y="141768"/>
                    </a:cubicBezTo>
                    <a:cubicBezTo>
                      <a:pt x="392033" y="281833"/>
                      <a:pt x="318013" y="409814"/>
                      <a:pt x="200509" y="486444"/>
                    </a:cubicBezTo>
                    <a:cubicBezTo>
                      <a:pt x="90165" y="549921"/>
                      <a:pt x="585" y="498902"/>
                      <a:pt x="-8" y="371948"/>
                    </a:cubicBezTo>
                    <a:cubicBezTo>
                      <a:pt x="7799" y="231882"/>
                      <a:pt x="81818" y="103901"/>
                      <a:pt x="199323" y="27272"/>
                    </a:cubicBezTo>
                  </a:path>
                </a:pathLst>
              </a:custGeom>
              <a:solidFill>
                <a:srgbClr val="E1E8EF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D177063-7ED9-4D0B-E42D-CFD8E803E5DA}"/>
                  </a:ext>
                </a:extLst>
              </p:cNvPr>
              <p:cNvSpPr/>
              <p:nvPr/>
            </p:nvSpPr>
            <p:spPr>
              <a:xfrm>
                <a:off x="3854475" y="4219066"/>
                <a:ext cx="32628" cy="379677"/>
              </a:xfrm>
              <a:custGeom>
                <a:avLst/>
                <a:gdLst>
                  <a:gd name="connsiteX0" fmla="*/ 0 w 32628"/>
                  <a:gd name="connsiteY0" fmla="*/ 8899 h 379677"/>
                  <a:gd name="connsiteX1" fmla="*/ 32035 w 32628"/>
                  <a:gd name="connsiteY1" fmla="*/ 0 h 379677"/>
                  <a:gd name="connsiteX2" fmla="*/ 32629 w 32628"/>
                  <a:gd name="connsiteY2" fmla="*/ 354168 h 379677"/>
                  <a:gd name="connsiteX3" fmla="*/ 1780 w 32628"/>
                  <a:gd name="connsiteY3" fmla="*/ 379677 h 37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28" h="379677">
                    <a:moveTo>
                      <a:pt x="0" y="8899"/>
                    </a:moveTo>
                    <a:lnTo>
                      <a:pt x="32035" y="0"/>
                    </a:lnTo>
                    <a:lnTo>
                      <a:pt x="32629" y="354168"/>
                    </a:lnTo>
                    <a:lnTo>
                      <a:pt x="1780" y="379677"/>
                    </a:lnTo>
                  </a:path>
                </a:pathLst>
              </a:custGeom>
              <a:solidFill>
                <a:srgbClr val="E1E8EF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D1ADF5A-CA1F-5C13-2653-B47609427F0B}"/>
                  </a:ext>
                </a:extLst>
              </p:cNvPr>
              <p:cNvSpPr/>
              <p:nvPr/>
            </p:nvSpPr>
            <p:spPr>
              <a:xfrm>
                <a:off x="3760742" y="4278983"/>
                <a:ext cx="14238" cy="362472"/>
              </a:xfrm>
              <a:custGeom>
                <a:avLst/>
                <a:gdLst>
                  <a:gd name="connsiteX0" fmla="*/ 0 w 14238"/>
                  <a:gd name="connsiteY0" fmla="*/ 14831 h 362472"/>
                  <a:gd name="connsiteX1" fmla="*/ 13645 w 14238"/>
                  <a:gd name="connsiteY1" fmla="*/ 0 h 362472"/>
                  <a:gd name="connsiteX2" fmla="*/ 14238 w 14238"/>
                  <a:gd name="connsiteY2" fmla="*/ 360693 h 362472"/>
                  <a:gd name="connsiteX3" fmla="*/ 593 w 14238"/>
                  <a:gd name="connsiteY3" fmla="*/ 362473 h 36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38" h="362472">
                    <a:moveTo>
                      <a:pt x="0" y="14831"/>
                    </a:moveTo>
                    <a:lnTo>
                      <a:pt x="13645" y="0"/>
                    </a:lnTo>
                    <a:lnTo>
                      <a:pt x="14238" y="360693"/>
                    </a:lnTo>
                    <a:lnTo>
                      <a:pt x="593" y="362473"/>
                    </a:lnTo>
                  </a:path>
                </a:pathLst>
              </a:custGeom>
              <a:solidFill>
                <a:srgbClr val="E1E8EF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E11A220-E988-2777-D071-83B24FB8477C}"/>
                  </a:ext>
                </a:extLst>
              </p:cNvPr>
              <p:cNvSpPr/>
              <p:nvPr/>
            </p:nvSpPr>
            <p:spPr>
              <a:xfrm>
                <a:off x="5322761" y="6338132"/>
                <a:ext cx="444935" cy="110942"/>
              </a:xfrm>
              <a:custGeom>
                <a:avLst/>
                <a:gdLst>
                  <a:gd name="connsiteX0" fmla="*/ 55757 w 444935"/>
                  <a:gd name="connsiteY0" fmla="*/ -1 h 110942"/>
                  <a:gd name="connsiteX1" fmla="*/ 389162 w 444935"/>
                  <a:gd name="connsiteY1" fmla="*/ -1 h 110942"/>
                  <a:gd name="connsiteX2" fmla="*/ 444927 w 444935"/>
                  <a:gd name="connsiteY2" fmla="*/ 54578 h 110942"/>
                  <a:gd name="connsiteX3" fmla="*/ 444927 w 444935"/>
                  <a:gd name="connsiteY3" fmla="*/ 55171 h 110942"/>
                  <a:gd name="connsiteX4" fmla="*/ 444927 w 444935"/>
                  <a:gd name="connsiteY4" fmla="*/ 55171 h 110942"/>
                  <a:gd name="connsiteX5" fmla="*/ 389162 w 444935"/>
                  <a:gd name="connsiteY5" fmla="*/ 110936 h 110942"/>
                  <a:gd name="connsiteX6" fmla="*/ 55757 w 444935"/>
                  <a:gd name="connsiteY6" fmla="*/ 110936 h 110942"/>
                  <a:gd name="connsiteX7" fmla="*/ -8 w 444935"/>
                  <a:gd name="connsiteY7" fmla="*/ 55171 h 110942"/>
                  <a:gd name="connsiteX8" fmla="*/ -8 w 444935"/>
                  <a:gd name="connsiteY8" fmla="*/ 55171 h 110942"/>
                  <a:gd name="connsiteX9" fmla="*/ 55158 w 444935"/>
                  <a:gd name="connsiteY9" fmla="*/ -7 h 110942"/>
                  <a:gd name="connsiteX10" fmla="*/ 55757 w 444935"/>
                  <a:gd name="connsiteY10" fmla="*/ -1 h 110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4935" h="110942">
                    <a:moveTo>
                      <a:pt x="55757" y="-1"/>
                    </a:moveTo>
                    <a:lnTo>
                      <a:pt x="389162" y="-1"/>
                    </a:lnTo>
                    <a:cubicBezTo>
                      <a:pt x="419631" y="-327"/>
                      <a:pt x="444595" y="24085"/>
                      <a:pt x="444927" y="54578"/>
                    </a:cubicBezTo>
                    <a:cubicBezTo>
                      <a:pt x="444927" y="54756"/>
                      <a:pt x="444927" y="54993"/>
                      <a:pt x="444927" y="55171"/>
                    </a:cubicBezTo>
                    <a:lnTo>
                      <a:pt x="444927" y="55171"/>
                    </a:lnTo>
                    <a:cubicBezTo>
                      <a:pt x="444927" y="85960"/>
                      <a:pt x="419957" y="110936"/>
                      <a:pt x="389162" y="110936"/>
                    </a:cubicBezTo>
                    <a:lnTo>
                      <a:pt x="55757" y="110936"/>
                    </a:lnTo>
                    <a:cubicBezTo>
                      <a:pt x="24956" y="110936"/>
                      <a:pt x="-8" y="85960"/>
                      <a:pt x="-8" y="55171"/>
                    </a:cubicBezTo>
                    <a:lnTo>
                      <a:pt x="-8" y="55171"/>
                    </a:lnTo>
                    <a:cubicBezTo>
                      <a:pt x="-8" y="24678"/>
                      <a:pt x="24689" y="-1"/>
                      <a:pt x="55158" y="-7"/>
                    </a:cubicBezTo>
                    <a:cubicBezTo>
                      <a:pt x="55360" y="-7"/>
                      <a:pt x="55556" y="-1"/>
                      <a:pt x="55757" y="-1"/>
                    </a:cubicBezTo>
                    <a:close/>
                  </a:path>
                </a:pathLst>
              </a:custGeom>
              <a:solidFill>
                <a:srgbClr val="E9E9F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A546783-207B-EC38-8DD1-08F63A1C63B4}"/>
                  </a:ext>
                </a:extLst>
              </p:cNvPr>
              <p:cNvSpPr/>
              <p:nvPr/>
            </p:nvSpPr>
            <p:spPr>
              <a:xfrm>
                <a:off x="4265002" y="6338135"/>
                <a:ext cx="860207" cy="110939"/>
              </a:xfrm>
              <a:custGeom>
                <a:avLst/>
                <a:gdLst>
                  <a:gd name="connsiteX0" fmla="*/ 55164 w 860207"/>
                  <a:gd name="connsiteY0" fmla="*/ -4 h 110939"/>
                  <a:gd name="connsiteX1" fmla="*/ 804434 w 860207"/>
                  <a:gd name="connsiteY1" fmla="*/ -4 h 110939"/>
                  <a:gd name="connsiteX2" fmla="*/ 860194 w 860207"/>
                  <a:gd name="connsiteY2" fmla="*/ 54575 h 110939"/>
                  <a:gd name="connsiteX3" fmla="*/ 860200 w 860207"/>
                  <a:gd name="connsiteY3" fmla="*/ 55168 h 110939"/>
                  <a:gd name="connsiteX4" fmla="*/ 860200 w 860207"/>
                  <a:gd name="connsiteY4" fmla="*/ 55168 h 110939"/>
                  <a:gd name="connsiteX5" fmla="*/ 804434 w 860207"/>
                  <a:gd name="connsiteY5" fmla="*/ 110933 h 110939"/>
                  <a:gd name="connsiteX6" fmla="*/ 55164 w 860207"/>
                  <a:gd name="connsiteY6" fmla="*/ 110933 h 110939"/>
                  <a:gd name="connsiteX7" fmla="*/ -8 w 860207"/>
                  <a:gd name="connsiteY7" fmla="*/ 55168 h 110939"/>
                  <a:gd name="connsiteX8" fmla="*/ -8 w 860207"/>
                  <a:gd name="connsiteY8" fmla="*/ 55168 h 110939"/>
                  <a:gd name="connsiteX9" fmla="*/ 55164 w 860207"/>
                  <a:gd name="connsiteY9" fmla="*/ -4 h 11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0207" h="110939">
                    <a:moveTo>
                      <a:pt x="55164" y="-4"/>
                    </a:moveTo>
                    <a:lnTo>
                      <a:pt x="804434" y="-4"/>
                    </a:lnTo>
                    <a:cubicBezTo>
                      <a:pt x="834904" y="-330"/>
                      <a:pt x="859867" y="24082"/>
                      <a:pt x="860194" y="54575"/>
                    </a:cubicBezTo>
                    <a:cubicBezTo>
                      <a:pt x="860200" y="54753"/>
                      <a:pt x="860200" y="54990"/>
                      <a:pt x="860200" y="55168"/>
                    </a:cubicBezTo>
                    <a:lnTo>
                      <a:pt x="860200" y="55168"/>
                    </a:lnTo>
                    <a:cubicBezTo>
                      <a:pt x="860200" y="85957"/>
                      <a:pt x="835230" y="110933"/>
                      <a:pt x="804434" y="110933"/>
                    </a:cubicBezTo>
                    <a:lnTo>
                      <a:pt x="55164" y="110933"/>
                    </a:lnTo>
                    <a:cubicBezTo>
                      <a:pt x="24599" y="110636"/>
                      <a:pt x="-8" y="85720"/>
                      <a:pt x="-8" y="55168"/>
                    </a:cubicBezTo>
                    <a:lnTo>
                      <a:pt x="-8" y="55168"/>
                    </a:lnTo>
                    <a:cubicBezTo>
                      <a:pt x="-8" y="24675"/>
                      <a:pt x="24694" y="-4"/>
                      <a:pt x="55164" y="-4"/>
                    </a:cubicBezTo>
                    <a:close/>
                  </a:path>
                </a:pathLst>
              </a:custGeom>
              <a:solidFill>
                <a:srgbClr val="E9E9F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35E6636-9204-9AE5-50DC-28A2694B3CB3}"/>
                  </a:ext>
                </a:extLst>
              </p:cNvPr>
              <p:cNvSpPr/>
              <p:nvPr/>
            </p:nvSpPr>
            <p:spPr>
              <a:xfrm>
                <a:off x="4176392" y="4414972"/>
                <a:ext cx="529985" cy="739641"/>
              </a:xfrm>
              <a:custGeom>
                <a:avLst/>
                <a:gdLst>
                  <a:gd name="connsiteX0" fmla="*/ 394125 w 529985"/>
                  <a:gd name="connsiteY0" fmla="*/ 34860 h 739641"/>
                  <a:gd name="connsiteX1" fmla="*/ 407176 w 529985"/>
                  <a:gd name="connsiteY1" fmla="*/ 31300 h 739641"/>
                  <a:gd name="connsiteX2" fmla="*/ 419041 w 529985"/>
                  <a:gd name="connsiteY2" fmla="*/ 31300 h 739641"/>
                  <a:gd name="connsiteX3" fmla="*/ 433872 w 529985"/>
                  <a:gd name="connsiteY3" fmla="*/ 31300 h 739641"/>
                  <a:gd name="connsiteX4" fmla="*/ 464721 w 529985"/>
                  <a:gd name="connsiteY4" fmla="*/ 31300 h 739641"/>
                  <a:gd name="connsiteX5" fmla="*/ 486078 w 529985"/>
                  <a:gd name="connsiteY5" fmla="*/ 34266 h 739641"/>
                  <a:gd name="connsiteX6" fmla="*/ 490824 w 529985"/>
                  <a:gd name="connsiteY6" fmla="*/ 34266 h 739641"/>
                  <a:gd name="connsiteX7" fmla="*/ 506841 w 529985"/>
                  <a:gd name="connsiteY7" fmla="*/ 38419 h 739641"/>
                  <a:gd name="connsiteX8" fmla="*/ 511587 w 529985"/>
                  <a:gd name="connsiteY8" fmla="*/ 38419 h 739641"/>
                  <a:gd name="connsiteX9" fmla="*/ 529978 w 529985"/>
                  <a:gd name="connsiteY9" fmla="*/ 47318 h 739641"/>
                  <a:gd name="connsiteX10" fmla="*/ 529978 w 529985"/>
                  <a:gd name="connsiteY10" fmla="*/ 47318 h 739641"/>
                  <a:gd name="connsiteX11" fmla="*/ 462348 w 529985"/>
                  <a:gd name="connsiteY11" fmla="*/ 7570 h 739641"/>
                  <a:gd name="connsiteX12" fmla="*/ 462348 w 529985"/>
                  <a:gd name="connsiteY12" fmla="*/ 7570 h 739641"/>
                  <a:gd name="connsiteX13" fmla="*/ 448110 w 529985"/>
                  <a:gd name="connsiteY13" fmla="*/ 451 h 739641"/>
                  <a:gd name="connsiteX14" fmla="*/ 445143 w 529985"/>
                  <a:gd name="connsiteY14" fmla="*/ 451 h 739641"/>
                  <a:gd name="connsiteX15" fmla="*/ 440398 w 529985"/>
                  <a:gd name="connsiteY15" fmla="*/ 451 h 739641"/>
                  <a:gd name="connsiteX16" fmla="*/ 432685 w 529985"/>
                  <a:gd name="connsiteY16" fmla="*/ 451 h 739641"/>
                  <a:gd name="connsiteX17" fmla="*/ 424380 w 529985"/>
                  <a:gd name="connsiteY17" fmla="*/ 451 h 739641"/>
                  <a:gd name="connsiteX18" fmla="*/ 419634 w 529985"/>
                  <a:gd name="connsiteY18" fmla="*/ 451 h 739641"/>
                  <a:gd name="connsiteX19" fmla="*/ 419634 w 529985"/>
                  <a:gd name="connsiteY19" fmla="*/ 451 h 739641"/>
                  <a:gd name="connsiteX20" fmla="*/ 402430 w 529985"/>
                  <a:gd name="connsiteY20" fmla="*/ 451 h 739641"/>
                  <a:gd name="connsiteX21" fmla="*/ 402430 w 529985"/>
                  <a:gd name="connsiteY21" fmla="*/ 451 h 739641"/>
                  <a:gd name="connsiteX22" fmla="*/ 398870 w 529985"/>
                  <a:gd name="connsiteY22" fmla="*/ 451 h 739641"/>
                  <a:gd name="connsiteX23" fmla="*/ 380480 w 529985"/>
                  <a:gd name="connsiteY23" fmla="*/ 451 h 739641"/>
                  <a:gd name="connsiteX24" fmla="*/ 371581 w 529985"/>
                  <a:gd name="connsiteY24" fmla="*/ 451 h 739641"/>
                  <a:gd name="connsiteX25" fmla="*/ 363869 w 529985"/>
                  <a:gd name="connsiteY25" fmla="*/ 451 h 739641"/>
                  <a:gd name="connsiteX26" fmla="*/ 356750 w 529985"/>
                  <a:gd name="connsiteY26" fmla="*/ 451 h 739641"/>
                  <a:gd name="connsiteX27" fmla="*/ 344885 w 529985"/>
                  <a:gd name="connsiteY27" fmla="*/ 3418 h 739641"/>
                  <a:gd name="connsiteX28" fmla="*/ 338359 w 529985"/>
                  <a:gd name="connsiteY28" fmla="*/ 3418 h 739641"/>
                  <a:gd name="connsiteX29" fmla="*/ 332427 w 529985"/>
                  <a:gd name="connsiteY29" fmla="*/ 3418 h 739641"/>
                  <a:gd name="connsiteX30" fmla="*/ 312256 w 529985"/>
                  <a:gd name="connsiteY30" fmla="*/ 9943 h 739641"/>
                  <a:gd name="connsiteX31" fmla="*/ 305138 w 529985"/>
                  <a:gd name="connsiteY31" fmla="*/ 9943 h 739641"/>
                  <a:gd name="connsiteX32" fmla="*/ 300984 w 529985"/>
                  <a:gd name="connsiteY32" fmla="*/ 9943 h 739641"/>
                  <a:gd name="connsiteX33" fmla="*/ 264797 w 529985"/>
                  <a:gd name="connsiteY33" fmla="*/ 27740 h 739641"/>
                  <a:gd name="connsiteX34" fmla="*/ 238100 w 529985"/>
                  <a:gd name="connsiteY34" fmla="*/ 44945 h 739641"/>
                  <a:gd name="connsiteX35" fmla="*/ 229202 w 529985"/>
                  <a:gd name="connsiteY35" fmla="*/ 51470 h 739641"/>
                  <a:gd name="connsiteX36" fmla="*/ 211404 w 529985"/>
                  <a:gd name="connsiteY36" fmla="*/ 64522 h 739641"/>
                  <a:gd name="connsiteX37" fmla="*/ 201319 w 529985"/>
                  <a:gd name="connsiteY37" fmla="*/ 72827 h 739641"/>
                  <a:gd name="connsiteX38" fmla="*/ 185301 w 529985"/>
                  <a:gd name="connsiteY38" fmla="*/ 87065 h 739641"/>
                  <a:gd name="connsiteX39" fmla="*/ 175810 w 529985"/>
                  <a:gd name="connsiteY39" fmla="*/ 95964 h 739641"/>
                  <a:gd name="connsiteX40" fmla="*/ 169877 w 529985"/>
                  <a:gd name="connsiteY40" fmla="*/ 101303 h 739641"/>
                  <a:gd name="connsiteX41" fmla="*/ 163944 w 529985"/>
                  <a:gd name="connsiteY41" fmla="*/ 107828 h 739641"/>
                  <a:gd name="connsiteX42" fmla="*/ 144367 w 529985"/>
                  <a:gd name="connsiteY42" fmla="*/ 127999 h 739641"/>
                  <a:gd name="connsiteX43" fmla="*/ 138435 w 529985"/>
                  <a:gd name="connsiteY43" fmla="*/ 134525 h 739641"/>
                  <a:gd name="connsiteX44" fmla="*/ 133689 w 529985"/>
                  <a:gd name="connsiteY44" fmla="*/ 140457 h 739641"/>
                  <a:gd name="connsiteX45" fmla="*/ 122417 w 529985"/>
                  <a:gd name="connsiteY45" fmla="*/ 154102 h 739641"/>
                  <a:gd name="connsiteX46" fmla="*/ 115298 w 529985"/>
                  <a:gd name="connsiteY46" fmla="*/ 163000 h 739641"/>
                  <a:gd name="connsiteX47" fmla="*/ 109959 w 529985"/>
                  <a:gd name="connsiteY47" fmla="*/ 170713 h 739641"/>
                  <a:gd name="connsiteX48" fmla="*/ 101654 w 529985"/>
                  <a:gd name="connsiteY48" fmla="*/ 181391 h 739641"/>
                  <a:gd name="connsiteX49" fmla="*/ 96314 w 529985"/>
                  <a:gd name="connsiteY49" fmla="*/ 188510 h 739641"/>
                  <a:gd name="connsiteX50" fmla="*/ 88009 w 529985"/>
                  <a:gd name="connsiteY50" fmla="*/ 201561 h 739641"/>
                  <a:gd name="connsiteX51" fmla="*/ 82077 w 529985"/>
                  <a:gd name="connsiteY51" fmla="*/ 209867 h 739641"/>
                  <a:gd name="connsiteX52" fmla="*/ 82077 w 529985"/>
                  <a:gd name="connsiteY52" fmla="*/ 213427 h 739641"/>
                  <a:gd name="connsiteX53" fmla="*/ 67839 w 529985"/>
                  <a:gd name="connsiteY53" fmla="*/ 237156 h 739641"/>
                  <a:gd name="connsiteX54" fmla="*/ 67839 w 529985"/>
                  <a:gd name="connsiteY54" fmla="*/ 237156 h 739641"/>
                  <a:gd name="connsiteX55" fmla="*/ 67839 w 529985"/>
                  <a:gd name="connsiteY55" fmla="*/ 242495 h 739641"/>
                  <a:gd name="connsiteX56" fmla="*/ 58347 w 529985"/>
                  <a:gd name="connsiteY56" fmla="*/ 259700 h 739641"/>
                  <a:gd name="connsiteX57" fmla="*/ 54194 w 529985"/>
                  <a:gd name="connsiteY57" fmla="*/ 268005 h 739641"/>
                  <a:gd name="connsiteX58" fmla="*/ 50041 w 529985"/>
                  <a:gd name="connsiteY58" fmla="*/ 276310 h 739641"/>
                  <a:gd name="connsiteX59" fmla="*/ 45889 w 529985"/>
                  <a:gd name="connsiteY59" fmla="*/ 284022 h 739641"/>
                  <a:gd name="connsiteX60" fmla="*/ 36990 w 529985"/>
                  <a:gd name="connsiteY60" fmla="*/ 304193 h 739641"/>
                  <a:gd name="connsiteX61" fmla="*/ 36990 w 529985"/>
                  <a:gd name="connsiteY61" fmla="*/ 307752 h 739641"/>
                  <a:gd name="connsiteX62" fmla="*/ 36990 w 529985"/>
                  <a:gd name="connsiteY62" fmla="*/ 307752 h 739641"/>
                  <a:gd name="connsiteX63" fmla="*/ 26905 w 529985"/>
                  <a:gd name="connsiteY63" fmla="*/ 333262 h 739641"/>
                  <a:gd name="connsiteX64" fmla="*/ 26905 w 529985"/>
                  <a:gd name="connsiteY64" fmla="*/ 338008 h 739641"/>
                  <a:gd name="connsiteX65" fmla="*/ 23345 w 529985"/>
                  <a:gd name="connsiteY65" fmla="*/ 346907 h 739641"/>
                  <a:gd name="connsiteX66" fmla="*/ 18599 w 529985"/>
                  <a:gd name="connsiteY66" fmla="*/ 359958 h 739641"/>
                  <a:gd name="connsiteX67" fmla="*/ 18599 w 529985"/>
                  <a:gd name="connsiteY67" fmla="*/ 370043 h 739641"/>
                  <a:gd name="connsiteX68" fmla="*/ 15039 w 529985"/>
                  <a:gd name="connsiteY68" fmla="*/ 381908 h 739641"/>
                  <a:gd name="connsiteX69" fmla="*/ 15039 w 529985"/>
                  <a:gd name="connsiteY69" fmla="*/ 389027 h 739641"/>
                  <a:gd name="connsiteX70" fmla="*/ 12073 w 529985"/>
                  <a:gd name="connsiteY70" fmla="*/ 402078 h 739641"/>
                  <a:gd name="connsiteX71" fmla="*/ 8514 w 529985"/>
                  <a:gd name="connsiteY71" fmla="*/ 416909 h 739641"/>
                  <a:gd name="connsiteX72" fmla="*/ 8514 w 529985"/>
                  <a:gd name="connsiteY72" fmla="*/ 421655 h 739641"/>
                  <a:gd name="connsiteX73" fmla="*/ 8514 w 529985"/>
                  <a:gd name="connsiteY73" fmla="*/ 432334 h 739641"/>
                  <a:gd name="connsiteX74" fmla="*/ 4361 w 529985"/>
                  <a:gd name="connsiteY74" fmla="*/ 454877 h 739641"/>
                  <a:gd name="connsiteX75" fmla="*/ 4361 w 529985"/>
                  <a:gd name="connsiteY75" fmla="*/ 461403 h 739641"/>
                  <a:gd name="connsiteX76" fmla="*/ 4361 w 529985"/>
                  <a:gd name="connsiteY76" fmla="*/ 475641 h 739641"/>
                  <a:gd name="connsiteX77" fmla="*/ 4361 w 529985"/>
                  <a:gd name="connsiteY77" fmla="*/ 485726 h 739641"/>
                  <a:gd name="connsiteX78" fmla="*/ 4361 w 529985"/>
                  <a:gd name="connsiteY78" fmla="*/ 517168 h 739641"/>
                  <a:gd name="connsiteX79" fmla="*/ 58347 w 529985"/>
                  <a:gd name="connsiteY79" fmla="*/ 699888 h 739641"/>
                  <a:gd name="connsiteX80" fmla="*/ 126570 w 529985"/>
                  <a:gd name="connsiteY80" fmla="*/ 739635 h 739641"/>
                  <a:gd name="connsiteX81" fmla="*/ 43515 w 529985"/>
                  <a:gd name="connsiteY81" fmla="*/ 556915 h 739641"/>
                  <a:gd name="connsiteX82" fmla="*/ 43515 w 529985"/>
                  <a:gd name="connsiteY82" fmla="*/ 525473 h 739641"/>
                  <a:gd name="connsiteX83" fmla="*/ 43515 w 529985"/>
                  <a:gd name="connsiteY83" fmla="*/ 514795 h 739641"/>
                  <a:gd name="connsiteX84" fmla="*/ 43515 w 529985"/>
                  <a:gd name="connsiteY84" fmla="*/ 494625 h 739641"/>
                  <a:gd name="connsiteX85" fmla="*/ 47668 w 529985"/>
                  <a:gd name="connsiteY85" fmla="*/ 472081 h 739641"/>
                  <a:gd name="connsiteX86" fmla="*/ 47668 w 529985"/>
                  <a:gd name="connsiteY86" fmla="*/ 456064 h 739641"/>
                  <a:gd name="connsiteX87" fmla="*/ 51228 w 529985"/>
                  <a:gd name="connsiteY87" fmla="*/ 441826 h 739641"/>
                  <a:gd name="connsiteX88" fmla="*/ 56567 w 529985"/>
                  <a:gd name="connsiteY88" fmla="*/ 421655 h 739641"/>
                  <a:gd name="connsiteX89" fmla="*/ 60126 w 529985"/>
                  <a:gd name="connsiteY89" fmla="*/ 409791 h 739641"/>
                  <a:gd name="connsiteX90" fmla="*/ 67839 w 529985"/>
                  <a:gd name="connsiteY90" fmla="*/ 386654 h 739641"/>
                  <a:gd name="connsiteX91" fmla="*/ 71398 w 529985"/>
                  <a:gd name="connsiteY91" fmla="*/ 377162 h 739641"/>
                  <a:gd name="connsiteX92" fmla="*/ 83856 w 529985"/>
                  <a:gd name="connsiteY92" fmla="*/ 346313 h 739641"/>
                  <a:gd name="connsiteX93" fmla="*/ 83856 w 529985"/>
                  <a:gd name="connsiteY93" fmla="*/ 342161 h 739641"/>
                  <a:gd name="connsiteX94" fmla="*/ 96314 w 529985"/>
                  <a:gd name="connsiteY94" fmla="*/ 314871 h 739641"/>
                  <a:gd name="connsiteX95" fmla="*/ 101060 w 529985"/>
                  <a:gd name="connsiteY95" fmla="*/ 305973 h 739641"/>
                  <a:gd name="connsiteX96" fmla="*/ 123604 w 529985"/>
                  <a:gd name="connsiteY96" fmla="*/ 278090 h 739641"/>
                  <a:gd name="connsiteX97" fmla="*/ 126570 w 529985"/>
                  <a:gd name="connsiteY97" fmla="*/ 273344 h 739641"/>
                  <a:gd name="connsiteX98" fmla="*/ 144367 w 529985"/>
                  <a:gd name="connsiteY98" fmla="*/ 244275 h 739641"/>
                  <a:gd name="connsiteX99" fmla="*/ 149707 w 529985"/>
                  <a:gd name="connsiteY99" fmla="*/ 235970 h 739641"/>
                  <a:gd name="connsiteX100" fmla="*/ 163944 w 529985"/>
                  <a:gd name="connsiteY100" fmla="*/ 215206 h 739641"/>
                  <a:gd name="connsiteX101" fmla="*/ 172250 w 529985"/>
                  <a:gd name="connsiteY101" fmla="*/ 204528 h 739641"/>
                  <a:gd name="connsiteX102" fmla="*/ 184708 w 529985"/>
                  <a:gd name="connsiteY102" fmla="*/ 188510 h 739641"/>
                  <a:gd name="connsiteX103" fmla="*/ 195980 w 529985"/>
                  <a:gd name="connsiteY103" fmla="*/ 174865 h 739641"/>
                  <a:gd name="connsiteX104" fmla="*/ 206658 w 529985"/>
                  <a:gd name="connsiteY104" fmla="*/ 162407 h 739641"/>
                  <a:gd name="connsiteX105" fmla="*/ 225642 w 529985"/>
                  <a:gd name="connsiteY105" fmla="*/ 142237 h 739641"/>
                  <a:gd name="connsiteX106" fmla="*/ 238100 w 529985"/>
                  <a:gd name="connsiteY106" fmla="*/ 130372 h 739641"/>
                  <a:gd name="connsiteX107" fmla="*/ 247593 w 529985"/>
                  <a:gd name="connsiteY107" fmla="*/ 120880 h 739641"/>
                  <a:gd name="connsiteX108" fmla="*/ 263610 w 529985"/>
                  <a:gd name="connsiteY108" fmla="*/ 107236 h 739641"/>
                  <a:gd name="connsiteX109" fmla="*/ 273695 w 529985"/>
                  <a:gd name="connsiteY109" fmla="*/ 98930 h 739641"/>
                  <a:gd name="connsiteX110" fmla="*/ 291493 w 529985"/>
                  <a:gd name="connsiteY110" fmla="*/ 85285 h 739641"/>
                  <a:gd name="connsiteX111" fmla="*/ 299798 w 529985"/>
                  <a:gd name="connsiteY111" fmla="*/ 79353 h 739641"/>
                  <a:gd name="connsiteX112" fmla="*/ 327087 w 529985"/>
                  <a:gd name="connsiteY112" fmla="*/ 62149 h 739641"/>
                  <a:gd name="connsiteX113" fmla="*/ 363275 w 529985"/>
                  <a:gd name="connsiteY113" fmla="*/ 44351 h 739641"/>
                  <a:gd name="connsiteX114" fmla="*/ 374547 w 529985"/>
                  <a:gd name="connsiteY114" fmla="*/ 39606 h 73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529985" h="739641">
                    <a:moveTo>
                      <a:pt x="394125" y="34860"/>
                    </a:moveTo>
                    <a:lnTo>
                      <a:pt x="407176" y="31300"/>
                    </a:lnTo>
                    <a:lnTo>
                      <a:pt x="419041" y="31300"/>
                    </a:lnTo>
                    <a:lnTo>
                      <a:pt x="433872" y="31300"/>
                    </a:lnTo>
                    <a:lnTo>
                      <a:pt x="464721" y="31300"/>
                    </a:lnTo>
                    <a:cubicBezTo>
                      <a:pt x="471911" y="31703"/>
                      <a:pt x="479053" y="32700"/>
                      <a:pt x="486078" y="34266"/>
                    </a:cubicBezTo>
                    <a:lnTo>
                      <a:pt x="490824" y="34266"/>
                    </a:lnTo>
                    <a:lnTo>
                      <a:pt x="506841" y="38419"/>
                    </a:lnTo>
                    <a:lnTo>
                      <a:pt x="511587" y="38419"/>
                    </a:lnTo>
                    <a:cubicBezTo>
                      <a:pt x="517994" y="40780"/>
                      <a:pt x="524152" y="43758"/>
                      <a:pt x="529978" y="47318"/>
                    </a:cubicBezTo>
                    <a:lnTo>
                      <a:pt x="529978" y="47318"/>
                    </a:lnTo>
                    <a:lnTo>
                      <a:pt x="462348" y="7570"/>
                    </a:lnTo>
                    <a:lnTo>
                      <a:pt x="462348" y="7570"/>
                    </a:lnTo>
                    <a:lnTo>
                      <a:pt x="448110" y="451"/>
                    </a:lnTo>
                    <a:lnTo>
                      <a:pt x="445143" y="451"/>
                    </a:lnTo>
                    <a:lnTo>
                      <a:pt x="440398" y="451"/>
                    </a:lnTo>
                    <a:lnTo>
                      <a:pt x="432685" y="451"/>
                    </a:lnTo>
                    <a:lnTo>
                      <a:pt x="424380" y="451"/>
                    </a:lnTo>
                    <a:lnTo>
                      <a:pt x="419634" y="451"/>
                    </a:lnTo>
                    <a:lnTo>
                      <a:pt x="419634" y="451"/>
                    </a:lnTo>
                    <a:cubicBezTo>
                      <a:pt x="413915" y="-160"/>
                      <a:pt x="408149" y="-160"/>
                      <a:pt x="402430" y="451"/>
                    </a:cubicBezTo>
                    <a:cubicBezTo>
                      <a:pt x="402430" y="451"/>
                      <a:pt x="402430" y="451"/>
                      <a:pt x="402430" y="451"/>
                    </a:cubicBezTo>
                    <a:cubicBezTo>
                      <a:pt x="402430" y="451"/>
                      <a:pt x="402430" y="451"/>
                      <a:pt x="398870" y="451"/>
                    </a:cubicBezTo>
                    <a:lnTo>
                      <a:pt x="380480" y="451"/>
                    </a:lnTo>
                    <a:lnTo>
                      <a:pt x="371581" y="451"/>
                    </a:lnTo>
                    <a:lnTo>
                      <a:pt x="363869" y="451"/>
                    </a:lnTo>
                    <a:lnTo>
                      <a:pt x="356750" y="451"/>
                    </a:lnTo>
                    <a:lnTo>
                      <a:pt x="344885" y="3418"/>
                    </a:lnTo>
                    <a:lnTo>
                      <a:pt x="338359" y="3418"/>
                    </a:lnTo>
                    <a:lnTo>
                      <a:pt x="332427" y="3418"/>
                    </a:lnTo>
                    <a:lnTo>
                      <a:pt x="312256" y="9943"/>
                    </a:lnTo>
                    <a:lnTo>
                      <a:pt x="305138" y="9943"/>
                    </a:lnTo>
                    <a:lnTo>
                      <a:pt x="300984" y="9943"/>
                    </a:lnTo>
                    <a:cubicBezTo>
                      <a:pt x="288526" y="15027"/>
                      <a:pt x="276430" y="20978"/>
                      <a:pt x="264797" y="27740"/>
                    </a:cubicBezTo>
                    <a:lnTo>
                      <a:pt x="238100" y="44945"/>
                    </a:lnTo>
                    <a:lnTo>
                      <a:pt x="229202" y="51470"/>
                    </a:lnTo>
                    <a:lnTo>
                      <a:pt x="211404" y="64522"/>
                    </a:lnTo>
                    <a:lnTo>
                      <a:pt x="201319" y="72827"/>
                    </a:lnTo>
                    <a:lnTo>
                      <a:pt x="185301" y="87065"/>
                    </a:lnTo>
                    <a:lnTo>
                      <a:pt x="175810" y="95964"/>
                    </a:lnTo>
                    <a:lnTo>
                      <a:pt x="169877" y="101303"/>
                    </a:lnTo>
                    <a:lnTo>
                      <a:pt x="163944" y="107828"/>
                    </a:lnTo>
                    <a:lnTo>
                      <a:pt x="144367" y="127999"/>
                    </a:lnTo>
                    <a:cubicBezTo>
                      <a:pt x="142712" y="130449"/>
                      <a:pt x="140713" y="132644"/>
                      <a:pt x="138435" y="134525"/>
                    </a:cubicBezTo>
                    <a:lnTo>
                      <a:pt x="133689" y="140457"/>
                    </a:lnTo>
                    <a:lnTo>
                      <a:pt x="122417" y="154102"/>
                    </a:lnTo>
                    <a:lnTo>
                      <a:pt x="115298" y="163000"/>
                    </a:lnTo>
                    <a:lnTo>
                      <a:pt x="109959" y="170713"/>
                    </a:lnTo>
                    <a:lnTo>
                      <a:pt x="101654" y="181391"/>
                    </a:lnTo>
                    <a:lnTo>
                      <a:pt x="96314" y="188510"/>
                    </a:lnTo>
                    <a:lnTo>
                      <a:pt x="88009" y="201561"/>
                    </a:lnTo>
                    <a:lnTo>
                      <a:pt x="82077" y="209867"/>
                    </a:lnTo>
                    <a:cubicBezTo>
                      <a:pt x="82249" y="211048"/>
                      <a:pt x="82249" y="212246"/>
                      <a:pt x="82077" y="213427"/>
                    </a:cubicBezTo>
                    <a:lnTo>
                      <a:pt x="67839" y="237156"/>
                    </a:lnTo>
                    <a:lnTo>
                      <a:pt x="67839" y="237156"/>
                    </a:lnTo>
                    <a:lnTo>
                      <a:pt x="67839" y="242495"/>
                    </a:lnTo>
                    <a:lnTo>
                      <a:pt x="58347" y="259700"/>
                    </a:lnTo>
                    <a:cubicBezTo>
                      <a:pt x="58347" y="259700"/>
                      <a:pt x="55380" y="265039"/>
                      <a:pt x="54194" y="268005"/>
                    </a:cubicBezTo>
                    <a:cubicBezTo>
                      <a:pt x="53008" y="270971"/>
                      <a:pt x="54194" y="273344"/>
                      <a:pt x="50041" y="276310"/>
                    </a:cubicBezTo>
                    <a:lnTo>
                      <a:pt x="45889" y="284022"/>
                    </a:lnTo>
                    <a:lnTo>
                      <a:pt x="36990" y="304193"/>
                    </a:lnTo>
                    <a:lnTo>
                      <a:pt x="36990" y="307752"/>
                    </a:lnTo>
                    <a:lnTo>
                      <a:pt x="36990" y="307752"/>
                    </a:lnTo>
                    <a:cubicBezTo>
                      <a:pt x="33430" y="316058"/>
                      <a:pt x="29871" y="324363"/>
                      <a:pt x="26905" y="333262"/>
                    </a:cubicBezTo>
                    <a:lnTo>
                      <a:pt x="26905" y="338008"/>
                    </a:lnTo>
                    <a:lnTo>
                      <a:pt x="23345" y="346907"/>
                    </a:lnTo>
                    <a:cubicBezTo>
                      <a:pt x="23345" y="351652"/>
                      <a:pt x="23345" y="355805"/>
                      <a:pt x="18599" y="359958"/>
                    </a:cubicBezTo>
                    <a:lnTo>
                      <a:pt x="18599" y="370043"/>
                    </a:lnTo>
                    <a:lnTo>
                      <a:pt x="15039" y="381908"/>
                    </a:lnTo>
                    <a:cubicBezTo>
                      <a:pt x="15039" y="381908"/>
                      <a:pt x="15039" y="386654"/>
                      <a:pt x="15039" y="389027"/>
                    </a:cubicBezTo>
                    <a:cubicBezTo>
                      <a:pt x="15039" y="391400"/>
                      <a:pt x="15039" y="397925"/>
                      <a:pt x="12073" y="402078"/>
                    </a:cubicBezTo>
                    <a:lnTo>
                      <a:pt x="8514" y="416909"/>
                    </a:lnTo>
                    <a:cubicBezTo>
                      <a:pt x="8176" y="418476"/>
                      <a:pt x="8176" y="420089"/>
                      <a:pt x="8514" y="421655"/>
                    </a:cubicBezTo>
                    <a:lnTo>
                      <a:pt x="8514" y="432334"/>
                    </a:lnTo>
                    <a:cubicBezTo>
                      <a:pt x="8514" y="440046"/>
                      <a:pt x="8514" y="447758"/>
                      <a:pt x="4361" y="454877"/>
                    </a:cubicBezTo>
                    <a:cubicBezTo>
                      <a:pt x="4640" y="457043"/>
                      <a:pt x="4640" y="459237"/>
                      <a:pt x="4361" y="461403"/>
                    </a:cubicBezTo>
                    <a:cubicBezTo>
                      <a:pt x="4361" y="466149"/>
                      <a:pt x="4361" y="470895"/>
                      <a:pt x="4361" y="475641"/>
                    </a:cubicBezTo>
                    <a:cubicBezTo>
                      <a:pt x="4361" y="480387"/>
                      <a:pt x="4361" y="482167"/>
                      <a:pt x="4361" y="485726"/>
                    </a:cubicBezTo>
                    <a:cubicBezTo>
                      <a:pt x="4361" y="489285"/>
                      <a:pt x="4361" y="506489"/>
                      <a:pt x="4361" y="517168"/>
                    </a:cubicBezTo>
                    <a:cubicBezTo>
                      <a:pt x="-9687" y="583285"/>
                      <a:pt x="10620" y="652024"/>
                      <a:pt x="58347" y="699888"/>
                    </a:cubicBezTo>
                    <a:lnTo>
                      <a:pt x="126570" y="739635"/>
                    </a:lnTo>
                    <a:cubicBezTo>
                      <a:pt x="68005" y="698126"/>
                      <a:pt x="36278" y="628336"/>
                      <a:pt x="43515" y="556915"/>
                    </a:cubicBezTo>
                    <a:cubicBezTo>
                      <a:pt x="43515" y="546237"/>
                      <a:pt x="43515" y="535558"/>
                      <a:pt x="43515" y="525473"/>
                    </a:cubicBezTo>
                    <a:cubicBezTo>
                      <a:pt x="43515" y="515388"/>
                      <a:pt x="43515" y="518355"/>
                      <a:pt x="43515" y="514795"/>
                    </a:cubicBezTo>
                    <a:cubicBezTo>
                      <a:pt x="43515" y="511236"/>
                      <a:pt x="43515" y="501743"/>
                      <a:pt x="43515" y="494625"/>
                    </a:cubicBezTo>
                    <a:cubicBezTo>
                      <a:pt x="43515" y="487506"/>
                      <a:pt x="43515" y="479200"/>
                      <a:pt x="47668" y="472081"/>
                    </a:cubicBezTo>
                    <a:cubicBezTo>
                      <a:pt x="47383" y="466748"/>
                      <a:pt x="47383" y="461397"/>
                      <a:pt x="47668" y="456064"/>
                    </a:cubicBezTo>
                    <a:lnTo>
                      <a:pt x="51228" y="441826"/>
                    </a:lnTo>
                    <a:lnTo>
                      <a:pt x="56567" y="421655"/>
                    </a:lnTo>
                    <a:lnTo>
                      <a:pt x="60126" y="409791"/>
                    </a:lnTo>
                    <a:cubicBezTo>
                      <a:pt x="60126" y="402078"/>
                      <a:pt x="64872" y="394366"/>
                      <a:pt x="67839" y="386654"/>
                    </a:cubicBezTo>
                    <a:lnTo>
                      <a:pt x="71398" y="377162"/>
                    </a:lnTo>
                    <a:cubicBezTo>
                      <a:pt x="74957" y="367077"/>
                      <a:pt x="79110" y="356398"/>
                      <a:pt x="83856" y="346313"/>
                    </a:cubicBezTo>
                    <a:lnTo>
                      <a:pt x="83856" y="342161"/>
                    </a:lnTo>
                    <a:lnTo>
                      <a:pt x="96314" y="314871"/>
                    </a:lnTo>
                    <a:lnTo>
                      <a:pt x="101060" y="305973"/>
                    </a:lnTo>
                    <a:lnTo>
                      <a:pt x="123604" y="278090"/>
                    </a:lnTo>
                    <a:lnTo>
                      <a:pt x="126570" y="273344"/>
                    </a:lnTo>
                    <a:lnTo>
                      <a:pt x="144367" y="244275"/>
                    </a:lnTo>
                    <a:lnTo>
                      <a:pt x="149707" y="235970"/>
                    </a:lnTo>
                    <a:lnTo>
                      <a:pt x="163944" y="215206"/>
                    </a:lnTo>
                    <a:lnTo>
                      <a:pt x="172250" y="204528"/>
                    </a:lnTo>
                    <a:lnTo>
                      <a:pt x="184708" y="188510"/>
                    </a:lnTo>
                    <a:lnTo>
                      <a:pt x="195980" y="174865"/>
                    </a:lnTo>
                    <a:lnTo>
                      <a:pt x="206658" y="162407"/>
                    </a:lnTo>
                    <a:lnTo>
                      <a:pt x="225642" y="142237"/>
                    </a:lnTo>
                    <a:lnTo>
                      <a:pt x="238100" y="130372"/>
                    </a:lnTo>
                    <a:cubicBezTo>
                      <a:pt x="238100" y="126812"/>
                      <a:pt x="244626" y="123846"/>
                      <a:pt x="247593" y="120880"/>
                    </a:cubicBezTo>
                    <a:lnTo>
                      <a:pt x="263610" y="107236"/>
                    </a:lnTo>
                    <a:lnTo>
                      <a:pt x="273695" y="98930"/>
                    </a:lnTo>
                    <a:lnTo>
                      <a:pt x="291493" y="85285"/>
                    </a:lnTo>
                    <a:lnTo>
                      <a:pt x="299798" y="79353"/>
                    </a:lnTo>
                    <a:lnTo>
                      <a:pt x="327087" y="62149"/>
                    </a:lnTo>
                    <a:cubicBezTo>
                      <a:pt x="338721" y="55386"/>
                      <a:pt x="350817" y="49435"/>
                      <a:pt x="363275" y="44351"/>
                    </a:cubicBezTo>
                    <a:lnTo>
                      <a:pt x="374547" y="39606"/>
                    </a:ln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B451BC2-B26E-F46F-4573-EB2BB5E212F7}"/>
                  </a:ext>
                </a:extLst>
              </p:cNvPr>
              <p:cNvSpPr/>
              <p:nvPr/>
            </p:nvSpPr>
            <p:spPr>
              <a:xfrm>
                <a:off x="4219322" y="4440115"/>
                <a:ext cx="570703" cy="733939"/>
              </a:xfrm>
              <a:custGeom>
                <a:avLst/>
                <a:gdLst>
                  <a:gd name="connsiteX0" fmla="*/ 284157 w 570703"/>
                  <a:gd name="connsiteY0" fmla="*/ 39379 h 733939"/>
                  <a:gd name="connsiteX1" fmla="*/ 570695 w 570703"/>
                  <a:gd name="connsiteY1" fmla="*/ 202521 h 733939"/>
                  <a:gd name="connsiteX2" fmla="*/ 285937 w 570703"/>
                  <a:gd name="connsiteY2" fmla="*/ 694915 h 733939"/>
                  <a:gd name="connsiteX3" fmla="*/ -8 w 570703"/>
                  <a:gd name="connsiteY3" fmla="*/ 531772 h 733939"/>
                  <a:gd name="connsiteX4" fmla="*/ 284157 w 570703"/>
                  <a:gd name="connsiteY4" fmla="*/ 39379 h 7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0703" h="733939">
                    <a:moveTo>
                      <a:pt x="284157" y="39379"/>
                    </a:moveTo>
                    <a:cubicBezTo>
                      <a:pt x="441961" y="-51981"/>
                      <a:pt x="570102" y="20988"/>
                      <a:pt x="570695" y="202521"/>
                    </a:cubicBezTo>
                    <a:cubicBezTo>
                      <a:pt x="559767" y="402682"/>
                      <a:pt x="453974" y="585615"/>
                      <a:pt x="285937" y="694915"/>
                    </a:cubicBezTo>
                    <a:cubicBezTo>
                      <a:pt x="128727" y="785681"/>
                      <a:pt x="585" y="712712"/>
                      <a:pt x="-8" y="531772"/>
                    </a:cubicBezTo>
                    <a:cubicBezTo>
                      <a:pt x="10593" y="331664"/>
                      <a:pt x="116197" y="148678"/>
                      <a:pt x="284157" y="39379"/>
                    </a:cubicBezTo>
                    <a:close/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4ACE7F4-5F64-67A1-5BA9-A25FD56E799E}"/>
                  </a:ext>
                </a:extLst>
              </p:cNvPr>
              <p:cNvSpPr/>
              <p:nvPr/>
            </p:nvSpPr>
            <p:spPr>
              <a:xfrm>
                <a:off x="4272121" y="4507600"/>
                <a:ext cx="465105" cy="598864"/>
              </a:xfrm>
              <a:custGeom>
                <a:avLst/>
                <a:gdLst>
                  <a:gd name="connsiteX0" fmla="*/ 231951 w 465105"/>
                  <a:gd name="connsiteY0" fmla="*/ 31811 h 598864"/>
                  <a:gd name="connsiteX1" fmla="*/ 465097 w 465105"/>
                  <a:gd name="connsiteY1" fmla="*/ 165291 h 598864"/>
                  <a:gd name="connsiteX2" fmla="*/ 233138 w 465105"/>
                  <a:gd name="connsiteY2" fmla="*/ 566918 h 598864"/>
                  <a:gd name="connsiteX3" fmla="*/ -8 w 465105"/>
                  <a:gd name="connsiteY3" fmla="*/ 434031 h 598864"/>
                  <a:gd name="connsiteX4" fmla="*/ 231951 w 465105"/>
                  <a:gd name="connsiteY4" fmla="*/ 31811 h 59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105" h="598864">
                    <a:moveTo>
                      <a:pt x="231951" y="31811"/>
                    </a:moveTo>
                    <a:cubicBezTo>
                      <a:pt x="360092" y="-42345"/>
                      <a:pt x="464504" y="17573"/>
                      <a:pt x="465097" y="165291"/>
                    </a:cubicBezTo>
                    <a:cubicBezTo>
                      <a:pt x="456709" y="328635"/>
                      <a:pt x="370427" y="478026"/>
                      <a:pt x="233138" y="566918"/>
                    </a:cubicBezTo>
                    <a:cubicBezTo>
                      <a:pt x="104403" y="641074"/>
                      <a:pt x="-8" y="581749"/>
                      <a:pt x="-8" y="434031"/>
                    </a:cubicBezTo>
                    <a:cubicBezTo>
                      <a:pt x="8386" y="270532"/>
                      <a:pt x="94639" y="120964"/>
                      <a:pt x="231951" y="318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7478D8D-DB1F-FC08-FB6B-3C5087723D75}"/>
                  </a:ext>
                </a:extLst>
              </p:cNvPr>
              <p:cNvSpPr/>
              <p:nvPr/>
            </p:nvSpPr>
            <p:spPr>
              <a:xfrm>
                <a:off x="4318394" y="4567849"/>
                <a:ext cx="371965" cy="478246"/>
              </a:xfrm>
              <a:custGeom>
                <a:avLst/>
                <a:gdLst>
                  <a:gd name="connsiteX0" fmla="*/ 185678 w 371965"/>
                  <a:gd name="connsiteY0" fmla="*/ 25548 h 478246"/>
                  <a:gd name="connsiteX1" fmla="*/ 371957 w 371965"/>
                  <a:gd name="connsiteY1" fmla="*/ 131739 h 478246"/>
                  <a:gd name="connsiteX2" fmla="*/ 186864 w 371965"/>
                  <a:gd name="connsiteY2" fmla="*/ 452684 h 478246"/>
                  <a:gd name="connsiteX3" fmla="*/ -8 w 371965"/>
                  <a:gd name="connsiteY3" fmla="*/ 346494 h 478246"/>
                  <a:gd name="connsiteX4" fmla="*/ 185678 w 371965"/>
                  <a:gd name="connsiteY4" fmla="*/ 25548 h 478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965" h="478246">
                    <a:moveTo>
                      <a:pt x="185678" y="25548"/>
                    </a:moveTo>
                    <a:cubicBezTo>
                      <a:pt x="288309" y="-33777"/>
                      <a:pt x="371957" y="13683"/>
                      <a:pt x="371957" y="131739"/>
                    </a:cubicBezTo>
                    <a:cubicBezTo>
                      <a:pt x="365259" y="262199"/>
                      <a:pt x="296431" y="381548"/>
                      <a:pt x="186864" y="452684"/>
                    </a:cubicBezTo>
                    <a:cubicBezTo>
                      <a:pt x="84233" y="512009"/>
                      <a:pt x="585" y="464549"/>
                      <a:pt x="-8" y="346494"/>
                    </a:cubicBezTo>
                    <a:cubicBezTo>
                      <a:pt x="7199" y="216033"/>
                      <a:pt x="76170" y="96826"/>
                      <a:pt x="185678" y="25548"/>
                    </a:cubicBezTo>
                    <a:close/>
                  </a:path>
                </a:pathLst>
              </a:custGeom>
              <a:solidFill>
                <a:srgbClr val="FEBC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7835152-52E3-E78D-C007-B0D2ADE38B63}"/>
                  </a:ext>
                </a:extLst>
              </p:cNvPr>
              <p:cNvSpPr/>
              <p:nvPr/>
            </p:nvSpPr>
            <p:spPr>
              <a:xfrm>
                <a:off x="4365261" y="4628219"/>
                <a:ext cx="278232" cy="357731"/>
              </a:xfrm>
              <a:custGeom>
                <a:avLst/>
                <a:gdLst>
                  <a:gd name="connsiteX0" fmla="*/ 138812 w 278232"/>
                  <a:gd name="connsiteY0" fmla="*/ 19163 h 357731"/>
                  <a:gd name="connsiteX1" fmla="*/ 278225 w 278232"/>
                  <a:gd name="connsiteY1" fmla="*/ 98657 h 357731"/>
                  <a:gd name="connsiteX2" fmla="*/ 139998 w 278232"/>
                  <a:gd name="connsiteY2" fmla="*/ 338922 h 357731"/>
                  <a:gd name="connsiteX3" fmla="*/ -8 w 278232"/>
                  <a:gd name="connsiteY3" fmla="*/ 259427 h 357731"/>
                  <a:gd name="connsiteX4" fmla="*/ 138812 w 278232"/>
                  <a:gd name="connsiteY4" fmla="*/ 19163 h 35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232" h="357731">
                    <a:moveTo>
                      <a:pt x="138812" y="19163"/>
                    </a:moveTo>
                    <a:cubicBezTo>
                      <a:pt x="215933" y="-25331"/>
                      <a:pt x="278225" y="10264"/>
                      <a:pt x="278225" y="98657"/>
                    </a:cubicBezTo>
                    <a:cubicBezTo>
                      <a:pt x="273224" y="196240"/>
                      <a:pt x="221842" y="285547"/>
                      <a:pt x="139998" y="338922"/>
                    </a:cubicBezTo>
                    <a:cubicBezTo>
                      <a:pt x="62876" y="382822"/>
                      <a:pt x="585" y="347227"/>
                      <a:pt x="-8" y="259427"/>
                    </a:cubicBezTo>
                    <a:cubicBezTo>
                      <a:pt x="5319" y="161791"/>
                      <a:pt x="56884" y="72543"/>
                      <a:pt x="138812" y="191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8013A61-8FF8-2EBF-6664-48A85D14D2EE}"/>
                  </a:ext>
                </a:extLst>
              </p:cNvPr>
              <p:cNvSpPr/>
              <p:nvPr/>
            </p:nvSpPr>
            <p:spPr>
              <a:xfrm>
                <a:off x="4397889" y="4669841"/>
                <a:ext cx="213568" cy="275079"/>
              </a:xfrm>
              <a:custGeom>
                <a:avLst/>
                <a:gdLst>
                  <a:gd name="connsiteX0" fmla="*/ 106183 w 213568"/>
                  <a:gd name="connsiteY0" fmla="*/ 14915 h 275079"/>
                  <a:gd name="connsiteX1" fmla="*/ 213560 w 213568"/>
                  <a:gd name="connsiteY1" fmla="*/ 74240 h 275079"/>
                  <a:gd name="connsiteX2" fmla="*/ 106776 w 213568"/>
                  <a:gd name="connsiteY2" fmla="*/ 260519 h 275079"/>
                  <a:gd name="connsiteX3" fmla="*/ -8 w 213568"/>
                  <a:gd name="connsiteY3" fmla="*/ 201194 h 275079"/>
                  <a:gd name="connsiteX4" fmla="*/ 106183 w 213568"/>
                  <a:gd name="connsiteY4" fmla="*/ 14915 h 27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568" h="275079">
                    <a:moveTo>
                      <a:pt x="106183" y="14915"/>
                    </a:moveTo>
                    <a:cubicBezTo>
                      <a:pt x="165508" y="-19493"/>
                      <a:pt x="212967" y="7796"/>
                      <a:pt x="213560" y="74240"/>
                    </a:cubicBezTo>
                    <a:cubicBezTo>
                      <a:pt x="209698" y="149807"/>
                      <a:pt x="170034" y="219004"/>
                      <a:pt x="106776" y="260519"/>
                    </a:cubicBezTo>
                    <a:cubicBezTo>
                      <a:pt x="47452" y="294334"/>
                      <a:pt x="-8" y="267045"/>
                      <a:pt x="-8" y="201194"/>
                    </a:cubicBezTo>
                    <a:cubicBezTo>
                      <a:pt x="3717" y="125740"/>
                      <a:pt x="43150" y="56561"/>
                      <a:pt x="106183" y="149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226C0B-477A-2F62-EC54-1D6D33BA8B72}"/>
                  </a:ext>
                </a:extLst>
              </p:cNvPr>
              <p:cNvSpPr/>
              <p:nvPr/>
            </p:nvSpPr>
            <p:spPr>
              <a:xfrm>
                <a:off x="4438824" y="4722691"/>
                <a:ext cx="131107" cy="168562"/>
              </a:xfrm>
              <a:custGeom>
                <a:avLst/>
                <a:gdLst>
                  <a:gd name="connsiteX0" fmla="*/ 65249 w 131107"/>
                  <a:gd name="connsiteY0" fmla="*/ 8932 h 168562"/>
                  <a:gd name="connsiteX1" fmla="*/ 131099 w 131107"/>
                  <a:gd name="connsiteY1" fmla="*/ 46306 h 168562"/>
                  <a:gd name="connsiteX2" fmla="*/ 65842 w 131107"/>
                  <a:gd name="connsiteY2" fmla="*/ 159616 h 168562"/>
                  <a:gd name="connsiteX3" fmla="*/ -8 w 131107"/>
                  <a:gd name="connsiteY3" fmla="*/ 122242 h 168562"/>
                  <a:gd name="connsiteX4" fmla="*/ 65249 w 131107"/>
                  <a:gd name="connsiteY4" fmla="*/ 8932 h 16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07" h="168562">
                    <a:moveTo>
                      <a:pt x="65249" y="8932"/>
                    </a:moveTo>
                    <a:cubicBezTo>
                      <a:pt x="101437" y="-11832"/>
                      <a:pt x="131099" y="4779"/>
                      <a:pt x="131099" y="46306"/>
                    </a:cubicBezTo>
                    <a:cubicBezTo>
                      <a:pt x="128714" y="92336"/>
                      <a:pt x="104456" y="134451"/>
                      <a:pt x="65842" y="159616"/>
                    </a:cubicBezTo>
                    <a:cubicBezTo>
                      <a:pt x="29654" y="180380"/>
                      <a:pt x="585" y="163769"/>
                      <a:pt x="-8" y="122242"/>
                    </a:cubicBezTo>
                    <a:cubicBezTo>
                      <a:pt x="2661" y="76295"/>
                      <a:pt x="26848" y="34299"/>
                      <a:pt x="65249" y="89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18C2355-5D13-038E-E72F-75B1622A1195}"/>
                  </a:ext>
                </a:extLst>
              </p:cNvPr>
              <p:cNvSpPr/>
              <p:nvPr/>
            </p:nvSpPr>
            <p:spPr>
              <a:xfrm>
                <a:off x="4767482" y="5498103"/>
                <a:ext cx="73562" cy="29068"/>
              </a:xfrm>
              <a:custGeom>
                <a:avLst/>
                <a:gdLst>
                  <a:gd name="connsiteX0" fmla="*/ 73562 w 73562"/>
                  <a:gd name="connsiteY0" fmla="*/ 0 h 29068"/>
                  <a:gd name="connsiteX1" fmla="*/ 61698 w 73562"/>
                  <a:gd name="connsiteY1" fmla="*/ 14831 h 29068"/>
                  <a:gd name="connsiteX2" fmla="*/ 0 w 73562"/>
                  <a:gd name="connsiteY2" fmla="*/ 29069 h 29068"/>
                  <a:gd name="connsiteX3" fmla="*/ 11865 w 73562"/>
                  <a:gd name="connsiteY3" fmla="*/ 14238 h 29068"/>
                  <a:gd name="connsiteX4" fmla="*/ 73562 w 73562"/>
                  <a:gd name="connsiteY4" fmla="*/ 0 h 2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62" h="29068">
                    <a:moveTo>
                      <a:pt x="73562" y="0"/>
                    </a:moveTo>
                    <a:lnTo>
                      <a:pt x="61698" y="14831"/>
                    </a:lnTo>
                    <a:lnTo>
                      <a:pt x="0" y="29069"/>
                    </a:lnTo>
                    <a:lnTo>
                      <a:pt x="11865" y="14238"/>
                    </a:lnTo>
                    <a:lnTo>
                      <a:pt x="73562" y="0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62A8149-A76B-8A4C-F90C-FAAC7F140330}"/>
                  </a:ext>
                </a:extLst>
              </p:cNvPr>
              <p:cNvSpPr/>
              <p:nvPr/>
            </p:nvSpPr>
            <p:spPr>
              <a:xfrm>
                <a:off x="4694513" y="5311824"/>
                <a:ext cx="84833" cy="215347"/>
              </a:xfrm>
              <a:custGeom>
                <a:avLst/>
                <a:gdLst>
                  <a:gd name="connsiteX0" fmla="*/ 84834 w 84833"/>
                  <a:gd name="connsiteY0" fmla="*/ 200517 h 215347"/>
                  <a:gd name="connsiteX1" fmla="*/ 72969 w 84833"/>
                  <a:gd name="connsiteY1" fmla="*/ 215348 h 215347"/>
                  <a:gd name="connsiteX2" fmla="*/ 0 w 84833"/>
                  <a:gd name="connsiteY2" fmla="*/ 14831 h 215347"/>
                  <a:gd name="connsiteX3" fmla="*/ 11865 w 84833"/>
                  <a:gd name="connsiteY3" fmla="*/ 0 h 215347"/>
                  <a:gd name="connsiteX4" fmla="*/ 84834 w 84833"/>
                  <a:gd name="connsiteY4" fmla="*/ 200517 h 21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33" h="215347">
                    <a:moveTo>
                      <a:pt x="84834" y="200517"/>
                    </a:moveTo>
                    <a:lnTo>
                      <a:pt x="72969" y="215348"/>
                    </a:lnTo>
                    <a:lnTo>
                      <a:pt x="0" y="14831"/>
                    </a:lnTo>
                    <a:lnTo>
                      <a:pt x="11865" y="0"/>
                    </a:lnTo>
                    <a:lnTo>
                      <a:pt x="84834" y="200517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38642D6-0064-D841-EF3A-262E243D6084}"/>
                  </a:ext>
                </a:extLst>
              </p:cNvPr>
              <p:cNvSpPr/>
              <p:nvPr/>
            </p:nvSpPr>
            <p:spPr>
              <a:xfrm>
                <a:off x="4705784" y="5311230"/>
                <a:ext cx="135260" cy="201110"/>
              </a:xfrm>
              <a:custGeom>
                <a:avLst/>
                <a:gdLst>
                  <a:gd name="connsiteX0" fmla="*/ 135260 w 135260"/>
                  <a:gd name="connsiteY0" fmla="*/ 186872 h 201110"/>
                  <a:gd name="connsiteX1" fmla="*/ 73562 w 135260"/>
                  <a:gd name="connsiteY1" fmla="*/ 201110 h 201110"/>
                  <a:gd name="connsiteX2" fmla="*/ 0 w 135260"/>
                  <a:gd name="connsiteY2" fmla="*/ 0 h 201110"/>
                  <a:gd name="connsiteX3" fmla="*/ 135260 w 135260"/>
                  <a:gd name="connsiteY3" fmla="*/ 186872 h 20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60" h="201110">
                    <a:moveTo>
                      <a:pt x="135260" y="186872"/>
                    </a:moveTo>
                    <a:lnTo>
                      <a:pt x="73562" y="201110"/>
                    </a:lnTo>
                    <a:lnTo>
                      <a:pt x="0" y="0"/>
                    </a:lnTo>
                    <a:lnTo>
                      <a:pt x="135260" y="186872"/>
                    </a:ln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603175A-67BA-8AAC-07D8-53B619843343}"/>
                  </a:ext>
                </a:extLst>
              </p:cNvPr>
              <p:cNvSpPr/>
              <p:nvPr/>
            </p:nvSpPr>
            <p:spPr>
              <a:xfrm>
                <a:off x="4479164" y="4790954"/>
                <a:ext cx="36781" cy="20763"/>
              </a:xfrm>
              <a:custGeom>
                <a:avLst/>
                <a:gdLst>
                  <a:gd name="connsiteX0" fmla="*/ 36781 w 36781"/>
                  <a:gd name="connsiteY0" fmla="*/ 4153 h 20763"/>
                  <a:gd name="connsiteX1" fmla="*/ 22543 w 36781"/>
                  <a:gd name="connsiteY1" fmla="*/ 20763 h 20763"/>
                  <a:gd name="connsiteX2" fmla="*/ 0 w 36781"/>
                  <a:gd name="connsiteY2" fmla="*/ 17797 h 20763"/>
                  <a:gd name="connsiteX3" fmla="*/ 14238 w 36781"/>
                  <a:gd name="connsiteY3" fmla="*/ 0 h 20763"/>
                  <a:gd name="connsiteX4" fmla="*/ 36781 w 36781"/>
                  <a:gd name="connsiteY4" fmla="*/ 4153 h 20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1" h="20763">
                    <a:moveTo>
                      <a:pt x="36781" y="4153"/>
                    </a:moveTo>
                    <a:lnTo>
                      <a:pt x="22543" y="20763"/>
                    </a:lnTo>
                    <a:lnTo>
                      <a:pt x="0" y="17797"/>
                    </a:lnTo>
                    <a:lnTo>
                      <a:pt x="14238" y="0"/>
                    </a:lnTo>
                    <a:lnTo>
                      <a:pt x="36781" y="4153"/>
                    </a:lnTo>
                    <a:close/>
                  </a:path>
                </a:pathLst>
              </a:custGeom>
              <a:solidFill>
                <a:srgbClr val="C27127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6B178CC-AC07-97E1-058E-9FC77772844A}"/>
                  </a:ext>
                </a:extLst>
              </p:cNvPr>
              <p:cNvSpPr/>
              <p:nvPr/>
            </p:nvSpPr>
            <p:spPr>
              <a:xfrm>
                <a:off x="4479567" y="4795107"/>
                <a:ext cx="289101" cy="701215"/>
              </a:xfrm>
              <a:custGeom>
                <a:avLst/>
                <a:gdLst>
                  <a:gd name="connsiteX0" fmla="*/ 289093 w 289101"/>
                  <a:gd name="connsiteY0" fmla="*/ 683411 h 701215"/>
                  <a:gd name="connsiteX1" fmla="*/ 289093 w 289101"/>
                  <a:gd name="connsiteY1" fmla="*/ 683411 h 701215"/>
                  <a:gd name="connsiteX2" fmla="*/ 36370 w 289101"/>
                  <a:gd name="connsiteY2" fmla="*/ -7 h 701215"/>
                  <a:gd name="connsiteX3" fmla="*/ 16793 w 289101"/>
                  <a:gd name="connsiteY3" fmla="*/ -7 h 701215"/>
                  <a:gd name="connsiteX4" fmla="*/ 3742 w 289101"/>
                  <a:gd name="connsiteY4" fmla="*/ 10078 h 701215"/>
                  <a:gd name="connsiteX5" fmla="*/ 182 w 289101"/>
                  <a:gd name="connsiteY5" fmla="*/ 17790 h 701215"/>
                  <a:gd name="connsiteX6" fmla="*/ 251126 w 289101"/>
                  <a:gd name="connsiteY6" fmla="*/ 701209 h 701215"/>
                  <a:gd name="connsiteX7" fmla="*/ 251126 w 289101"/>
                  <a:gd name="connsiteY7" fmla="*/ 691717 h 701215"/>
                  <a:gd name="connsiteX8" fmla="*/ 276635 w 289101"/>
                  <a:gd name="connsiteY8" fmla="*/ 682225 h 701215"/>
                  <a:gd name="connsiteX9" fmla="*/ 281974 w 289101"/>
                  <a:gd name="connsiteY9" fmla="*/ 682225 h 701215"/>
                  <a:gd name="connsiteX10" fmla="*/ 281974 w 289101"/>
                  <a:gd name="connsiteY10" fmla="*/ 682225 h 701215"/>
                  <a:gd name="connsiteX11" fmla="*/ 289093 w 289101"/>
                  <a:gd name="connsiteY11" fmla="*/ 683411 h 70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101" h="701215">
                    <a:moveTo>
                      <a:pt x="289093" y="683411"/>
                    </a:moveTo>
                    <a:lnTo>
                      <a:pt x="289093" y="683411"/>
                    </a:lnTo>
                    <a:lnTo>
                      <a:pt x="36370" y="-7"/>
                    </a:lnTo>
                    <a:lnTo>
                      <a:pt x="16793" y="-7"/>
                    </a:lnTo>
                    <a:cubicBezTo>
                      <a:pt x="11525" y="1962"/>
                      <a:pt x="6975" y="5474"/>
                      <a:pt x="3742" y="10078"/>
                    </a:cubicBezTo>
                    <a:cubicBezTo>
                      <a:pt x="3742" y="13637"/>
                      <a:pt x="-1004" y="14824"/>
                      <a:pt x="182" y="17790"/>
                    </a:cubicBezTo>
                    <a:lnTo>
                      <a:pt x="251126" y="701209"/>
                    </a:lnTo>
                    <a:cubicBezTo>
                      <a:pt x="249726" y="698201"/>
                      <a:pt x="249726" y="694725"/>
                      <a:pt x="251126" y="691717"/>
                    </a:cubicBezTo>
                    <a:cubicBezTo>
                      <a:pt x="257533" y="684521"/>
                      <a:pt x="267084" y="680967"/>
                      <a:pt x="276635" y="682225"/>
                    </a:cubicBezTo>
                    <a:lnTo>
                      <a:pt x="281974" y="682225"/>
                    </a:lnTo>
                    <a:lnTo>
                      <a:pt x="281974" y="682225"/>
                    </a:lnTo>
                    <a:cubicBezTo>
                      <a:pt x="284395" y="681418"/>
                      <a:pt x="287064" y="681863"/>
                      <a:pt x="289093" y="683411"/>
                    </a:cubicBez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6CF0F5E-9E28-33ED-8FEE-44827A0A9F81}"/>
                  </a:ext>
                </a:extLst>
              </p:cNvPr>
              <p:cNvSpPr/>
              <p:nvPr/>
            </p:nvSpPr>
            <p:spPr>
              <a:xfrm>
                <a:off x="4487404" y="4790361"/>
                <a:ext cx="256348" cy="692910"/>
              </a:xfrm>
              <a:custGeom>
                <a:avLst/>
                <a:gdLst>
                  <a:gd name="connsiteX0" fmla="*/ 249221 w 256348"/>
                  <a:gd name="connsiteY0" fmla="*/ 689344 h 692910"/>
                  <a:gd name="connsiteX1" fmla="*/ 249221 w 256348"/>
                  <a:gd name="connsiteY1" fmla="*/ 689344 h 692910"/>
                  <a:gd name="connsiteX2" fmla="*/ 249221 w 256348"/>
                  <a:gd name="connsiteY2" fmla="*/ 689344 h 692910"/>
                  <a:gd name="connsiteX3" fmla="*/ 249221 w 256348"/>
                  <a:gd name="connsiteY3" fmla="*/ 689344 h 692910"/>
                  <a:gd name="connsiteX4" fmla="*/ 256340 w 256348"/>
                  <a:gd name="connsiteY4" fmla="*/ 689344 h 692910"/>
                  <a:gd name="connsiteX5" fmla="*/ 8956 w 256348"/>
                  <a:gd name="connsiteY5" fmla="*/ -7 h 692910"/>
                  <a:gd name="connsiteX6" fmla="*/ 1837 w 256348"/>
                  <a:gd name="connsiteY6" fmla="*/ -7 h 692910"/>
                  <a:gd name="connsiteX7" fmla="*/ 1837 w 256348"/>
                  <a:gd name="connsiteY7" fmla="*/ -7 h 692910"/>
                  <a:gd name="connsiteX8" fmla="*/ 1837 w 256348"/>
                  <a:gd name="connsiteY8" fmla="*/ -7 h 692910"/>
                  <a:gd name="connsiteX9" fmla="*/ 1837 w 256348"/>
                  <a:gd name="connsiteY9" fmla="*/ -7 h 692910"/>
                  <a:gd name="connsiteX10" fmla="*/ 1837 w 256348"/>
                  <a:gd name="connsiteY10" fmla="*/ -7 h 692910"/>
                  <a:gd name="connsiteX11" fmla="*/ 1837 w 256348"/>
                  <a:gd name="connsiteY11" fmla="*/ -7 h 692910"/>
                  <a:gd name="connsiteX12" fmla="*/ 1837 w 256348"/>
                  <a:gd name="connsiteY12" fmla="*/ 9485 h 692910"/>
                  <a:gd name="connsiteX13" fmla="*/ 253374 w 256348"/>
                  <a:gd name="connsiteY13" fmla="*/ 692904 h 692910"/>
                  <a:gd name="connsiteX14" fmla="*/ 253374 w 256348"/>
                  <a:gd name="connsiteY14" fmla="*/ 683412 h 692910"/>
                  <a:gd name="connsiteX15" fmla="*/ 253374 w 256348"/>
                  <a:gd name="connsiteY15" fmla="*/ 683412 h 69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6348" h="692910">
                    <a:moveTo>
                      <a:pt x="249221" y="689344"/>
                    </a:moveTo>
                    <a:lnTo>
                      <a:pt x="249221" y="689344"/>
                    </a:lnTo>
                    <a:lnTo>
                      <a:pt x="249221" y="689344"/>
                    </a:lnTo>
                    <a:lnTo>
                      <a:pt x="249221" y="689344"/>
                    </a:lnTo>
                    <a:lnTo>
                      <a:pt x="256340" y="689344"/>
                    </a:lnTo>
                    <a:lnTo>
                      <a:pt x="8956" y="-7"/>
                    </a:lnTo>
                    <a:lnTo>
                      <a:pt x="1837" y="-7"/>
                    </a:lnTo>
                    <a:lnTo>
                      <a:pt x="1837" y="-7"/>
                    </a:lnTo>
                    <a:lnTo>
                      <a:pt x="1837" y="-7"/>
                    </a:lnTo>
                    <a:lnTo>
                      <a:pt x="1837" y="-7"/>
                    </a:lnTo>
                    <a:lnTo>
                      <a:pt x="1837" y="-7"/>
                    </a:lnTo>
                    <a:cubicBezTo>
                      <a:pt x="1837" y="-7"/>
                      <a:pt x="1837" y="-7"/>
                      <a:pt x="1837" y="-7"/>
                    </a:cubicBezTo>
                    <a:cubicBezTo>
                      <a:pt x="1837" y="-7"/>
                      <a:pt x="-2315" y="7112"/>
                      <a:pt x="1837" y="9485"/>
                    </a:cubicBezTo>
                    <a:lnTo>
                      <a:pt x="253374" y="692904"/>
                    </a:lnTo>
                    <a:cubicBezTo>
                      <a:pt x="251974" y="689896"/>
                      <a:pt x="251974" y="686419"/>
                      <a:pt x="253374" y="683412"/>
                    </a:cubicBezTo>
                    <a:lnTo>
                      <a:pt x="253374" y="683412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F1AFCDD-93E6-2AB8-B86F-28F142C31617}"/>
                  </a:ext>
                </a:extLst>
              </p:cNvPr>
              <p:cNvSpPr/>
              <p:nvPr/>
            </p:nvSpPr>
            <p:spPr>
              <a:xfrm>
                <a:off x="4730403" y="5472937"/>
                <a:ext cx="37930" cy="25277"/>
              </a:xfrm>
              <a:custGeom>
                <a:avLst/>
                <a:gdLst>
                  <a:gd name="connsiteX0" fmla="*/ 28765 w 37930"/>
                  <a:gd name="connsiteY0" fmla="*/ 242 h 25277"/>
                  <a:gd name="connsiteX1" fmla="*/ 37878 w 37930"/>
                  <a:gd name="connsiteY1" fmla="*/ 7652 h 25277"/>
                  <a:gd name="connsiteX2" fmla="*/ 34698 w 37930"/>
                  <a:gd name="connsiteY2" fmla="*/ 15073 h 25277"/>
                  <a:gd name="connsiteX3" fmla="*/ 8595 w 37930"/>
                  <a:gd name="connsiteY3" fmla="*/ 25158 h 25277"/>
                  <a:gd name="connsiteX4" fmla="*/ 3256 w 37930"/>
                  <a:gd name="connsiteY4" fmla="*/ 9734 h 25277"/>
                  <a:gd name="connsiteX5" fmla="*/ 28765 w 37930"/>
                  <a:gd name="connsiteY5" fmla="*/ 242 h 2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30" h="25277">
                    <a:moveTo>
                      <a:pt x="28765" y="242"/>
                    </a:moveTo>
                    <a:cubicBezTo>
                      <a:pt x="33328" y="-227"/>
                      <a:pt x="37409" y="3090"/>
                      <a:pt x="37878" y="7652"/>
                    </a:cubicBezTo>
                    <a:cubicBezTo>
                      <a:pt x="38174" y="10511"/>
                      <a:pt x="36970" y="13317"/>
                      <a:pt x="34698" y="15073"/>
                    </a:cubicBezTo>
                    <a:cubicBezTo>
                      <a:pt x="28000" y="22258"/>
                      <a:pt x="18384" y="25977"/>
                      <a:pt x="8595" y="25158"/>
                    </a:cubicBezTo>
                    <a:cubicBezTo>
                      <a:pt x="-304" y="25158"/>
                      <a:pt x="-2677" y="16853"/>
                      <a:pt x="3256" y="9734"/>
                    </a:cubicBezTo>
                    <a:cubicBezTo>
                      <a:pt x="9663" y="2538"/>
                      <a:pt x="19214" y="-1016"/>
                      <a:pt x="28765" y="242"/>
                    </a:cubicBez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73A9982-A5A6-1C8F-EE98-06D5A3AD9120}"/>
                  </a:ext>
                </a:extLst>
              </p:cNvPr>
              <p:cNvSpPr/>
              <p:nvPr/>
            </p:nvSpPr>
            <p:spPr>
              <a:xfrm>
                <a:off x="4671969" y="5476152"/>
                <a:ext cx="93139" cy="52798"/>
              </a:xfrm>
              <a:custGeom>
                <a:avLst/>
                <a:gdLst>
                  <a:gd name="connsiteX0" fmla="*/ 93140 w 93139"/>
                  <a:gd name="connsiteY0" fmla="*/ 37968 h 52798"/>
                  <a:gd name="connsiteX1" fmla="*/ 81275 w 93139"/>
                  <a:gd name="connsiteY1" fmla="*/ 52799 h 52798"/>
                  <a:gd name="connsiteX2" fmla="*/ 0 w 93139"/>
                  <a:gd name="connsiteY2" fmla="*/ 14831 h 52798"/>
                  <a:gd name="connsiteX3" fmla="*/ 12458 w 93139"/>
                  <a:gd name="connsiteY3" fmla="*/ 0 h 52798"/>
                  <a:gd name="connsiteX4" fmla="*/ 93140 w 93139"/>
                  <a:gd name="connsiteY4" fmla="*/ 3796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39" h="52798">
                    <a:moveTo>
                      <a:pt x="93140" y="37968"/>
                    </a:moveTo>
                    <a:lnTo>
                      <a:pt x="81275" y="52799"/>
                    </a:lnTo>
                    <a:lnTo>
                      <a:pt x="0" y="14831"/>
                    </a:lnTo>
                    <a:lnTo>
                      <a:pt x="12458" y="0"/>
                    </a:lnTo>
                    <a:lnTo>
                      <a:pt x="93140" y="37968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50E3AF0-ACBC-A465-E054-EB0F92EAD17F}"/>
                  </a:ext>
                </a:extLst>
              </p:cNvPr>
              <p:cNvSpPr/>
              <p:nvPr/>
            </p:nvSpPr>
            <p:spPr>
              <a:xfrm>
                <a:off x="4671969" y="5313010"/>
                <a:ext cx="17204" cy="177973"/>
              </a:xfrm>
              <a:custGeom>
                <a:avLst/>
                <a:gdLst>
                  <a:gd name="connsiteX0" fmla="*/ 12458 w 17204"/>
                  <a:gd name="connsiteY0" fmla="*/ 163142 h 177973"/>
                  <a:gd name="connsiteX1" fmla="*/ 0 w 17204"/>
                  <a:gd name="connsiteY1" fmla="*/ 177974 h 177973"/>
                  <a:gd name="connsiteX2" fmla="*/ 593 w 17204"/>
                  <a:gd name="connsiteY2" fmla="*/ 20171 h 177973"/>
                  <a:gd name="connsiteX3" fmla="*/ 17204 w 17204"/>
                  <a:gd name="connsiteY3" fmla="*/ 0 h 177973"/>
                  <a:gd name="connsiteX4" fmla="*/ 12458 w 17204"/>
                  <a:gd name="connsiteY4" fmla="*/ 163142 h 17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04" h="177973">
                    <a:moveTo>
                      <a:pt x="12458" y="163142"/>
                    </a:moveTo>
                    <a:lnTo>
                      <a:pt x="0" y="177974"/>
                    </a:lnTo>
                    <a:lnTo>
                      <a:pt x="593" y="20171"/>
                    </a:lnTo>
                    <a:lnTo>
                      <a:pt x="17204" y="0"/>
                    </a:lnTo>
                    <a:lnTo>
                      <a:pt x="12458" y="163142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1A1330B-4C16-90B4-465F-2143C0FA8747}"/>
                  </a:ext>
                </a:extLst>
              </p:cNvPr>
              <p:cNvSpPr/>
              <p:nvPr/>
            </p:nvSpPr>
            <p:spPr>
              <a:xfrm>
                <a:off x="4684427" y="5313010"/>
                <a:ext cx="80681" cy="201110"/>
              </a:xfrm>
              <a:custGeom>
                <a:avLst/>
                <a:gdLst>
                  <a:gd name="connsiteX0" fmla="*/ 4746 w 80681"/>
                  <a:gd name="connsiteY0" fmla="*/ 0 h 201110"/>
                  <a:gd name="connsiteX1" fmla="*/ 80682 w 80681"/>
                  <a:gd name="connsiteY1" fmla="*/ 201110 h 201110"/>
                  <a:gd name="connsiteX2" fmla="*/ 0 w 80681"/>
                  <a:gd name="connsiteY2" fmla="*/ 163142 h 201110"/>
                  <a:gd name="connsiteX3" fmla="*/ 4746 w 80681"/>
                  <a:gd name="connsiteY3" fmla="*/ 0 h 20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81" h="201110">
                    <a:moveTo>
                      <a:pt x="4746" y="0"/>
                    </a:moveTo>
                    <a:lnTo>
                      <a:pt x="80682" y="201110"/>
                    </a:lnTo>
                    <a:lnTo>
                      <a:pt x="0" y="163142"/>
                    </a:lnTo>
                    <a:lnTo>
                      <a:pt x="4746" y="0"/>
                    </a:ln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F572625-FEE0-996C-CC0E-31266F454635}"/>
                  </a:ext>
                </a:extLst>
              </p:cNvPr>
              <p:cNvSpPr/>
              <p:nvPr/>
            </p:nvSpPr>
            <p:spPr>
              <a:xfrm>
                <a:off x="5249199" y="4907230"/>
                <a:ext cx="27882" cy="77121"/>
              </a:xfrm>
              <a:custGeom>
                <a:avLst/>
                <a:gdLst>
                  <a:gd name="connsiteX0" fmla="*/ 23137 w 27882"/>
                  <a:gd name="connsiteY0" fmla="*/ 0 h 77121"/>
                  <a:gd name="connsiteX1" fmla="*/ 27883 w 27882"/>
                  <a:gd name="connsiteY1" fmla="*/ 18390 h 77121"/>
                  <a:gd name="connsiteX2" fmla="*/ 5339 w 27882"/>
                  <a:gd name="connsiteY2" fmla="*/ 77122 h 77121"/>
                  <a:gd name="connsiteX3" fmla="*/ 0 w 27882"/>
                  <a:gd name="connsiteY3" fmla="*/ 58731 h 77121"/>
                  <a:gd name="connsiteX4" fmla="*/ 23137 w 27882"/>
                  <a:gd name="connsiteY4" fmla="*/ 0 h 7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82" h="77121">
                    <a:moveTo>
                      <a:pt x="23137" y="0"/>
                    </a:moveTo>
                    <a:lnTo>
                      <a:pt x="27883" y="18390"/>
                    </a:lnTo>
                    <a:lnTo>
                      <a:pt x="5339" y="77122"/>
                    </a:lnTo>
                    <a:lnTo>
                      <a:pt x="0" y="58731"/>
                    </a:lnTo>
                    <a:lnTo>
                      <a:pt x="23137" y="0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3B432C4-C4CF-D503-010E-662D6D3CF8E0}"/>
                  </a:ext>
                </a:extLst>
              </p:cNvPr>
              <p:cNvSpPr/>
              <p:nvPr/>
            </p:nvSpPr>
            <p:spPr>
              <a:xfrm>
                <a:off x="5042155" y="4913756"/>
                <a:ext cx="212382" cy="70595"/>
              </a:xfrm>
              <a:custGeom>
                <a:avLst/>
                <a:gdLst>
                  <a:gd name="connsiteX0" fmla="*/ 207043 w 212382"/>
                  <a:gd name="connsiteY0" fmla="*/ 52205 h 70595"/>
                  <a:gd name="connsiteX1" fmla="*/ 212382 w 212382"/>
                  <a:gd name="connsiteY1" fmla="*/ 70596 h 70595"/>
                  <a:gd name="connsiteX2" fmla="*/ 5339 w 212382"/>
                  <a:gd name="connsiteY2" fmla="*/ 18390 h 70595"/>
                  <a:gd name="connsiteX3" fmla="*/ 0 w 212382"/>
                  <a:gd name="connsiteY3" fmla="*/ 0 h 70595"/>
                  <a:gd name="connsiteX4" fmla="*/ 207043 w 212382"/>
                  <a:gd name="connsiteY4" fmla="*/ 52205 h 7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382" h="70595">
                    <a:moveTo>
                      <a:pt x="207043" y="52205"/>
                    </a:moveTo>
                    <a:lnTo>
                      <a:pt x="212382" y="70596"/>
                    </a:lnTo>
                    <a:lnTo>
                      <a:pt x="5339" y="18390"/>
                    </a:lnTo>
                    <a:lnTo>
                      <a:pt x="0" y="0"/>
                    </a:lnTo>
                    <a:lnTo>
                      <a:pt x="207043" y="52205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8651C69-AD68-E632-00E4-A2A4DCE83778}"/>
                  </a:ext>
                </a:extLst>
              </p:cNvPr>
              <p:cNvSpPr/>
              <p:nvPr/>
            </p:nvSpPr>
            <p:spPr>
              <a:xfrm>
                <a:off x="5041562" y="4907230"/>
                <a:ext cx="230772" cy="58731"/>
              </a:xfrm>
              <a:custGeom>
                <a:avLst/>
                <a:gdLst>
                  <a:gd name="connsiteX0" fmla="*/ 230773 w 230772"/>
                  <a:gd name="connsiteY0" fmla="*/ 0 h 58731"/>
                  <a:gd name="connsiteX1" fmla="*/ 207636 w 230772"/>
                  <a:gd name="connsiteY1" fmla="*/ 58731 h 58731"/>
                  <a:gd name="connsiteX2" fmla="*/ 0 w 230772"/>
                  <a:gd name="connsiteY2" fmla="*/ 6526 h 58731"/>
                  <a:gd name="connsiteX3" fmla="*/ 230773 w 230772"/>
                  <a:gd name="connsiteY3" fmla="*/ 0 h 5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772" h="58731">
                    <a:moveTo>
                      <a:pt x="230773" y="0"/>
                    </a:moveTo>
                    <a:lnTo>
                      <a:pt x="207636" y="58731"/>
                    </a:lnTo>
                    <a:lnTo>
                      <a:pt x="0" y="6526"/>
                    </a:lnTo>
                    <a:lnTo>
                      <a:pt x="230773" y="0"/>
                    </a:ln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BD72865-8673-0912-6484-A0DF60964814}"/>
                  </a:ext>
                </a:extLst>
              </p:cNvPr>
              <p:cNvSpPr/>
              <p:nvPr/>
            </p:nvSpPr>
            <p:spPr>
              <a:xfrm>
                <a:off x="4491622" y="4780869"/>
                <a:ext cx="21950" cy="37967"/>
              </a:xfrm>
              <a:custGeom>
                <a:avLst/>
                <a:gdLst>
                  <a:gd name="connsiteX0" fmla="*/ 16017 w 21950"/>
                  <a:gd name="connsiteY0" fmla="*/ 0 h 37967"/>
                  <a:gd name="connsiteX1" fmla="*/ 21950 w 21950"/>
                  <a:gd name="connsiteY1" fmla="*/ 20763 h 37967"/>
                  <a:gd name="connsiteX2" fmla="*/ 6526 w 21950"/>
                  <a:gd name="connsiteY2" fmla="*/ 37968 h 37967"/>
                  <a:gd name="connsiteX3" fmla="*/ 0 w 21950"/>
                  <a:gd name="connsiteY3" fmla="*/ 16017 h 37967"/>
                  <a:gd name="connsiteX4" fmla="*/ 16017 w 21950"/>
                  <a:gd name="connsiteY4" fmla="*/ 0 h 3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50" h="37967">
                    <a:moveTo>
                      <a:pt x="16017" y="0"/>
                    </a:moveTo>
                    <a:lnTo>
                      <a:pt x="21950" y="20763"/>
                    </a:lnTo>
                    <a:lnTo>
                      <a:pt x="6526" y="37968"/>
                    </a:lnTo>
                    <a:lnTo>
                      <a:pt x="0" y="16017"/>
                    </a:lnTo>
                    <a:lnTo>
                      <a:pt x="16017" y="0"/>
                    </a:lnTo>
                    <a:close/>
                  </a:path>
                </a:pathLst>
              </a:custGeom>
              <a:solidFill>
                <a:srgbClr val="C27127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A25A487-4883-CDCA-62D5-C8F12AB4B2F3}"/>
                  </a:ext>
                </a:extLst>
              </p:cNvPr>
              <p:cNvSpPr/>
              <p:nvPr/>
            </p:nvSpPr>
            <p:spPr>
              <a:xfrm>
                <a:off x="4499530" y="4779089"/>
                <a:ext cx="717108" cy="210008"/>
              </a:xfrm>
              <a:custGeom>
                <a:avLst/>
                <a:gdLst>
                  <a:gd name="connsiteX0" fmla="*/ 714658 w 717108"/>
                  <a:gd name="connsiteY0" fmla="*/ 177967 h 210008"/>
                  <a:gd name="connsiteX1" fmla="*/ 714658 w 717108"/>
                  <a:gd name="connsiteY1" fmla="*/ 177967 h 210008"/>
                  <a:gd name="connsiteX2" fmla="*/ 8101 w 717108"/>
                  <a:gd name="connsiteY2" fmla="*/ -7 h 210008"/>
                  <a:gd name="connsiteX3" fmla="*/ 1576 w 717108"/>
                  <a:gd name="connsiteY3" fmla="*/ -7 h 210008"/>
                  <a:gd name="connsiteX4" fmla="*/ 1576 w 717108"/>
                  <a:gd name="connsiteY4" fmla="*/ -7 h 210008"/>
                  <a:gd name="connsiteX5" fmla="*/ 1576 w 717108"/>
                  <a:gd name="connsiteY5" fmla="*/ -7 h 210008"/>
                  <a:gd name="connsiteX6" fmla="*/ 1576 w 717108"/>
                  <a:gd name="connsiteY6" fmla="*/ 4739 h 210008"/>
                  <a:gd name="connsiteX7" fmla="*/ 1576 w 717108"/>
                  <a:gd name="connsiteY7" fmla="*/ 4739 h 210008"/>
                  <a:gd name="connsiteX8" fmla="*/ 1576 w 717108"/>
                  <a:gd name="connsiteY8" fmla="*/ 8298 h 210008"/>
                  <a:gd name="connsiteX9" fmla="*/ 1576 w 717108"/>
                  <a:gd name="connsiteY9" fmla="*/ 8298 h 210008"/>
                  <a:gd name="connsiteX10" fmla="*/ 1576 w 717108"/>
                  <a:gd name="connsiteY10" fmla="*/ 24910 h 210008"/>
                  <a:gd name="connsiteX11" fmla="*/ 5728 w 717108"/>
                  <a:gd name="connsiteY11" fmla="*/ 32028 h 210008"/>
                  <a:gd name="connsiteX12" fmla="*/ 712879 w 717108"/>
                  <a:gd name="connsiteY12" fmla="*/ 210002 h 210008"/>
                  <a:gd name="connsiteX13" fmla="*/ 706353 w 717108"/>
                  <a:gd name="connsiteY13" fmla="*/ 202290 h 210008"/>
                  <a:gd name="connsiteX14" fmla="*/ 712879 w 717108"/>
                  <a:gd name="connsiteY14" fmla="*/ 175594 h 210008"/>
                  <a:gd name="connsiteX15" fmla="*/ 717032 w 717108"/>
                  <a:gd name="connsiteY15" fmla="*/ 172628 h 210008"/>
                  <a:gd name="connsiteX16" fmla="*/ 717032 w 717108"/>
                  <a:gd name="connsiteY16" fmla="*/ 172628 h 210008"/>
                  <a:gd name="connsiteX17" fmla="*/ 714658 w 717108"/>
                  <a:gd name="connsiteY17" fmla="*/ 177967 h 21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17108" h="210008">
                    <a:moveTo>
                      <a:pt x="714658" y="177967"/>
                    </a:moveTo>
                    <a:lnTo>
                      <a:pt x="714658" y="177967"/>
                    </a:lnTo>
                    <a:lnTo>
                      <a:pt x="8101" y="-7"/>
                    </a:lnTo>
                    <a:lnTo>
                      <a:pt x="1576" y="-7"/>
                    </a:lnTo>
                    <a:lnTo>
                      <a:pt x="1576" y="-7"/>
                    </a:lnTo>
                    <a:lnTo>
                      <a:pt x="1576" y="-7"/>
                    </a:lnTo>
                    <a:cubicBezTo>
                      <a:pt x="1392" y="1571"/>
                      <a:pt x="1392" y="3161"/>
                      <a:pt x="1576" y="4739"/>
                    </a:cubicBezTo>
                    <a:lnTo>
                      <a:pt x="1576" y="4739"/>
                    </a:lnTo>
                    <a:lnTo>
                      <a:pt x="1576" y="8298"/>
                    </a:lnTo>
                    <a:lnTo>
                      <a:pt x="1576" y="8298"/>
                    </a:lnTo>
                    <a:cubicBezTo>
                      <a:pt x="-536" y="13632"/>
                      <a:pt x="-536" y="19576"/>
                      <a:pt x="1576" y="24910"/>
                    </a:cubicBezTo>
                    <a:cubicBezTo>
                      <a:pt x="1576" y="29062"/>
                      <a:pt x="1576" y="31435"/>
                      <a:pt x="5728" y="32028"/>
                    </a:cubicBezTo>
                    <a:lnTo>
                      <a:pt x="712879" y="210002"/>
                    </a:lnTo>
                    <a:cubicBezTo>
                      <a:pt x="709479" y="208786"/>
                      <a:pt x="706994" y="205843"/>
                      <a:pt x="706353" y="202290"/>
                    </a:cubicBezTo>
                    <a:cubicBezTo>
                      <a:pt x="703689" y="192863"/>
                      <a:pt x="706163" y="182730"/>
                      <a:pt x="712879" y="175594"/>
                    </a:cubicBezTo>
                    <a:cubicBezTo>
                      <a:pt x="713947" y="174223"/>
                      <a:pt x="715388" y="173191"/>
                      <a:pt x="717032" y="172628"/>
                    </a:cubicBezTo>
                    <a:lnTo>
                      <a:pt x="717032" y="172628"/>
                    </a:lnTo>
                    <a:cubicBezTo>
                      <a:pt x="717370" y="174722"/>
                      <a:pt x="716438" y="176816"/>
                      <a:pt x="714658" y="177967"/>
                    </a:cubicBez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4FAFF93-B0B0-64EB-B1A5-B51DB95436BB}"/>
                  </a:ext>
                </a:extLst>
              </p:cNvPr>
              <p:cNvSpPr/>
              <p:nvPr/>
            </p:nvSpPr>
            <p:spPr>
              <a:xfrm>
                <a:off x="4491029" y="4792734"/>
                <a:ext cx="713675" cy="204669"/>
              </a:xfrm>
              <a:custGeom>
                <a:avLst/>
                <a:gdLst>
                  <a:gd name="connsiteX0" fmla="*/ 706549 w 713675"/>
                  <a:gd name="connsiteY0" fmla="*/ 189831 h 204669"/>
                  <a:gd name="connsiteX1" fmla="*/ 706549 w 713675"/>
                  <a:gd name="connsiteY1" fmla="*/ 177967 h 204669"/>
                  <a:gd name="connsiteX2" fmla="*/ -8 w 713675"/>
                  <a:gd name="connsiteY2" fmla="*/ -7 h 204669"/>
                  <a:gd name="connsiteX3" fmla="*/ -8 w 713675"/>
                  <a:gd name="connsiteY3" fmla="*/ 18977 h 204669"/>
                  <a:gd name="connsiteX4" fmla="*/ 6517 w 713675"/>
                  <a:gd name="connsiteY4" fmla="*/ 26689 h 204669"/>
                  <a:gd name="connsiteX5" fmla="*/ 713668 w 713675"/>
                  <a:gd name="connsiteY5" fmla="*/ 204662 h 204669"/>
                  <a:gd name="connsiteX6" fmla="*/ 707142 w 713675"/>
                  <a:gd name="connsiteY6" fmla="*/ 196950 h 2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675" h="204669">
                    <a:moveTo>
                      <a:pt x="706549" y="189831"/>
                    </a:moveTo>
                    <a:lnTo>
                      <a:pt x="706549" y="177967"/>
                    </a:lnTo>
                    <a:lnTo>
                      <a:pt x="-8" y="-7"/>
                    </a:lnTo>
                    <a:lnTo>
                      <a:pt x="-8" y="18977"/>
                    </a:lnTo>
                    <a:cubicBezTo>
                      <a:pt x="-8" y="23723"/>
                      <a:pt x="3551" y="26096"/>
                      <a:pt x="6517" y="26689"/>
                    </a:cubicBezTo>
                    <a:lnTo>
                      <a:pt x="713668" y="204662"/>
                    </a:lnTo>
                    <a:cubicBezTo>
                      <a:pt x="710268" y="203446"/>
                      <a:pt x="707783" y="200504"/>
                      <a:pt x="707142" y="196950"/>
                    </a:cubicBez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0EF3F93-82F2-A2A0-7390-8EA761A85E45}"/>
                  </a:ext>
                </a:extLst>
              </p:cNvPr>
              <p:cNvSpPr/>
              <p:nvPr/>
            </p:nvSpPr>
            <p:spPr>
              <a:xfrm>
                <a:off x="5197721" y="4956915"/>
                <a:ext cx="23764" cy="38477"/>
              </a:xfrm>
              <a:custGeom>
                <a:avLst/>
                <a:gdLst>
                  <a:gd name="connsiteX0" fmla="*/ 7569 w 23764"/>
                  <a:gd name="connsiteY0" fmla="*/ 3701 h 38477"/>
                  <a:gd name="connsiteX1" fmla="*/ 22994 w 23764"/>
                  <a:gd name="connsiteY1" fmla="*/ 7260 h 38477"/>
                  <a:gd name="connsiteX2" fmla="*/ 16468 w 23764"/>
                  <a:gd name="connsiteY2" fmla="*/ 34549 h 38477"/>
                  <a:gd name="connsiteX3" fmla="*/ 1044 w 23764"/>
                  <a:gd name="connsiteY3" fmla="*/ 30397 h 38477"/>
                  <a:gd name="connsiteX4" fmla="*/ 7569 w 23764"/>
                  <a:gd name="connsiteY4" fmla="*/ 3701 h 3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4" h="38477">
                    <a:moveTo>
                      <a:pt x="7569" y="3701"/>
                    </a:moveTo>
                    <a:cubicBezTo>
                      <a:pt x="13502" y="-2232"/>
                      <a:pt x="20621" y="-1045"/>
                      <a:pt x="22994" y="7260"/>
                    </a:cubicBezTo>
                    <a:cubicBezTo>
                      <a:pt x="25129" y="16877"/>
                      <a:pt x="22721" y="26938"/>
                      <a:pt x="16468" y="34549"/>
                    </a:cubicBezTo>
                    <a:cubicBezTo>
                      <a:pt x="9942" y="41075"/>
                      <a:pt x="3417" y="39295"/>
                      <a:pt x="1044" y="30397"/>
                    </a:cubicBezTo>
                    <a:cubicBezTo>
                      <a:pt x="-1620" y="20970"/>
                      <a:pt x="854" y="10837"/>
                      <a:pt x="7569" y="3701"/>
                    </a:cubicBez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DC0C4C6-AF38-C5F1-4598-966B58FB6A44}"/>
                  </a:ext>
                </a:extLst>
              </p:cNvPr>
              <p:cNvSpPr/>
              <p:nvPr/>
            </p:nvSpPr>
            <p:spPr>
              <a:xfrm>
                <a:off x="5165551" y="4978420"/>
                <a:ext cx="81868" cy="64663"/>
              </a:xfrm>
              <a:custGeom>
                <a:avLst/>
                <a:gdLst>
                  <a:gd name="connsiteX0" fmla="*/ 76529 w 81868"/>
                  <a:gd name="connsiteY0" fmla="*/ 0 h 64663"/>
                  <a:gd name="connsiteX1" fmla="*/ 81868 w 81868"/>
                  <a:gd name="connsiteY1" fmla="*/ 18391 h 64663"/>
                  <a:gd name="connsiteX2" fmla="*/ 5339 w 81868"/>
                  <a:gd name="connsiteY2" fmla="*/ 64664 h 64663"/>
                  <a:gd name="connsiteX3" fmla="*/ 0 w 81868"/>
                  <a:gd name="connsiteY3" fmla="*/ 46273 h 64663"/>
                  <a:gd name="connsiteX4" fmla="*/ 76529 w 81868"/>
                  <a:gd name="connsiteY4" fmla="*/ 0 h 6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68" h="64663">
                    <a:moveTo>
                      <a:pt x="76529" y="0"/>
                    </a:moveTo>
                    <a:lnTo>
                      <a:pt x="81868" y="18391"/>
                    </a:lnTo>
                    <a:lnTo>
                      <a:pt x="5339" y="64664"/>
                    </a:lnTo>
                    <a:lnTo>
                      <a:pt x="0" y="46273"/>
                    </a:lnTo>
                    <a:lnTo>
                      <a:pt x="76529" y="0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6716F6-8881-23A5-C19F-B1E9EDEB1935}"/>
                  </a:ext>
                </a:extLst>
              </p:cNvPr>
              <p:cNvSpPr/>
              <p:nvPr/>
            </p:nvSpPr>
            <p:spPr>
              <a:xfrm>
                <a:off x="5033257" y="4928587"/>
                <a:ext cx="137633" cy="114496"/>
              </a:xfrm>
              <a:custGeom>
                <a:avLst/>
                <a:gdLst>
                  <a:gd name="connsiteX0" fmla="*/ 132294 w 137633"/>
                  <a:gd name="connsiteY0" fmla="*/ 96105 h 114496"/>
                  <a:gd name="connsiteX1" fmla="*/ 137633 w 137633"/>
                  <a:gd name="connsiteY1" fmla="*/ 114496 h 114496"/>
                  <a:gd name="connsiteX2" fmla="*/ 7119 w 137633"/>
                  <a:gd name="connsiteY2" fmla="*/ 24916 h 114496"/>
                  <a:gd name="connsiteX3" fmla="*/ 0 w 137633"/>
                  <a:gd name="connsiteY3" fmla="*/ 0 h 114496"/>
                  <a:gd name="connsiteX4" fmla="*/ 132294 w 137633"/>
                  <a:gd name="connsiteY4" fmla="*/ 96105 h 11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33" h="114496">
                    <a:moveTo>
                      <a:pt x="132294" y="96105"/>
                    </a:moveTo>
                    <a:lnTo>
                      <a:pt x="137633" y="114496"/>
                    </a:lnTo>
                    <a:lnTo>
                      <a:pt x="7119" y="24916"/>
                    </a:lnTo>
                    <a:lnTo>
                      <a:pt x="0" y="0"/>
                    </a:lnTo>
                    <a:lnTo>
                      <a:pt x="132294" y="96105"/>
                    </a:lnTo>
                    <a:close/>
                  </a:path>
                </a:pathLst>
              </a:custGeom>
              <a:solidFill>
                <a:srgbClr val="FEA204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5F2BBFA-AAA0-2DE8-95F8-C4A47EAD0672}"/>
                  </a:ext>
                </a:extLst>
              </p:cNvPr>
              <p:cNvSpPr/>
              <p:nvPr/>
            </p:nvSpPr>
            <p:spPr>
              <a:xfrm>
                <a:off x="5033257" y="4928587"/>
                <a:ext cx="208822" cy="96105"/>
              </a:xfrm>
              <a:custGeom>
                <a:avLst/>
                <a:gdLst>
                  <a:gd name="connsiteX0" fmla="*/ 0 w 208822"/>
                  <a:gd name="connsiteY0" fmla="*/ 0 h 96105"/>
                  <a:gd name="connsiteX1" fmla="*/ 208823 w 208822"/>
                  <a:gd name="connsiteY1" fmla="*/ 49832 h 96105"/>
                  <a:gd name="connsiteX2" fmla="*/ 132294 w 208822"/>
                  <a:gd name="connsiteY2" fmla="*/ 96105 h 96105"/>
                  <a:gd name="connsiteX3" fmla="*/ 0 w 208822"/>
                  <a:gd name="connsiteY3" fmla="*/ 0 h 9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22" h="96105">
                    <a:moveTo>
                      <a:pt x="0" y="0"/>
                    </a:moveTo>
                    <a:lnTo>
                      <a:pt x="208823" y="49832"/>
                    </a:lnTo>
                    <a:lnTo>
                      <a:pt x="132294" y="96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C2E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785430F-B3E9-3F65-467C-C697D5D6AF0E}"/>
                  </a:ext>
                </a:extLst>
              </p:cNvPr>
              <p:cNvSpPr/>
              <p:nvPr/>
            </p:nvSpPr>
            <p:spPr>
              <a:xfrm>
                <a:off x="4749703" y="3931753"/>
                <a:ext cx="734469" cy="726843"/>
              </a:xfrm>
              <a:custGeom>
                <a:avLst/>
                <a:gdLst>
                  <a:gd name="connsiteX0" fmla="*/ 271681 w 734469"/>
                  <a:gd name="connsiteY0" fmla="*/ 124756 h 726843"/>
                  <a:gd name="connsiteX1" fmla="*/ 265748 w 734469"/>
                  <a:gd name="connsiteY1" fmla="*/ 129502 h 726843"/>
                  <a:gd name="connsiteX2" fmla="*/ 199898 w 734469"/>
                  <a:gd name="connsiteY2" fmla="*/ 172809 h 726843"/>
                  <a:gd name="connsiteX3" fmla="*/ 265748 w 734469"/>
                  <a:gd name="connsiteY3" fmla="*/ 129502 h 726843"/>
                  <a:gd name="connsiteX4" fmla="*/ 271681 w 734469"/>
                  <a:gd name="connsiteY4" fmla="*/ 124756 h 726843"/>
                  <a:gd name="connsiteX5" fmla="*/ 276426 w 734469"/>
                  <a:gd name="connsiteY5" fmla="*/ 102213 h 726843"/>
                  <a:gd name="connsiteX6" fmla="*/ 250324 w 734469"/>
                  <a:gd name="connsiteY6" fmla="*/ 102213 h 726843"/>
                  <a:gd name="connsiteX7" fmla="*/ 244391 w 734469"/>
                  <a:gd name="connsiteY7" fmla="*/ 115857 h 726843"/>
                  <a:gd name="connsiteX8" fmla="*/ 250324 w 734469"/>
                  <a:gd name="connsiteY8" fmla="*/ 102213 h 726843"/>
                  <a:gd name="connsiteX9" fmla="*/ 269901 w 734469"/>
                  <a:gd name="connsiteY9" fmla="*/ 55940 h 726843"/>
                  <a:gd name="connsiteX10" fmla="*/ 281766 w 734469"/>
                  <a:gd name="connsiteY10" fmla="*/ 175 h 726843"/>
                  <a:gd name="connsiteX11" fmla="*/ 278206 w 734469"/>
                  <a:gd name="connsiteY11" fmla="*/ 175 h 726843"/>
                  <a:gd name="connsiteX12" fmla="*/ 268121 w 734469"/>
                  <a:gd name="connsiteY12" fmla="*/ 3734 h 726843"/>
                  <a:gd name="connsiteX13" fmla="*/ 227780 w 734469"/>
                  <a:gd name="connsiteY13" fmla="*/ 22718 h 726843"/>
                  <a:gd name="connsiteX14" fmla="*/ 211169 w 734469"/>
                  <a:gd name="connsiteY14" fmla="*/ 36363 h 726843"/>
                  <a:gd name="connsiteX15" fmla="*/ 199304 w 734469"/>
                  <a:gd name="connsiteY15" fmla="*/ 54160 h 726843"/>
                  <a:gd name="connsiteX16" fmla="*/ 172015 w 734469"/>
                  <a:gd name="connsiteY16" fmla="*/ 58906 h 726843"/>
                  <a:gd name="connsiteX17" fmla="*/ 123369 w 734469"/>
                  <a:gd name="connsiteY17" fmla="*/ 66618 h 726843"/>
                  <a:gd name="connsiteX18" fmla="*/ 83621 w 734469"/>
                  <a:gd name="connsiteY18" fmla="*/ 130689 h 726843"/>
                  <a:gd name="connsiteX19" fmla="*/ 64044 w 734469"/>
                  <a:gd name="connsiteY19" fmla="*/ 130689 h 726843"/>
                  <a:gd name="connsiteX20" fmla="*/ 42687 w 734469"/>
                  <a:gd name="connsiteY20" fmla="*/ 141367 h 726843"/>
                  <a:gd name="connsiteX21" fmla="*/ 5312 w 734469"/>
                  <a:gd name="connsiteY21" fmla="*/ 175182 h 726843"/>
                  <a:gd name="connsiteX22" fmla="*/ 567 w 734469"/>
                  <a:gd name="connsiteY22" fmla="*/ 182301 h 726843"/>
                  <a:gd name="connsiteX23" fmla="*/ 66417 w 734469"/>
                  <a:gd name="connsiteY23" fmla="*/ 191200 h 726843"/>
                  <a:gd name="connsiteX24" fmla="*/ 110911 w 734469"/>
                  <a:gd name="connsiteY24" fmla="*/ 191200 h 726843"/>
                  <a:gd name="connsiteX25" fmla="*/ 103792 w 734469"/>
                  <a:gd name="connsiteY25" fmla="*/ 216116 h 726843"/>
                  <a:gd name="connsiteX26" fmla="*/ 127522 w 734469"/>
                  <a:gd name="connsiteY26" fmla="*/ 219675 h 726843"/>
                  <a:gd name="connsiteX27" fmla="*/ 52772 w 734469"/>
                  <a:gd name="connsiteY27" fmla="*/ 629608 h 726843"/>
                  <a:gd name="connsiteX28" fmla="*/ 515505 w 734469"/>
                  <a:gd name="connsiteY28" fmla="*/ 629608 h 726843"/>
                  <a:gd name="connsiteX29" fmla="*/ 520251 w 734469"/>
                  <a:gd name="connsiteY29" fmla="*/ 629608 h 726843"/>
                  <a:gd name="connsiteX30" fmla="*/ 523810 w 734469"/>
                  <a:gd name="connsiteY30" fmla="*/ 629608 h 726843"/>
                  <a:gd name="connsiteX31" fmla="*/ 693479 w 734469"/>
                  <a:gd name="connsiteY31" fmla="*/ 214336 h 726843"/>
                  <a:gd name="connsiteX32" fmla="*/ 271681 w 734469"/>
                  <a:gd name="connsiteY32" fmla="*/ 124756 h 726843"/>
                  <a:gd name="connsiteX33" fmla="*/ 162523 w 734469"/>
                  <a:gd name="connsiteY33" fmla="*/ 178742 h 726843"/>
                  <a:gd name="connsiteX34" fmla="*/ 193965 w 734469"/>
                  <a:gd name="connsiteY34" fmla="*/ 163910 h 726843"/>
                  <a:gd name="connsiteX35" fmla="*/ 205237 w 734469"/>
                  <a:gd name="connsiteY35" fmla="*/ 153825 h 726843"/>
                  <a:gd name="connsiteX36" fmla="*/ 193965 w 734469"/>
                  <a:gd name="connsiteY36" fmla="*/ 163910 h 726843"/>
                  <a:gd name="connsiteX37" fmla="*/ 162523 w 734469"/>
                  <a:gd name="connsiteY37" fmla="*/ 178742 h 726843"/>
                  <a:gd name="connsiteX38" fmla="*/ 130487 w 734469"/>
                  <a:gd name="connsiteY38" fmla="*/ 190013 h 726843"/>
                  <a:gd name="connsiteX39" fmla="*/ 162523 w 734469"/>
                  <a:gd name="connsiteY39" fmla="*/ 178742 h 72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34469" h="726843">
                    <a:moveTo>
                      <a:pt x="271681" y="124756"/>
                    </a:moveTo>
                    <a:lnTo>
                      <a:pt x="265748" y="129502"/>
                    </a:lnTo>
                    <a:lnTo>
                      <a:pt x="199898" y="172809"/>
                    </a:lnTo>
                    <a:lnTo>
                      <a:pt x="265748" y="129502"/>
                    </a:lnTo>
                    <a:lnTo>
                      <a:pt x="271681" y="124756"/>
                    </a:lnTo>
                    <a:cubicBezTo>
                      <a:pt x="278354" y="119286"/>
                      <a:pt x="280330" y="109907"/>
                      <a:pt x="276426" y="102213"/>
                    </a:cubicBezTo>
                    <a:cubicBezTo>
                      <a:pt x="268815" y="96061"/>
                      <a:pt x="257935" y="96061"/>
                      <a:pt x="250324" y="102213"/>
                    </a:cubicBezTo>
                    <a:cubicBezTo>
                      <a:pt x="250324" y="106959"/>
                      <a:pt x="246171" y="111705"/>
                      <a:pt x="244391" y="115857"/>
                    </a:cubicBezTo>
                    <a:cubicBezTo>
                      <a:pt x="242611" y="120010"/>
                      <a:pt x="248544" y="106959"/>
                      <a:pt x="250324" y="102213"/>
                    </a:cubicBezTo>
                    <a:lnTo>
                      <a:pt x="269901" y="55940"/>
                    </a:lnTo>
                    <a:cubicBezTo>
                      <a:pt x="274054" y="46448"/>
                      <a:pt x="302529" y="-3385"/>
                      <a:pt x="281766" y="175"/>
                    </a:cubicBezTo>
                    <a:lnTo>
                      <a:pt x="278206" y="175"/>
                    </a:lnTo>
                    <a:cubicBezTo>
                      <a:pt x="274759" y="1094"/>
                      <a:pt x="271384" y="2287"/>
                      <a:pt x="268121" y="3734"/>
                    </a:cubicBezTo>
                    <a:cubicBezTo>
                      <a:pt x="254031" y="8599"/>
                      <a:pt x="240511" y="14964"/>
                      <a:pt x="227780" y="22718"/>
                    </a:cubicBezTo>
                    <a:cubicBezTo>
                      <a:pt x="221872" y="26788"/>
                      <a:pt x="216313" y="31356"/>
                      <a:pt x="211169" y="36363"/>
                    </a:cubicBezTo>
                    <a:cubicBezTo>
                      <a:pt x="207610" y="40515"/>
                      <a:pt x="202864" y="51787"/>
                      <a:pt x="199304" y="54160"/>
                    </a:cubicBezTo>
                    <a:cubicBezTo>
                      <a:pt x="190459" y="56942"/>
                      <a:pt x="181281" y="58538"/>
                      <a:pt x="172015" y="58906"/>
                    </a:cubicBezTo>
                    <a:cubicBezTo>
                      <a:pt x="155535" y="59345"/>
                      <a:pt x="139179" y="61937"/>
                      <a:pt x="123369" y="66618"/>
                    </a:cubicBezTo>
                    <a:lnTo>
                      <a:pt x="83621" y="130689"/>
                    </a:lnTo>
                    <a:lnTo>
                      <a:pt x="64044" y="130689"/>
                    </a:lnTo>
                    <a:cubicBezTo>
                      <a:pt x="56486" y="133287"/>
                      <a:pt x="49302" y="136876"/>
                      <a:pt x="42687" y="141367"/>
                    </a:cubicBezTo>
                    <a:cubicBezTo>
                      <a:pt x="28758" y="150901"/>
                      <a:pt x="16187" y="162273"/>
                      <a:pt x="5312" y="175182"/>
                    </a:cubicBezTo>
                    <a:lnTo>
                      <a:pt x="567" y="182301"/>
                    </a:lnTo>
                    <a:cubicBezTo>
                      <a:pt x="-6552" y="199505"/>
                      <a:pt x="54552" y="191793"/>
                      <a:pt x="66417" y="191200"/>
                    </a:cubicBezTo>
                    <a:lnTo>
                      <a:pt x="110911" y="191200"/>
                    </a:lnTo>
                    <a:cubicBezTo>
                      <a:pt x="102605" y="198912"/>
                      <a:pt x="99045" y="208997"/>
                      <a:pt x="103792" y="216116"/>
                    </a:cubicBezTo>
                    <a:cubicBezTo>
                      <a:pt x="110145" y="222215"/>
                      <a:pt x="119655" y="223644"/>
                      <a:pt x="127522" y="219675"/>
                    </a:cubicBezTo>
                    <a:cubicBezTo>
                      <a:pt x="88367" y="360274"/>
                      <a:pt x="-16044" y="531722"/>
                      <a:pt x="52772" y="629608"/>
                    </a:cubicBezTo>
                    <a:cubicBezTo>
                      <a:pt x="145912" y="761902"/>
                      <a:pt x="322106" y="756562"/>
                      <a:pt x="515505" y="629608"/>
                    </a:cubicBezTo>
                    <a:lnTo>
                      <a:pt x="520251" y="629608"/>
                    </a:lnTo>
                    <a:lnTo>
                      <a:pt x="523810" y="629608"/>
                    </a:lnTo>
                    <a:cubicBezTo>
                      <a:pt x="717209" y="502653"/>
                      <a:pt x="786619" y="346037"/>
                      <a:pt x="693479" y="214336"/>
                    </a:cubicBezTo>
                    <a:cubicBezTo>
                      <a:pt x="624662" y="108739"/>
                      <a:pt x="421179" y="141367"/>
                      <a:pt x="271681" y="124756"/>
                    </a:cubicBezTo>
                    <a:close/>
                    <a:moveTo>
                      <a:pt x="162523" y="178742"/>
                    </a:moveTo>
                    <a:cubicBezTo>
                      <a:pt x="170828" y="175182"/>
                      <a:pt x="181507" y="170436"/>
                      <a:pt x="193965" y="163910"/>
                    </a:cubicBezTo>
                    <a:lnTo>
                      <a:pt x="205237" y="153825"/>
                    </a:lnTo>
                    <a:lnTo>
                      <a:pt x="193965" y="163910"/>
                    </a:lnTo>
                    <a:cubicBezTo>
                      <a:pt x="181507" y="170436"/>
                      <a:pt x="170828" y="175182"/>
                      <a:pt x="162523" y="178742"/>
                    </a:cubicBezTo>
                    <a:cubicBezTo>
                      <a:pt x="152242" y="183541"/>
                      <a:pt x="141510" y="187320"/>
                      <a:pt x="130487" y="190013"/>
                    </a:cubicBezTo>
                    <a:cubicBezTo>
                      <a:pt x="141510" y="187320"/>
                      <a:pt x="152242" y="183541"/>
                      <a:pt x="162523" y="178742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0" name="Graphic 2">
                <a:extLst>
                  <a:ext uri="{FF2B5EF4-FFF2-40B4-BE49-F238E27FC236}">
                    <a16:creationId xmlns:a16="http://schemas.microsoft.com/office/drawing/2014/main" id="{334F3BF5-8243-A2FF-4B33-FBA3E93310B3}"/>
                  </a:ext>
                </a:extLst>
              </p:cNvPr>
              <p:cNvGrpSpPr/>
              <p:nvPr/>
            </p:nvGrpSpPr>
            <p:grpSpPr>
              <a:xfrm>
                <a:off x="4840933" y="3558190"/>
                <a:ext cx="724465" cy="1050111"/>
                <a:chOff x="4840933" y="3558190"/>
                <a:chExt cx="724465" cy="1050111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2886C733-FA87-D0B2-BFE1-BCA90A13FCBA}"/>
                    </a:ext>
                  </a:extLst>
                </p:cNvPr>
                <p:cNvSpPr/>
                <p:nvPr/>
              </p:nvSpPr>
              <p:spPr>
                <a:xfrm>
                  <a:off x="5183941" y="3725485"/>
                  <a:ext cx="146532" cy="86613"/>
                </a:xfrm>
                <a:custGeom>
                  <a:avLst/>
                  <a:gdLst>
                    <a:gd name="connsiteX0" fmla="*/ 143557 w 146532"/>
                    <a:gd name="connsiteY0" fmla="*/ 86607 h 86613"/>
                    <a:gd name="connsiteX1" fmla="*/ -8 w 146532"/>
                    <a:gd name="connsiteY1" fmla="*/ 4739 h 86613"/>
                    <a:gd name="connsiteX2" fmla="*/ 5924 w 146532"/>
                    <a:gd name="connsiteY2" fmla="*/ -7 h 86613"/>
                    <a:gd name="connsiteX3" fmla="*/ 146524 w 146532"/>
                    <a:gd name="connsiteY3" fmla="*/ 82454 h 86613"/>
                    <a:gd name="connsiteX4" fmla="*/ 141184 w 146532"/>
                    <a:gd name="connsiteY4" fmla="*/ 86607 h 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532" h="86613">
                      <a:moveTo>
                        <a:pt x="143557" y="86607"/>
                      </a:moveTo>
                      <a:lnTo>
                        <a:pt x="-8" y="4739"/>
                      </a:lnTo>
                      <a:lnTo>
                        <a:pt x="5924" y="-7"/>
                      </a:lnTo>
                      <a:lnTo>
                        <a:pt x="146524" y="82454"/>
                      </a:lnTo>
                      <a:lnTo>
                        <a:pt x="141184" y="86607"/>
                      </a:lnTo>
                    </a:path>
                  </a:pathLst>
                </a:custGeom>
                <a:solidFill>
                  <a:srgbClr val="182A77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3" name="Graphic 2">
                  <a:extLst>
                    <a:ext uri="{FF2B5EF4-FFF2-40B4-BE49-F238E27FC236}">
                      <a16:creationId xmlns:a16="http://schemas.microsoft.com/office/drawing/2014/main" id="{5A955C94-2989-8048-BF3A-02572A55E399}"/>
                    </a:ext>
                  </a:extLst>
                </p:cNvPr>
                <p:cNvGrpSpPr/>
                <p:nvPr/>
              </p:nvGrpSpPr>
              <p:grpSpPr>
                <a:xfrm>
                  <a:off x="5189874" y="3684552"/>
                  <a:ext cx="150684" cy="82461"/>
                  <a:chOff x="5189874" y="3684552"/>
                  <a:chExt cx="150684" cy="82461"/>
                </a:xfrm>
              </p:grpSpPr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5A6F2742-3101-4B21-9398-226B02A4BEFE}"/>
                      </a:ext>
                    </a:extLst>
                  </p:cNvPr>
                  <p:cNvSpPr/>
                  <p:nvPr/>
                </p:nvSpPr>
                <p:spPr>
                  <a:xfrm>
                    <a:off x="5189874" y="3684552"/>
                    <a:ext cx="141193" cy="81867"/>
                  </a:xfrm>
                  <a:custGeom>
                    <a:avLst/>
                    <a:gdLst>
                      <a:gd name="connsiteX0" fmla="*/ 141185 w 141193"/>
                      <a:gd name="connsiteY0" fmla="*/ 81861 h 81867"/>
                      <a:gd name="connsiteX1" fmla="*/ -8 w 141193"/>
                      <a:gd name="connsiteY1" fmla="*/ -7 h 81867"/>
                      <a:gd name="connsiteX2" fmla="*/ -8 w 141193"/>
                      <a:gd name="connsiteY2" fmla="*/ -7 h 81867"/>
                      <a:gd name="connsiteX3" fmla="*/ 141185 w 141193"/>
                      <a:gd name="connsiteY3" fmla="*/ 81861 h 81867"/>
                      <a:gd name="connsiteX4" fmla="*/ 141185 w 141193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1867">
                        <a:moveTo>
                          <a:pt x="141185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5" y="81861"/>
                        </a:lnTo>
                        <a:lnTo>
                          <a:pt x="141185" y="81861"/>
                        </a:lnTo>
                      </a:path>
                    </a:pathLst>
                  </a:custGeom>
                  <a:solidFill>
                    <a:srgbClr val="C7C7C7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D1FB033A-9341-DF43-505F-350A9D6873D3}"/>
                      </a:ext>
                    </a:extLst>
                  </p:cNvPr>
                  <p:cNvSpPr/>
                  <p:nvPr/>
                </p:nvSpPr>
                <p:spPr>
                  <a:xfrm>
                    <a:off x="5191060" y="3684552"/>
                    <a:ext cx="141192" cy="81867"/>
                  </a:xfrm>
                  <a:custGeom>
                    <a:avLst/>
                    <a:gdLst>
                      <a:gd name="connsiteX0" fmla="*/ 141184 w 141192"/>
                      <a:gd name="connsiteY0" fmla="*/ 81861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0591 w 141192"/>
                      <a:gd name="connsiteY3" fmla="*/ 81861 h 81867"/>
                      <a:gd name="connsiteX4" fmla="*/ 140591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1184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0591" y="81861"/>
                        </a:lnTo>
                        <a:lnTo>
                          <a:pt x="140591" y="81861"/>
                        </a:lnTo>
                      </a:path>
                    </a:pathLst>
                  </a:custGeom>
                  <a:solidFill>
                    <a:srgbClr val="C2C2C2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F17AD543-4D01-30FB-540E-2A9798DF01D0}"/>
                      </a:ext>
                    </a:extLst>
                  </p:cNvPr>
                  <p:cNvSpPr/>
                  <p:nvPr/>
                </p:nvSpPr>
                <p:spPr>
                  <a:xfrm>
                    <a:off x="5192840" y="3684552"/>
                    <a:ext cx="141192" cy="81867"/>
                  </a:xfrm>
                  <a:custGeom>
                    <a:avLst/>
                    <a:gdLst>
                      <a:gd name="connsiteX0" fmla="*/ 140591 w 141192"/>
                      <a:gd name="connsiteY0" fmla="*/ 81267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1184 w 141192"/>
                      <a:gd name="connsiteY3" fmla="*/ 81861 h 81867"/>
                      <a:gd name="connsiteX4" fmla="*/ 141184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0591" y="81267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BDBDBD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2066E3A3-80FB-FC40-632F-9BAAF0D1D3B2}"/>
                      </a:ext>
                    </a:extLst>
                  </p:cNvPr>
                  <p:cNvSpPr/>
                  <p:nvPr/>
                </p:nvSpPr>
                <p:spPr>
                  <a:xfrm>
                    <a:off x="5194026" y="3684552"/>
                    <a:ext cx="141193" cy="81867"/>
                  </a:xfrm>
                  <a:custGeom>
                    <a:avLst/>
                    <a:gdLst>
                      <a:gd name="connsiteX0" fmla="*/ 141185 w 141193"/>
                      <a:gd name="connsiteY0" fmla="*/ 81267 h 81867"/>
                      <a:gd name="connsiteX1" fmla="*/ -8 w 141193"/>
                      <a:gd name="connsiteY1" fmla="*/ -7 h 81867"/>
                      <a:gd name="connsiteX2" fmla="*/ -8 w 141193"/>
                      <a:gd name="connsiteY2" fmla="*/ -7 h 81867"/>
                      <a:gd name="connsiteX3" fmla="*/ 141185 w 141193"/>
                      <a:gd name="connsiteY3" fmla="*/ 81861 h 81867"/>
                      <a:gd name="connsiteX4" fmla="*/ 141185 w 141193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1867">
                        <a:moveTo>
                          <a:pt x="141185" y="81267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5" y="81861"/>
                        </a:lnTo>
                        <a:lnTo>
                          <a:pt x="141185" y="81861"/>
                        </a:lnTo>
                      </a:path>
                    </a:pathLst>
                  </a:custGeom>
                  <a:solidFill>
                    <a:srgbClr val="B8B8B8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7B86B120-7427-9289-2DFB-E87F55CBA880}"/>
                      </a:ext>
                    </a:extLst>
                  </p:cNvPr>
                  <p:cNvSpPr/>
                  <p:nvPr/>
                </p:nvSpPr>
                <p:spPr>
                  <a:xfrm>
                    <a:off x="5195213" y="3684552"/>
                    <a:ext cx="141192" cy="81867"/>
                  </a:xfrm>
                  <a:custGeom>
                    <a:avLst/>
                    <a:gdLst>
                      <a:gd name="connsiteX0" fmla="*/ 141184 w 141192"/>
                      <a:gd name="connsiteY0" fmla="*/ 81267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1184 w 141192"/>
                      <a:gd name="connsiteY3" fmla="*/ 81861 h 81867"/>
                      <a:gd name="connsiteX4" fmla="*/ 141184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1184" y="81267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B3B3B3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C8CAFF17-07F5-0553-8DAB-725E42CF5AE7}"/>
                      </a:ext>
                    </a:extLst>
                  </p:cNvPr>
                  <p:cNvSpPr/>
                  <p:nvPr/>
                </p:nvSpPr>
                <p:spPr>
                  <a:xfrm>
                    <a:off x="5196399" y="3684552"/>
                    <a:ext cx="141192" cy="82461"/>
                  </a:xfrm>
                  <a:custGeom>
                    <a:avLst/>
                    <a:gdLst>
                      <a:gd name="connsiteX0" fmla="*/ 141184 w 141192"/>
                      <a:gd name="connsiteY0" fmla="*/ 81267 h 82461"/>
                      <a:gd name="connsiteX1" fmla="*/ -8 w 141192"/>
                      <a:gd name="connsiteY1" fmla="*/ -7 h 82461"/>
                      <a:gd name="connsiteX2" fmla="*/ -8 w 141192"/>
                      <a:gd name="connsiteY2" fmla="*/ -7 h 82461"/>
                      <a:gd name="connsiteX3" fmla="*/ 141184 w 141192"/>
                      <a:gd name="connsiteY3" fmla="*/ 82454 h 82461"/>
                      <a:gd name="connsiteX4" fmla="*/ 141184 w 141192"/>
                      <a:gd name="connsiteY4" fmla="*/ 82454 h 82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2461">
                        <a:moveTo>
                          <a:pt x="141184" y="81267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2454"/>
                        </a:lnTo>
                        <a:lnTo>
                          <a:pt x="141184" y="82454"/>
                        </a:lnTo>
                      </a:path>
                    </a:pathLst>
                  </a:custGeom>
                  <a:solidFill>
                    <a:srgbClr val="ADADAD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C4697F6B-7D5A-0052-C607-E2AE0BDBC6C1}"/>
                      </a:ext>
                    </a:extLst>
                  </p:cNvPr>
                  <p:cNvSpPr/>
                  <p:nvPr/>
                </p:nvSpPr>
                <p:spPr>
                  <a:xfrm>
                    <a:off x="5197586" y="3684552"/>
                    <a:ext cx="141192" cy="81867"/>
                  </a:xfrm>
                  <a:custGeom>
                    <a:avLst/>
                    <a:gdLst>
                      <a:gd name="connsiteX0" fmla="*/ 141184 w 141192"/>
                      <a:gd name="connsiteY0" fmla="*/ 81861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0591 w 141192"/>
                      <a:gd name="connsiteY3" fmla="*/ 81861 h 81867"/>
                      <a:gd name="connsiteX4" fmla="*/ 140591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1184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0591" y="81861"/>
                        </a:lnTo>
                        <a:lnTo>
                          <a:pt x="140591" y="81861"/>
                        </a:lnTo>
                      </a:path>
                    </a:pathLst>
                  </a:custGeom>
                  <a:solidFill>
                    <a:srgbClr val="A8A8A8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8F7590A1-66CF-D654-1F42-9B1513C4820B}"/>
                      </a:ext>
                    </a:extLst>
                  </p:cNvPr>
                  <p:cNvSpPr/>
                  <p:nvPr/>
                </p:nvSpPr>
                <p:spPr>
                  <a:xfrm>
                    <a:off x="5198773" y="3684552"/>
                    <a:ext cx="141192" cy="81867"/>
                  </a:xfrm>
                  <a:custGeom>
                    <a:avLst/>
                    <a:gdLst>
                      <a:gd name="connsiteX0" fmla="*/ 140591 w 141192"/>
                      <a:gd name="connsiteY0" fmla="*/ 81861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1184 w 141192"/>
                      <a:gd name="connsiteY3" fmla="*/ 81861 h 81867"/>
                      <a:gd name="connsiteX4" fmla="*/ 141184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0591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A3A3A3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C3CCEDAA-BA99-88BB-6DFD-485B8228D4E9}"/>
                      </a:ext>
                    </a:extLst>
                  </p:cNvPr>
                  <p:cNvSpPr/>
                  <p:nvPr/>
                </p:nvSpPr>
                <p:spPr>
                  <a:xfrm>
                    <a:off x="5199366" y="3684552"/>
                    <a:ext cx="141193" cy="82461"/>
                  </a:xfrm>
                  <a:custGeom>
                    <a:avLst/>
                    <a:gdLst>
                      <a:gd name="connsiteX0" fmla="*/ 141193 w 141193"/>
                      <a:gd name="connsiteY0" fmla="*/ 82461 h 82461"/>
                      <a:gd name="connsiteX1" fmla="*/ 0 w 141193"/>
                      <a:gd name="connsiteY1" fmla="*/ 0 h 82461"/>
                      <a:gd name="connsiteX2" fmla="*/ 0 w 141193"/>
                      <a:gd name="connsiteY2" fmla="*/ 593 h 82461"/>
                      <a:gd name="connsiteX3" fmla="*/ 141193 w 141193"/>
                      <a:gd name="connsiteY3" fmla="*/ 82461 h 82461"/>
                      <a:gd name="connsiteX4" fmla="*/ 141193 w 141193"/>
                      <a:gd name="connsiteY4" fmla="*/ 82461 h 82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2461">
                        <a:moveTo>
                          <a:pt x="141193" y="82461"/>
                        </a:moveTo>
                        <a:lnTo>
                          <a:pt x="0" y="0"/>
                        </a:lnTo>
                        <a:lnTo>
                          <a:pt x="0" y="593"/>
                        </a:lnTo>
                        <a:lnTo>
                          <a:pt x="141193" y="82461"/>
                        </a:lnTo>
                        <a:lnTo>
                          <a:pt x="141193" y="82461"/>
                        </a:lnTo>
                      </a:path>
                    </a:pathLst>
                  </a:custGeom>
                  <a:solidFill>
                    <a:srgbClr val="9E9E9E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9E711656-8F3B-C6C1-4132-3A07E3EB7EE8}"/>
                    </a:ext>
                  </a:extLst>
                </p:cNvPr>
                <p:cNvSpPr/>
                <p:nvPr/>
              </p:nvSpPr>
              <p:spPr>
                <a:xfrm>
                  <a:off x="5179789" y="3684552"/>
                  <a:ext cx="151278" cy="98478"/>
                </a:xfrm>
                <a:custGeom>
                  <a:avLst/>
                  <a:gdLst>
                    <a:gd name="connsiteX0" fmla="*/ 141184 w 151278"/>
                    <a:gd name="connsiteY0" fmla="*/ 98472 h 98478"/>
                    <a:gd name="connsiteX1" fmla="*/ -8 w 151278"/>
                    <a:gd name="connsiteY1" fmla="*/ 16604 h 98478"/>
                    <a:gd name="connsiteX2" fmla="*/ 10077 w 151278"/>
                    <a:gd name="connsiteY2" fmla="*/ -7 h 98478"/>
                    <a:gd name="connsiteX3" fmla="*/ 151270 w 151278"/>
                    <a:gd name="connsiteY3" fmla="*/ 81861 h 98478"/>
                    <a:gd name="connsiteX4" fmla="*/ 141184 w 151278"/>
                    <a:gd name="connsiteY4" fmla="*/ 98472 h 9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278" h="98478">
                      <a:moveTo>
                        <a:pt x="141184" y="98472"/>
                      </a:moveTo>
                      <a:lnTo>
                        <a:pt x="-8" y="16604"/>
                      </a:lnTo>
                      <a:lnTo>
                        <a:pt x="10077" y="-7"/>
                      </a:lnTo>
                      <a:lnTo>
                        <a:pt x="151270" y="81861"/>
                      </a:lnTo>
                      <a:lnTo>
                        <a:pt x="141184" y="98472"/>
                      </a:lnTo>
                    </a:path>
                  </a:pathLst>
                </a:custGeom>
                <a:solidFill>
                  <a:srgbClr val="B3B3B3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FEABAB4-AEEA-0A5F-CFCD-4BE900B715F6}"/>
                    </a:ext>
                  </a:extLst>
                </p:cNvPr>
                <p:cNvSpPr/>
                <p:nvPr/>
              </p:nvSpPr>
              <p:spPr>
                <a:xfrm>
                  <a:off x="5253351" y="3558190"/>
                  <a:ext cx="142972" cy="83054"/>
                </a:xfrm>
                <a:custGeom>
                  <a:avLst/>
                  <a:gdLst>
                    <a:gd name="connsiteX0" fmla="*/ 140599 w 142972"/>
                    <a:gd name="connsiteY0" fmla="*/ 82461 h 83054"/>
                    <a:gd name="connsiteX1" fmla="*/ 0 w 142972"/>
                    <a:gd name="connsiteY1" fmla="*/ 0 h 83054"/>
                    <a:gd name="connsiteX2" fmla="*/ 1780 w 142972"/>
                    <a:gd name="connsiteY2" fmla="*/ 1187 h 83054"/>
                    <a:gd name="connsiteX3" fmla="*/ 142972 w 142972"/>
                    <a:gd name="connsiteY3" fmla="*/ 83054 h 83054"/>
                    <a:gd name="connsiteX4" fmla="*/ 140599 w 142972"/>
                    <a:gd name="connsiteY4" fmla="*/ 82461 h 8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72" h="83054">
                      <a:moveTo>
                        <a:pt x="140599" y="82461"/>
                      </a:moveTo>
                      <a:lnTo>
                        <a:pt x="0" y="0"/>
                      </a:lnTo>
                      <a:lnTo>
                        <a:pt x="1780" y="1187"/>
                      </a:lnTo>
                      <a:lnTo>
                        <a:pt x="142972" y="83054"/>
                      </a:lnTo>
                      <a:lnTo>
                        <a:pt x="140599" y="82461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927C2274-9B80-6835-C5B9-282C0E96CAE8}"/>
                    </a:ext>
                  </a:extLst>
                </p:cNvPr>
                <p:cNvSpPr/>
                <p:nvPr/>
              </p:nvSpPr>
              <p:spPr>
                <a:xfrm>
                  <a:off x="5064105" y="3730231"/>
                  <a:ext cx="263401" cy="152464"/>
                </a:xfrm>
                <a:custGeom>
                  <a:avLst/>
                  <a:gdLst>
                    <a:gd name="connsiteX0" fmla="*/ 140600 w 263401"/>
                    <a:gd name="connsiteY0" fmla="*/ 152464 h 152464"/>
                    <a:gd name="connsiteX1" fmla="*/ 0 w 263401"/>
                    <a:gd name="connsiteY1" fmla="*/ 70596 h 152464"/>
                    <a:gd name="connsiteX2" fmla="*/ 122209 w 263401"/>
                    <a:gd name="connsiteY2" fmla="*/ 0 h 152464"/>
                    <a:gd name="connsiteX3" fmla="*/ 263402 w 263401"/>
                    <a:gd name="connsiteY3" fmla="*/ 81868 h 152464"/>
                    <a:gd name="connsiteX4" fmla="*/ 140600 w 263401"/>
                    <a:gd name="connsiteY4" fmla="*/ 152464 h 15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3401" h="152464">
                      <a:moveTo>
                        <a:pt x="140600" y="152464"/>
                      </a:moveTo>
                      <a:lnTo>
                        <a:pt x="0" y="70596"/>
                      </a:lnTo>
                      <a:lnTo>
                        <a:pt x="122209" y="0"/>
                      </a:lnTo>
                      <a:lnTo>
                        <a:pt x="263402" y="81868"/>
                      </a:lnTo>
                      <a:lnTo>
                        <a:pt x="140600" y="152464"/>
                      </a:lnTo>
                      <a:close/>
                    </a:path>
                  </a:pathLst>
                </a:custGeom>
                <a:solidFill>
                  <a:srgbClr val="1A2E80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7" name="Graphic 2">
                  <a:extLst>
                    <a:ext uri="{FF2B5EF4-FFF2-40B4-BE49-F238E27FC236}">
                      <a16:creationId xmlns:a16="http://schemas.microsoft.com/office/drawing/2014/main" id="{65BD1CB0-29BA-6707-CF7F-848736CED0BC}"/>
                    </a:ext>
                  </a:extLst>
                </p:cNvPr>
                <p:cNvGrpSpPr/>
                <p:nvPr/>
              </p:nvGrpSpPr>
              <p:grpSpPr>
                <a:xfrm>
                  <a:off x="5124617" y="3701162"/>
                  <a:ext cx="196364" cy="132293"/>
                  <a:chOff x="5124617" y="3701162"/>
                  <a:chExt cx="196364" cy="132293"/>
                </a:xfrm>
              </p:grpSpPr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4606FDF8-857C-9968-85A5-0DB92C87FBB0}"/>
                      </a:ext>
                    </a:extLst>
                  </p:cNvPr>
                  <p:cNvSpPr/>
                  <p:nvPr/>
                </p:nvSpPr>
                <p:spPr>
                  <a:xfrm>
                    <a:off x="5124617" y="3717180"/>
                    <a:ext cx="182126" cy="116276"/>
                  </a:xfrm>
                  <a:custGeom>
                    <a:avLst/>
                    <a:gdLst>
                      <a:gd name="connsiteX0" fmla="*/ 141184 w 182126"/>
                      <a:gd name="connsiteY0" fmla="*/ 116269 h 116276"/>
                      <a:gd name="connsiteX1" fmla="*/ -8 w 182126"/>
                      <a:gd name="connsiteY1" fmla="*/ 34401 h 116276"/>
                      <a:gd name="connsiteX2" fmla="*/ 40926 w 182126"/>
                      <a:gd name="connsiteY2" fmla="*/ -7 h 116276"/>
                      <a:gd name="connsiteX3" fmla="*/ 182118 w 182126"/>
                      <a:gd name="connsiteY3" fmla="*/ 81861 h 116276"/>
                      <a:gd name="connsiteX4" fmla="*/ 141184 w 182126"/>
                      <a:gd name="connsiteY4" fmla="*/ 116269 h 116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2126" h="116276">
                        <a:moveTo>
                          <a:pt x="141184" y="116269"/>
                        </a:moveTo>
                        <a:lnTo>
                          <a:pt x="-8" y="34401"/>
                        </a:lnTo>
                        <a:cubicBezTo>
                          <a:pt x="14372" y="23836"/>
                          <a:pt x="28046" y="12344"/>
                          <a:pt x="40926" y="-7"/>
                        </a:cubicBezTo>
                        <a:lnTo>
                          <a:pt x="182118" y="81861"/>
                        </a:lnTo>
                        <a:cubicBezTo>
                          <a:pt x="169393" y="94384"/>
                          <a:pt x="155707" y="105887"/>
                          <a:pt x="141184" y="116269"/>
                        </a:cubicBezTo>
                      </a:path>
                    </a:pathLst>
                  </a:custGeom>
                  <a:solidFill>
                    <a:srgbClr val="CCCCCC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1A021218-ACAD-6B67-9632-DBC6D1EB72FD}"/>
                      </a:ext>
                    </a:extLst>
                  </p:cNvPr>
                  <p:cNvSpPr/>
                  <p:nvPr/>
                </p:nvSpPr>
                <p:spPr>
                  <a:xfrm>
                    <a:off x="5165551" y="3708281"/>
                    <a:ext cx="150091" cy="90766"/>
                  </a:xfrm>
                  <a:custGeom>
                    <a:avLst/>
                    <a:gdLst>
                      <a:gd name="connsiteX0" fmla="*/ 141184 w 150091"/>
                      <a:gd name="connsiteY0" fmla="*/ 90759 h 90766"/>
                      <a:gd name="connsiteX1" fmla="*/ -8 w 150091"/>
                      <a:gd name="connsiteY1" fmla="*/ 8891 h 90766"/>
                      <a:gd name="connsiteX2" fmla="*/ 8890 w 150091"/>
                      <a:gd name="connsiteY2" fmla="*/ -7 h 90766"/>
                      <a:gd name="connsiteX3" fmla="*/ 150083 w 150091"/>
                      <a:gd name="connsiteY3" fmla="*/ 81861 h 90766"/>
                      <a:gd name="connsiteX4" fmla="*/ 141184 w 150091"/>
                      <a:gd name="connsiteY4" fmla="*/ 90759 h 90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0091" h="90766">
                        <a:moveTo>
                          <a:pt x="141184" y="90759"/>
                        </a:moveTo>
                        <a:lnTo>
                          <a:pt x="-8" y="8891"/>
                        </a:lnTo>
                        <a:cubicBezTo>
                          <a:pt x="3106" y="6080"/>
                          <a:pt x="6078" y="3107"/>
                          <a:pt x="8890" y="-7"/>
                        </a:cubicBezTo>
                        <a:lnTo>
                          <a:pt x="150083" y="81861"/>
                        </a:lnTo>
                        <a:lnTo>
                          <a:pt x="141184" y="90759"/>
                        </a:lnTo>
                      </a:path>
                    </a:pathLst>
                  </a:custGeom>
                  <a:solidFill>
                    <a:srgbClr val="C7C7C7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107C249F-AE60-6383-2AA0-AC522A983A17}"/>
                      </a:ext>
                    </a:extLst>
                  </p:cNvPr>
                  <p:cNvSpPr/>
                  <p:nvPr/>
                </p:nvSpPr>
                <p:spPr>
                  <a:xfrm>
                    <a:off x="5174449" y="3704129"/>
                    <a:ext cx="141193" cy="86020"/>
                  </a:xfrm>
                  <a:custGeom>
                    <a:avLst/>
                    <a:gdLst>
                      <a:gd name="connsiteX0" fmla="*/ 141185 w 141193"/>
                      <a:gd name="connsiteY0" fmla="*/ 86013 h 86020"/>
                      <a:gd name="connsiteX1" fmla="*/ -8 w 141193"/>
                      <a:gd name="connsiteY1" fmla="*/ 4146 h 86020"/>
                      <a:gd name="connsiteX2" fmla="*/ -8 w 141193"/>
                      <a:gd name="connsiteY2" fmla="*/ -7 h 86020"/>
                      <a:gd name="connsiteX3" fmla="*/ 141185 w 141193"/>
                      <a:gd name="connsiteY3" fmla="*/ 81861 h 86020"/>
                      <a:gd name="connsiteX4" fmla="*/ 141185 w 141193"/>
                      <a:gd name="connsiteY4" fmla="*/ 86013 h 86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6020">
                        <a:moveTo>
                          <a:pt x="141185" y="86013"/>
                        </a:moveTo>
                        <a:lnTo>
                          <a:pt x="-8" y="4146"/>
                        </a:lnTo>
                        <a:lnTo>
                          <a:pt x="-8" y="-7"/>
                        </a:lnTo>
                        <a:lnTo>
                          <a:pt x="141185" y="81861"/>
                        </a:lnTo>
                        <a:lnTo>
                          <a:pt x="141185" y="86013"/>
                        </a:lnTo>
                      </a:path>
                    </a:pathLst>
                  </a:custGeom>
                  <a:solidFill>
                    <a:srgbClr val="C2C2C2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863CD678-2EFF-0F1F-F94E-303F2B62548B}"/>
                      </a:ext>
                    </a:extLst>
                  </p:cNvPr>
                  <p:cNvSpPr/>
                  <p:nvPr/>
                </p:nvSpPr>
                <p:spPr>
                  <a:xfrm>
                    <a:off x="5177416" y="3704129"/>
                    <a:ext cx="141192" cy="81867"/>
                  </a:xfrm>
                  <a:custGeom>
                    <a:avLst/>
                    <a:gdLst>
                      <a:gd name="connsiteX0" fmla="*/ 141184 w 141192"/>
                      <a:gd name="connsiteY0" fmla="*/ 81861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1184 w 141192"/>
                      <a:gd name="connsiteY3" fmla="*/ 81861 h 81867"/>
                      <a:gd name="connsiteX4" fmla="*/ 141184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1184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BDBDBD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35123DDB-1162-FCF6-B8AD-BCCCCBCEDB76}"/>
                      </a:ext>
                    </a:extLst>
                  </p:cNvPr>
                  <p:cNvSpPr/>
                  <p:nvPr/>
                </p:nvSpPr>
                <p:spPr>
                  <a:xfrm>
                    <a:off x="5179195" y="3702349"/>
                    <a:ext cx="141193" cy="81867"/>
                  </a:xfrm>
                  <a:custGeom>
                    <a:avLst/>
                    <a:gdLst>
                      <a:gd name="connsiteX0" fmla="*/ 141185 w 141193"/>
                      <a:gd name="connsiteY0" fmla="*/ 81861 h 81867"/>
                      <a:gd name="connsiteX1" fmla="*/ -8 w 141193"/>
                      <a:gd name="connsiteY1" fmla="*/ -7 h 81867"/>
                      <a:gd name="connsiteX2" fmla="*/ -8 w 141193"/>
                      <a:gd name="connsiteY2" fmla="*/ -7 h 81867"/>
                      <a:gd name="connsiteX3" fmla="*/ 141185 w 141193"/>
                      <a:gd name="connsiteY3" fmla="*/ 81861 h 81867"/>
                      <a:gd name="connsiteX4" fmla="*/ 141185 w 141193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1867">
                        <a:moveTo>
                          <a:pt x="141185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5" y="81861"/>
                        </a:lnTo>
                        <a:lnTo>
                          <a:pt x="141185" y="81861"/>
                        </a:lnTo>
                      </a:path>
                    </a:pathLst>
                  </a:custGeom>
                  <a:solidFill>
                    <a:srgbClr val="B8B8B8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3AC83DCD-7201-07E1-AA2D-2599A1B13502}"/>
                      </a:ext>
                    </a:extLst>
                  </p:cNvPr>
                  <p:cNvSpPr/>
                  <p:nvPr/>
                </p:nvSpPr>
                <p:spPr>
                  <a:xfrm>
                    <a:off x="5179788" y="3701162"/>
                    <a:ext cx="141193" cy="81867"/>
                  </a:xfrm>
                  <a:custGeom>
                    <a:avLst/>
                    <a:gdLst>
                      <a:gd name="connsiteX0" fmla="*/ 141193 w 141193"/>
                      <a:gd name="connsiteY0" fmla="*/ 81868 h 81867"/>
                      <a:gd name="connsiteX1" fmla="*/ 0 w 141193"/>
                      <a:gd name="connsiteY1" fmla="*/ 0 h 81867"/>
                      <a:gd name="connsiteX2" fmla="*/ 0 w 141193"/>
                      <a:gd name="connsiteY2" fmla="*/ 0 h 81867"/>
                      <a:gd name="connsiteX3" fmla="*/ 141193 w 141193"/>
                      <a:gd name="connsiteY3" fmla="*/ 81868 h 81867"/>
                      <a:gd name="connsiteX4" fmla="*/ 141193 w 141193"/>
                      <a:gd name="connsiteY4" fmla="*/ 81868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1867">
                        <a:moveTo>
                          <a:pt x="141193" y="81868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41193" y="81868"/>
                        </a:lnTo>
                        <a:lnTo>
                          <a:pt x="141193" y="81868"/>
                        </a:lnTo>
                      </a:path>
                    </a:pathLst>
                  </a:custGeom>
                  <a:solidFill>
                    <a:srgbClr val="B3B3B3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8" name="Graphic 2">
                  <a:extLst>
                    <a:ext uri="{FF2B5EF4-FFF2-40B4-BE49-F238E27FC236}">
                      <a16:creationId xmlns:a16="http://schemas.microsoft.com/office/drawing/2014/main" id="{CA730BAE-CDB2-F42A-7C93-840E1BE9893F}"/>
                    </a:ext>
                  </a:extLst>
                </p:cNvPr>
                <p:cNvGrpSpPr/>
                <p:nvPr/>
              </p:nvGrpSpPr>
              <p:grpSpPr>
                <a:xfrm>
                  <a:off x="5058173" y="3803201"/>
                  <a:ext cx="144158" cy="82461"/>
                  <a:chOff x="5058173" y="3803201"/>
                  <a:chExt cx="144158" cy="82461"/>
                </a:xfrm>
              </p:grpSpPr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3FF84C8D-1577-4D1E-D350-B540B1B9AB64}"/>
                      </a:ext>
                    </a:extLst>
                  </p:cNvPr>
                  <p:cNvSpPr/>
                  <p:nvPr/>
                </p:nvSpPr>
                <p:spPr>
                  <a:xfrm>
                    <a:off x="5058173" y="3803201"/>
                    <a:ext cx="141193" cy="82461"/>
                  </a:xfrm>
                  <a:custGeom>
                    <a:avLst/>
                    <a:gdLst>
                      <a:gd name="connsiteX0" fmla="*/ 141185 w 141193"/>
                      <a:gd name="connsiteY0" fmla="*/ 81861 h 82461"/>
                      <a:gd name="connsiteX1" fmla="*/ -8 w 141193"/>
                      <a:gd name="connsiteY1" fmla="*/ -7 h 82461"/>
                      <a:gd name="connsiteX2" fmla="*/ -8 w 141193"/>
                      <a:gd name="connsiteY2" fmla="*/ -7 h 82461"/>
                      <a:gd name="connsiteX3" fmla="*/ 141185 w 141193"/>
                      <a:gd name="connsiteY3" fmla="*/ 82454 h 82461"/>
                      <a:gd name="connsiteX4" fmla="*/ 141185 w 141193"/>
                      <a:gd name="connsiteY4" fmla="*/ 82454 h 82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2461">
                        <a:moveTo>
                          <a:pt x="141185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5" y="82454"/>
                        </a:lnTo>
                        <a:lnTo>
                          <a:pt x="141185" y="82454"/>
                        </a:lnTo>
                      </a:path>
                    </a:pathLst>
                  </a:custGeom>
                  <a:solidFill>
                    <a:srgbClr val="172871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3D84EE23-5151-89FE-8645-4D0131231282}"/>
                      </a:ext>
                    </a:extLst>
                  </p:cNvPr>
                  <p:cNvSpPr/>
                  <p:nvPr/>
                </p:nvSpPr>
                <p:spPr>
                  <a:xfrm>
                    <a:off x="5058766" y="3803201"/>
                    <a:ext cx="141192" cy="81867"/>
                  </a:xfrm>
                  <a:custGeom>
                    <a:avLst/>
                    <a:gdLst>
                      <a:gd name="connsiteX0" fmla="*/ 141184 w 141192"/>
                      <a:gd name="connsiteY0" fmla="*/ 81861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1184 w 141192"/>
                      <a:gd name="connsiteY3" fmla="*/ 81861 h 81867"/>
                      <a:gd name="connsiteX4" fmla="*/ 141184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1184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172974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29D5F334-C057-3E8E-25F0-E0300AD7D87E}"/>
                      </a:ext>
                    </a:extLst>
                  </p:cNvPr>
                  <p:cNvSpPr/>
                  <p:nvPr/>
                </p:nvSpPr>
                <p:spPr>
                  <a:xfrm>
                    <a:off x="5061139" y="3803201"/>
                    <a:ext cx="141192" cy="81867"/>
                  </a:xfrm>
                  <a:custGeom>
                    <a:avLst/>
                    <a:gdLst>
                      <a:gd name="connsiteX0" fmla="*/ 141184 w 141192"/>
                      <a:gd name="connsiteY0" fmla="*/ 80674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1184 w 141192"/>
                      <a:gd name="connsiteY3" fmla="*/ 81861 h 81867"/>
                      <a:gd name="connsiteX4" fmla="*/ 141184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1184" y="80674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182A77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9" name="Graphic 2">
                  <a:extLst>
                    <a:ext uri="{FF2B5EF4-FFF2-40B4-BE49-F238E27FC236}">
                      <a16:creationId xmlns:a16="http://schemas.microsoft.com/office/drawing/2014/main" id="{FCEFBB8A-0D74-86C4-863F-EEC3B65E2423}"/>
                    </a:ext>
                  </a:extLst>
                </p:cNvPr>
                <p:cNvGrpSpPr/>
                <p:nvPr/>
              </p:nvGrpSpPr>
              <p:grpSpPr>
                <a:xfrm>
                  <a:off x="5070038" y="3751588"/>
                  <a:ext cx="195771" cy="95512"/>
                  <a:chOff x="5070038" y="3751588"/>
                  <a:chExt cx="195771" cy="95512"/>
                </a:xfrm>
              </p:grpSpPr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F728E7BF-37DE-C5A0-2FCD-4313BFFFCF94}"/>
                      </a:ext>
                    </a:extLst>
                  </p:cNvPr>
                  <p:cNvSpPr/>
                  <p:nvPr/>
                </p:nvSpPr>
                <p:spPr>
                  <a:xfrm>
                    <a:off x="5070038" y="3764640"/>
                    <a:ext cx="141192" cy="81867"/>
                  </a:xfrm>
                  <a:custGeom>
                    <a:avLst/>
                    <a:gdLst>
                      <a:gd name="connsiteX0" fmla="*/ 141184 w 141192"/>
                      <a:gd name="connsiteY0" fmla="*/ 81861 h 81867"/>
                      <a:gd name="connsiteX1" fmla="*/ -8 w 141192"/>
                      <a:gd name="connsiteY1" fmla="*/ -7 h 81867"/>
                      <a:gd name="connsiteX2" fmla="*/ -8 w 141192"/>
                      <a:gd name="connsiteY2" fmla="*/ -7 h 81867"/>
                      <a:gd name="connsiteX3" fmla="*/ 141184 w 141192"/>
                      <a:gd name="connsiteY3" fmla="*/ 81861 h 81867"/>
                      <a:gd name="connsiteX4" fmla="*/ 141184 w 141192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1867">
                        <a:moveTo>
                          <a:pt x="141184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A8A8A8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C0578DC8-CE49-8CBE-BAF2-BC13F55D4A2C}"/>
                      </a:ext>
                    </a:extLst>
                  </p:cNvPr>
                  <p:cNvSpPr/>
                  <p:nvPr/>
                </p:nvSpPr>
                <p:spPr>
                  <a:xfrm>
                    <a:off x="5070631" y="3764640"/>
                    <a:ext cx="141193" cy="82461"/>
                  </a:xfrm>
                  <a:custGeom>
                    <a:avLst/>
                    <a:gdLst>
                      <a:gd name="connsiteX0" fmla="*/ 141185 w 141193"/>
                      <a:gd name="connsiteY0" fmla="*/ 81861 h 82461"/>
                      <a:gd name="connsiteX1" fmla="*/ -8 w 141193"/>
                      <a:gd name="connsiteY1" fmla="*/ -7 h 82461"/>
                      <a:gd name="connsiteX2" fmla="*/ -8 w 141193"/>
                      <a:gd name="connsiteY2" fmla="*/ -7 h 82461"/>
                      <a:gd name="connsiteX3" fmla="*/ 140591 w 141193"/>
                      <a:gd name="connsiteY3" fmla="*/ 82454 h 82461"/>
                      <a:gd name="connsiteX4" fmla="*/ 140591 w 141193"/>
                      <a:gd name="connsiteY4" fmla="*/ 82454 h 82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3" h="82461">
                        <a:moveTo>
                          <a:pt x="141185" y="81861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0591" y="82454"/>
                        </a:lnTo>
                        <a:lnTo>
                          <a:pt x="140591" y="82454"/>
                        </a:lnTo>
                      </a:path>
                    </a:pathLst>
                  </a:custGeom>
                  <a:solidFill>
                    <a:srgbClr val="ADADAD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C738230C-32CC-52AC-9B4E-9BF095980A53}"/>
                      </a:ext>
                    </a:extLst>
                  </p:cNvPr>
                  <p:cNvSpPr/>
                  <p:nvPr/>
                </p:nvSpPr>
                <p:spPr>
                  <a:xfrm>
                    <a:off x="5071818" y="3764640"/>
                    <a:ext cx="141192" cy="82461"/>
                  </a:xfrm>
                  <a:custGeom>
                    <a:avLst/>
                    <a:gdLst>
                      <a:gd name="connsiteX0" fmla="*/ 140591 w 141192"/>
                      <a:gd name="connsiteY0" fmla="*/ 82454 h 82461"/>
                      <a:gd name="connsiteX1" fmla="*/ -8 w 141192"/>
                      <a:gd name="connsiteY1" fmla="*/ -7 h 82461"/>
                      <a:gd name="connsiteX2" fmla="*/ -8 w 141192"/>
                      <a:gd name="connsiteY2" fmla="*/ -7 h 82461"/>
                      <a:gd name="connsiteX3" fmla="*/ 141184 w 141192"/>
                      <a:gd name="connsiteY3" fmla="*/ 81861 h 82461"/>
                      <a:gd name="connsiteX4" fmla="*/ 141184 w 141192"/>
                      <a:gd name="connsiteY4" fmla="*/ 81861 h 82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92" h="82461">
                        <a:moveTo>
                          <a:pt x="140591" y="82454"/>
                        </a:moveTo>
                        <a:lnTo>
                          <a:pt x="-8" y="-7"/>
                        </a:lnTo>
                        <a:lnTo>
                          <a:pt x="-8" y="-7"/>
                        </a:lnTo>
                        <a:lnTo>
                          <a:pt x="141184" y="81861"/>
                        </a:lnTo>
                        <a:lnTo>
                          <a:pt x="141184" y="81861"/>
                        </a:lnTo>
                      </a:path>
                    </a:pathLst>
                  </a:custGeom>
                  <a:solidFill>
                    <a:srgbClr val="B3B3B3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7224D0C3-1B99-B12F-7F94-C580980B8613}"/>
                      </a:ext>
                    </a:extLst>
                  </p:cNvPr>
                  <p:cNvSpPr/>
                  <p:nvPr/>
                </p:nvSpPr>
                <p:spPr>
                  <a:xfrm>
                    <a:off x="5073597" y="3765233"/>
                    <a:ext cx="144158" cy="81867"/>
                  </a:xfrm>
                  <a:custGeom>
                    <a:avLst/>
                    <a:gdLst>
                      <a:gd name="connsiteX0" fmla="*/ 141184 w 144158"/>
                      <a:gd name="connsiteY0" fmla="*/ 81861 h 81867"/>
                      <a:gd name="connsiteX1" fmla="*/ -8 w 144158"/>
                      <a:gd name="connsiteY1" fmla="*/ -7 h 81867"/>
                      <a:gd name="connsiteX2" fmla="*/ 3551 w 144158"/>
                      <a:gd name="connsiteY2" fmla="*/ -7 h 81867"/>
                      <a:gd name="connsiteX3" fmla="*/ 144151 w 144158"/>
                      <a:gd name="connsiteY3" fmla="*/ 81861 h 81867"/>
                      <a:gd name="connsiteX4" fmla="*/ 144151 w 144158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158" h="81867">
                        <a:moveTo>
                          <a:pt x="141184" y="81861"/>
                        </a:moveTo>
                        <a:lnTo>
                          <a:pt x="-8" y="-7"/>
                        </a:lnTo>
                        <a:lnTo>
                          <a:pt x="3551" y="-7"/>
                        </a:lnTo>
                        <a:lnTo>
                          <a:pt x="144151" y="81861"/>
                        </a:lnTo>
                        <a:lnTo>
                          <a:pt x="144151" y="81861"/>
                        </a:lnTo>
                      </a:path>
                    </a:pathLst>
                  </a:custGeom>
                  <a:solidFill>
                    <a:srgbClr val="B8B8B8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A5F17339-BE37-4664-8056-B833EB4BF2D9}"/>
                      </a:ext>
                    </a:extLst>
                  </p:cNvPr>
                  <p:cNvSpPr/>
                  <p:nvPr/>
                </p:nvSpPr>
                <p:spPr>
                  <a:xfrm>
                    <a:off x="5077157" y="3765233"/>
                    <a:ext cx="147125" cy="81867"/>
                  </a:xfrm>
                  <a:custGeom>
                    <a:avLst/>
                    <a:gdLst>
                      <a:gd name="connsiteX0" fmla="*/ 140591 w 147125"/>
                      <a:gd name="connsiteY0" fmla="*/ 81861 h 81867"/>
                      <a:gd name="connsiteX1" fmla="*/ -8 w 147125"/>
                      <a:gd name="connsiteY1" fmla="*/ -7 h 81867"/>
                      <a:gd name="connsiteX2" fmla="*/ 5924 w 147125"/>
                      <a:gd name="connsiteY2" fmla="*/ -7 h 81867"/>
                      <a:gd name="connsiteX3" fmla="*/ 147117 w 147125"/>
                      <a:gd name="connsiteY3" fmla="*/ 81861 h 81867"/>
                      <a:gd name="connsiteX4" fmla="*/ 140591 w 147125"/>
                      <a:gd name="connsiteY4" fmla="*/ 81861 h 81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125" h="81867">
                        <a:moveTo>
                          <a:pt x="140591" y="81861"/>
                        </a:moveTo>
                        <a:lnTo>
                          <a:pt x="-8" y="-7"/>
                        </a:lnTo>
                        <a:lnTo>
                          <a:pt x="5924" y="-7"/>
                        </a:lnTo>
                        <a:lnTo>
                          <a:pt x="147117" y="81861"/>
                        </a:lnTo>
                        <a:lnTo>
                          <a:pt x="140591" y="81861"/>
                        </a:lnTo>
                      </a:path>
                    </a:pathLst>
                  </a:custGeom>
                  <a:solidFill>
                    <a:srgbClr val="BDBDBD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842C2555-3116-7B63-6492-8DDC705019EE}"/>
                      </a:ext>
                    </a:extLst>
                  </p:cNvPr>
                  <p:cNvSpPr/>
                  <p:nvPr/>
                </p:nvSpPr>
                <p:spPr>
                  <a:xfrm>
                    <a:off x="5083090" y="3761673"/>
                    <a:ext cx="153650" cy="84834"/>
                  </a:xfrm>
                  <a:custGeom>
                    <a:avLst/>
                    <a:gdLst>
                      <a:gd name="connsiteX0" fmla="*/ 141184 w 153650"/>
                      <a:gd name="connsiteY0" fmla="*/ 84827 h 84834"/>
                      <a:gd name="connsiteX1" fmla="*/ -8 w 153650"/>
                      <a:gd name="connsiteY1" fmla="*/ 2959 h 84834"/>
                      <a:gd name="connsiteX2" fmla="*/ 12450 w 153650"/>
                      <a:gd name="connsiteY2" fmla="*/ -7 h 84834"/>
                      <a:gd name="connsiteX3" fmla="*/ 153642 w 153650"/>
                      <a:gd name="connsiteY3" fmla="*/ 81861 h 84834"/>
                      <a:gd name="connsiteX4" fmla="*/ 141184 w 153650"/>
                      <a:gd name="connsiteY4" fmla="*/ 81861 h 8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650" h="84834">
                        <a:moveTo>
                          <a:pt x="141184" y="84827"/>
                        </a:moveTo>
                        <a:lnTo>
                          <a:pt x="-8" y="2959"/>
                        </a:lnTo>
                        <a:lnTo>
                          <a:pt x="12450" y="-7"/>
                        </a:lnTo>
                        <a:lnTo>
                          <a:pt x="153642" y="81861"/>
                        </a:lnTo>
                        <a:cubicBezTo>
                          <a:pt x="149501" y="82300"/>
                          <a:pt x="145325" y="82300"/>
                          <a:pt x="141184" y="81861"/>
                        </a:cubicBezTo>
                      </a:path>
                    </a:pathLst>
                  </a:custGeom>
                  <a:solidFill>
                    <a:srgbClr val="C2C2C2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337E7D0F-BB86-2207-3AFE-E16F38F87BE7}"/>
                      </a:ext>
                    </a:extLst>
                  </p:cNvPr>
                  <p:cNvSpPr/>
                  <p:nvPr/>
                </p:nvSpPr>
                <p:spPr>
                  <a:xfrm>
                    <a:off x="5095548" y="3751588"/>
                    <a:ext cx="170261" cy="91952"/>
                  </a:xfrm>
                  <a:custGeom>
                    <a:avLst/>
                    <a:gdLst>
                      <a:gd name="connsiteX0" fmla="*/ 141184 w 170261"/>
                      <a:gd name="connsiteY0" fmla="*/ 91946 h 91952"/>
                      <a:gd name="connsiteX1" fmla="*/ -8 w 170261"/>
                      <a:gd name="connsiteY1" fmla="*/ 10078 h 91952"/>
                      <a:gd name="connsiteX2" fmla="*/ 29061 w 170261"/>
                      <a:gd name="connsiteY2" fmla="*/ -7 h 91952"/>
                      <a:gd name="connsiteX3" fmla="*/ 170253 w 170261"/>
                      <a:gd name="connsiteY3" fmla="*/ 81861 h 91952"/>
                      <a:gd name="connsiteX4" fmla="*/ 141184 w 170261"/>
                      <a:gd name="connsiteY4" fmla="*/ 91946 h 91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261" h="91952">
                        <a:moveTo>
                          <a:pt x="141184" y="91946"/>
                        </a:moveTo>
                        <a:lnTo>
                          <a:pt x="-8" y="10078"/>
                        </a:lnTo>
                        <a:cubicBezTo>
                          <a:pt x="9911" y="7414"/>
                          <a:pt x="19622" y="4039"/>
                          <a:pt x="29061" y="-7"/>
                        </a:cubicBezTo>
                        <a:lnTo>
                          <a:pt x="170253" y="81861"/>
                        </a:lnTo>
                        <a:cubicBezTo>
                          <a:pt x="160922" y="86174"/>
                          <a:pt x="151181" y="89555"/>
                          <a:pt x="141184" y="91946"/>
                        </a:cubicBezTo>
                      </a:path>
                    </a:pathLst>
                  </a:custGeom>
                  <a:solidFill>
                    <a:srgbClr val="C7C7C7"/>
                  </a:solidFill>
                  <a:ln w="5924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08C80733-C835-825D-5385-6627813DBCA6}"/>
                    </a:ext>
                  </a:extLst>
                </p:cNvPr>
                <p:cNvSpPr/>
                <p:nvPr/>
              </p:nvSpPr>
              <p:spPr>
                <a:xfrm>
                  <a:off x="4965033" y="3807947"/>
                  <a:ext cx="600365" cy="800354"/>
                </a:xfrm>
                <a:custGeom>
                  <a:avLst/>
                  <a:gdLst>
                    <a:gd name="connsiteX0" fmla="*/ 367805 w 600365"/>
                    <a:gd name="connsiteY0" fmla="*/ -7 h 800354"/>
                    <a:gd name="connsiteX1" fmla="*/ 600358 w 600365"/>
                    <a:gd name="connsiteY1" fmla="*/ 252715 h 800354"/>
                    <a:gd name="connsiteX2" fmla="*/ 303734 w 600365"/>
                    <a:gd name="connsiteY2" fmla="*/ 748668 h 800354"/>
                    <a:gd name="connsiteX3" fmla="*/ 300175 w 600365"/>
                    <a:gd name="connsiteY3" fmla="*/ 748668 h 800354"/>
                    <a:gd name="connsiteX4" fmla="*/ 296615 w 600365"/>
                    <a:gd name="connsiteY4" fmla="*/ 748668 h 800354"/>
                    <a:gd name="connsiteX5" fmla="*/ -8 w 600365"/>
                    <a:gd name="connsiteY5" fmla="*/ 592052 h 800354"/>
                    <a:gd name="connsiteX6" fmla="*/ 230765 w 600365"/>
                    <a:gd name="connsiteY6" fmla="*/ 72369 h 800354"/>
                    <a:gd name="connsiteX7" fmla="*/ 236104 w 600365"/>
                    <a:gd name="connsiteY7" fmla="*/ 72369 h 800354"/>
                    <a:gd name="connsiteX8" fmla="*/ 358906 w 600365"/>
                    <a:gd name="connsiteY8" fmla="*/ 1773 h 800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0365" h="800354">
                      <a:moveTo>
                        <a:pt x="367805" y="-7"/>
                      </a:moveTo>
                      <a:cubicBezTo>
                        <a:pt x="456199" y="71776"/>
                        <a:pt x="599764" y="99065"/>
                        <a:pt x="600358" y="252715"/>
                      </a:cubicBezTo>
                      <a:cubicBezTo>
                        <a:pt x="598679" y="459574"/>
                        <a:pt x="485185" y="649329"/>
                        <a:pt x="303734" y="748668"/>
                      </a:cubicBezTo>
                      <a:lnTo>
                        <a:pt x="300175" y="748668"/>
                      </a:lnTo>
                      <a:lnTo>
                        <a:pt x="296615" y="748668"/>
                      </a:lnTo>
                      <a:cubicBezTo>
                        <a:pt x="118641" y="852486"/>
                        <a:pt x="-8" y="799687"/>
                        <a:pt x="-8" y="592052"/>
                      </a:cubicBezTo>
                      <a:cubicBezTo>
                        <a:pt x="-8" y="438401"/>
                        <a:pt x="142964" y="246190"/>
                        <a:pt x="230765" y="72369"/>
                      </a:cubicBezTo>
                      <a:lnTo>
                        <a:pt x="236104" y="72369"/>
                      </a:lnTo>
                      <a:lnTo>
                        <a:pt x="358906" y="1773"/>
                      </a:lnTo>
                      <a:close/>
                    </a:path>
                  </a:pathLst>
                </a:custGeom>
                <a:solidFill>
                  <a:srgbClr val="FEBC04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B5BB2F9B-BB56-3A91-9789-5D39283C4C5A}"/>
                    </a:ext>
                  </a:extLst>
                </p:cNvPr>
                <p:cNvSpPr/>
                <p:nvPr/>
              </p:nvSpPr>
              <p:spPr>
                <a:xfrm>
                  <a:off x="4840933" y="3803201"/>
                  <a:ext cx="350127" cy="793762"/>
                </a:xfrm>
                <a:custGeom>
                  <a:avLst/>
                  <a:gdLst>
                    <a:gd name="connsiteX0" fmla="*/ 135363 w 350127"/>
                    <a:gd name="connsiteY0" fmla="*/ 682225 h 793762"/>
                    <a:gd name="connsiteX1" fmla="*/ 127651 w 350127"/>
                    <a:gd name="connsiteY1" fmla="*/ 601544 h 793762"/>
                    <a:gd name="connsiteX2" fmla="*/ 127651 w 350127"/>
                    <a:gd name="connsiteY2" fmla="*/ 568915 h 793762"/>
                    <a:gd name="connsiteX3" fmla="*/ 127651 w 350127"/>
                    <a:gd name="connsiteY3" fmla="*/ 552304 h 793762"/>
                    <a:gd name="connsiteX4" fmla="*/ 127651 w 350127"/>
                    <a:gd name="connsiteY4" fmla="*/ 539846 h 793762"/>
                    <a:gd name="connsiteX5" fmla="*/ 134177 w 350127"/>
                    <a:gd name="connsiteY5" fmla="*/ 511964 h 793762"/>
                    <a:gd name="connsiteX6" fmla="*/ 134177 w 350127"/>
                    <a:gd name="connsiteY6" fmla="*/ 511964 h 793762"/>
                    <a:gd name="connsiteX7" fmla="*/ 142483 w 350127"/>
                    <a:gd name="connsiteY7" fmla="*/ 485861 h 793762"/>
                    <a:gd name="connsiteX8" fmla="*/ 146635 w 350127"/>
                    <a:gd name="connsiteY8" fmla="*/ 475183 h 793762"/>
                    <a:gd name="connsiteX9" fmla="*/ 153754 w 350127"/>
                    <a:gd name="connsiteY9" fmla="*/ 456792 h 793762"/>
                    <a:gd name="connsiteX10" fmla="*/ 159687 w 350127"/>
                    <a:gd name="connsiteY10" fmla="*/ 441961 h 793762"/>
                    <a:gd name="connsiteX11" fmla="*/ 166212 w 350127"/>
                    <a:gd name="connsiteY11" fmla="*/ 425943 h 793762"/>
                    <a:gd name="connsiteX12" fmla="*/ 176891 w 350127"/>
                    <a:gd name="connsiteY12" fmla="*/ 403400 h 793762"/>
                    <a:gd name="connsiteX13" fmla="*/ 182823 w 350127"/>
                    <a:gd name="connsiteY13" fmla="*/ 390942 h 793762"/>
                    <a:gd name="connsiteX14" fmla="*/ 205960 w 350127"/>
                    <a:gd name="connsiteY14" fmla="*/ 345262 h 793762"/>
                    <a:gd name="connsiteX15" fmla="*/ 211299 w 350127"/>
                    <a:gd name="connsiteY15" fmla="*/ 335177 h 793762"/>
                    <a:gd name="connsiteX16" fmla="*/ 238588 w 350127"/>
                    <a:gd name="connsiteY16" fmla="*/ 285344 h 793762"/>
                    <a:gd name="connsiteX17" fmla="*/ 238588 w 350127"/>
                    <a:gd name="connsiteY17" fmla="*/ 285344 h 793762"/>
                    <a:gd name="connsiteX18" fmla="*/ 270030 w 350127"/>
                    <a:gd name="connsiteY18" fmla="*/ 230172 h 793762"/>
                    <a:gd name="connsiteX19" fmla="*/ 299693 w 350127"/>
                    <a:gd name="connsiteY19" fmla="*/ 177373 h 793762"/>
                    <a:gd name="connsiteX20" fmla="*/ 305032 w 350127"/>
                    <a:gd name="connsiteY20" fmla="*/ 167881 h 793762"/>
                    <a:gd name="connsiteX21" fmla="*/ 333508 w 350127"/>
                    <a:gd name="connsiteY21" fmla="*/ 116862 h 793762"/>
                    <a:gd name="connsiteX22" fmla="*/ 333508 w 350127"/>
                    <a:gd name="connsiteY22" fmla="*/ 116862 h 793762"/>
                    <a:gd name="connsiteX23" fmla="*/ 350119 w 350127"/>
                    <a:gd name="connsiteY23" fmla="*/ 85420 h 793762"/>
                    <a:gd name="connsiteX24" fmla="*/ 217231 w 350127"/>
                    <a:gd name="connsiteY24" fmla="*/ -7 h 793762"/>
                    <a:gd name="connsiteX25" fmla="*/ 200621 w 350127"/>
                    <a:gd name="connsiteY25" fmla="*/ 32028 h 793762"/>
                    <a:gd name="connsiteX26" fmla="*/ 172738 w 350127"/>
                    <a:gd name="connsiteY26" fmla="*/ 83047 h 793762"/>
                    <a:gd name="connsiteX27" fmla="*/ 166805 w 350127"/>
                    <a:gd name="connsiteY27" fmla="*/ 92539 h 793762"/>
                    <a:gd name="connsiteX28" fmla="*/ 137737 w 350127"/>
                    <a:gd name="connsiteY28" fmla="*/ 144152 h 793762"/>
                    <a:gd name="connsiteX29" fmla="*/ 105701 w 350127"/>
                    <a:gd name="connsiteY29" fmla="*/ 203476 h 793762"/>
                    <a:gd name="connsiteX30" fmla="*/ 105701 w 350127"/>
                    <a:gd name="connsiteY30" fmla="*/ 203476 h 793762"/>
                    <a:gd name="connsiteX31" fmla="*/ 77818 w 350127"/>
                    <a:gd name="connsiteY31" fmla="*/ 253309 h 793762"/>
                    <a:gd name="connsiteX32" fmla="*/ 74259 w 350127"/>
                    <a:gd name="connsiteY32" fmla="*/ 259834 h 793762"/>
                    <a:gd name="connsiteX33" fmla="*/ 74259 w 350127"/>
                    <a:gd name="connsiteY33" fmla="*/ 262801 h 793762"/>
                    <a:gd name="connsiteX34" fmla="*/ 50529 w 350127"/>
                    <a:gd name="connsiteY34" fmla="*/ 309074 h 793762"/>
                    <a:gd name="connsiteX35" fmla="*/ 50529 w 350127"/>
                    <a:gd name="connsiteY35" fmla="*/ 312633 h 793762"/>
                    <a:gd name="connsiteX36" fmla="*/ 46376 w 350127"/>
                    <a:gd name="connsiteY36" fmla="*/ 321532 h 793762"/>
                    <a:gd name="connsiteX37" fmla="*/ 36291 w 350127"/>
                    <a:gd name="connsiteY37" fmla="*/ 344075 h 793762"/>
                    <a:gd name="connsiteX38" fmla="*/ 36291 w 350127"/>
                    <a:gd name="connsiteY38" fmla="*/ 350601 h 793762"/>
                    <a:gd name="connsiteX39" fmla="*/ 32139 w 350127"/>
                    <a:gd name="connsiteY39" fmla="*/ 360093 h 793762"/>
                    <a:gd name="connsiteX40" fmla="*/ 26206 w 350127"/>
                    <a:gd name="connsiteY40" fmla="*/ 374331 h 793762"/>
                    <a:gd name="connsiteX41" fmla="*/ 26206 w 350127"/>
                    <a:gd name="connsiteY41" fmla="*/ 380856 h 793762"/>
                    <a:gd name="connsiteX42" fmla="*/ 21460 w 350127"/>
                    <a:gd name="connsiteY42" fmla="*/ 393315 h 793762"/>
                    <a:gd name="connsiteX43" fmla="*/ 17900 w 350127"/>
                    <a:gd name="connsiteY43" fmla="*/ 403993 h 793762"/>
                    <a:gd name="connsiteX44" fmla="*/ 17900 w 350127"/>
                    <a:gd name="connsiteY44" fmla="*/ 408146 h 793762"/>
                    <a:gd name="connsiteX45" fmla="*/ 11375 w 350127"/>
                    <a:gd name="connsiteY45" fmla="*/ 430096 h 793762"/>
                    <a:gd name="connsiteX46" fmla="*/ 11375 w 350127"/>
                    <a:gd name="connsiteY46" fmla="*/ 430096 h 793762"/>
                    <a:gd name="connsiteX47" fmla="*/ 11375 w 350127"/>
                    <a:gd name="connsiteY47" fmla="*/ 430096 h 793762"/>
                    <a:gd name="connsiteX48" fmla="*/ 5442 w 350127"/>
                    <a:gd name="connsiteY48" fmla="*/ 455605 h 793762"/>
                    <a:gd name="connsiteX49" fmla="*/ 5442 w 350127"/>
                    <a:gd name="connsiteY49" fmla="*/ 468063 h 793762"/>
                    <a:gd name="connsiteX50" fmla="*/ 5442 w 350127"/>
                    <a:gd name="connsiteY50" fmla="*/ 481708 h 793762"/>
                    <a:gd name="connsiteX51" fmla="*/ 5442 w 350127"/>
                    <a:gd name="connsiteY51" fmla="*/ 481708 h 793762"/>
                    <a:gd name="connsiteX52" fmla="*/ 5442 w 350127"/>
                    <a:gd name="connsiteY52" fmla="*/ 514337 h 793762"/>
                    <a:gd name="connsiteX53" fmla="*/ 9595 w 350127"/>
                    <a:gd name="connsiteY53" fmla="*/ 652563 h 793762"/>
                    <a:gd name="connsiteX54" fmla="*/ 61801 w 350127"/>
                    <a:gd name="connsiteY54" fmla="*/ 711887 h 793762"/>
                    <a:gd name="connsiteX55" fmla="*/ 202994 w 350127"/>
                    <a:gd name="connsiteY55" fmla="*/ 793755 h 793762"/>
                    <a:gd name="connsiteX56" fmla="*/ 202994 w 350127"/>
                    <a:gd name="connsiteY56" fmla="*/ 793755 h 793762"/>
                    <a:gd name="connsiteX57" fmla="*/ 160873 w 350127"/>
                    <a:gd name="connsiteY57" fmla="*/ 751042 h 793762"/>
                    <a:gd name="connsiteX58" fmla="*/ 157907 w 350127"/>
                    <a:gd name="connsiteY58" fmla="*/ 746889 h 793762"/>
                    <a:gd name="connsiteX59" fmla="*/ 135363 w 350127"/>
                    <a:gd name="connsiteY59" fmla="*/ 682225 h 793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350127" h="793762">
                      <a:moveTo>
                        <a:pt x="135363" y="682225"/>
                      </a:moveTo>
                      <a:cubicBezTo>
                        <a:pt x="130131" y="655654"/>
                        <a:pt x="127545" y="628625"/>
                        <a:pt x="127651" y="601544"/>
                      </a:cubicBezTo>
                      <a:cubicBezTo>
                        <a:pt x="127087" y="590676"/>
                        <a:pt x="127087" y="579784"/>
                        <a:pt x="127651" y="568915"/>
                      </a:cubicBezTo>
                      <a:cubicBezTo>
                        <a:pt x="127651" y="563576"/>
                        <a:pt x="127651" y="557644"/>
                        <a:pt x="127651" y="552304"/>
                      </a:cubicBezTo>
                      <a:cubicBezTo>
                        <a:pt x="127373" y="548157"/>
                        <a:pt x="127373" y="543993"/>
                        <a:pt x="127651" y="539846"/>
                      </a:cubicBezTo>
                      <a:cubicBezTo>
                        <a:pt x="127651" y="530947"/>
                        <a:pt x="131804" y="521456"/>
                        <a:pt x="134177" y="511964"/>
                      </a:cubicBezTo>
                      <a:lnTo>
                        <a:pt x="134177" y="511964"/>
                      </a:lnTo>
                      <a:cubicBezTo>
                        <a:pt x="134177" y="503658"/>
                        <a:pt x="139516" y="494759"/>
                        <a:pt x="142483" y="485861"/>
                      </a:cubicBezTo>
                      <a:lnTo>
                        <a:pt x="146635" y="475183"/>
                      </a:lnTo>
                      <a:lnTo>
                        <a:pt x="153754" y="456792"/>
                      </a:lnTo>
                      <a:cubicBezTo>
                        <a:pt x="155474" y="451749"/>
                        <a:pt x="157456" y="446796"/>
                        <a:pt x="159687" y="441961"/>
                      </a:cubicBezTo>
                      <a:lnTo>
                        <a:pt x="166212" y="425943"/>
                      </a:lnTo>
                      <a:lnTo>
                        <a:pt x="176891" y="403400"/>
                      </a:lnTo>
                      <a:cubicBezTo>
                        <a:pt x="178623" y="399134"/>
                        <a:pt x="180605" y="394976"/>
                        <a:pt x="182823" y="390942"/>
                      </a:cubicBezTo>
                      <a:cubicBezTo>
                        <a:pt x="189942" y="376111"/>
                        <a:pt x="198247" y="360686"/>
                        <a:pt x="205960" y="345262"/>
                      </a:cubicBezTo>
                      <a:lnTo>
                        <a:pt x="211299" y="335177"/>
                      </a:lnTo>
                      <a:lnTo>
                        <a:pt x="238588" y="285344"/>
                      </a:lnTo>
                      <a:lnTo>
                        <a:pt x="238588" y="285344"/>
                      </a:lnTo>
                      <a:cubicBezTo>
                        <a:pt x="248674" y="266953"/>
                        <a:pt x="259352" y="248563"/>
                        <a:pt x="270030" y="230172"/>
                      </a:cubicBezTo>
                      <a:cubicBezTo>
                        <a:pt x="280709" y="211782"/>
                        <a:pt x="289608" y="195171"/>
                        <a:pt x="299693" y="177373"/>
                      </a:cubicBezTo>
                      <a:lnTo>
                        <a:pt x="305032" y="167881"/>
                      </a:lnTo>
                      <a:lnTo>
                        <a:pt x="333508" y="116862"/>
                      </a:lnTo>
                      <a:lnTo>
                        <a:pt x="333508" y="116862"/>
                      </a:lnTo>
                      <a:lnTo>
                        <a:pt x="350119" y="85420"/>
                      </a:lnTo>
                      <a:lnTo>
                        <a:pt x="217231" y="-7"/>
                      </a:lnTo>
                      <a:lnTo>
                        <a:pt x="200621" y="32028"/>
                      </a:lnTo>
                      <a:lnTo>
                        <a:pt x="172738" y="83047"/>
                      </a:lnTo>
                      <a:cubicBezTo>
                        <a:pt x="170549" y="86073"/>
                        <a:pt x="168567" y="89247"/>
                        <a:pt x="166805" y="92539"/>
                      </a:cubicBezTo>
                      <a:lnTo>
                        <a:pt x="137737" y="144152"/>
                      </a:lnTo>
                      <a:cubicBezTo>
                        <a:pt x="127058" y="163135"/>
                        <a:pt x="115786" y="181526"/>
                        <a:pt x="105701" y="203476"/>
                      </a:cubicBezTo>
                      <a:lnTo>
                        <a:pt x="105701" y="203476"/>
                      </a:lnTo>
                      <a:cubicBezTo>
                        <a:pt x="96209" y="220087"/>
                        <a:pt x="86717" y="236698"/>
                        <a:pt x="77818" y="253309"/>
                      </a:cubicBezTo>
                      <a:lnTo>
                        <a:pt x="74259" y="259834"/>
                      </a:lnTo>
                      <a:cubicBezTo>
                        <a:pt x="74259" y="259834"/>
                        <a:pt x="74259" y="259834"/>
                        <a:pt x="74259" y="262801"/>
                      </a:cubicBezTo>
                      <a:cubicBezTo>
                        <a:pt x="65954" y="278225"/>
                        <a:pt x="58241" y="293649"/>
                        <a:pt x="50529" y="309074"/>
                      </a:cubicBezTo>
                      <a:lnTo>
                        <a:pt x="50529" y="312633"/>
                      </a:lnTo>
                      <a:cubicBezTo>
                        <a:pt x="49390" y="315706"/>
                        <a:pt x="48002" y="318684"/>
                        <a:pt x="46376" y="321532"/>
                      </a:cubicBezTo>
                      <a:cubicBezTo>
                        <a:pt x="42817" y="329244"/>
                        <a:pt x="39257" y="336363"/>
                        <a:pt x="36291" y="344075"/>
                      </a:cubicBezTo>
                      <a:lnTo>
                        <a:pt x="36291" y="350601"/>
                      </a:lnTo>
                      <a:lnTo>
                        <a:pt x="32139" y="360093"/>
                      </a:lnTo>
                      <a:lnTo>
                        <a:pt x="26206" y="374331"/>
                      </a:lnTo>
                      <a:cubicBezTo>
                        <a:pt x="26206" y="374331"/>
                        <a:pt x="26206" y="379077"/>
                        <a:pt x="26206" y="380856"/>
                      </a:cubicBezTo>
                      <a:lnTo>
                        <a:pt x="21460" y="393315"/>
                      </a:lnTo>
                      <a:lnTo>
                        <a:pt x="17900" y="403993"/>
                      </a:lnTo>
                      <a:lnTo>
                        <a:pt x="17900" y="408146"/>
                      </a:lnTo>
                      <a:cubicBezTo>
                        <a:pt x="17900" y="415265"/>
                        <a:pt x="13155" y="422977"/>
                        <a:pt x="11375" y="430096"/>
                      </a:cubicBezTo>
                      <a:lnTo>
                        <a:pt x="11375" y="430096"/>
                      </a:lnTo>
                      <a:lnTo>
                        <a:pt x="11375" y="430096"/>
                      </a:lnTo>
                      <a:cubicBezTo>
                        <a:pt x="11375" y="438995"/>
                        <a:pt x="7222" y="447300"/>
                        <a:pt x="5442" y="455605"/>
                      </a:cubicBezTo>
                      <a:cubicBezTo>
                        <a:pt x="5721" y="459752"/>
                        <a:pt x="5721" y="463917"/>
                        <a:pt x="5442" y="468063"/>
                      </a:cubicBezTo>
                      <a:cubicBezTo>
                        <a:pt x="5442" y="472810"/>
                        <a:pt x="5442" y="477556"/>
                        <a:pt x="5442" y="481708"/>
                      </a:cubicBezTo>
                      <a:lnTo>
                        <a:pt x="5442" y="481708"/>
                      </a:lnTo>
                      <a:cubicBezTo>
                        <a:pt x="4849" y="492576"/>
                        <a:pt x="4849" y="503468"/>
                        <a:pt x="5442" y="514337"/>
                      </a:cubicBezTo>
                      <a:cubicBezTo>
                        <a:pt x="-3029" y="560183"/>
                        <a:pt x="-1611" y="607310"/>
                        <a:pt x="9595" y="652563"/>
                      </a:cubicBezTo>
                      <a:cubicBezTo>
                        <a:pt x="20641" y="677135"/>
                        <a:pt x="38836" y="697810"/>
                        <a:pt x="61801" y="711887"/>
                      </a:cubicBezTo>
                      <a:lnTo>
                        <a:pt x="202994" y="793755"/>
                      </a:lnTo>
                      <a:lnTo>
                        <a:pt x="202994" y="793755"/>
                      </a:lnTo>
                      <a:cubicBezTo>
                        <a:pt x="185730" y="783107"/>
                        <a:pt x="171279" y="768453"/>
                        <a:pt x="160873" y="751042"/>
                      </a:cubicBezTo>
                      <a:lnTo>
                        <a:pt x="157907" y="746889"/>
                      </a:lnTo>
                      <a:cubicBezTo>
                        <a:pt x="147110" y="726623"/>
                        <a:pt x="139504" y="704810"/>
                        <a:pt x="135363" y="682225"/>
                      </a:cubicBezTo>
                      <a:close/>
                    </a:path>
                  </a:pathLst>
                </a:custGeom>
                <a:solidFill>
                  <a:srgbClr val="BA8909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C00D172-FF09-F74E-6C28-95CE7B6C0F15}"/>
                    </a:ext>
                  </a:extLst>
                </p:cNvPr>
                <p:cNvSpPr/>
                <p:nvPr/>
              </p:nvSpPr>
              <p:spPr>
                <a:xfrm>
                  <a:off x="5059953" y="3759894"/>
                  <a:ext cx="151277" cy="86613"/>
                </a:xfrm>
                <a:custGeom>
                  <a:avLst/>
                  <a:gdLst>
                    <a:gd name="connsiteX0" fmla="*/ 141184 w 151277"/>
                    <a:gd name="connsiteY0" fmla="*/ 81861 h 86613"/>
                    <a:gd name="connsiteX1" fmla="*/ -8 w 151277"/>
                    <a:gd name="connsiteY1" fmla="*/ -7 h 86613"/>
                    <a:gd name="connsiteX2" fmla="*/ 10077 w 151277"/>
                    <a:gd name="connsiteY2" fmla="*/ 4739 h 86613"/>
                    <a:gd name="connsiteX3" fmla="*/ 151269 w 151277"/>
                    <a:gd name="connsiteY3" fmla="*/ 86607 h 86613"/>
                    <a:gd name="connsiteX4" fmla="*/ 141184 w 151277"/>
                    <a:gd name="connsiteY4" fmla="*/ 81861 h 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277" h="86613">
                      <a:moveTo>
                        <a:pt x="141184" y="81861"/>
                      </a:moveTo>
                      <a:lnTo>
                        <a:pt x="-8" y="-7"/>
                      </a:lnTo>
                      <a:lnTo>
                        <a:pt x="10077" y="4739"/>
                      </a:lnTo>
                      <a:lnTo>
                        <a:pt x="151269" y="86607"/>
                      </a:lnTo>
                      <a:lnTo>
                        <a:pt x="141184" y="81861"/>
                      </a:lnTo>
                    </a:path>
                  </a:pathLst>
                </a:custGeom>
                <a:solidFill>
                  <a:srgbClr val="A3A3A3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09871DF5-9513-9680-6E19-41C9796FEF5E}"/>
                    </a:ext>
                  </a:extLst>
                </p:cNvPr>
                <p:cNvSpPr/>
                <p:nvPr/>
              </p:nvSpPr>
              <p:spPr>
                <a:xfrm>
                  <a:off x="5185721" y="3765618"/>
                  <a:ext cx="160176" cy="119790"/>
                </a:xfrm>
                <a:custGeom>
                  <a:avLst/>
                  <a:gdLst>
                    <a:gd name="connsiteX0" fmla="*/ 145337 w 160176"/>
                    <a:gd name="connsiteY0" fmla="*/ 794 h 119790"/>
                    <a:gd name="connsiteX1" fmla="*/ 135252 w 160176"/>
                    <a:gd name="connsiteY1" fmla="*/ 17405 h 119790"/>
                    <a:gd name="connsiteX2" fmla="*/ 80080 w 160176"/>
                    <a:gd name="connsiteY2" fmla="*/ 67831 h 119790"/>
                    <a:gd name="connsiteX3" fmla="*/ 25501 w 160176"/>
                    <a:gd name="connsiteY3" fmla="*/ 80882 h 119790"/>
                    <a:gd name="connsiteX4" fmla="*/ 15416 w 160176"/>
                    <a:gd name="connsiteY4" fmla="*/ 76137 h 119790"/>
                    <a:gd name="connsiteX5" fmla="*/ -8 w 160176"/>
                    <a:gd name="connsiteY5" fmla="*/ 106392 h 119790"/>
                    <a:gd name="connsiteX6" fmla="*/ 13637 w 160176"/>
                    <a:gd name="connsiteY6" fmla="*/ 119443 h 119790"/>
                    <a:gd name="connsiteX7" fmla="*/ 18976 w 160176"/>
                    <a:gd name="connsiteY7" fmla="*/ 119443 h 119790"/>
                    <a:gd name="connsiteX8" fmla="*/ 141778 w 160176"/>
                    <a:gd name="connsiteY8" fmla="*/ 48847 h 119790"/>
                    <a:gd name="connsiteX9" fmla="*/ 147117 w 160176"/>
                    <a:gd name="connsiteY9" fmla="*/ 44694 h 119790"/>
                    <a:gd name="connsiteX10" fmla="*/ 160169 w 160176"/>
                    <a:gd name="connsiteY10" fmla="*/ 15625 h 119790"/>
                    <a:gd name="connsiteX11" fmla="*/ 145337 w 160176"/>
                    <a:gd name="connsiteY11" fmla="*/ 794 h 119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0176" h="119790">
                      <a:moveTo>
                        <a:pt x="145337" y="794"/>
                      </a:moveTo>
                      <a:lnTo>
                        <a:pt x="135252" y="17405"/>
                      </a:lnTo>
                      <a:cubicBezTo>
                        <a:pt x="119821" y="37190"/>
                        <a:pt x="101170" y="54234"/>
                        <a:pt x="80080" y="67831"/>
                      </a:cubicBezTo>
                      <a:cubicBezTo>
                        <a:pt x="36773" y="85628"/>
                        <a:pt x="26095" y="80882"/>
                        <a:pt x="25501" y="80882"/>
                      </a:cubicBezTo>
                      <a:lnTo>
                        <a:pt x="15416" y="76137"/>
                      </a:lnTo>
                      <a:cubicBezTo>
                        <a:pt x="6256" y="83611"/>
                        <a:pt x="662" y="94586"/>
                        <a:pt x="-8" y="106392"/>
                      </a:cubicBezTo>
                      <a:cubicBezTo>
                        <a:pt x="-8" y="115884"/>
                        <a:pt x="5331" y="121223"/>
                        <a:pt x="13637" y="119443"/>
                      </a:cubicBezTo>
                      <a:lnTo>
                        <a:pt x="18976" y="119443"/>
                      </a:lnTo>
                      <a:lnTo>
                        <a:pt x="141778" y="48847"/>
                      </a:lnTo>
                      <a:lnTo>
                        <a:pt x="147117" y="44694"/>
                      </a:lnTo>
                      <a:cubicBezTo>
                        <a:pt x="154954" y="36982"/>
                        <a:pt x="159611" y="26606"/>
                        <a:pt x="160169" y="15625"/>
                      </a:cubicBezTo>
                      <a:cubicBezTo>
                        <a:pt x="160169" y="3167"/>
                        <a:pt x="153643" y="-2172"/>
                        <a:pt x="145337" y="794"/>
                      </a:cubicBezTo>
                      <a:close/>
                    </a:path>
                  </a:pathLst>
                </a:custGeom>
                <a:solidFill>
                  <a:srgbClr val="3F76D1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BD55B97F-656D-712B-33A1-B301738668BE}"/>
                    </a:ext>
                  </a:extLst>
                </p:cNvPr>
                <p:cNvSpPr/>
                <p:nvPr/>
              </p:nvSpPr>
              <p:spPr>
                <a:xfrm>
                  <a:off x="5056333" y="3758707"/>
                  <a:ext cx="146591" cy="103817"/>
                </a:xfrm>
                <a:custGeom>
                  <a:avLst/>
                  <a:gdLst>
                    <a:gd name="connsiteX0" fmla="*/ 130566 w 146591"/>
                    <a:gd name="connsiteY0" fmla="*/ 103811 h 103817"/>
                    <a:gd name="connsiteX1" fmla="*/ 130566 w 146591"/>
                    <a:gd name="connsiteY1" fmla="*/ 103811 h 103817"/>
                    <a:gd name="connsiteX2" fmla="*/ 130566 w 146591"/>
                    <a:gd name="connsiteY2" fmla="*/ 95505 h 103817"/>
                    <a:gd name="connsiteX3" fmla="*/ 130566 w 146591"/>
                    <a:gd name="connsiteY3" fmla="*/ 95505 h 103817"/>
                    <a:gd name="connsiteX4" fmla="*/ 135312 w 146591"/>
                    <a:gd name="connsiteY4" fmla="*/ 87793 h 103817"/>
                    <a:gd name="connsiteX5" fmla="*/ 135312 w 146591"/>
                    <a:gd name="connsiteY5" fmla="*/ 87793 h 103817"/>
                    <a:gd name="connsiteX6" fmla="*/ 141245 w 146591"/>
                    <a:gd name="connsiteY6" fmla="*/ 81861 h 103817"/>
                    <a:gd name="connsiteX7" fmla="*/ 141245 w 146591"/>
                    <a:gd name="connsiteY7" fmla="*/ 81861 h 103817"/>
                    <a:gd name="connsiteX8" fmla="*/ 52 w 146591"/>
                    <a:gd name="connsiteY8" fmla="*/ -7 h 103817"/>
                    <a:gd name="connsiteX9" fmla="*/ 52 w 146591"/>
                    <a:gd name="connsiteY9" fmla="*/ -7 h 103817"/>
                    <a:gd name="connsiteX10" fmla="*/ 52 w 146591"/>
                    <a:gd name="connsiteY10" fmla="*/ -7 h 103817"/>
                    <a:gd name="connsiteX11" fmla="*/ 52 w 146591"/>
                    <a:gd name="connsiteY11" fmla="*/ -7 h 103817"/>
                    <a:gd name="connsiteX12" fmla="*/ 52 w 146591"/>
                    <a:gd name="connsiteY12" fmla="*/ -7 h 103817"/>
                    <a:gd name="connsiteX13" fmla="*/ 52 w 146591"/>
                    <a:gd name="connsiteY13" fmla="*/ -7 h 103817"/>
                    <a:gd name="connsiteX14" fmla="*/ 52 w 146591"/>
                    <a:gd name="connsiteY14" fmla="*/ -7 h 103817"/>
                    <a:gd name="connsiteX15" fmla="*/ 52 w 146591"/>
                    <a:gd name="connsiteY15" fmla="*/ -7 h 103817"/>
                    <a:gd name="connsiteX16" fmla="*/ 52 w 146591"/>
                    <a:gd name="connsiteY16" fmla="*/ -7 h 103817"/>
                    <a:gd name="connsiteX17" fmla="*/ 52 w 146591"/>
                    <a:gd name="connsiteY17" fmla="*/ -7 h 103817"/>
                    <a:gd name="connsiteX18" fmla="*/ 52 w 146591"/>
                    <a:gd name="connsiteY18" fmla="*/ -7 h 103817"/>
                    <a:gd name="connsiteX19" fmla="*/ 52 w 146591"/>
                    <a:gd name="connsiteY19" fmla="*/ -7 h 103817"/>
                    <a:gd name="connsiteX20" fmla="*/ 52 w 146591"/>
                    <a:gd name="connsiteY20" fmla="*/ 5332 h 103817"/>
                    <a:gd name="connsiteX21" fmla="*/ 52 w 146591"/>
                    <a:gd name="connsiteY21" fmla="*/ 5332 h 103817"/>
                    <a:gd name="connsiteX22" fmla="*/ 52 w 146591"/>
                    <a:gd name="connsiteY22" fmla="*/ 5332 h 103817"/>
                    <a:gd name="connsiteX23" fmla="*/ 52 w 146591"/>
                    <a:gd name="connsiteY23" fmla="*/ 9485 h 103817"/>
                    <a:gd name="connsiteX24" fmla="*/ 5984 w 146591"/>
                    <a:gd name="connsiteY24" fmla="*/ 21350 h 103817"/>
                    <a:gd name="connsiteX25" fmla="*/ 146584 w 146591"/>
                    <a:gd name="connsiteY25" fmla="*/ 103218 h 103817"/>
                    <a:gd name="connsiteX26" fmla="*/ 141245 w 146591"/>
                    <a:gd name="connsiteY26" fmla="*/ 91353 h 103817"/>
                    <a:gd name="connsiteX27" fmla="*/ 130566 w 146591"/>
                    <a:gd name="connsiteY27" fmla="*/ 103811 h 103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6591" h="103817">
                      <a:moveTo>
                        <a:pt x="130566" y="103811"/>
                      </a:moveTo>
                      <a:lnTo>
                        <a:pt x="130566" y="103811"/>
                      </a:lnTo>
                      <a:cubicBezTo>
                        <a:pt x="130317" y="101046"/>
                        <a:pt x="130317" y="98270"/>
                        <a:pt x="130566" y="95505"/>
                      </a:cubicBezTo>
                      <a:lnTo>
                        <a:pt x="130566" y="95505"/>
                      </a:lnTo>
                      <a:lnTo>
                        <a:pt x="135312" y="87793"/>
                      </a:lnTo>
                      <a:lnTo>
                        <a:pt x="135312" y="87793"/>
                      </a:lnTo>
                      <a:cubicBezTo>
                        <a:pt x="136979" y="85527"/>
                        <a:pt x="138978" y="83528"/>
                        <a:pt x="141245" y="81861"/>
                      </a:cubicBezTo>
                      <a:lnTo>
                        <a:pt x="141245" y="81861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-7"/>
                      </a:lnTo>
                      <a:lnTo>
                        <a:pt x="52" y="5332"/>
                      </a:lnTo>
                      <a:lnTo>
                        <a:pt x="52" y="5332"/>
                      </a:lnTo>
                      <a:lnTo>
                        <a:pt x="52" y="5332"/>
                      </a:lnTo>
                      <a:lnTo>
                        <a:pt x="52" y="9485"/>
                      </a:lnTo>
                      <a:cubicBezTo>
                        <a:pt x="-417" y="14249"/>
                        <a:pt x="1891" y="18864"/>
                        <a:pt x="5984" y="21350"/>
                      </a:cubicBezTo>
                      <a:lnTo>
                        <a:pt x="146584" y="103218"/>
                      </a:lnTo>
                      <a:cubicBezTo>
                        <a:pt x="142603" y="100679"/>
                        <a:pt x="140503" y="96016"/>
                        <a:pt x="141245" y="91353"/>
                      </a:cubicBezTo>
                      <a:cubicBezTo>
                        <a:pt x="138575" y="96194"/>
                        <a:pt x="134944" y="100435"/>
                        <a:pt x="130566" y="103811"/>
                      </a:cubicBezTo>
                      <a:close/>
                    </a:path>
                  </a:pathLst>
                </a:custGeom>
                <a:solidFill>
                  <a:srgbClr val="203699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D7BCF84-C0A5-7B2D-C3F8-E79B01353C6A}"/>
                    </a:ext>
                  </a:extLst>
                </p:cNvPr>
                <p:cNvSpPr/>
                <p:nvPr/>
              </p:nvSpPr>
              <p:spPr>
                <a:xfrm>
                  <a:off x="4993318" y="3558784"/>
                  <a:ext cx="394700" cy="245010"/>
                </a:xfrm>
                <a:custGeom>
                  <a:avLst/>
                  <a:gdLst>
                    <a:gd name="connsiteX0" fmla="*/ 259432 w 394700"/>
                    <a:gd name="connsiteY0" fmla="*/ -7 h 245010"/>
                    <a:gd name="connsiteX1" fmla="*/ 249940 w 394700"/>
                    <a:gd name="connsiteY1" fmla="*/ -7 h 245010"/>
                    <a:gd name="connsiteX2" fmla="*/ 237482 w 394700"/>
                    <a:gd name="connsiteY2" fmla="*/ -7 h 245010"/>
                    <a:gd name="connsiteX3" fmla="*/ 237482 w 394700"/>
                    <a:gd name="connsiteY3" fmla="*/ -7 h 245010"/>
                    <a:gd name="connsiteX4" fmla="*/ 232142 w 394700"/>
                    <a:gd name="connsiteY4" fmla="*/ -7 h 245010"/>
                    <a:gd name="connsiteX5" fmla="*/ 226803 w 394700"/>
                    <a:gd name="connsiteY5" fmla="*/ -7 h 245010"/>
                    <a:gd name="connsiteX6" fmla="*/ 217311 w 394700"/>
                    <a:gd name="connsiteY6" fmla="*/ 4739 h 245010"/>
                    <a:gd name="connsiteX7" fmla="*/ 200700 w 394700"/>
                    <a:gd name="connsiteY7" fmla="*/ 17197 h 245010"/>
                    <a:gd name="connsiteX8" fmla="*/ 200700 w 394700"/>
                    <a:gd name="connsiteY8" fmla="*/ 17197 h 245010"/>
                    <a:gd name="connsiteX9" fmla="*/ 200700 w 394700"/>
                    <a:gd name="connsiteY9" fmla="*/ 17197 h 245010"/>
                    <a:gd name="connsiteX10" fmla="*/ 200700 w 394700"/>
                    <a:gd name="connsiteY10" fmla="*/ 17197 h 245010"/>
                    <a:gd name="connsiteX11" fmla="*/ 200700 w 394700"/>
                    <a:gd name="connsiteY11" fmla="*/ 17197 h 245010"/>
                    <a:gd name="connsiteX12" fmla="*/ 200700 w 394700"/>
                    <a:gd name="connsiteY12" fmla="*/ 17197 h 245010"/>
                    <a:gd name="connsiteX13" fmla="*/ 200700 w 394700"/>
                    <a:gd name="connsiteY13" fmla="*/ 20756 h 245010"/>
                    <a:gd name="connsiteX14" fmla="*/ 197141 w 394700"/>
                    <a:gd name="connsiteY14" fmla="*/ 26689 h 245010"/>
                    <a:gd name="connsiteX15" fmla="*/ 197141 w 394700"/>
                    <a:gd name="connsiteY15" fmla="*/ 26689 h 245010"/>
                    <a:gd name="connsiteX16" fmla="*/ 197141 w 394700"/>
                    <a:gd name="connsiteY16" fmla="*/ 30248 h 245010"/>
                    <a:gd name="connsiteX17" fmla="*/ 185869 w 394700"/>
                    <a:gd name="connsiteY17" fmla="*/ 30248 h 245010"/>
                    <a:gd name="connsiteX18" fmla="*/ 181716 w 394700"/>
                    <a:gd name="connsiteY18" fmla="*/ 30248 h 245010"/>
                    <a:gd name="connsiteX19" fmla="*/ 177564 w 394700"/>
                    <a:gd name="connsiteY19" fmla="*/ 30248 h 245010"/>
                    <a:gd name="connsiteX20" fmla="*/ 171631 w 394700"/>
                    <a:gd name="connsiteY20" fmla="*/ 30248 h 245010"/>
                    <a:gd name="connsiteX21" fmla="*/ 165106 w 394700"/>
                    <a:gd name="connsiteY21" fmla="*/ 30248 h 245010"/>
                    <a:gd name="connsiteX22" fmla="*/ 160360 w 394700"/>
                    <a:gd name="connsiteY22" fmla="*/ 30248 h 245010"/>
                    <a:gd name="connsiteX23" fmla="*/ 160360 w 394700"/>
                    <a:gd name="connsiteY23" fmla="*/ 30248 h 245010"/>
                    <a:gd name="connsiteX24" fmla="*/ 154427 w 394700"/>
                    <a:gd name="connsiteY24" fmla="*/ 30248 h 245010"/>
                    <a:gd name="connsiteX25" fmla="*/ 131291 w 394700"/>
                    <a:gd name="connsiteY25" fmla="*/ 30248 h 245010"/>
                    <a:gd name="connsiteX26" fmla="*/ 77305 w 394700"/>
                    <a:gd name="connsiteY26" fmla="*/ 102624 h 245010"/>
                    <a:gd name="connsiteX27" fmla="*/ 63067 w 394700"/>
                    <a:gd name="connsiteY27" fmla="*/ 99658 h 245010"/>
                    <a:gd name="connsiteX28" fmla="*/ 63067 w 394700"/>
                    <a:gd name="connsiteY28" fmla="*/ 99658 h 245010"/>
                    <a:gd name="connsiteX29" fmla="*/ 59508 w 394700"/>
                    <a:gd name="connsiteY29" fmla="*/ 99658 h 245010"/>
                    <a:gd name="connsiteX30" fmla="*/ 55355 w 394700"/>
                    <a:gd name="connsiteY30" fmla="*/ 99658 h 245010"/>
                    <a:gd name="connsiteX31" fmla="*/ 55355 w 394700"/>
                    <a:gd name="connsiteY31" fmla="*/ 99658 h 245010"/>
                    <a:gd name="connsiteX32" fmla="*/ 46456 w 394700"/>
                    <a:gd name="connsiteY32" fmla="*/ 103811 h 245010"/>
                    <a:gd name="connsiteX33" fmla="*/ 28066 w 394700"/>
                    <a:gd name="connsiteY33" fmla="*/ 117455 h 245010"/>
                    <a:gd name="connsiteX34" fmla="*/ 22726 w 394700"/>
                    <a:gd name="connsiteY34" fmla="*/ 122201 h 245010"/>
                    <a:gd name="connsiteX35" fmla="*/ 12641 w 394700"/>
                    <a:gd name="connsiteY35" fmla="*/ 137626 h 245010"/>
                    <a:gd name="connsiteX36" fmla="*/ 6115 w 394700"/>
                    <a:gd name="connsiteY36" fmla="*/ 144745 h 245010"/>
                    <a:gd name="connsiteX37" fmla="*/ 183 w 394700"/>
                    <a:gd name="connsiteY37" fmla="*/ 151864 h 245010"/>
                    <a:gd name="connsiteX38" fmla="*/ 183 w 394700"/>
                    <a:gd name="connsiteY38" fmla="*/ 151864 h 245010"/>
                    <a:gd name="connsiteX39" fmla="*/ 183 w 394700"/>
                    <a:gd name="connsiteY39" fmla="*/ 151864 h 245010"/>
                    <a:gd name="connsiteX40" fmla="*/ 183 w 394700"/>
                    <a:gd name="connsiteY40" fmla="*/ 151864 h 245010"/>
                    <a:gd name="connsiteX41" fmla="*/ 183 w 394700"/>
                    <a:gd name="connsiteY41" fmla="*/ 151864 h 245010"/>
                    <a:gd name="connsiteX42" fmla="*/ 183 w 394700"/>
                    <a:gd name="connsiteY42" fmla="*/ 155423 h 245010"/>
                    <a:gd name="connsiteX43" fmla="*/ 183 w 394700"/>
                    <a:gd name="connsiteY43" fmla="*/ 155423 h 245010"/>
                    <a:gd name="connsiteX44" fmla="*/ 183 w 394700"/>
                    <a:gd name="connsiteY44" fmla="*/ 158983 h 245010"/>
                    <a:gd name="connsiteX45" fmla="*/ 183 w 394700"/>
                    <a:gd name="connsiteY45" fmla="*/ 158983 h 245010"/>
                    <a:gd name="connsiteX46" fmla="*/ 6115 w 394700"/>
                    <a:gd name="connsiteY46" fmla="*/ 163135 h 245010"/>
                    <a:gd name="connsiteX47" fmla="*/ 6115 w 394700"/>
                    <a:gd name="connsiteY47" fmla="*/ 163135 h 245010"/>
                    <a:gd name="connsiteX48" fmla="*/ 147308 w 394700"/>
                    <a:gd name="connsiteY48" fmla="*/ 245003 h 245010"/>
                    <a:gd name="connsiteX49" fmla="*/ 141376 w 394700"/>
                    <a:gd name="connsiteY49" fmla="*/ 240850 h 245010"/>
                    <a:gd name="connsiteX50" fmla="*/ 141376 w 394700"/>
                    <a:gd name="connsiteY50" fmla="*/ 240850 h 245010"/>
                    <a:gd name="connsiteX51" fmla="*/ 141376 w 394700"/>
                    <a:gd name="connsiteY51" fmla="*/ 237291 h 245010"/>
                    <a:gd name="connsiteX52" fmla="*/ 141376 w 394700"/>
                    <a:gd name="connsiteY52" fmla="*/ 237291 h 245010"/>
                    <a:gd name="connsiteX53" fmla="*/ 141376 w 394700"/>
                    <a:gd name="connsiteY53" fmla="*/ 233138 h 245010"/>
                    <a:gd name="connsiteX54" fmla="*/ 141376 w 394700"/>
                    <a:gd name="connsiteY54" fmla="*/ 233138 h 245010"/>
                    <a:gd name="connsiteX55" fmla="*/ 141376 w 394700"/>
                    <a:gd name="connsiteY55" fmla="*/ 226613 h 245010"/>
                    <a:gd name="connsiteX56" fmla="*/ 146715 w 394700"/>
                    <a:gd name="connsiteY56" fmla="*/ 218900 h 245010"/>
                    <a:gd name="connsiteX57" fmla="*/ 161546 w 394700"/>
                    <a:gd name="connsiteY57" fmla="*/ 205256 h 245010"/>
                    <a:gd name="connsiteX58" fmla="*/ 167479 w 394700"/>
                    <a:gd name="connsiteY58" fmla="*/ 199917 h 245010"/>
                    <a:gd name="connsiteX59" fmla="*/ 185869 w 394700"/>
                    <a:gd name="connsiteY59" fmla="*/ 186272 h 245010"/>
                    <a:gd name="connsiteX60" fmla="*/ 194768 w 394700"/>
                    <a:gd name="connsiteY60" fmla="*/ 182119 h 245010"/>
                    <a:gd name="connsiteX61" fmla="*/ 194768 w 394700"/>
                    <a:gd name="connsiteY61" fmla="*/ 182119 h 245010"/>
                    <a:gd name="connsiteX62" fmla="*/ 203667 w 394700"/>
                    <a:gd name="connsiteY62" fmla="*/ 182119 h 245010"/>
                    <a:gd name="connsiteX63" fmla="*/ 217905 w 394700"/>
                    <a:gd name="connsiteY63" fmla="*/ 182119 h 245010"/>
                    <a:gd name="connsiteX64" fmla="*/ 271297 w 394700"/>
                    <a:gd name="connsiteY64" fmla="*/ 109743 h 245010"/>
                    <a:gd name="connsiteX65" fmla="*/ 279602 w 394700"/>
                    <a:gd name="connsiteY65" fmla="*/ 109743 h 245010"/>
                    <a:gd name="connsiteX66" fmla="*/ 279602 w 394700"/>
                    <a:gd name="connsiteY66" fmla="*/ 109743 h 245010"/>
                    <a:gd name="connsiteX67" fmla="*/ 289094 w 394700"/>
                    <a:gd name="connsiteY67" fmla="*/ 109743 h 245010"/>
                    <a:gd name="connsiteX68" fmla="*/ 293840 w 394700"/>
                    <a:gd name="connsiteY68" fmla="*/ 109743 h 245010"/>
                    <a:gd name="connsiteX69" fmla="*/ 299772 w 394700"/>
                    <a:gd name="connsiteY69" fmla="*/ 109743 h 245010"/>
                    <a:gd name="connsiteX70" fmla="*/ 304519 w 394700"/>
                    <a:gd name="connsiteY70" fmla="*/ 109743 h 245010"/>
                    <a:gd name="connsiteX71" fmla="*/ 304519 w 394700"/>
                    <a:gd name="connsiteY71" fmla="*/ 109743 h 245010"/>
                    <a:gd name="connsiteX72" fmla="*/ 309265 w 394700"/>
                    <a:gd name="connsiteY72" fmla="*/ 125761 h 245010"/>
                    <a:gd name="connsiteX73" fmla="*/ 313417 w 394700"/>
                    <a:gd name="connsiteY73" fmla="*/ 125761 h 245010"/>
                    <a:gd name="connsiteX74" fmla="*/ 325282 w 394700"/>
                    <a:gd name="connsiteY74" fmla="*/ 125761 h 245010"/>
                    <a:gd name="connsiteX75" fmla="*/ 325282 w 394700"/>
                    <a:gd name="connsiteY75" fmla="*/ 125761 h 245010"/>
                    <a:gd name="connsiteX76" fmla="*/ 325282 w 394700"/>
                    <a:gd name="connsiteY76" fmla="*/ 125761 h 245010"/>
                    <a:gd name="connsiteX77" fmla="*/ 325282 w 394700"/>
                    <a:gd name="connsiteY77" fmla="*/ 125761 h 245010"/>
                    <a:gd name="connsiteX78" fmla="*/ 325282 w 394700"/>
                    <a:gd name="connsiteY78" fmla="*/ 125761 h 245010"/>
                    <a:gd name="connsiteX79" fmla="*/ 328842 w 394700"/>
                    <a:gd name="connsiteY79" fmla="*/ 121608 h 245010"/>
                    <a:gd name="connsiteX80" fmla="*/ 328842 w 394700"/>
                    <a:gd name="connsiteY80" fmla="*/ 121608 h 245010"/>
                    <a:gd name="connsiteX81" fmla="*/ 332401 w 394700"/>
                    <a:gd name="connsiteY81" fmla="*/ 116862 h 245010"/>
                    <a:gd name="connsiteX82" fmla="*/ 332401 w 394700"/>
                    <a:gd name="connsiteY82" fmla="*/ 116862 h 245010"/>
                    <a:gd name="connsiteX83" fmla="*/ 335961 w 394700"/>
                    <a:gd name="connsiteY83" fmla="*/ 112709 h 245010"/>
                    <a:gd name="connsiteX84" fmla="*/ 352572 w 394700"/>
                    <a:gd name="connsiteY84" fmla="*/ 100251 h 245010"/>
                    <a:gd name="connsiteX85" fmla="*/ 367403 w 394700"/>
                    <a:gd name="connsiteY85" fmla="*/ 93726 h 245010"/>
                    <a:gd name="connsiteX86" fmla="*/ 372742 w 394700"/>
                    <a:gd name="connsiteY86" fmla="*/ 93726 h 245010"/>
                    <a:gd name="connsiteX87" fmla="*/ 386387 w 394700"/>
                    <a:gd name="connsiteY87" fmla="*/ 89573 h 245010"/>
                    <a:gd name="connsiteX88" fmla="*/ 394692 w 394700"/>
                    <a:gd name="connsiteY88" fmla="*/ 89573 h 24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394700" h="245010">
                      <a:moveTo>
                        <a:pt x="259432" y="-7"/>
                      </a:moveTo>
                      <a:lnTo>
                        <a:pt x="249940" y="-7"/>
                      </a:lnTo>
                      <a:lnTo>
                        <a:pt x="237482" y="-7"/>
                      </a:lnTo>
                      <a:lnTo>
                        <a:pt x="237482" y="-7"/>
                      </a:lnTo>
                      <a:lnTo>
                        <a:pt x="232142" y="-7"/>
                      </a:lnTo>
                      <a:lnTo>
                        <a:pt x="226803" y="-7"/>
                      </a:lnTo>
                      <a:lnTo>
                        <a:pt x="217311" y="4739"/>
                      </a:lnTo>
                      <a:cubicBezTo>
                        <a:pt x="211397" y="8358"/>
                        <a:pt x="205832" y="12534"/>
                        <a:pt x="200700" y="17197"/>
                      </a:cubicBezTo>
                      <a:lnTo>
                        <a:pt x="200700" y="17197"/>
                      </a:lnTo>
                      <a:lnTo>
                        <a:pt x="200700" y="17197"/>
                      </a:lnTo>
                      <a:lnTo>
                        <a:pt x="200700" y="17197"/>
                      </a:lnTo>
                      <a:lnTo>
                        <a:pt x="200700" y="17197"/>
                      </a:lnTo>
                      <a:lnTo>
                        <a:pt x="200700" y="17197"/>
                      </a:lnTo>
                      <a:lnTo>
                        <a:pt x="200700" y="20756"/>
                      </a:lnTo>
                      <a:lnTo>
                        <a:pt x="197141" y="26689"/>
                      </a:lnTo>
                      <a:lnTo>
                        <a:pt x="197141" y="26689"/>
                      </a:lnTo>
                      <a:lnTo>
                        <a:pt x="197141" y="30248"/>
                      </a:lnTo>
                      <a:lnTo>
                        <a:pt x="185869" y="30248"/>
                      </a:lnTo>
                      <a:lnTo>
                        <a:pt x="181716" y="30248"/>
                      </a:lnTo>
                      <a:lnTo>
                        <a:pt x="177564" y="30248"/>
                      </a:lnTo>
                      <a:lnTo>
                        <a:pt x="171631" y="30248"/>
                      </a:lnTo>
                      <a:lnTo>
                        <a:pt x="165106" y="30248"/>
                      </a:lnTo>
                      <a:lnTo>
                        <a:pt x="160360" y="30248"/>
                      </a:lnTo>
                      <a:lnTo>
                        <a:pt x="160360" y="30248"/>
                      </a:lnTo>
                      <a:lnTo>
                        <a:pt x="154427" y="30248"/>
                      </a:lnTo>
                      <a:lnTo>
                        <a:pt x="131291" y="30248"/>
                      </a:lnTo>
                      <a:lnTo>
                        <a:pt x="77305" y="102624"/>
                      </a:lnTo>
                      <a:lnTo>
                        <a:pt x="63067" y="99658"/>
                      </a:lnTo>
                      <a:lnTo>
                        <a:pt x="63067" y="99658"/>
                      </a:lnTo>
                      <a:lnTo>
                        <a:pt x="59508" y="99658"/>
                      </a:lnTo>
                      <a:lnTo>
                        <a:pt x="55355" y="99658"/>
                      </a:lnTo>
                      <a:lnTo>
                        <a:pt x="55355" y="99658"/>
                      </a:lnTo>
                      <a:lnTo>
                        <a:pt x="46456" y="103811"/>
                      </a:lnTo>
                      <a:cubicBezTo>
                        <a:pt x="39913" y="107774"/>
                        <a:pt x="33755" y="112342"/>
                        <a:pt x="28066" y="117455"/>
                      </a:cubicBezTo>
                      <a:lnTo>
                        <a:pt x="22726" y="122201"/>
                      </a:lnTo>
                      <a:lnTo>
                        <a:pt x="12641" y="137626"/>
                      </a:lnTo>
                      <a:lnTo>
                        <a:pt x="6115" y="144745"/>
                      </a:lnTo>
                      <a:lnTo>
                        <a:pt x="183" y="151864"/>
                      </a:lnTo>
                      <a:lnTo>
                        <a:pt x="183" y="151864"/>
                      </a:lnTo>
                      <a:lnTo>
                        <a:pt x="183" y="151864"/>
                      </a:lnTo>
                      <a:lnTo>
                        <a:pt x="183" y="151864"/>
                      </a:lnTo>
                      <a:cubicBezTo>
                        <a:pt x="183" y="151864"/>
                        <a:pt x="183" y="151864"/>
                        <a:pt x="183" y="151864"/>
                      </a:cubicBezTo>
                      <a:cubicBezTo>
                        <a:pt x="-72" y="153038"/>
                        <a:pt x="-72" y="154249"/>
                        <a:pt x="183" y="155423"/>
                      </a:cubicBezTo>
                      <a:lnTo>
                        <a:pt x="183" y="155423"/>
                      </a:lnTo>
                      <a:lnTo>
                        <a:pt x="183" y="158983"/>
                      </a:lnTo>
                      <a:lnTo>
                        <a:pt x="183" y="158983"/>
                      </a:lnTo>
                      <a:lnTo>
                        <a:pt x="6115" y="163135"/>
                      </a:lnTo>
                      <a:lnTo>
                        <a:pt x="6115" y="163135"/>
                      </a:lnTo>
                      <a:lnTo>
                        <a:pt x="147308" y="245003"/>
                      </a:lnTo>
                      <a:lnTo>
                        <a:pt x="141376" y="240850"/>
                      </a:lnTo>
                      <a:lnTo>
                        <a:pt x="141376" y="240850"/>
                      </a:lnTo>
                      <a:lnTo>
                        <a:pt x="141376" y="237291"/>
                      </a:lnTo>
                      <a:lnTo>
                        <a:pt x="141376" y="237291"/>
                      </a:lnTo>
                      <a:cubicBezTo>
                        <a:pt x="141453" y="235909"/>
                        <a:pt x="141453" y="234521"/>
                        <a:pt x="141376" y="233138"/>
                      </a:cubicBezTo>
                      <a:lnTo>
                        <a:pt x="141376" y="233138"/>
                      </a:lnTo>
                      <a:cubicBezTo>
                        <a:pt x="140551" y="231044"/>
                        <a:pt x="140551" y="228707"/>
                        <a:pt x="141376" y="226613"/>
                      </a:cubicBezTo>
                      <a:lnTo>
                        <a:pt x="146715" y="218900"/>
                      </a:lnTo>
                      <a:lnTo>
                        <a:pt x="161546" y="205256"/>
                      </a:lnTo>
                      <a:lnTo>
                        <a:pt x="167479" y="199917"/>
                      </a:lnTo>
                      <a:cubicBezTo>
                        <a:pt x="173168" y="194803"/>
                        <a:pt x="179326" y="190235"/>
                        <a:pt x="185869" y="186272"/>
                      </a:cubicBezTo>
                      <a:lnTo>
                        <a:pt x="194768" y="182119"/>
                      </a:lnTo>
                      <a:lnTo>
                        <a:pt x="194768" y="182119"/>
                      </a:lnTo>
                      <a:lnTo>
                        <a:pt x="203667" y="182119"/>
                      </a:lnTo>
                      <a:lnTo>
                        <a:pt x="217905" y="182119"/>
                      </a:lnTo>
                      <a:lnTo>
                        <a:pt x="271297" y="109743"/>
                      </a:lnTo>
                      <a:cubicBezTo>
                        <a:pt x="274026" y="109091"/>
                        <a:pt x="276874" y="109091"/>
                        <a:pt x="279602" y="109743"/>
                      </a:cubicBezTo>
                      <a:lnTo>
                        <a:pt x="279602" y="109743"/>
                      </a:lnTo>
                      <a:lnTo>
                        <a:pt x="289094" y="109743"/>
                      </a:lnTo>
                      <a:lnTo>
                        <a:pt x="293840" y="109743"/>
                      </a:lnTo>
                      <a:lnTo>
                        <a:pt x="299772" y="109743"/>
                      </a:lnTo>
                      <a:lnTo>
                        <a:pt x="304519" y="109743"/>
                      </a:lnTo>
                      <a:lnTo>
                        <a:pt x="304519" y="109743"/>
                      </a:lnTo>
                      <a:lnTo>
                        <a:pt x="309265" y="125761"/>
                      </a:lnTo>
                      <a:lnTo>
                        <a:pt x="313417" y="125761"/>
                      </a:lnTo>
                      <a:lnTo>
                        <a:pt x="325282" y="125761"/>
                      </a:lnTo>
                      <a:lnTo>
                        <a:pt x="325282" y="125761"/>
                      </a:lnTo>
                      <a:lnTo>
                        <a:pt x="325282" y="125761"/>
                      </a:lnTo>
                      <a:lnTo>
                        <a:pt x="325282" y="125761"/>
                      </a:lnTo>
                      <a:lnTo>
                        <a:pt x="325282" y="125761"/>
                      </a:lnTo>
                      <a:lnTo>
                        <a:pt x="328842" y="121608"/>
                      </a:lnTo>
                      <a:lnTo>
                        <a:pt x="328842" y="121608"/>
                      </a:lnTo>
                      <a:lnTo>
                        <a:pt x="332401" y="116862"/>
                      </a:lnTo>
                      <a:lnTo>
                        <a:pt x="332401" y="116862"/>
                      </a:lnTo>
                      <a:lnTo>
                        <a:pt x="335961" y="112709"/>
                      </a:lnTo>
                      <a:cubicBezTo>
                        <a:pt x="340980" y="107904"/>
                        <a:pt x="346556" y="103722"/>
                        <a:pt x="352572" y="100251"/>
                      </a:cubicBezTo>
                      <a:cubicBezTo>
                        <a:pt x="357282" y="97582"/>
                        <a:pt x="362254" y="95399"/>
                        <a:pt x="367403" y="93726"/>
                      </a:cubicBezTo>
                      <a:lnTo>
                        <a:pt x="372742" y="93726"/>
                      </a:lnTo>
                      <a:lnTo>
                        <a:pt x="386387" y="89573"/>
                      </a:lnTo>
                      <a:cubicBezTo>
                        <a:pt x="389151" y="89300"/>
                        <a:pt x="391928" y="89300"/>
                        <a:pt x="394692" y="89573"/>
                      </a:cubicBezTo>
                      <a:close/>
                    </a:path>
                  </a:pathLst>
                </a:custGeom>
                <a:solidFill>
                  <a:srgbClr val="BA8909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383B8D36-D18A-C0EC-2838-7888BBEAE2A2}"/>
                    </a:ext>
                  </a:extLst>
                </p:cNvPr>
                <p:cNvSpPr/>
                <p:nvPr/>
              </p:nvSpPr>
              <p:spPr>
                <a:xfrm>
                  <a:off x="5130041" y="3641040"/>
                  <a:ext cx="266773" cy="205448"/>
                </a:xfrm>
                <a:custGeom>
                  <a:avLst/>
                  <a:gdLst>
                    <a:gd name="connsiteX0" fmla="*/ 135167 w 266773"/>
                    <a:gd name="connsiteY0" fmla="*/ 35199 h 205448"/>
                    <a:gd name="connsiteX1" fmla="*/ 170169 w 266773"/>
                    <a:gd name="connsiteY1" fmla="*/ 41725 h 205448"/>
                    <a:gd name="connsiteX2" fmla="*/ 189746 w 266773"/>
                    <a:gd name="connsiteY2" fmla="*/ 44691 h 205448"/>
                    <a:gd name="connsiteX3" fmla="*/ 205170 w 266773"/>
                    <a:gd name="connsiteY3" fmla="*/ 24521 h 205448"/>
                    <a:gd name="connsiteX4" fmla="*/ 221781 w 266773"/>
                    <a:gd name="connsiteY4" fmla="*/ 12063 h 205448"/>
                    <a:gd name="connsiteX5" fmla="*/ 255596 w 266773"/>
                    <a:gd name="connsiteY5" fmla="*/ 198 h 205448"/>
                    <a:gd name="connsiteX6" fmla="*/ 263902 w 266773"/>
                    <a:gd name="connsiteY6" fmla="*/ 198 h 205448"/>
                    <a:gd name="connsiteX7" fmla="*/ 263902 w 266773"/>
                    <a:gd name="connsiteY7" fmla="*/ 198 h 205448"/>
                    <a:gd name="connsiteX8" fmla="*/ 231273 w 266773"/>
                    <a:gd name="connsiteY8" fmla="*/ 70794 h 205448"/>
                    <a:gd name="connsiteX9" fmla="*/ 198645 w 266773"/>
                    <a:gd name="connsiteY9" fmla="*/ 124779 h 205448"/>
                    <a:gd name="connsiteX10" fmla="*/ 188559 w 266773"/>
                    <a:gd name="connsiteY10" fmla="*/ 141390 h 205448"/>
                    <a:gd name="connsiteX11" fmla="*/ 133387 w 266773"/>
                    <a:gd name="connsiteY11" fmla="*/ 191816 h 205448"/>
                    <a:gd name="connsiteX12" fmla="*/ 78809 w 266773"/>
                    <a:gd name="connsiteY12" fmla="*/ 204867 h 205448"/>
                    <a:gd name="connsiteX13" fmla="*/ 68723 w 266773"/>
                    <a:gd name="connsiteY13" fmla="*/ 200121 h 205448"/>
                    <a:gd name="connsiteX14" fmla="*/ 39654 w 266773"/>
                    <a:gd name="connsiteY14" fmla="*/ 185883 h 205448"/>
                    <a:gd name="connsiteX15" fmla="*/ 2280 w 266773"/>
                    <a:gd name="connsiteY15" fmla="*/ 151475 h 205448"/>
                    <a:gd name="connsiteX16" fmla="*/ 7619 w 266773"/>
                    <a:gd name="connsiteY16" fmla="*/ 143763 h 205448"/>
                    <a:gd name="connsiteX17" fmla="*/ 46773 w 266773"/>
                    <a:gd name="connsiteY17" fmla="*/ 111134 h 205448"/>
                    <a:gd name="connsiteX18" fmla="*/ 65164 w 266773"/>
                    <a:gd name="connsiteY18" fmla="*/ 104016 h 205448"/>
                    <a:gd name="connsiteX19" fmla="*/ 79402 w 266773"/>
                    <a:gd name="connsiteY19" fmla="*/ 104016 h 205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66773" h="205448">
                      <a:moveTo>
                        <a:pt x="135167" y="35199"/>
                      </a:moveTo>
                      <a:cubicBezTo>
                        <a:pt x="144066" y="30453"/>
                        <a:pt x="163049" y="40538"/>
                        <a:pt x="170169" y="41725"/>
                      </a:cubicBezTo>
                      <a:cubicBezTo>
                        <a:pt x="177288" y="42911"/>
                        <a:pt x="184406" y="47657"/>
                        <a:pt x="189746" y="44691"/>
                      </a:cubicBezTo>
                      <a:cubicBezTo>
                        <a:pt x="195085" y="41725"/>
                        <a:pt x="201018" y="28673"/>
                        <a:pt x="205170" y="24521"/>
                      </a:cubicBezTo>
                      <a:cubicBezTo>
                        <a:pt x="210189" y="19715"/>
                        <a:pt x="215766" y="15533"/>
                        <a:pt x="221781" y="12063"/>
                      </a:cubicBezTo>
                      <a:cubicBezTo>
                        <a:pt x="232442" y="6545"/>
                        <a:pt x="243826" y="2547"/>
                        <a:pt x="255596" y="198"/>
                      </a:cubicBezTo>
                      <a:cubicBezTo>
                        <a:pt x="258361" y="-75"/>
                        <a:pt x="261137" y="-75"/>
                        <a:pt x="263902" y="198"/>
                      </a:cubicBezTo>
                      <a:lnTo>
                        <a:pt x="263902" y="198"/>
                      </a:lnTo>
                      <a:cubicBezTo>
                        <a:pt x="277546" y="6130"/>
                        <a:pt x="238392" y="59522"/>
                        <a:pt x="231273" y="70794"/>
                      </a:cubicBezTo>
                      <a:cubicBezTo>
                        <a:pt x="224154" y="82066"/>
                        <a:pt x="209323" y="106982"/>
                        <a:pt x="198645" y="124779"/>
                      </a:cubicBezTo>
                      <a:lnTo>
                        <a:pt x="188559" y="141390"/>
                      </a:lnTo>
                      <a:cubicBezTo>
                        <a:pt x="173129" y="161175"/>
                        <a:pt x="154477" y="178219"/>
                        <a:pt x="133387" y="191816"/>
                      </a:cubicBezTo>
                      <a:cubicBezTo>
                        <a:pt x="90080" y="209613"/>
                        <a:pt x="79402" y="204867"/>
                        <a:pt x="78809" y="204867"/>
                      </a:cubicBezTo>
                      <a:lnTo>
                        <a:pt x="68723" y="200121"/>
                      </a:lnTo>
                      <a:lnTo>
                        <a:pt x="39654" y="185883"/>
                      </a:lnTo>
                      <a:cubicBezTo>
                        <a:pt x="31942" y="182324"/>
                        <a:pt x="-10179" y="171646"/>
                        <a:pt x="2280" y="151475"/>
                      </a:cubicBezTo>
                      <a:lnTo>
                        <a:pt x="7619" y="143763"/>
                      </a:lnTo>
                      <a:cubicBezTo>
                        <a:pt x="19365" y="131406"/>
                        <a:pt x="32500" y="120460"/>
                        <a:pt x="46773" y="111134"/>
                      </a:cubicBezTo>
                      <a:cubicBezTo>
                        <a:pt x="52462" y="107753"/>
                        <a:pt x="58680" y="105344"/>
                        <a:pt x="65164" y="104016"/>
                      </a:cubicBezTo>
                      <a:lnTo>
                        <a:pt x="79402" y="104016"/>
                      </a:lnTo>
                      <a:close/>
                    </a:path>
                  </a:pathLst>
                </a:custGeom>
                <a:solidFill>
                  <a:srgbClr val="FEBC04"/>
                </a:solidFill>
                <a:ln w="592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A89735C-AFE4-361D-1436-27B19598D3C5}"/>
                  </a:ext>
                </a:extLst>
              </p:cNvPr>
              <p:cNvSpPr/>
              <p:nvPr/>
            </p:nvSpPr>
            <p:spPr>
              <a:xfrm>
                <a:off x="5207078" y="4058889"/>
                <a:ext cx="164329" cy="360099"/>
              </a:xfrm>
              <a:custGeom>
                <a:avLst/>
                <a:gdLst>
                  <a:gd name="connsiteX0" fmla="*/ 102030 w 164329"/>
                  <a:gd name="connsiteY0" fmla="*/ 8298 h 360099"/>
                  <a:gd name="connsiteX1" fmla="*/ 82453 w 164329"/>
                  <a:gd name="connsiteY1" fmla="*/ 19570 h 360099"/>
                  <a:gd name="connsiteX2" fmla="*/ 82453 w 164329"/>
                  <a:gd name="connsiteY2" fmla="*/ 43893 h 360099"/>
                  <a:gd name="connsiteX3" fmla="*/ 29654 w 164329"/>
                  <a:gd name="connsiteY3" fmla="*/ 99658 h 360099"/>
                  <a:gd name="connsiteX4" fmla="*/ 11263 w 164329"/>
                  <a:gd name="connsiteY4" fmla="*/ 166695 h 360099"/>
                  <a:gd name="connsiteX5" fmla="*/ 24908 w 164329"/>
                  <a:gd name="connsiteY5" fmla="*/ 203476 h 360099"/>
                  <a:gd name="connsiteX6" fmla="*/ 72961 w 164329"/>
                  <a:gd name="connsiteY6" fmla="*/ 203476 h 360099"/>
                  <a:gd name="connsiteX7" fmla="*/ 102030 w 164329"/>
                  <a:gd name="connsiteY7" fmla="*/ 203476 h 360099"/>
                  <a:gd name="connsiteX8" fmla="*/ 107963 w 164329"/>
                  <a:gd name="connsiteY8" fmla="*/ 218900 h 360099"/>
                  <a:gd name="connsiteX9" fmla="*/ 100251 w 164329"/>
                  <a:gd name="connsiteY9" fmla="*/ 242037 h 360099"/>
                  <a:gd name="connsiteX10" fmla="*/ 81860 w 164329"/>
                  <a:gd name="connsiteY10" fmla="*/ 260427 h 360099"/>
                  <a:gd name="connsiteX11" fmla="*/ 53977 w 164329"/>
                  <a:gd name="connsiteY11" fmla="*/ 268140 h 360099"/>
                  <a:gd name="connsiteX12" fmla="*/ 27281 w 164329"/>
                  <a:gd name="connsiteY12" fmla="*/ 257461 h 360099"/>
                  <a:gd name="connsiteX13" fmla="*/ -8 w 164329"/>
                  <a:gd name="connsiteY13" fmla="*/ 324498 h 360099"/>
                  <a:gd name="connsiteX14" fmla="*/ 34993 w 164329"/>
                  <a:gd name="connsiteY14" fmla="*/ 332210 h 360099"/>
                  <a:gd name="connsiteX15" fmla="*/ 74741 w 164329"/>
                  <a:gd name="connsiteY15" fmla="*/ 317972 h 360099"/>
                  <a:gd name="connsiteX16" fmla="*/ 74741 w 164329"/>
                  <a:gd name="connsiteY16" fmla="*/ 360093 h 360099"/>
                  <a:gd name="connsiteX17" fmla="*/ 94318 w 164329"/>
                  <a:gd name="connsiteY17" fmla="*/ 348821 h 360099"/>
                  <a:gd name="connsiteX18" fmla="*/ 94318 w 164329"/>
                  <a:gd name="connsiteY18" fmla="*/ 301955 h 360099"/>
                  <a:gd name="connsiteX19" fmla="*/ 145337 w 164329"/>
                  <a:gd name="connsiteY19" fmla="*/ 242630 h 360099"/>
                  <a:gd name="connsiteX20" fmla="*/ 164321 w 164329"/>
                  <a:gd name="connsiteY20" fmla="*/ 171441 h 360099"/>
                  <a:gd name="connsiteX21" fmla="*/ 160168 w 164329"/>
                  <a:gd name="connsiteY21" fmla="*/ 144152 h 360099"/>
                  <a:gd name="connsiteX22" fmla="*/ 147710 w 164329"/>
                  <a:gd name="connsiteY22" fmla="*/ 129320 h 360099"/>
                  <a:gd name="connsiteX23" fmla="*/ 98471 w 164329"/>
                  <a:gd name="connsiteY23" fmla="*/ 129320 h 360099"/>
                  <a:gd name="connsiteX24" fmla="*/ 98471 w 164329"/>
                  <a:gd name="connsiteY24" fmla="*/ 129320 h 360099"/>
                  <a:gd name="connsiteX25" fmla="*/ 75334 w 164329"/>
                  <a:gd name="connsiteY25" fmla="*/ 129320 h 360099"/>
                  <a:gd name="connsiteX26" fmla="*/ 69401 w 164329"/>
                  <a:gd name="connsiteY26" fmla="*/ 117455 h 360099"/>
                  <a:gd name="connsiteX27" fmla="*/ 75927 w 164329"/>
                  <a:gd name="connsiteY27" fmla="*/ 98472 h 360099"/>
                  <a:gd name="connsiteX28" fmla="*/ 93725 w 164329"/>
                  <a:gd name="connsiteY28" fmla="*/ 81861 h 360099"/>
                  <a:gd name="connsiteX29" fmla="*/ 115082 w 164329"/>
                  <a:gd name="connsiteY29" fmla="*/ 74742 h 360099"/>
                  <a:gd name="connsiteX30" fmla="*/ 136439 w 164329"/>
                  <a:gd name="connsiteY30" fmla="*/ 74742 h 360099"/>
                  <a:gd name="connsiteX31" fmla="*/ 155422 w 164329"/>
                  <a:gd name="connsiteY31" fmla="*/ 15417 h 360099"/>
                  <a:gd name="connsiteX32" fmla="*/ 129913 w 164329"/>
                  <a:gd name="connsiteY32" fmla="*/ 15417 h 360099"/>
                  <a:gd name="connsiteX33" fmla="*/ 104403 w 164329"/>
                  <a:gd name="connsiteY33" fmla="*/ 23723 h 360099"/>
                  <a:gd name="connsiteX34" fmla="*/ 104403 w 164329"/>
                  <a:gd name="connsiteY34" fmla="*/ -7 h 36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4329" h="360099">
                    <a:moveTo>
                      <a:pt x="102030" y="8298"/>
                    </a:moveTo>
                    <a:lnTo>
                      <a:pt x="82453" y="19570"/>
                    </a:lnTo>
                    <a:lnTo>
                      <a:pt x="82453" y="43893"/>
                    </a:lnTo>
                    <a:cubicBezTo>
                      <a:pt x="60930" y="58327"/>
                      <a:pt x="42889" y="77376"/>
                      <a:pt x="29654" y="99658"/>
                    </a:cubicBezTo>
                    <a:cubicBezTo>
                      <a:pt x="17605" y="119941"/>
                      <a:pt x="11252" y="143102"/>
                      <a:pt x="11263" y="166695"/>
                    </a:cubicBezTo>
                    <a:cubicBezTo>
                      <a:pt x="9258" y="180476"/>
                      <a:pt x="14396" y="194334"/>
                      <a:pt x="24908" y="203476"/>
                    </a:cubicBezTo>
                    <a:cubicBezTo>
                      <a:pt x="40469" y="208904"/>
                      <a:pt x="57400" y="208904"/>
                      <a:pt x="72961" y="203476"/>
                    </a:cubicBezTo>
                    <a:cubicBezTo>
                      <a:pt x="82429" y="200551"/>
                      <a:pt x="92562" y="200551"/>
                      <a:pt x="102030" y="203476"/>
                    </a:cubicBezTo>
                    <a:cubicBezTo>
                      <a:pt x="105590" y="203476"/>
                      <a:pt x="107963" y="210595"/>
                      <a:pt x="107963" y="218900"/>
                    </a:cubicBezTo>
                    <a:cubicBezTo>
                      <a:pt x="107880" y="227230"/>
                      <a:pt x="105180" y="235322"/>
                      <a:pt x="100251" y="242037"/>
                    </a:cubicBezTo>
                    <a:cubicBezTo>
                      <a:pt x="95854" y="249690"/>
                      <a:pt x="89513" y="256032"/>
                      <a:pt x="81860" y="260427"/>
                    </a:cubicBezTo>
                    <a:cubicBezTo>
                      <a:pt x="73347" y="265257"/>
                      <a:pt x="63766" y="267909"/>
                      <a:pt x="53977" y="268140"/>
                    </a:cubicBezTo>
                    <a:cubicBezTo>
                      <a:pt x="44236" y="267214"/>
                      <a:pt x="34969" y="263507"/>
                      <a:pt x="27281" y="257461"/>
                    </a:cubicBezTo>
                    <a:lnTo>
                      <a:pt x="-8" y="324498"/>
                    </a:lnTo>
                    <a:cubicBezTo>
                      <a:pt x="10741" y="330199"/>
                      <a:pt x="22844" y="332863"/>
                      <a:pt x="34993" y="332210"/>
                    </a:cubicBezTo>
                    <a:cubicBezTo>
                      <a:pt x="49029" y="330039"/>
                      <a:pt x="62520" y="325204"/>
                      <a:pt x="74741" y="317972"/>
                    </a:cubicBezTo>
                    <a:lnTo>
                      <a:pt x="74741" y="360093"/>
                    </a:lnTo>
                    <a:lnTo>
                      <a:pt x="94318" y="348821"/>
                    </a:lnTo>
                    <a:lnTo>
                      <a:pt x="94318" y="301955"/>
                    </a:lnTo>
                    <a:cubicBezTo>
                      <a:pt x="115900" y="286631"/>
                      <a:pt x="133413" y="266265"/>
                      <a:pt x="145337" y="242630"/>
                    </a:cubicBezTo>
                    <a:cubicBezTo>
                      <a:pt x="157392" y="220811"/>
                      <a:pt x="163906" y="196363"/>
                      <a:pt x="164321" y="171441"/>
                    </a:cubicBezTo>
                    <a:cubicBezTo>
                      <a:pt x="164339" y="162186"/>
                      <a:pt x="162939" y="152985"/>
                      <a:pt x="160168" y="144152"/>
                    </a:cubicBezTo>
                    <a:cubicBezTo>
                      <a:pt x="157878" y="137905"/>
                      <a:pt x="153470" y="132654"/>
                      <a:pt x="147710" y="129320"/>
                    </a:cubicBezTo>
                    <a:cubicBezTo>
                      <a:pt x="139998" y="123981"/>
                      <a:pt x="123980" y="125168"/>
                      <a:pt x="98471" y="129320"/>
                    </a:cubicBezTo>
                    <a:lnTo>
                      <a:pt x="98471" y="129320"/>
                    </a:lnTo>
                    <a:cubicBezTo>
                      <a:pt x="90865" y="131112"/>
                      <a:pt x="82939" y="131112"/>
                      <a:pt x="75334" y="129320"/>
                    </a:cubicBezTo>
                    <a:cubicBezTo>
                      <a:pt x="71122" y="126942"/>
                      <a:pt x="68779" y="122249"/>
                      <a:pt x="69401" y="117455"/>
                    </a:cubicBezTo>
                    <a:cubicBezTo>
                      <a:pt x="69568" y="110603"/>
                      <a:pt x="71846" y="103977"/>
                      <a:pt x="75927" y="98472"/>
                    </a:cubicBezTo>
                    <a:cubicBezTo>
                      <a:pt x="80816" y="91910"/>
                      <a:pt x="86843" y="86286"/>
                      <a:pt x="93725" y="81861"/>
                    </a:cubicBezTo>
                    <a:cubicBezTo>
                      <a:pt x="100215" y="77910"/>
                      <a:pt x="107518" y="75477"/>
                      <a:pt x="115082" y="74742"/>
                    </a:cubicBezTo>
                    <a:cubicBezTo>
                      <a:pt x="122094" y="73009"/>
                      <a:pt x="129426" y="73009"/>
                      <a:pt x="136439" y="74742"/>
                    </a:cubicBezTo>
                    <a:lnTo>
                      <a:pt x="155422" y="15417"/>
                    </a:lnTo>
                    <a:cubicBezTo>
                      <a:pt x="146986" y="13934"/>
                      <a:pt x="138349" y="13934"/>
                      <a:pt x="129913" y="15417"/>
                    </a:cubicBezTo>
                    <a:cubicBezTo>
                      <a:pt x="121026" y="16823"/>
                      <a:pt x="112418" y="19629"/>
                      <a:pt x="104403" y="23723"/>
                    </a:cubicBezTo>
                    <a:lnTo>
                      <a:pt x="104403" y="-7"/>
                    </a:lnTo>
                  </a:path>
                </a:pathLst>
              </a:custGeom>
              <a:solidFill>
                <a:schemeClr val="accent2"/>
              </a:solidFill>
              <a:ln w="59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B2A3D23-11BE-9E67-BB5C-BBF98BE6A0EF}"/>
                </a:ext>
              </a:extLst>
            </p:cNvPr>
            <p:cNvSpPr txBox="1"/>
            <p:nvPr/>
          </p:nvSpPr>
          <p:spPr>
            <a:xfrm>
              <a:off x="6841597" y="2559018"/>
              <a:ext cx="5305656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</a:rPr>
                <a:t>Return On Investment (ROI) Infographics</a:t>
              </a:r>
              <a:endPara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22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E9FCA4-D512-A5B5-9E68-5AE8063047B0}"/>
              </a:ext>
            </a:extLst>
          </p:cNvPr>
          <p:cNvGrpSpPr/>
          <p:nvPr/>
        </p:nvGrpSpPr>
        <p:grpSpPr>
          <a:xfrm>
            <a:off x="326228" y="1621971"/>
            <a:ext cx="11539544" cy="4646262"/>
            <a:chOff x="288863" y="1067775"/>
            <a:chExt cx="8542713" cy="3439625"/>
          </a:xfrm>
        </p:grpSpPr>
        <p:sp>
          <p:nvSpPr>
            <p:cNvPr id="3" name="Google Shape;296;p20">
              <a:extLst>
                <a:ext uri="{FF2B5EF4-FFF2-40B4-BE49-F238E27FC236}">
                  <a16:creationId xmlns:a16="http://schemas.microsoft.com/office/drawing/2014/main" id="{58731FFD-866B-5A61-5E2C-31EC79526ABB}"/>
                </a:ext>
              </a:extLst>
            </p:cNvPr>
            <p:cNvSpPr/>
            <p:nvPr/>
          </p:nvSpPr>
          <p:spPr>
            <a:xfrm>
              <a:off x="4671375" y="1320200"/>
              <a:ext cx="3999300" cy="31872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grpSp>
          <p:nvGrpSpPr>
            <p:cNvPr id="4" name="Google Shape;297;p20">
              <a:extLst>
                <a:ext uri="{FF2B5EF4-FFF2-40B4-BE49-F238E27FC236}">
                  <a16:creationId xmlns:a16="http://schemas.microsoft.com/office/drawing/2014/main" id="{DC57BD36-7EA0-920C-D436-2361A6F97AF9}"/>
                </a:ext>
              </a:extLst>
            </p:cNvPr>
            <p:cNvGrpSpPr/>
            <p:nvPr/>
          </p:nvGrpSpPr>
          <p:grpSpPr>
            <a:xfrm>
              <a:off x="4479763" y="2027375"/>
              <a:ext cx="4351813" cy="1018000"/>
              <a:chOff x="4479763" y="2027375"/>
              <a:chExt cx="4351813" cy="1018000"/>
            </a:xfrm>
          </p:grpSpPr>
          <p:sp>
            <p:nvSpPr>
              <p:cNvPr id="63" name="Google Shape;298;p20">
                <a:extLst>
                  <a:ext uri="{FF2B5EF4-FFF2-40B4-BE49-F238E27FC236}">
                    <a16:creationId xmlns:a16="http://schemas.microsoft.com/office/drawing/2014/main" id="{6816C7ED-A4B6-4001-B8D7-FF26A92974B8}"/>
                  </a:ext>
                </a:extLst>
              </p:cNvPr>
              <p:cNvSpPr/>
              <p:nvPr/>
            </p:nvSpPr>
            <p:spPr>
              <a:xfrm>
                <a:off x="4479763" y="237877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ROI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64" name="Google Shape;299;p20">
                <a:extLst>
                  <a:ext uri="{FF2B5EF4-FFF2-40B4-BE49-F238E27FC236}">
                    <a16:creationId xmlns:a16="http://schemas.microsoft.com/office/drawing/2014/main" id="{6C525222-6AEE-0377-2E0E-B3EFFEF4E816}"/>
                  </a:ext>
                </a:extLst>
              </p:cNvPr>
              <p:cNvSpPr/>
              <p:nvPr/>
            </p:nvSpPr>
            <p:spPr>
              <a:xfrm>
                <a:off x="5614925" y="202737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$24,000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65" name="Google Shape;300;p20">
                <a:extLst>
                  <a:ext uri="{FF2B5EF4-FFF2-40B4-BE49-F238E27FC236}">
                    <a16:creationId xmlns:a16="http://schemas.microsoft.com/office/drawing/2014/main" id="{CA3531AE-8DB3-7E13-360F-113376CDE629}"/>
                  </a:ext>
                </a:extLst>
              </p:cNvPr>
              <p:cNvSpPr/>
              <p:nvPr/>
            </p:nvSpPr>
            <p:spPr>
              <a:xfrm>
                <a:off x="6797350" y="202737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$13,000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66" name="Google Shape;301;p20">
                <a:extLst>
                  <a:ext uri="{FF2B5EF4-FFF2-40B4-BE49-F238E27FC236}">
                    <a16:creationId xmlns:a16="http://schemas.microsoft.com/office/drawing/2014/main" id="{781E4067-2CAF-1C50-C0BE-81BAD5054A34}"/>
                  </a:ext>
                </a:extLst>
              </p:cNvPr>
              <p:cNvSpPr/>
              <p:nvPr/>
            </p:nvSpPr>
            <p:spPr>
              <a:xfrm>
                <a:off x="8103775" y="2378775"/>
                <a:ext cx="7278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100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67" name="Google Shape;302;p20">
                <a:extLst>
                  <a:ext uri="{FF2B5EF4-FFF2-40B4-BE49-F238E27FC236}">
                    <a16:creationId xmlns:a16="http://schemas.microsoft.com/office/drawing/2014/main" id="{3A939C16-087E-99F2-5AF5-46C4A4EDE388}"/>
                  </a:ext>
                </a:extLst>
              </p:cNvPr>
              <p:cNvSpPr/>
              <p:nvPr/>
            </p:nvSpPr>
            <p:spPr>
              <a:xfrm>
                <a:off x="6210700" y="273247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$13,000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</p:grpSp>
        <p:sp>
          <p:nvSpPr>
            <p:cNvPr id="5" name="Google Shape;303;p20">
              <a:extLst>
                <a:ext uri="{FF2B5EF4-FFF2-40B4-BE49-F238E27FC236}">
                  <a16:creationId xmlns:a16="http://schemas.microsoft.com/office/drawing/2014/main" id="{85699AE1-64C3-C7B1-549D-6F19D218F39D}"/>
                </a:ext>
              </a:extLst>
            </p:cNvPr>
            <p:cNvSpPr/>
            <p:nvPr/>
          </p:nvSpPr>
          <p:spPr>
            <a:xfrm>
              <a:off x="480475" y="1320200"/>
              <a:ext cx="3999300" cy="31872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869C3611-2E7F-F5E6-2A1E-7263B25C54D5}"/>
                </a:ext>
              </a:extLst>
            </p:cNvPr>
            <p:cNvSpPr/>
            <p:nvPr/>
          </p:nvSpPr>
          <p:spPr>
            <a:xfrm>
              <a:off x="2934638" y="2255975"/>
              <a:ext cx="631200" cy="63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830241A6-127C-5EB4-F1A5-2EE9E5B786AE}"/>
                </a:ext>
              </a:extLst>
            </p:cNvPr>
            <p:cNvSpPr/>
            <p:nvPr/>
          </p:nvSpPr>
          <p:spPr>
            <a:xfrm>
              <a:off x="1752238" y="2255975"/>
              <a:ext cx="631200" cy="63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F206E2B2-61C1-D969-036C-B4EB7DCCF94D}"/>
                </a:ext>
              </a:extLst>
            </p:cNvPr>
            <p:cNvSpPr/>
            <p:nvPr/>
          </p:nvSpPr>
          <p:spPr>
            <a:xfrm>
              <a:off x="617063" y="2766525"/>
              <a:ext cx="631200" cy="63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9" name="Google Shape;308;p20">
              <a:extLst>
                <a:ext uri="{FF2B5EF4-FFF2-40B4-BE49-F238E27FC236}">
                  <a16:creationId xmlns:a16="http://schemas.microsoft.com/office/drawing/2014/main" id="{56DF02B3-2EA7-1EF0-E9F0-C71FEF0F17B8}"/>
                </a:ext>
              </a:extLst>
            </p:cNvPr>
            <p:cNvGrpSpPr/>
            <p:nvPr/>
          </p:nvGrpSpPr>
          <p:grpSpPr>
            <a:xfrm>
              <a:off x="1887310" y="2391047"/>
              <a:ext cx="361055" cy="361055"/>
              <a:chOff x="2419414" y="4045708"/>
              <a:chExt cx="361055" cy="361055"/>
            </a:xfrm>
          </p:grpSpPr>
          <p:sp>
            <p:nvSpPr>
              <p:cNvPr id="57" name="Google Shape;309;p20">
                <a:extLst>
                  <a:ext uri="{FF2B5EF4-FFF2-40B4-BE49-F238E27FC236}">
                    <a16:creationId xmlns:a16="http://schemas.microsoft.com/office/drawing/2014/main" id="{79E14549-F379-158E-A2E4-3755D8A9BE0D}"/>
                  </a:ext>
                </a:extLst>
              </p:cNvPr>
              <p:cNvSpPr/>
              <p:nvPr/>
            </p:nvSpPr>
            <p:spPr>
              <a:xfrm>
                <a:off x="2658167" y="4203291"/>
                <a:ext cx="76653" cy="722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112" extrusionOk="0">
                    <a:moveTo>
                      <a:pt x="1150" y="0"/>
                    </a:moveTo>
                    <a:cubicBezTo>
                      <a:pt x="576" y="0"/>
                      <a:pt x="1" y="402"/>
                      <a:pt x="1" y="1135"/>
                    </a:cubicBezTo>
                    <a:lnTo>
                      <a:pt x="1" y="2111"/>
                    </a:lnTo>
                    <a:lnTo>
                      <a:pt x="835" y="1373"/>
                    </a:lnTo>
                    <a:cubicBezTo>
                      <a:pt x="1216" y="1040"/>
                      <a:pt x="1716" y="849"/>
                      <a:pt x="2240" y="849"/>
                    </a:cubicBezTo>
                    <a:cubicBezTo>
                      <a:pt x="2089" y="270"/>
                      <a:pt x="1620" y="0"/>
                      <a:pt x="1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8" name="Google Shape;310;p20">
                <a:extLst>
                  <a:ext uri="{FF2B5EF4-FFF2-40B4-BE49-F238E27FC236}">
                    <a16:creationId xmlns:a16="http://schemas.microsoft.com/office/drawing/2014/main" id="{1C115E9E-9B46-8649-5A99-D0635A52EFC6}"/>
                  </a:ext>
                </a:extLst>
              </p:cNvPr>
              <p:cNvSpPr/>
              <p:nvPr/>
            </p:nvSpPr>
            <p:spPr>
              <a:xfrm>
                <a:off x="2465030" y="4203805"/>
                <a:ext cx="315440" cy="202959"/>
              </a:xfrm>
              <a:custGeom>
                <a:avLst/>
                <a:gdLst/>
                <a:ahLst/>
                <a:cxnLst/>
                <a:rect l="l" t="t" r="r" b="b"/>
                <a:pathLst>
                  <a:path w="9218" h="5931" extrusionOk="0">
                    <a:moveTo>
                      <a:pt x="977" y="1"/>
                    </a:moveTo>
                    <a:cubicBezTo>
                      <a:pt x="715" y="1"/>
                      <a:pt x="477" y="120"/>
                      <a:pt x="287" y="310"/>
                    </a:cubicBezTo>
                    <a:cubicBezTo>
                      <a:pt x="96" y="477"/>
                      <a:pt x="1" y="739"/>
                      <a:pt x="1" y="1001"/>
                    </a:cubicBezTo>
                    <a:lnTo>
                      <a:pt x="1" y="5621"/>
                    </a:lnTo>
                    <a:cubicBezTo>
                      <a:pt x="1" y="5788"/>
                      <a:pt x="120" y="5931"/>
                      <a:pt x="287" y="5931"/>
                    </a:cubicBezTo>
                    <a:lnTo>
                      <a:pt x="5169" y="5931"/>
                    </a:lnTo>
                    <a:cubicBezTo>
                      <a:pt x="5716" y="5931"/>
                      <a:pt x="6264" y="5716"/>
                      <a:pt x="6693" y="5335"/>
                    </a:cubicBezTo>
                    <a:lnTo>
                      <a:pt x="8884" y="3359"/>
                    </a:lnTo>
                    <a:cubicBezTo>
                      <a:pt x="9098" y="3168"/>
                      <a:pt x="9217" y="2906"/>
                      <a:pt x="9217" y="2620"/>
                    </a:cubicBezTo>
                    <a:cubicBezTo>
                      <a:pt x="9217" y="2335"/>
                      <a:pt x="9122" y="2073"/>
                      <a:pt x="8908" y="1882"/>
                    </a:cubicBezTo>
                    <a:lnTo>
                      <a:pt x="8908" y="1882"/>
                    </a:lnTo>
                    <a:lnTo>
                      <a:pt x="8955" y="1906"/>
                    </a:lnTo>
                    <a:cubicBezTo>
                      <a:pt x="8657" y="1608"/>
                      <a:pt x="8268" y="1459"/>
                      <a:pt x="7880" y="1459"/>
                    </a:cubicBezTo>
                    <a:cubicBezTo>
                      <a:pt x="7524" y="1459"/>
                      <a:pt x="7168" y="1584"/>
                      <a:pt x="6883" y="1834"/>
                    </a:cubicBezTo>
                    <a:lnTo>
                      <a:pt x="5169" y="3311"/>
                    </a:lnTo>
                    <a:lnTo>
                      <a:pt x="3287" y="3311"/>
                    </a:lnTo>
                    <a:cubicBezTo>
                      <a:pt x="2740" y="3311"/>
                      <a:pt x="2287" y="2858"/>
                      <a:pt x="2287" y="2311"/>
                    </a:cubicBezTo>
                    <a:lnTo>
                      <a:pt x="2287" y="1311"/>
                    </a:lnTo>
                    <a:cubicBezTo>
                      <a:pt x="2287" y="596"/>
                      <a:pt x="1692" y="1"/>
                      <a:pt x="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9" name="Google Shape;311;p20">
                <a:extLst>
                  <a:ext uri="{FF2B5EF4-FFF2-40B4-BE49-F238E27FC236}">
                    <a16:creationId xmlns:a16="http://schemas.microsoft.com/office/drawing/2014/main" id="{415F1CAF-9F14-9987-4A9D-D5FEC4A66394}"/>
                  </a:ext>
                </a:extLst>
              </p:cNvPr>
              <p:cNvSpPr/>
              <p:nvPr/>
            </p:nvSpPr>
            <p:spPr>
              <a:xfrm>
                <a:off x="2419414" y="4280355"/>
                <a:ext cx="24467" cy="12640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694" extrusionOk="0">
                    <a:moveTo>
                      <a:pt x="321" y="0"/>
                    </a:moveTo>
                    <a:cubicBezTo>
                      <a:pt x="146" y="0"/>
                      <a:pt x="0" y="159"/>
                      <a:pt x="0" y="360"/>
                    </a:cubicBezTo>
                    <a:lnTo>
                      <a:pt x="0" y="3336"/>
                    </a:lnTo>
                    <a:cubicBezTo>
                      <a:pt x="0" y="3574"/>
                      <a:pt x="179" y="3694"/>
                      <a:pt x="358" y="3694"/>
                    </a:cubicBezTo>
                    <a:cubicBezTo>
                      <a:pt x="536" y="3694"/>
                      <a:pt x="715" y="3574"/>
                      <a:pt x="715" y="3336"/>
                    </a:cubicBezTo>
                    <a:lnTo>
                      <a:pt x="715" y="360"/>
                    </a:lnTo>
                    <a:cubicBezTo>
                      <a:pt x="715" y="145"/>
                      <a:pt x="548" y="2"/>
                      <a:pt x="358" y="2"/>
                    </a:cubicBezTo>
                    <a:cubicBezTo>
                      <a:pt x="345" y="1"/>
                      <a:pt x="333" y="0"/>
                      <a:pt x="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0" name="Google Shape;312;p20">
                <a:extLst>
                  <a:ext uri="{FF2B5EF4-FFF2-40B4-BE49-F238E27FC236}">
                    <a16:creationId xmlns:a16="http://schemas.microsoft.com/office/drawing/2014/main" id="{A1B8A6AE-55D3-5F03-B954-7B5C684264E2}"/>
                  </a:ext>
                </a:extLst>
              </p:cNvPr>
              <p:cNvSpPr/>
              <p:nvPr/>
            </p:nvSpPr>
            <p:spPr>
              <a:xfrm>
                <a:off x="2538397" y="4045708"/>
                <a:ext cx="124698" cy="36718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1073" extrusionOk="0">
                    <a:moveTo>
                      <a:pt x="715" y="1"/>
                    </a:moveTo>
                    <a:cubicBezTo>
                      <a:pt x="0" y="1"/>
                      <a:pt x="0" y="1072"/>
                      <a:pt x="715" y="1072"/>
                    </a:cubicBezTo>
                    <a:lnTo>
                      <a:pt x="2929" y="1072"/>
                    </a:lnTo>
                    <a:cubicBezTo>
                      <a:pt x="3644" y="1049"/>
                      <a:pt x="3644" y="1"/>
                      <a:pt x="2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1" name="Google Shape;313;p20">
                <a:extLst>
                  <a:ext uri="{FF2B5EF4-FFF2-40B4-BE49-F238E27FC236}">
                    <a16:creationId xmlns:a16="http://schemas.microsoft.com/office/drawing/2014/main" id="{D1775C6B-B7D2-1F64-8A9B-7BF5046BFF0A}"/>
                  </a:ext>
                </a:extLst>
              </p:cNvPr>
              <p:cNvSpPr/>
              <p:nvPr/>
            </p:nvSpPr>
            <p:spPr>
              <a:xfrm>
                <a:off x="2538397" y="4106038"/>
                <a:ext cx="124698" cy="36684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1072" extrusionOk="0">
                    <a:moveTo>
                      <a:pt x="715" y="0"/>
                    </a:moveTo>
                    <a:cubicBezTo>
                      <a:pt x="0" y="0"/>
                      <a:pt x="0" y="1072"/>
                      <a:pt x="715" y="1072"/>
                    </a:cubicBezTo>
                    <a:lnTo>
                      <a:pt x="2929" y="1072"/>
                    </a:lnTo>
                    <a:cubicBezTo>
                      <a:pt x="3644" y="1072"/>
                      <a:pt x="3644" y="0"/>
                      <a:pt x="29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2" name="Google Shape;314;p20">
                <a:extLst>
                  <a:ext uri="{FF2B5EF4-FFF2-40B4-BE49-F238E27FC236}">
                    <a16:creationId xmlns:a16="http://schemas.microsoft.com/office/drawing/2014/main" id="{C7F9ADB7-CD50-63DC-DED8-CF38E85C5C1F}"/>
                  </a:ext>
                </a:extLst>
              </p:cNvPr>
              <p:cNvSpPr/>
              <p:nvPr/>
            </p:nvSpPr>
            <p:spPr>
              <a:xfrm>
                <a:off x="2540006" y="4166334"/>
                <a:ext cx="120660" cy="36684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1072" extrusionOk="0">
                    <a:moveTo>
                      <a:pt x="668" y="0"/>
                    </a:moveTo>
                    <a:cubicBezTo>
                      <a:pt x="1" y="48"/>
                      <a:pt x="1" y="1024"/>
                      <a:pt x="668" y="1072"/>
                    </a:cubicBezTo>
                    <a:lnTo>
                      <a:pt x="2882" y="1072"/>
                    </a:lnTo>
                    <a:cubicBezTo>
                      <a:pt x="3525" y="1024"/>
                      <a:pt x="3525" y="48"/>
                      <a:pt x="28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10" name="Google Shape;315;p20">
              <a:extLst>
                <a:ext uri="{FF2B5EF4-FFF2-40B4-BE49-F238E27FC236}">
                  <a16:creationId xmlns:a16="http://schemas.microsoft.com/office/drawing/2014/main" id="{41F5FCE3-E7D4-23E7-6C0A-1225E3E07411}"/>
                </a:ext>
              </a:extLst>
            </p:cNvPr>
            <p:cNvGrpSpPr/>
            <p:nvPr/>
          </p:nvGrpSpPr>
          <p:grpSpPr>
            <a:xfrm>
              <a:off x="3064989" y="2395028"/>
              <a:ext cx="370510" cy="353106"/>
              <a:chOff x="7157414" y="3464340"/>
              <a:chExt cx="370510" cy="353106"/>
            </a:xfrm>
          </p:grpSpPr>
          <p:sp>
            <p:nvSpPr>
              <p:cNvPr id="49" name="Google Shape;316;p20">
                <a:extLst>
                  <a:ext uri="{FF2B5EF4-FFF2-40B4-BE49-F238E27FC236}">
                    <a16:creationId xmlns:a16="http://schemas.microsoft.com/office/drawing/2014/main" id="{0A59F614-A1A1-0AF6-7B6F-94F0ACBA337D}"/>
                  </a:ext>
                </a:extLst>
              </p:cNvPr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54" extrusionOk="0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0" name="Google Shape;317;p20">
                <a:extLst>
                  <a:ext uri="{FF2B5EF4-FFF2-40B4-BE49-F238E27FC236}">
                    <a16:creationId xmlns:a16="http://schemas.microsoft.com/office/drawing/2014/main" id="{11E52B00-39C2-3129-2CB5-0B1CD2B2DCAA}"/>
                  </a:ext>
                </a:extLst>
              </p:cNvPr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1052" extrusionOk="0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1" name="Google Shape;318;p20">
                <a:extLst>
                  <a:ext uri="{FF2B5EF4-FFF2-40B4-BE49-F238E27FC236}">
                    <a16:creationId xmlns:a16="http://schemas.microsoft.com/office/drawing/2014/main" id="{1C0764FC-00BA-1A52-53C8-E6AC1BDC4944}"/>
                  </a:ext>
                </a:extLst>
              </p:cNvPr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51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2" name="Google Shape;319;p20">
                <a:extLst>
                  <a:ext uri="{FF2B5EF4-FFF2-40B4-BE49-F238E27FC236}">
                    <a16:creationId xmlns:a16="http://schemas.microsoft.com/office/drawing/2014/main" id="{77750897-7698-CE76-FDD5-E4815AF849B3}"/>
                  </a:ext>
                </a:extLst>
              </p:cNvPr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051" extrusionOk="0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3" name="Google Shape;320;p20">
                <a:extLst>
                  <a:ext uri="{FF2B5EF4-FFF2-40B4-BE49-F238E27FC236}">
                    <a16:creationId xmlns:a16="http://schemas.microsoft.com/office/drawing/2014/main" id="{53038C66-F65C-EBB2-5C8F-17F843F0A478}"/>
                  </a:ext>
                </a:extLst>
              </p:cNvPr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597" extrusionOk="0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4" name="Google Shape;321;p20">
                <a:extLst>
                  <a:ext uri="{FF2B5EF4-FFF2-40B4-BE49-F238E27FC236}">
                    <a16:creationId xmlns:a16="http://schemas.microsoft.com/office/drawing/2014/main" id="{E9A2B73E-CF43-FCF6-1890-7988F4158629}"/>
                  </a:ext>
                </a:extLst>
              </p:cNvPr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882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5" name="Google Shape;322;p20">
                <a:extLst>
                  <a:ext uri="{FF2B5EF4-FFF2-40B4-BE49-F238E27FC236}">
                    <a16:creationId xmlns:a16="http://schemas.microsoft.com/office/drawing/2014/main" id="{312B5845-BA31-822F-F2F9-7E8986498F55}"/>
                  </a:ext>
                </a:extLst>
              </p:cNvPr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907" extrusionOk="0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6" name="Google Shape;323;p20">
                <a:extLst>
                  <a:ext uri="{FF2B5EF4-FFF2-40B4-BE49-F238E27FC236}">
                    <a16:creationId xmlns:a16="http://schemas.microsoft.com/office/drawing/2014/main" id="{3E284F3A-AC9E-A048-2EDB-5F9263788C42}"/>
                  </a:ext>
                </a:extLst>
              </p:cNvPr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1370" extrusionOk="0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11" name="Google Shape;324;p20">
              <a:extLst>
                <a:ext uri="{FF2B5EF4-FFF2-40B4-BE49-F238E27FC236}">
                  <a16:creationId xmlns:a16="http://schemas.microsoft.com/office/drawing/2014/main" id="{C3DDC7FE-7A87-F1F6-886E-45AF63154AB3}"/>
                </a:ext>
              </a:extLst>
            </p:cNvPr>
            <p:cNvGrpSpPr/>
            <p:nvPr/>
          </p:nvGrpSpPr>
          <p:grpSpPr>
            <a:xfrm>
              <a:off x="733972" y="2898487"/>
              <a:ext cx="397385" cy="367296"/>
              <a:chOff x="3180485" y="3457399"/>
              <a:chExt cx="397385" cy="367296"/>
            </a:xfrm>
          </p:grpSpPr>
          <p:sp>
            <p:nvSpPr>
              <p:cNvPr id="41" name="Google Shape;325;p20">
                <a:extLst>
                  <a:ext uri="{FF2B5EF4-FFF2-40B4-BE49-F238E27FC236}">
                    <a16:creationId xmlns:a16="http://schemas.microsoft.com/office/drawing/2014/main" id="{85763650-91BB-7576-C20F-CCC75677A92F}"/>
                  </a:ext>
                </a:extLst>
              </p:cNvPr>
              <p:cNvSpPr/>
              <p:nvPr/>
            </p:nvSpPr>
            <p:spPr>
              <a:xfrm>
                <a:off x="3426397" y="3457399"/>
                <a:ext cx="151473" cy="36729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742" extrusionOk="0">
                    <a:moveTo>
                      <a:pt x="2215" y="1"/>
                    </a:moveTo>
                    <a:cubicBezTo>
                      <a:pt x="2120" y="1"/>
                      <a:pt x="2024" y="48"/>
                      <a:pt x="1953" y="144"/>
                    </a:cubicBezTo>
                    <a:lnTo>
                      <a:pt x="72" y="2692"/>
                    </a:lnTo>
                    <a:cubicBezTo>
                      <a:pt x="0" y="2811"/>
                      <a:pt x="0" y="2954"/>
                      <a:pt x="72" y="3073"/>
                    </a:cubicBezTo>
                    <a:cubicBezTo>
                      <a:pt x="143" y="3144"/>
                      <a:pt x="238" y="3192"/>
                      <a:pt x="334" y="3192"/>
                    </a:cubicBezTo>
                    <a:lnTo>
                      <a:pt x="1167" y="3192"/>
                    </a:lnTo>
                    <a:lnTo>
                      <a:pt x="1167" y="10741"/>
                    </a:lnTo>
                    <a:lnTo>
                      <a:pt x="2953" y="10741"/>
                    </a:lnTo>
                    <a:cubicBezTo>
                      <a:pt x="3120" y="10741"/>
                      <a:pt x="3263" y="10598"/>
                      <a:pt x="3263" y="10408"/>
                    </a:cubicBezTo>
                    <a:lnTo>
                      <a:pt x="3263" y="3192"/>
                    </a:lnTo>
                    <a:lnTo>
                      <a:pt x="4072" y="3192"/>
                    </a:lnTo>
                    <a:cubicBezTo>
                      <a:pt x="4191" y="3192"/>
                      <a:pt x="4287" y="3144"/>
                      <a:pt x="4334" y="3073"/>
                    </a:cubicBezTo>
                    <a:cubicBezTo>
                      <a:pt x="4430" y="2954"/>
                      <a:pt x="4430" y="2811"/>
                      <a:pt x="4334" y="2692"/>
                    </a:cubicBezTo>
                    <a:lnTo>
                      <a:pt x="2453" y="144"/>
                    </a:lnTo>
                    <a:cubicBezTo>
                      <a:pt x="2405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2" name="Google Shape;326;p20">
                <a:extLst>
                  <a:ext uri="{FF2B5EF4-FFF2-40B4-BE49-F238E27FC236}">
                    <a16:creationId xmlns:a16="http://schemas.microsoft.com/office/drawing/2014/main" id="{043374F6-8D8A-A2D4-B1CD-86327F90BEAB}"/>
                  </a:ext>
                </a:extLst>
              </p:cNvPr>
              <p:cNvSpPr/>
              <p:nvPr/>
            </p:nvSpPr>
            <p:spPr>
              <a:xfrm>
                <a:off x="3406018" y="3602341"/>
                <a:ext cx="39116" cy="222354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503" extrusionOk="0">
                    <a:moveTo>
                      <a:pt x="334" y="1"/>
                    </a:moveTo>
                    <a:cubicBezTo>
                      <a:pt x="144" y="1"/>
                      <a:pt x="1" y="144"/>
                      <a:pt x="1" y="310"/>
                    </a:cubicBezTo>
                    <a:lnTo>
                      <a:pt x="1" y="6502"/>
                    </a:lnTo>
                    <a:lnTo>
                      <a:pt x="1144" y="6502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3" name="Google Shape;327;p20">
                <a:extLst>
                  <a:ext uri="{FF2B5EF4-FFF2-40B4-BE49-F238E27FC236}">
                    <a16:creationId xmlns:a16="http://schemas.microsoft.com/office/drawing/2014/main" id="{96792760-36AE-56F0-49C1-12DB982571A7}"/>
                  </a:ext>
                </a:extLst>
              </p:cNvPr>
              <p:cNvSpPr/>
              <p:nvPr/>
            </p:nvSpPr>
            <p:spPr>
              <a:xfrm>
                <a:off x="3346592" y="3645492"/>
                <a:ext cx="38296" cy="1792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5241" extrusionOk="0">
                    <a:moveTo>
                      <a:pt x="310" y="1"/>
                    </a:moveTo>
                    <a:cubicBezTo>
                      <a:pt x="119" y="1"/>
                      <a:pt x="0" y="144"/>
                      <a:pt x="0" y="311"/>
                    </a:cubicBezTo>
                    <a:lnTo>
                      <a:pt x="0" y="5240"/>
                    </a:lnTo>
                    <a:lnTo>
                      <a:pt x="1120" y="524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4" name="Google Shape;328;p20">
                <a:extLst>
                  <a:ext uri="{FF2B5EF4-FFF2-40B4-BE49-F238E27FC236}">
                    <a16:creationId xmlns:a16="http://schemas.microsoft.com/office/drawing/2014/main" id="{2A155025-F4C0-17A1-D5FC-5E9ABBF8FC1E}"/>
                  </a:ext>
                </a:extLst>
              </p:cNvPr>
              <p:cNvSpPr/>
              <p:nvPr/>
            </p:nvSpPr>
            <p:spPr>
              <a:xfrm>
                <a:off x="3286345" y="3688575"/>
                <a:ext cx="38296" cy="13612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981" extrusionOk="0">
                    <a:moveTo>
                      <a:pt x="273" y="1"/>
                    </a:moveTo>
                    <a:cubicBezTo>
                      <a:pt x="123" y="1"/>
                      <a:pt x="0" y="136"/>
                      <a:pt x="0" y="313"/>
                    </a:cubicBezTo>
                    <a:lnTo>
                      <a:pt x="0" y="3980"/>
                    </a:lnTo>
                    <a:lnTo>
                      <a:pt x="1119" y="3980"/>
                    </a:lnTo>
                    <a:lnTo>
                      <a:pt x="1119" y="3"/>
                    </a:lnTo>
                    <a:lnTo>
                      <a:pt x="310" y="3"/>
                    </a:lnTo>
                    <a:cubicBezTo>
                      <a:pt x="297" y="1"/>
                      <a:pt x="285" y="1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5" name="Google Shape;329;p20">
                <a:extLst>
                  <a:ext uri="{FF2B5EF4-FFF2-40B4-BE49-F238E27FC236}">
                    <a16:creationId xmlns:a16="http://schemas.microsoft.com/office/drawing/2014/main" id="{7CD09F12-B18E-A7C3-08F7-2A61E2B8C6F9}"/>
                  </a:ext>
                </a:extLst>
              </p:cNvPr>
              <p:cNvSpPr/>
              <p:nvPr/>
            </p:nvSpPr>
            <p:spPr>
              <a:xfrm>
                <a:off x="3226063" y="3731008"/>
                <a:ext cx="39116" cy="93687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740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10"/>
                    </a:cubicBezTo>
                    <a:lnTo>
                      <a:pt x="1" y="2406"/>
                    </a:lnTo>
                    <a:cubicBezTo>
                      <a:pt x="1" y="2572"/>
                      <a:pt x="144" y="2739"/>
                      <a:pt x="334" y="2739"/>
                    </a:cubicBezTo>
                    <a:lnTo>
                      <a:pt x="1144" y="2739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6" name="Google Shape;330;p20">
                <a:extLst>
                  <a:ext uri="{FF2B5EF4-FFF2-40B4-BE49-F238E27FC236}">
                    <a16:creationId xmlns:a16="http://schemas.microsoft.com/office/drawing/2014/main" id="{B41F26BE-93F9-F589-70C5-6C32E776ECF2}"/>
                  </a:ext>
                </a:extLst>
              </p:cNvPr>
              <p:cNvSpPr/>
              <p:nvPr/>
            </p:nvSpPr>
            <p:spPr>
              <a:xfrm>
                <a:off x="3306689" y="3554301"/>
                <a:ext cx="8172" cy="2284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68" extrusionOk="0">
                    <a:moveTo>
                      <a:pt x="0" y="1"/>
                    </a:moveTo>
                    <a:lnTo>
                      <a:pt x="0" y="668"/>
                    </a:lnTo>
                    <a:cubicBezTo>
                      <a:pt x="119" y="596"/>
                      <a:pt x="191" y="501"/>
                      <a:pt x="215" y="358"/>
                    </a:cubicBezTo>
                    <a:cubicBezTo>
                      <a:pt x="239" y="215"/>
                      <a:pt x="143" y="4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7" name="Google Shape;331;p20">
                <a:extLst>
                  <a:ext uri="{FF2B5EF4-FFF2-40B4-BE49-F238E27FC236}">
                    <a16:creationId xmlns:a16="http://schemas.microsoft.com/office/drawing/2014/main" id="{1EB5E1C0-3B3B-E12C-059E-2D75EC623470}"/>
                  </a:ext>
                </a:extLst>
              </p:cNvPr>
              <p:cNvSpPr/>
              <p:nvPr/>
            </p:nvSpPr>
            <p:spPr>
              <a:xfrm>
                <a:off x="3287952" y="3516860"/>
                <a:ext cx="4924" cy="1548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53" extrusionOk="0">
                    <a:moveTo>
                      <a:pt x="144" y="0"/>
                    </a:moveTo>
                    <a:cubicBezTo>
                      <a:pt x="72" y="48"/>
                      <a:pt x="24" y="119"/>
                      <a:pt x="24" y="191"/>
                    </a:cubicBezTo>
                    <a:cubicBezTo>
                      <a:pt x="1" y="262"/>
                      <a:pt x="24" y="358"/>
                      <a:pt x="72" y="405"/>
                    </a:cubicBezTo>
                    <a:lnTo>
                      <a:pt x="144" y="453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8" name="Google Shape;332;p20">
                <a:extLst>
                  <a:ext uri="{FF2B5EF4-FFF2-40B4-BE49-F238E27FC236}">
                    <a16:creationId xmlns:a16="http://schemas.microsoft.com/office/drawing/2014/main" id="{44A6D4B9-E9C3-A790-B9A0-739AFC640635}"/>
                  </a:ext>
                </a:extLst>
              </p:cNvPr>
              <p:cNvSpPr/>
              <p:nvPr/>
            </p:nvSpPr>
            <p:spPr>
              <a:xfrm>
                <a:off x="3180485" y="3458220"/>
                <a:ext cx="209292" cy="178587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5223" extrusionOk="0">
                    <a:moveTo>
                      <a:pt x="3489" y="929"/>
                    </a:moveTo>
                    <a:cubicBezTo>
                      <a:pt x="3590" y="929"/>
                      <a:pt x="3691" y="1001"/>
                      <a:pt x="3691" y="1144"/>
                    </a:cubicBezTo>
                    <a:lnTo>
                      <a:pt x="3691" y="1239"/>
                    </a:lnTo>
                    <a:cubicBezTo>
                      <a:pt x="3858" y="1263"/>
                      <a:pt x="4001" y="1334"/>
                      <a:pt x="4120" y="1453"/>
                    </a:cubicBezTo>
                    <a:cubicBezTo>
                      <a:pt x="4215" y="1606"/>
                      <a:pt x="4082" y="1773"/>
                      <a:pt x="3927" y="1773"/>
                    </a:cubicBezTo>
                    <a:cubicBezTo>
                      <a:pt x="3889" y="1773"/>
                      <a:pt x="3849" y="1763"/>
                      <a:pt x="3810" y="1739"/>
                    </a:cubicBezTo>
                    <a:cubicBezTo>
                      <a:pt x="3787" y="1715"/>
                      <a:pt x="3763" y="1691"/>
                      <a:pt x="3715" y="1668"/>
                    </a:cubicBezTo>
                    <a:lnTo>
                      <a:pt x="3715" y="2382"/>
                    </a:lnTo>
                    <a:lnTo>
                      <a:pt x="3834" y="2406"/>
                    </a:lnTo>
                    <a:cubicBezTo>
                      <a:pt x="4192" y="2525"/>
                      <a:pt x="4406" y="2882"/>
                      <a:pt x="4334" y="3263"/>
                    </a:cubicBezTo>
                    <a:lnTo>
                      <a:pt x="4311" y="3239"/>
                    </a:lnTo>
                    <a:cubicBezTo>
                      <a:pt x="4263" y="3573"/>
                      <a:pt x="4001" y="3835"/>
                      <a:pt x="3691" y="3930"/>
                    </a:cubicBezTo>
                    <a:lnTo>
                      <a:pt x="3691" y="4073"/>
                    </a:lnTo>
                    <a:cubicBezTo>
                      <a:pt x="3691" y="4216"/>
                      <a:pt x="3590" y="4287"/>
                      <a:pt x="3489" y="4287"/>
                    </a:cubicBezTo>
                    <a:cubicBezTo>
                      <a:pt x="3388" y="4287"/>
                      <a:pt x="3287" y="4216"/>
                      <a:pt x="3287" y="4073"/>
                    </a:cubicBezTo>
                    <a:lnTo>
                      <a:pt x="3287" y="3930"/>
                    </a:lnTo>
                    <a:cubicBezTo>
                      <a:pt x="3096" y="3930"/>
                      <a:pt x="2906" y="3859"/>
                      <a:pt x="2763" y="3763"/>
                    </a:cubicBezTo>
                    <a:cubicBezTo>
                      <a:pt x="2667" y="3692"/>
                      <a:pt x="2644" y="3549"/>
                      <a:pt x="2715" y="3454"/>
                    </a:cubicBezTo>
                    <a:cubicBezTo>
                      <a:pt x="2744" y="3396"/>
                      <a:pt x="2808" y="3365"/>
                      <a:pt x="2875" y="3365"/>
                    </a:cubicBezTo>
                    <a:cubicBezTo>
                      <a:pt x="2918" y="3365"/>
                      <a:pt x="2963" y="3378"/>
                      <a:pt x="3001" y="3406"/>
                    </a:cubicBezTo>
                    <a:cubicBezTo>
                      <a:pt x="3096" y="3454"/>
                      <a:pt x="3191" y="3501"/>
                      <a:pt x="3287" y="3525"/>
                    </a:cubicBezTo>
                    <a:lnTo>
                      <a:pt x="3287" y="2620"/>
                    </a:lnTo>
                    <a:cubicBezTo>
                      <a:pt x="3167" y="2573"/>
                      <a:pt x="3072" y="2501"/>
                      <a:pt x="2977" y="2430"/>
                    </a:cubicBezTo>
                    <a:cubicBezTo>
                      <a:pt x="2786" y="2287"/>
                      <a:pt x="2715" y="2049"/>
                      <a:pt x="2763" y="1811"/>
                    </a:cubicBezTo>
                    <a:cubicBezTo>
                      <a:pt x="2810" y="1549"/>
                      <a:pt x="3001" y="1334"/>
                      <a:pt x="3239" y="1263"/>
                    </a:cubicBezTo>
                    <a:lnTo>
                      <a:pt x="3287" y="1263"/>
                    </a:lnTo>
                    <a:lnTo>
                      <a:pt x="3287" y="1144"/>
                    </a:lnTo>
                    <a:cubicBezTo>
                      <a:pt x="3287" y="1001"/>
                      <a:pt x="3388" y="929"/>
                      <a:pt x="3489" y="929"/>
                    </a:cubicBezTo>
                    <a:close/>
                    <a:moveTo>
                      <a:pt x="3501" y="1"/>
                    </a:moveTo>
                    <a:cubicBezTo>
                      <a:pt x="1167" y="1"/>
                      <a:pt x="0" y="2811"/>
                      <a:pt x="1643" y="4454"/>
                    </a:cubicBezTo>
                    <a:cubicBezTo>
                      <a:pt x="2174" y="4984"/>
                      <a:pt x="2828" y="5222"/>
                      <a:pt x="3472" y="5222"/>
                    </a:cubicBezTo>
                    <a:cubicBezTo>
                      <a:pt x="4821" y="5222"/>
                      <a:pt x="6120" y="4177"/>
                      <a:pt x="6120" y="2596"/>
                    </a:cubicBezTo>
                    <a:cubicBezTo>
                      <a:pt x="6120" y="1168"/>
                      <a:pt x="4954" y="1"/>
                      <a:pt x="3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sp>
          <p:nvSpPr>
            <p:cNvPr id="12" name="Google Shape;333;p20">
              <a:extLst>
                <a:ext uri="{FF2B5EF4-FFF2-40B4-BE49-F238E27FC236}">
                  <a16:creationId xmlns:a16="http://schemas.microsoft.com/office/drawing/2014/main" id="{60496ECC-9740-4109-5858-89238C3E37B6}"/>
                </a:ext>
              </a:extLst>
            </p:cNvPr>
            <p:cNvSpPr/>
            <p:nvPr/>
          </p:nvSpPr>
          <p:spPr>
            <a:xfrm>
              <a:off x="2400488" y="3277075"/>
              <a:ext cx="631200" cy="63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13" name="Google Shape;334;p20">
              <a:extLst>
                <a:ext uri="{FF2B5EF4-FFF2-40B4-BE49-F238E27FC236}">
                  <a16:creationId xmlns:a16="http://schemas.microsoft.com/office/drawing/2014/main" id="{694E4495-F6E6-9B7A-0A63-48026BE96564}"/>
                </a:ext>
              </a:extLst>
            </p:cNvPr>
            <p:cNvGrpSpPr/>
            <p:nvPr/>
          </p:nvGrpSpPr>
          <p:grpSpPr>
            <a:xfrm>
              <a:off x="2530839" y="3416128"/>
              <a:ext cx="370510" cy="353106"/>
              <a:chOff x="7157414" y="3464340"/>
              <a:chExt cx="370510" cy="353106"/>
            </a:xfrm>
          </p:grpSpPr>
          <p:sp>
            <p:nvSpPr>
              <p:cNvPr id="33" name="Google Shape;335;p20">
                <a:extLst>
                  <a:ext uri="{FF2B5EF4-FFF2-40B4-BE49-F238E27FC236}">
                    <a16:creationId xmlns:a16="http://schemas.microsoft.com/office/drawing/2014/main" id="{F591E941-78F2-3BD5-ABCF-4D26D0E694C9}"/>
                  </a:ext>
                </a:extLst>
              </p:cNvPr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54" extrusionOk="0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4" name="Google Shape;336;p20">
                <a:extLst>
                  <a:ext uri="{FF2B5EF4-FFF2-40B4-BE49-F238E27FC236}">
                    <a16:creationId xmlns:a16="http://schemas.microsoft.com/office/drawing/2014/main" id="{2465745C-7962-0C8B-D1C6-1F57E35738B7}"/>
                  </a:ext>
                </a:extLst>
              </p:cNvPr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1052" extrusionOk="0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5" name="Google Shape;337;p20">
                <a:extLst>
                  <a:ext uri="{FF2B5EF4-FFF2-40B4-BE49-F238E27FC236}">
                    <a16:creationId xmlns:a16="http://schemas.microsoft.com/office/drawing/2014/main" id="{05C11BB9-30B0-042C-E881-D097F30A5B13}"/>
                  </a:ext>
                </a:extLst>
              </p:cNvPr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51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6" name="Google Shape;338;p20">
                <a:extLst>
                  <a:ext uri="{FF2B5EF4-FFF2-40B4-BE49-F238E27FC236}">
                    <a16:creationId xmlns:a16="http://schemas.microsoft.com/office/drawing/2014/main" id="{C5507945-D7AE-D867-08BD-C14CE75885A2}"/>
                  </a:ext>
                </a:extLst>
              </p:cNvPr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051" extrusionOk="0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7" name="Google Shape;339;p20">
                <a:extLst>
                  <a:ext uri="{FF2B5EF4-FFF2-40B4-BE49-F238E27FC236}">
                    <a16:creationId xmlns:a16="http://schemas.microsoft.com/office/drawing/2014/main" id="{F720F8F1-89D9-D781-0844-9D4A05CF142E}"/>
                  </a:ext>
                </a:extLst>
              </p:cNvPr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597" extrusionOk="0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8" name="Google Shape;340;p20">
                <a:extLst>
                  <a:ext uri="{FF2B5EF4-FFF2-40B4-BE49-F238E27FC236}">
                    <a16:creationId xmlns:a16="http://schemas.microsoft.com/office/drawing/2014/main" id="{BEE35EDD-2F95-9865-C022-193ABF0F6BDA}"/>
                  </a:ext>
                </a:extLst>
              </p:cNvPr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882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9" name="Google Shape;341;p20">
                <a:extLst>
                  <a:ext uri="{FF2B5EF4-FFF2-40B4-BE49-F238E27FC236}">
                    <a16:creationId xmlns:a16="http://schemas.microsoft.com/office/drawing/2014/main" id="{C2D35762-6423-0281-45D9-7F75531394AE}"/>
                  </a:ext>
                </a:extLst>
              </p:cNvPr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907" extrusionOk="0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0" name="Google Shape;342;p20">
                <a:extLst>
                  <a:ext uri="{FF2B5EF4-FFF2-40B4-BE49-F238E27FC236}">
                    <a16:creationId xmlns:a16="http://schemas.microsoft.com/office/drawing/2014/main" id="{631E9C65-13D4-F21B-9451-9B22E8AA7C7A}"/>
                  </a:ext>
                </a:extLst>
              </p:cNvPr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1370" extrusionOk="0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14" name="Google Shape;343;p20">
              <a:extLst>
                <a:ext uri="{FF2B5EF4-FFF2-40B4-BE49-F238E27FC236}">
                  <a16:creationId xmlns:a16="http://schemas.microsoft.com/office/drawing/2014/main" id="{170B6037-8370-33A9-BBE7-57EB018EB436}"/>
                </a:ext>
              </a:extLst>
            </p:cNvPr>
            <p:cNvGrpSpPr/>
            <p:nvPr/>
          </p:nvGrpSpPr>
          <p:grpSpPr>
            <a:xfrm>
              <a:off x="288863" y="1866875"/>
              <a:ext cx="4351813" cy="2430500"/>
              <a:chOff x="288863" y="1866875"/>
              <a:chExt cx="4351813" cy="2430500"/>
            </a:xfrm>
          </p:grpSpPr>
          <p:sp>
            <p:nvSpPr>
              <p:cNvPr id="28" name="Google Shape;344;p20">
                <a:extLst>
                  <a:ext uri="{FF2B5EF4-FFF2-40B4-BE49-F238E27FC236}">
                    <a16:creationId xmlns:a16="http://schemas.microsoft.com/office/drawing/2014/main" id="{D3DF1EC4-5B3A-603B-4A3C-169919D9D38B}"/>
                  </a:ext>
                </a:extLst>
              </p:cNvPr>
              <p:cNvSpPr/>
              <p:nvPr/>
            </p:nvSpPr>
            <p:spPr>
              <a:xfrm>
                <a:off x="288863" y="233892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ROI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29" name="Google Shape;345;p20">
                <a:extLst>
                  <a:ext uri="{FF2B5EF4-FFF2-40B4-BE49-F238E27FC236}">
                    <a16:creationId xmlns:a16="http://schemas.microsoft.com/office/drawing/2014/main" id="{5B086F92-61BC-6205-1557-58A5C70D9FD4}"/>
                  </a:ext>
                </a:extLst>
              </p:cNvPr>
              <p:cNvSpPr/>
              <p:nvPr/>
            </p:nvSpPr>
            <p:spPr>
              <a:xfrm>
                <a:off x="1424025" y="186687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30" name="Google Shape;346;p20">
                <a:extLst>
                  <a:ext uri="{FF2B5EF4-FFF2-40B4-BE49-F238E27FC236}">
                    <a16:creationId xmlns:a16="http://schemas.microsoft.com/office/drawing/2014/main" id="{372AB189-1690-F5CF-BDBF-40838C2EB628}"/>
                  </a:ext>
                </a:extLst>
              </p:cNvPr>
              <p:cNvSpPr/>
              <p:nvPr/>
            </p:nvSpPr>
            <p:spPr>
              <a:xfrm>
                <a:off x="2606450" y="186687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Investment</a:t>
                </a:r>
                <a:endParaRPr dirty="0"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31" name="Google Shape;347;p20">
                <a:extLst>
                  <a:ext uri="{FF2B5EF4-FFF2-40B4-BE49-F238E27FC236}">
                    <a16:creationId xmlns:a16="http://schemas.microsoft.com/office/drawing/2014/main" id="{EC541AFB-E3C4-6232-4DD4-38E6977C6026}"/>
                  </a:ext>
                </a:extLst>
              </p:cNvPr>
              <p:cNvSpPr/>
              <p:nvPr/>
            </p:nvSpPr>
            <p:spPr>
              <a:xfrm>
                <a:off x="2072300" y="3984475"/>
                <a:ext cx="12876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Investment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sp>
            <p:nvSpPr>
              <p:cNvPr id="32" name="Google Shape;348;p20">
                <a:extLst>
                  <a:ext uri="{FF2B5EF4-FFF2-40B4-BE49-F238E27FC236}">
                    <a16:creationId xmlns:a16="http://schemas.microsoft.com/office/drawing/2014/main" id="{E145E59E-9664-AFAE-2582-79514E38D8B0}"/>
                  </a:ext>
                </a:extLst>
              </p:cNvPr>
              <p:cNvSpPr/>
              <p:nvPr/>
            </p:nvSpPr>
            <p:spPr>
              <a:xfrm>
                <a:off x="3912875" y="2925675"/>
                <a:ext cx="7278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100</a:t>
                </a:r>
                <a:endParaRPr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15" name="Google Shape;349;p20">
              <a:extLst>
                <a:ext uri="{FF2B5EF4-FFF2-40B4-BE49-F238E27FC236}">
                  <a16:creationId xmlns:a16="http://schemas.microsoft.com/office/drawing/2014/main" id="{3793D5A7-24DE-71CE-F462-D1E2C6C0290A}"/>
                </a:ext>
              </a:extLst>
            </p:cNvPr>
            <p:cNvGrpSpPr/>
            <p:nvPr/>
          </p:nvGrpSpPr>
          <p:grpSpPr>
            <a:xfrm>
              <a:off x="1332500" y="2415125"/>
              <a:ext cx="2622450" cy="823450"/>
              <a:chOff x="1332500" y="2415125"/>
              <a:chExt cx="2622450" cy="823450"/>
            </a:xfrm>
          </p:grpSpPr>
          <p:sp>
            <p:nvSpPr>
              <p:cNvPr id="24" name="Google Shape;350;p20">
                <a:extLst>
                  <a:ext uri="{FF2B5EF4-FFF2-40B4-BE49-F238E27FC236}">
                    <a16:creationId xmlns:a16="http://schemas.microsoft.com/office/drawing/2014/main" id="{61774640-3483-1968-91AE-93EAED671B49}"/>
                  </a:ext>
                </a:extLst>
              </p:cNvPr>
              <p:cNvSpPr/>
              <p:nvPr/>
            </p:nvSpPr>
            <p:spPr>
              <a:xfrm>
                <a:off x="1332500" y="2925675"/>
                <a:ext cx="312900" cy="3129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5" name="Google Shape;351;p20">
                <a:extLst>
                  <a:ext uri="{FF2B5EF4-FFF2-40B4-BE49-F238E27FC236}">
                    <a16:creationId xmlns:a16="http://schemas.microsoft.com/office/drawing/2014/main" id="{1288EBC2-6BC5-DF1F-A57A-A1E3B86408FD}"/>
                  </a:ext>
                </a:extLst>
              </p:cNvPr>
              <p:cNvSpPr/>
              <p:nvPr/>
            </p:nvSpPr>
            <p:spPr>
              <a:xfrm>
                <a:off x="2502588" y="2415125"/>
                <a:ext cx="312900" cy="312900"/>
              </a:xfrm>
              <a:prstGeom prst="mathMinus">
                <a:avLst>
                  <a:gd name="adj1" fmla="val 2352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6" name="Google Shape;352;p20">
                <a:extLst>
                  <a:ext uri="{FF2B5EF4-FFF2-40B4-BE49-F238E27FC236}">
                    <a16:creationId xmlns:a16="http://schemas.microsoft.com/office/drawing/2014/main" id="{B5C1D720-E3D0-649F-C64A-34CBCB589876}"/>
                  </a:ext>
                </a:extLst>
              </p:cNvPr>
              <p:cNvSpPr/>
              <p:nvPr/>
            </p:nvSpPr>
            <p:spPr>
              <a:xfrm>
                <a:off x="1761200" y="3045375"/>
                <a:ext cx="1804800" cy="7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7" name="Google Shape;353;p20">
                <a:extLst>
                  <a:ext uri="{FF2B5EF4-FFF2-40B4-BE49-F238E27FC236}">
                    <a16:creationId xmlns:a16="http://schemas.microsoft.com/office/drawing/2014/main" id="{5E708223-8F7D-5EDB-DFB9-35C36053418F}"/>
                  </a:ext>
                </a:extLst>
              </p:cNvPr>
              <p:cNvSpPr/>
              <p:nvPr/>
            </p:nvSpPr>
            <p:spPr>
              <a:xfrm>
                <a:off x="3642050" y="2925675"/>
                <a:ext cx="312900" cy="31290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sp>
          <p:nvSpPr>
            <p:cNvPr id="16" name="Google Shape;354;p20">
              <a:extLst>
                <a:ext uri="{FF2B5EF4-FFF2-40B4-BE49-F238E27FC236}">
                  <a16:creationId xmlns:a16="http://schemas.microsoft.com/office/drawing/2014/main" id="{C2F7C001-2C41-5238-DD8E-B2FBCC305839}"/>
                </a:ext>
              </a:extLst>
            </p:cNvPr>
            <p:cNvSpPr/>
            <p:nvPr/>
          </p:nvSpPr>
          <p:spPr>
            <a:xfrm>
              <a:off x="1558525" y="1067775"/>
              <a:ext cx="1843200" cy="514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ROI formula</a:t>
              </a:r>
              <a:endParaRPr sz="21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355;p20">
              <a:extLst>
                <a:ext uri="{FF2B5EF4-FFF2-40B4-BE49-F238E27FC236}">
                  <a16:creationId xmlns:a16="http://schemas.microsoft.com/office/drawing/2014/main" id="{81AFBE31-3BF8-6658-4C33-497315C95C11}"/>
                </a:ext>
              </a:extLst>
            </p:cNvPr>
            <p:cNvSpPr/>
            <p:nvPr/>
          </p:nvSpPr>
          <p:spPr>
            <a:xfrm>
              <a:off x="5749425" y="1067775"/>
              <a:ext cx="1843200" cy="514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Example</a:t>
              </a:r>
              <a:endParaRPr sz="21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" name="Google Shape;356;p20">
              <a:extLst>
                <a:ext uri="{FF2B5EF4-FFF2-40B4-BE49-F238E27FC236}">
                  <a16:creationId xmlns:a16="http://schemas.microsoft.com/office/drawing/2014/main" id="{5A07D12B-3188-27DA-124B-771E88ED9149}"/>
                </a:ext>
              </a:extLst>
            </p:cNvPr>
            <p:cNvGrpSpPr/>
            <p:nvPr/>
          </p:nvGrpSpPr>
          <p:grpSpPr>
            <a:xfrm>
              <a:off x="5523400" y="2027375"/>
              <a:ext cx="2622450" cy="664300"/>
              <a:chOff x="5523400" y="2027375"/>
              <a:chExt cx="2622450" cy="664300"/>
            </a:xfrm>
          </p:grpSpPr>
          <p:sp>
            <p:nvSpPr>
              <p:cNvPr id="20" name="Google Shape;357;p20">
                <a:extLst>
                  <a:ext uri="{FF2B5EF4-FFF2-40B4-BE49-F238E27FC236}">
                    <a16:creationId xmlns:a16="http://schemas.microsoft.com/office/drawing/2014/main" id="{73423AC9-34B8-7992-8462-0B5B85392A84}"/>
                  </a:ext>
                </a:extLst>
              </p:cNvPr>
              <p:cNvSpPr/>
              <p:nvPr/>
            </p:nvSpPr>
            <p:spPr>
              <a:xfrm>
                <a:off x="5523400" y="2378775"/>
                <a:ext cx="312900" cy="3129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1" name="Google Shape;358;p20">
                <a:extLst>
                  <a:ext uri="{FF2B5EF4-FFF2-40B4-BE49-F238E27FC236}">
                    <a16:creationId xmlns:a16="http://schemas.microsoft.com/office/drawing/2014/main" id="{0F2B587A-6D87-7B53-73C8-64B401075EC6}"/>
                  </a:ext>
                </a:extLst>
              </p:cNvPr>
              <p:cNvSpPr/>
              <p:nvPr/>
            </p:nvSpPr>
            <p:spPr>
              <a:xfrm>
                <a:off x="6693488" y="2027375"/>
                <a:ext cx="312900" cy="312900"/>
              </a:xfrm>
              <a:prstGeom prst="mathMinus">
                <a:avLst>
                  <a:gd name="adj1" fmla="val 2352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2" name="Google Shape;359;p20">
                <a:extLst>
                  <a:ext uri="{FF2B5EF4-FFF2-40B4-BE49-F238E27FC236}">
                    <a16:creationId xmlns:a16="http://schemas.microsoft.com/office/drawing/2014/main" id="{5CC331B5-72D9-88A2-4C90-98D06C57B379}"/>
                  </a:ext>
                </a:extLst>
              </p:cNvPr>
              <p:cNvSpPr/>
              <p:nvPr/>
            </p:nvSpPr>
            <p:spPr>
              <a:xfrm>
                <a:off x="5952100" y="2498475"/>
                <a:ext cx="1804800" cy="7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3" name="Google Shape;360;p20">
                <a:extLst>
                  <a:ext uri="{FF2B5EF4-FFF2-40B4-BE49-F238E27FC236}">
                    <a16:creationId xmlns:a16="http://schemas.microsoft.com/office/drawing/2014/main" id="{D4D8B130-3E91-CA3C-A648-5983E678CC24}"/>
                  </a:ext>
                </a:extLst>
              </p:cNvPr>
              <p:cNvSpPr/>
              <p:nvPr/>
            </p:nvSpPr>
            <p:spPr>
              <a:xfrm>
                <a:off x="7832950" y="2378775"/>
                <a:ext cx="312900" cy="31290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sp>
          <p:nvSpPr>
            <p:cNvPr id="19" name="Google Shape;361;p20">
              <a:extLst>
                <a:ext uri="{FF2B5EF4-FFF2-40B4-BE49-F238E27FC236}">
                  <a16:creationId xmlns:a16="http://schemas.microsoft.com/office/drawing/2014/main" id="{48DA6629-913F-499C-DD59-D0007EE4773E}"/>
                </a:ext>
              </a:extLst>
            </p:cNvPr>
            <p:cNvSpPr/>
            <p:nvPr/>
          </p:nvSpPr>
          <p:spPr>
            <a:xfrm>
              <a:off x="5749425" y="3415025"/>
              <a:ext cx="1843200" cy="823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 sz="2400" b="1" dirty="0">
                <a:solidFill>
                  <a:schemeClr val="bg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C4A2E3C-A8AC-60CC-0458-19B8112203AE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6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F39C3-C5FB-6100-F9B3-C9B34E67DE63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067741-247F-DCC9-FAEA-238D2E42C5DD}"/>
              </a:ext>
            </a:extLst>
          </p:cNvPr>
          <p:cNvGrpSpPr/>
          <p:nvPr/>
        </p:nvGrpSpPr>
        <p:grpSpPr>
          <a:xfrm>
            <a:off x="637882" y="1650838"/>
            <a:ext cx="10915650" cy="4521362"/>
            <a:chOff x="361025" y="973125"/>
            <a:chExt cx="8421950" cy="3758951"/>
          </a:xfrm>
        </p:grpSpPr>
        <p:sp>
          <p:nvSpPr>
            <p:cNvPr id="64" name="Google Shape;366;p21">
              <a:extLst>
                <a:ext uri="{FF2B5EF4-FFF2-40B4-BE49-F238E27FC236}">
                  <a16:creationId xmlns:a16="http://schemas.microsoft.com/office/drawing/2014/main" id="{96CE60B7-8FE8-7ED2-FD46-501301B6002C}"/>
                </a:ext>
              </a:extLst>
            </p:cNvPr>
            <p:cNvSpPr/>
            <p:nvPr/>
          </p:nvSpPr>
          <p:spPr>
            <a:xfrm>
              <a:off x="3157338" y="2958613"/>
              <a:ext cx="694200" cy="6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Lora" pitchFamily="2" charset="0"/>
              </a:endParaRPr>
            </a:p>
          </p:txBody>
        </p:sp>
        <p:sp>
          <p:nvSpPr>
            <p:cNvPr id="65" name="Google Shape;367;p21">
              <a:extLst>
                <a:ext uri="{FF2B5EF4-FFF2-40B4-BE49-F238E27FC236}">
                  <a16:creationId xmlns:a16="http://schemas.microsoft.com/office/drawing/2014/main" id="{DBA3C822-73A3-290F-1C35-8702A5F6EC78}"/>
                </a:ext>
              </a:extLst>
            </p:cNvPr>
            <p:cNvSpPr/>
            <p:nvPr/>
          </p:nvSpPr>
          <p:spPr>
            <a:xfrm>
              <a:off x="5292438" y="2958613"/>
              <a:ext cx="694200" cy="6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Lora" pitchFamily="2" charset="0"/>
              </a:endParaRPr>
            </a:p>
          </p:txBody>
        </p:sp>
        <p:sp>
          <p:nvSpPr>
            <p:cNvPr id="66" name="Google Shape;368;p21">
              <a:extLst>
                <a:ext uri="{FF2B5EF4-FFF2-40B4-BE49-F238E27FC236}">
                  <a16:creationId xmlns:a16="http://schemas.microsoft.com/office/drawing/2014/main" id="{8C86A539-EA73-A5EC-EF4C-785A0B0DB7AE}"/>
                </a:ext>
              </a:extLst>
            </p:cNvPr>
            <p:cNvSpPr/>
            <p:nvPr/>
          </p:nvSpPr>
          <p:spPr>
            <a:xfrm>
              <a:off x="7427538" y="2958613"/>
              <a:ext cx="694200" cy="69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Lora" pitchFamily="2" charset="0"/>
              </a:endParaRPr>
            </a:p>
          </p:txBody>
        </p:sp>
        <p:sp>
          <p:nvSpPr>
            <p:cNvPr id="67" name="Google Shape;369;p21">
              <a:extLst>
                <a:ext uri="{FF2B5EF4-FFF2-40B4-BE49-F238E27FC236}">
                  <a16:creationId xmlns:a16="http://schemas.microsoft.com/office/drawing/2014/main" id="{6BCF15CF-2B6D-23A3-14C8-4D9B590C0101}"/>
                </a:ext>
              </a:extLst>
            </p:cNvPr>
            <p:cNvSpPr/>
            <p:nvPr/>
          </p:nvSpPr>
          <p:spPr>
            <a:xfrm>
              <a:off x="1022238" y="2958613"/>
              <a:ext cx="694200" cy="69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Lora" pitchFamily="2" charset="0"/>
              </a:endParaRPr>
            </a:p>
          </p:txBody>
        </p:sp>
        <p:sp>
          <p:nvSpPr>
            <p:cNvPr id="68" name="Google Shape;371;p21">
              <a:extLst>
                <a:ext uri="{FF2B5EF4-FFF2-40B4-BE49-F238E27FC236}">
                  <a16:creationId xmlns:a16="http://schemas.microsoft.com/office/drawing/2014/main" id="{A426490E-5B6E-CE0A-442D-A7F64412A54C}"/>
                </a:ext>
              </a:extLst>
            </p:cNvPr>
            <p:cNvSpPr/>
            <p:nvPr/>
          </p:nvSpPr>
          <p:spPr>
            <a:xfrm>
              <a:off x="2644775" y="973125"/>
              <a:ext cx="3854700" cy="514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-GB" sz="2400" b="1" dirty="0">
                  <a:solidFill>
                    <a:schemeClr val="accent1"/>
                  </a:solidFill>
                  <a:latin typeface="Lora" pitchFamily="2" charset="0"/>
                  <a:sym typeface="Fira Sans Extra Condensed"/>
                </a:rPr>
                <a:t>Metrics For Social Media ROI</a:t>
              </a:r>
            </a:p>
          </p:txBody>
        </p:sp>
        <p:grpSp>
          <p:nvGrpSpPr>
            <p:cNvPr id="69" name="Google Shape;372;p21">
              <a:extLst>
                <a:ext uri="{FF2B5EF4-FFF2-40B4-BE49-F238E27FC236}">
                  <a16:creationId xmlns:a16="http://schemas.microsoft.com/office/drawing/2014/main" id="{3ABEB0F5-20F1-EA6D-97F2-84545D22A4E3}"/>
                </a:ext>
              </a:extLst>
            </p:cNvPr>
            <p:cNvGrpSpPr/>
            <p:nvPr/>
          </p:nvGrpSpPr>
          <p:grpSpPr>
            <a:xfrm>
              <a:off x="5457165" y="3139715"/>
              <a:ext cx="364781" cy="331995"/>
              <a:chOff x="7169578" y="4054945"/>
              <a:chExt cx="364781" cy="331995"/>
            </a:xfrm>
          </p:grpSpPr>
          <p:sp>
            <p:nvSpPr>
              <p:cNvPr id="121" name="Google Shape;373;p21">
                <a:extLst>
                  <a:ext uri="{FF2B5EF4-FFF2-40B4-BE49-F238E27FC236}">
                    <a16:creationId xmlns:a16="http://schemas.microsoft.com/office/drawing/2014/main" id="{903AABF6-85E9-207D-A9F9-16C856B3C2E4}"/>
                  </a:ext>
                </a:extLst>
              </p:cNvPr>
              <p:cNvSpPr/>
              <p:nvPr/>
            </p:nvSpPr>
            <p:spPr>
              <a:xfrm>
                <a:off x="7169578" y="4155696"/>
                <a:ext cx="76580" cy="231244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6764" extrusionOk="0">
                    <a:moveTo>
                      <a:pt x="1120" y="4573"/>
                    </a:moveTo>
                    <a:cubicBezTo>
                      <a:pt x="1269" y="4573"/>
                      <a:pt x="1418" y="4668"/>
                      <a:pt x="1429" y="4859"/>
                    </a:cubicBezTo>
                    <a:lnTo>
                      <a:pt x="1429" y="5740"/>
                    </a:lnTo>
                    <a:cubicBezTo>
                      <a:pt x="1418" y="5930"/>
                      <a:pt x="1269" y="6026"/>
                      <a:pt x="1120" y="6026"/>
                    </a:cubicBezTo>
                    <a:cubicBezTo>
                      <a:pt x="971" y="6026"/>
                      <a:pt x="822" y="5930"/>
                      <a:pt x="810" y="5740"/>
                    </a:cubicBezTo>
                    <a:lnTo>
                      <a:pt x="810" y="4859"/>
                    </a:lnTo>
                    <a:cubicBezTo>
                      <a:pt x="822" y="4668"/>
                      <a:pt x="971" y="4573"/>
                      <a:pt x="1120" y="4573"/>
                    </a:cubicBezTo>
                    <a:close/>
                    <a:moveTo>
                      <a:pt x="334" y="1"/>
                    </a:moveTo>
                    <a:cubicBezTo>
                      <a:pt x="143" y="1"/>
                      <a:pt x="1" y="143"/>
                      <a:pt x="1" y="310"/>
                    </a:cubicBezTo>
                    <a:lnTo>
                      <a:pt x="1" y="6430"/>
                    </a:lnTo>
                    <a:cubicBezTo>
                      <a:pt x="1" y="6621"/>
                      <a:pt x="143" y="6764"/>
                      <a:pt x="334" y="6764"/>
                    </a:cubicBezTo>
                    <a:lnTo>
                      <a:pt x="2239" y="6764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22" name="Google Shape;374;p21">
                <a:extLst>
                  <a:ext uri="{FF2B5EF4-FFF2-40B4-BE49-F238E27FC236}">
                    <a16:creationId xmlns:a16="http://schemas.microsoft.com/office/drawing/2014/main" id="{0B75934D-F852-650B-3A10-E93271DCCE6C}"/>
                  </a:ext>
                </a:extLst>
              </p:cNvPr>
              <p:cNvSpPr/>
              <p:nvPr/>
            </p:nvSpPr>
            <p:spPr>
              <a:xfrm>
                <a:off x="7268106" y="4054945"/>
                <a:ext cx="266252" cy="331995"/>
              </a:xfrm>
              <a:custGeom>
                <a:avLst/>
                <a:gdLst/>
                <a:ahLst/>
                <a:cxnLst/>
                <a:rect l="l" t="t" r="r" b="b"/>
                <a:pathLst>
                  <a:path w="7788" h="9711" extrusionOk="0">
                    <a:moveTo>
                      <a:pt x="3174" y="0"/>
                    </a:moveTo>
                    <a:cubicBezTo>
                      <a:pt x="2842" y="0"/>
                      <a:pt x="2527" y="139"/>
                      <a:pt x="2310" y="376"/>
                    </a:cubicBezTo>
                    <a:cubicBezTo>
                      <a:pt x="2072" y="661"/>
                      <a:pt x="1858" y="995"/>
                      <a:pt x="1715" y="1328"/>
                    </a:cubicBezTo>
                    <a:cubicBezTo>
                      <a:pt x="1358" y="2043"/>
                      <a:pt x="976" y="2757"/>
                      <a:pt x="72" y="2948"/>
                    </a:cubicBezTo>
                    <a:lnTo>
                      <a:pt x="0" y="2948"/>
                    </a:lnTo>
                    <a:lnTo>
                      <a:pt x="0" y="9711"/>
                    </a:lnTo>
                    <a:lnTo>
                      <a:pt x="5787" y="9711"/>
                    </a:lnTo>
                    <a:cubicBezTo>
                      <a:pt x="6882" y="9711"/>
                      <a:pt x="7764" y="8806"/>
                      <a:pt x="7787" y="7734"/>
                    </a:cubicBezTo>
                    <a:lnTo>
                      <a:pt x="7787" y="4924"/>
                    </a:lnTo>
                    <a:cubicBezTo>
                      <a:pt x="7764" y="3829"/>
                      <a:pt x="6882" y="2948"/>
                      <a:pt x="5787" y="2948"/>
                    </a:cubicBezTo>
                    <a:lnTo>
                      <a:pt x="4072" y="2948"/>
                    </a:lnTo>
                    <a:cubicBezTo>
                      <a:pt x="4120" y="2781"/>
                      <a:pt x="4191" y="2590"/>
                      <a:pt x="4239" y="2400"/>
                    </a:cubicBezTo>
                    <a:cubicBezTo>
                      <a:pt x="4430" y="1614"/>
                      <a:pt x="4406" y="1019"/>
                      <a:pt x="4191" y="614"/>
                    </a:cubicBezTo>
                    <a:cubicBezTo>
                      <a:pt x="4025" y="304"/>
                      <a:pt x="3739" y="90"/>
                      <a:pt x="3382" y="18"/>
                    </a:cubicBezTo>
                    <a:cubicBezTo>
                      <a:pt x="3312" y="6"/>
                      <a:pt x="3243" y="0"/>
                      <a:pt x="3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70" name="Google Shape;375;p21">
              <a:extLst>
                <a:ext uri="{FF2B5EF4-FFF2-40B4-BE49-F238E27FC236}">
                  <a16:creationId xmlns:a16="http://schemas.microsoft.com/office/drawing/2014/main" id="{FD395B47-9665-5EB3-A2E6-FA86A0E35AF7}"/>
                </a:ext>
              </a:extLst>
            </p:cNvPr>
            <p:cNvGrpSpPr/>
            <p:nvPr/>
          </p:nvGrpSpPr>
          <p:grpSpPr>
            <a:xfrm>
              <a:off x="1192249" y="3122518"/>
              <a:ext cx="354182" cy="366387"/>
              <a:chOff x="7969087" y="4037647"/>
              <a:chExt cx="354182" cy="366387"/>
            </a:xfrm>
          </p:grpSpPr>
          <p:sp>
            <p:nvSpPr>
              <p:cNvPr id="113" name="Google Shape;376;p21">
                <a:extLst>
                  <a:ext uri="{FF2B5EF4-FFF2-40B4-BE49-F238E27FC236}">
                    <a16:creationId xmlns:a16="http://schemas.microsoft.com/office/drawing/2014/main" id="{27D57668-3D0E-4ED4-703E-6DCCE449D1EF}"/>
                  </a:ext>
                </a:extLst>
              </p:cNvPr>
              <p:cNvSpPr/>
              <p:nvPr/>
            </p:nvSpPr>
            <p:spPr>
              <a:xfrm>
                <a:off x="8215784" y="4261643"/>
                <a:ext cx="107485" cy="142391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4165" extrusionOk="0">
                    <a:moveTo>
                      <a:pt x="1559" y="1"/>
                    </a:moveTo>
                    <a:cubicBezTo>
                      <a:pt x="992" y="1"/>
                      <a:pt x="476" y="466"/>
                      <a:pt x="476" y="1093"/>
                    </a:cubicBezTo>
                    <a:cubicBezTo>
                      <a:pt x="476" y="1355"/>
                      <a:pt x="572" y="1593"/>
                      <a:pt x="738" y="1784"/>
                    </a:cubicBezTo>
                    <a:cubicBezTo>
                      <a:pt x="286" y="2069"/>
                      <a:pt x="0" y="2569"/>
                      <a:pt x="0" y="3117"/>
                    </a:cubicBezTo>
                    <a:lnTo>
                      <a:pt x="0" y="3832"/>
                    </a:lnTo>
                    <a:cubicBezTo>
                      <a:pt x="0" y="4022"/>
                      <a:pt x="143" y="4165"/>
                      <a:pt x="310" y="4165"/>
                    </a:cubicBezTo>
                    <a:lnTo>
                      <a:pt x="2834" y="4165"/>
                    </a:lnTo>
                    <a:cubicBezTo>
                      <a:pt x="3001" y="4165"/>
                      <a:pt x="3144" y="4022"/>
                      <a:pt x="3144" y="3832"/>
                    </a:cubicBezTo>
                    <a:lnTo>
                      <a:pt x="3144" y="3117"/>
                    </a:lnTo>
                    <a:cubicBezTo>
                      <a:pt x="3144" y="2569"/>
                      <a:pt x="2858" y="2069"/>
                      <a:pt x="2405" y="1784"/>
                    </a:cubicBezTo>
                    <a:cubicBezTo>
                      <a:pt x="2882" y="1212"/>
                      <a:pt x="2644" y="331"/>
                      <a:pt x="1929" y="69"/>
                    </a:cubicBezTo>
                    <a:cubicBezTo>
                      <a:pt x="1806" y="22"/>
                      <a:pt x="1681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4" name="Google Shape;377;p21">
                <a:extLst>
                  <a:ext uri="{FF2B5EF4-FFF2-40B4-BE49-F238E27FC236}">
                    <a16:creationId xmlns:a16="http://schemas.microsoft.com/office/drawing/2014/main" id="{3AED7E1B-C022-AEE1-2D8E-C3EC72105CDA}"/>
                  </a:ext>
                </a:extLst>
              </p:cNvPr>
              <p:cNvSpPr/>
              <p:nvPr/>
            </p:nvSpPr>
            <p:spPr>
              <a:xfrm>
                <a:off x="8092846" y="4261643"/>
                <a:ext cx="107485" cy="142391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4165" extrusionOk="0">
                    <a:moveTo>
                      <a:pt x="1550" y="1"/>
                    </a:moveTo>
                    <a:cubicBezTo>
                      <a:pt x="976" y="1"/>
                      <a:pt x="476" y="466"/>
                      <a:pt x="476" y="1093"/>
                    </a:cubicBezTo>
                    <a:cubicBezTo>
                      <a:pt x="476" y="1355"/>
                      <a:pt x="572" y="1593"/>
                      <a:pt x="738" y="1784"/>
                    </a:cubicBezTo>
                    <a:cubicBezTo>
                      <a:pt x="262" y="2069"/>
                      <a:pt x="0" y="2569"/>
                      <a:pt x="0" y="3117"/>
                    </a:cubicBezTo>
                    <a:lnTo>
                      <a:pt x="0" y="3832"/>
                    </a:lnTo>
                    <a:cubicBezTo>
                      <a:pt x="0" y="4022"/>
                      <a:pt x="143" y="4165"/>
                      <a:pt x="310" y="4165"/>
                    </a:cubicBezTo>
                    <a:lnTo>
                      <a:pt x="2810" y="4165"/>
                    </a:lnTo>
                    <a:cubicBezTo>
                      <a:pt x="3001" y="4165"/>
                      <a:pt x="3144" y="4022"/>
                      <a:pt x="3144" y="3832"/>
                    </a:cubicBezTo>
                    <a:lnTo>
                      <a:pt x="3144" y="3117"/>
                    </a:lnTo>
                    <a:cubicBezTo>
                      <a:pt x="3144" y="2569"/>
                      <a:pt x="2858" y="2069"/>
                      <a:pt x="2405" y="1784"/>
                    </a:cubicBezTo>
                    <a:cubicBezTo>
                      <a:pt x="2882" y="1212"/>
                      <a:pt x="2644" y="331"/>
                      <a:pt x="1929" y="69"/>
                    </a:cubicBezTo>
                    <a:cubicBezTo>
                      <a:pt x="1802" y="22"/>
                      <a:pt x="1675" y="1"/>
                      <a:pt x="1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5" name="Google Shape;378;p21">
                <a:extLst>
                  <a:ext uri="{FF2B5EF4-FFF2-40B4-BE49-F238E27FC236}">
                    <a16:creationId xmlns:a16="http://schemas.microsoft.com/office/drawing/2014/main" id="{72AB3A84-E070-C476-9354-32FC8A1654E3}"/>
                  </a:ext>
                </a:extLst>
              </p:cNvPr>
              <p:cNvSpPr/>
              <p:nvPr/>
            </p:nvSpPr>
            <p:spPr>
              <a:xfrm>
                <a:off x="8013052" y="4124756"/>
                <a:ext cx="268714" cy="117263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3430" extrusionOk="0">
                    <a:moveTo>
                      <a:pt x="1715" y="1"/>
                    </a:moveTo>
                    <a:cubicBezTo>
                      <a:pt x="1858" y="977"/>
                      <a:pt x="2620" y="1739"/>
                      <a:pt x="3596" y="1882"/>
                    </a:cubicBezTo>
                    <a:lnTo>
                      <a:pt x="3596" y="2311"/>
                    </a:lnTo>
                    <a:lnTo>
                      <a:pt x="929" y="2311"/>
                    </a:lnTo>
                    <a:cubicBezTo>
                      <a:pt x="405" y="2311"/>
                      <a:pt x="0" y="2739"/>
                      <a:pt x="0" y="3239"/>
                    </a:cubicBezTo>
                    <a:lnTo>
                      <a:pt x="0" y="3430"/>
                    </a:lnTo>
                    <a:cubicBezTo>
                      <a:pt x="119" y="3406"/>
                      <a:pt x="215" y="3382"/>
                      <a:pt x="334" y="3382"/>
                    </a:cubicBezTo>
                    <a:cubicBezTo>
                      <a:pt x="429" y="3382"/>
                      <a:pt x="524" y="3406"/>
                      <a:pt x="643" y="3430"/>
                    </a:cubicBezTo>
                    <a:lnTo>
                      <a:pt x="643" y="3406"/>
                    </a:lnTo>
                    <a:lnTo>
                      <a:pt x="643" y="3239"/>
                    </a:lnTo>
                    <a:cubicBezTo>
                      <a:pt x="643" y="3073"/>
                      <a:pt x="762" y="2930"/>
                      <a:pt x="929" y="2930"/>
                    </a:cubicBezTo>
                    <a:lnTo>
                      <a:pt x="3620" y="2930"/>
                    </a:lnTo>
                    <a:lnTo>
                      <a:pt x="3620" y="3406"/>
                    </a:lnTo>
                    <a:cubicBezTo>
                      <a:pt x="3715" y="3382"/>
                      <a:pt x="3811" y="3382"/>
                      <a:pt x="3930" y="3382"/>
                    </a:cubicBezTo>
                    <a:cubicBezTo>
                      <a:pt x="4025" y="3382"/>
                      <a:pt x="4144" y="3382"/>
                      <a:pt x="4239" y="3406"/>
                    </a:cubicBezTo>
                    <a:lnTo>
                      <a:pt x="4239" y="2954"/>
                    </a:lnTo>
                    <a:lnTo>
                      <a:pt x="6930" y="2954"/>
                    </a:lnTo>
                    <a:cubicBezTo>
                      <a:pt x="7097" y="2954"/>
                      <a:pt x="7216" y="3073"/>
                      <a:pt x="7216" y="3239"/>
                    </a:cubicBezTo>
                    <a:lnTo>
                      <a:pt x="7216" y="3430"/>
                    </a:lnTo>
                    <a:cubicBezTo>
                      <a:pt x="7335" y="3406"/>
                      <a:pt x="7430" y="3382"/>
                      <a:pt x="7550" y="3382"/>
                    </a:cubicBezTo>
                    <a:cubicBezTo>
                      <a:pt x="7645" y="3382"/>
                      <a:pt x="7764" y="3406"/>
                      <a:pt x="7859" y="3430"/>
                    </a:cubicBezTo>
                    <a:lnTo>
                      <a:pt x="7859" y="3239"/>
                    </a:lnTo>
                    <a:cubicBezTo>
                      <a:pt x="7859" y="2739"/>
                      <a:pt x="7454" y="2311"/>
                      <a:pt x="6930" y="2311"/>
                    </a:cubicBezTo>
                    <a:lnTo>
                      <a:pt x="4263" y="2311"/>
                    </a:lnTo>
                    <a:lnTo>
                      <a:pt x="4263" y="1882"/>
                    </a:lnTo>
                    <a:cubicBezTo>
                      <a:pt x="5240" y="1739"/>
                      <a:pt x="6002" y="977"/>
                      <a:pt x="6144" y="1"/>
                    </a:cubicBezTo>
                    <a:lnTo>
                      <a:pt x="4954" y="1"/>
                    </a:lnTo>
                    <a:cubicBezTo>
                      <a:pt x="4882" y="977"/>
                      <a:pt x="4573" y="1906"/>
                      <a:pt x="3930" y="1906"/>
                    </a:cubicBezTo>
                    <a:cubicBezTo>
                      <a:pt x="3287" y="1906"/>
                      <a:pt x="2977" y="977"/>
                      <a:pt x="29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6" name="Google Shape;379;p21">
                <a:extLst>
                  <a:ext uri="{FF2B5EF4-FFF2-40B4-BE49-F238E27FC236}">
                    <a16:creationId xmlns:a16="http://schemas.microsoft.com/office/drawing/2014/main" id="{B8C72D21-E251-F56F-167A-AF8FCCC2D2B0}"/>
                  </a:ext>
                </a:extLst>
              </p:cNvPr>
              <p:cNvSpPr/>
              <p:nvPr/>
            </p:nvSpPr>
            <p:spPr>
              <a:xfrm>
                <a:off x="7969087" y="4261643"/>
                <a:ext cx="108306" cy="142391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165" extrusionOk="0">
                    <a:moveTo>
                      <a:pt x="1574" y="1"/>
                    </a:moveTo>
                    <a:cubicBezTo>
                      <a:pt x="1000" y="1"/>
                      <a:pt x="500" y="466"/>
                      <a:pt x="500" y="1093"/>
                    </a:cubicBezTo>
                    <a:cubicBezTo>
                      <a:pt x="500" y="1355"/>
                      <a:pt x="596" y="1593"/>
                      <a:pt x="739" y="1784"/>
                    </a:cubicBezTo>
                    <a:cubicBezTo>
                      <a:pt x="286" y="2069"/>
                      <a:pt x="0" y="2569"/>
                      <a:pt x="24" y="3117"/>
                    </a:cubicBezTo>
                    <a:lnTo>
                      <a:pt x="24" y="3832"/>
                    </a:lnTo>
                    <a:cubicBezTo>
                      <a:pt x="24" y="4022"/>
                      <a:pt x="143" y="4165"/>
                      <a:pt x="334" y="4165"/>
                    </a:cubicBezTo>
                    <a:lnTo>
                      <a:pt x="2834" y="4165"/>
                    </a:lnTo>
                    <a:cubicBezTo>
                      <a:pt x="3025" y="4165"/>
                      <a:pt x="3168" y="4022"/>
                      <a:pt x="3168" y="3832"/>
                    </a:cubicBezTo>
                    <a:lnTo>
                      <a:pt x="3168" y="3117"/>
                    </a:lnTo>
                    <a:cubicBezTo>
                      <a:pt x="3144" y="2569"/>
                      <a:pt x="2882" y="2069"/>
                      <a:pt x="2429" y="1784"/>
                    </a:cubicBezTo>
                    <a:cubicBezTo>
                      <a:pt x="2906" y="1212"/>
                      <a:pt x="2668" y="331"/>
                      <a:pt x="1953" y="69"/>
                    </a:cubicBezTo>
                    <a:cubicBezTo>
                      <a:pt x="1826" y="22"/>
                      <a:pt x="1699" y="1"/>
                      <a:pt x="15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7" name="Google Shape;380;p21">
                <a:extLst>
                  <a:ext uri="{FF2B5EF4-FFF2-40B4-BE49-F238E27FC236}">
                    <a16:creationId xmlns:a16="http://schemas.microsoft.com/office/drawing/2014/main" id="{D4AC221C-48B8-91FF-D3BC-392756A3AEE1}"/>
                  </a:ext>
                </a:extLst>
              </p:cNvPr>
              <p:cNvSpPr/>
              <p:nvPr/>
            </p:nvSpPr>
            <p:spPr>
              <a:xfrm>
                <a:off x="8133529" y="4124756"/>
                <a:ext cx="26085" cy="4317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263" extrusionOk="0">
                    <a:moveTo>
                      <a:pt x="1" y="1"/>
                    </a:moveTo>
                    <a:cubicBezTo>
                      <a:pt x="49" y="763"/>
                      <a:pt x="263" y="1191"/>
                      <a:pt x="382" y="1263"/>
                    </a:cubicBezTo>
                    <a:cubicBezTo>
                      <a:pt x="501" y="1191"/>
                      <a:pt x="715" y="763"/>
                      <a:pt x="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8" name="Google Shape;381;p21">
                <a:extLst>
                  <a:ext uri="{FF2B5EF4-FFF2-40B4-BE49-F238E27FC236}">
                    <a16:creationId xmlns:a16="http://schemas.microsoft.com/office/drawing/2014/main" id="{FD30768C-609B-E04C-8654-931D6BE7A0DF}"/>
                  </a:ext>
                </a:extLst>
              </p:cNvPr>
              <p:cNvSpPr/>
              <p:nvPr/>
            </p:nvSpPr>
            <p:spPr>
              <a:xfrm>
                <a:off x="8133529" y="4059629"/>
                <a:ext cx="26085" cy="4317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263" extrusionOk="0">
                    <a:moveTo>
                      <a:pt x="382" y="0"/>
                    </a:moveTo>
                    <a:cubicBezTo>
                      <a:pt x="263" y="72"/>
                      <a:pt x="49" y="501"/>
                      <a:pt x="1" y="1263"/>
                    </a:cubicBezTo>
                    <a:lnTo>
                      <a:pt x="763" y="1263"/>
                    </a:lnTo>
                    <a:cubicBezTo>
                      <a:pt x="715" y="501"/>
                      <a:pt x="501" y="72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9" name="Google Shape;382;p21">
                <a:extLst>
                  <a:ext uri="{FF2B5EF4-FFF2-40B4-BE49-F238E27FC236}">
                    <a16:creationId xmlns:a16="http://schemas.microsoft.com/office/drawing/2014/main" id="{08BF2C95-D28E-1C10-FB8A-785488469CE9}"/>
                  </a:ext>
                </a:extLst>
              </p:cNvPr>
              <p:cNvSpPr/>
              <p:nvPr/>
            </p:nvSpPr>
            <p:spPr>
              <a:xfrm>
                <a:off x="8146554" y="4037647"/>
                <a:ext cx="75760" cy="65161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06" extrusionOk="0">
                    <a:moveTo>
                      <a:pt x="1" y="0"/>
                    </a:moveTo>
                    <a:cubicBezTo>
                      <a:pt x="644" y="0"/>
                      <a:pt x="954" y="929"/>
                      <a:pt x="1025" y="1906"/>
                    </a:cubicBezTo>
                    <a:lnTo>
                      <a:pt x="2216" y="1906"/>
                    </a:lnTo>
                    <a:cubicBezTo>
                      <a:pt x="2049" y="810"/>
                      <a:pt x="1096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20" name="Google Shape;383;p21">
                <a:extLst>
                  <a:ext uri="{FF2B5EF4-FFF2-40B4-BE49-F238E27FC236}">
                    <a16:creationId xmlns:a16="http://schemas.microsoft.com/office/drawing/2014/main" id="{5AEC239B-FD93-E2CA-DB97-0569818DCC14}"/>
                  </a:ext>
                </a:extLst>
              </p:cNvPr>
              <p:cNvSpPr/>
              <p:nvPr/>
            </p:nvSpPr>
            <p:spPr>
              <a:xfrm>
                <a:off x="8070863" y="4037647"/>
                <a:ext cx="75725" cy="65161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906" extrusionOk="0">
                    <a:moveTo>
                      <a:pt x="2215" y="0"/>
                    </a:moveTo>
                    <a:cubicBezTo>
                      <a:pt x="1096" y="0"/>
                      <a:pt x="167" y="810"/>
                      <a:pt x="0" y="1906"/>
                    </a:cubicBezTo>
                    <a:lnTo>
                      <a:pt x="1191" y="1906"/>
                    </a:lnTo>
                    <a:cubicBezTo>
                      <a:pt x="1239" y="929"/>
                      <a:pt x="1572" y="0"/>
                      <a:pt x="2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71" name="Google Shape;384;p21">
              <a:extLst>
                <a:ext uri="{FF2B5EF4-FFF2-40B4-BE49-F238E27FC236}">
                  <a16:creationId xmlns:a16="http://schemas.microsoft.com/office/drawing/2014/main" id="{6D97F407-6AF0-BCC5-8B4E-1670FB6ABEE6}"/>
                </a:ext>
              </a:extLst>
            </p:cNvPr>
            <p:cNvGrpSpPr/>
            <p:nvPr/>
          </p:nvGrpSpPr>
          <p:grpSpPr>
            <a:xfrm>
              <a:off x="3308899" y="3137478"/>
              <a:ext cx="385804" cy="336457"/>
              <a:chOff x="1619974" y="3475491"/>
              <a:chExt cx="385804" cy="336457"/>
            </a:xfrm>
          </p:grpSpPr>
          <p:sp>
            <p:nvSpPr>
              <p:cNvPr id="111" name="Google Shape;385;p21">
                <a:extLst>
                  <a:ext uri="{FF2B5EF4-FFF2-40B4-BE49-F238E27FC236}">
                    <a16:creationId xmlns:a16="http://schemas.microsoft.com/office/drawing/2014/main" id="{6AA7A003-5EFE-C6C7-C793-9C56C65D4D08}"/>
                  </a:ext>
                </a:extLst>
              </p:cNvPr>
              <p:cNvSpPr/>
              <p:nvPr/>
            </p:nvSpPr>
            <p:spPr>
              <a:xfrm>
                <a:off x="1717915" y="3475491"/>
                <a:ext cx="287863" cy="261735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7643" extrusionOk="0">
                    <a:moveTo>
                      <a:pt x="4154" y="1376"/>
                    </a:moveTo>
                    <a:cubicBezTo>
                      <a:pt x="4327" y="1376"/>
                      <a:pt x="4500" y="1489"/>
                      <a:pt x="4476" y="1716"/>
                    </a:cubicBezTo>
                    <a:lnTo>
                      <a:pt x="4476" y="2025"/>
                    </a:lnTo>
                    <a:lnTo>
                      <a:pt x="4785" y="2025"/>
                    </a:lnTo>
                    <a:cubicBezTo>
                      <a:pt x="5166" y="2049"/>
                      <a:pt x="5166" y="2621"/>
                      <a:pt x="4785" y="2644"/>
                    </a:cubicBezTo>
                    <a:lnTo>
                      <a:pt x="3904" y="2644"/>
                    </a:lnTo>
                    <a:cubicBezTo>
                      <a:pt x="3333" y="2644"/>
                      <a:pt x="3333" y="3502"/>
                      <a:pt x="3904" y="3502"/>
                    </a:cubicBezTo>
                    <a:lnTo>
                      <a:pt x="4428" y="3502"/>
                    </a:lnTo>
                    <a:cubicBezTo>
                      <a:pt x="5762" y="3525"/>
                      <a:pt x="5809" y="5502"/>
                      <a:pt x="4476" y="5597"/>
                    </a:cubicBezTo>
                    <a:lnTo>
                      <a:pt x="4476" y="5883"/>
                    </a:lnTo>
                    <a:cubicBezTo>
                      <a:pt x="4500" y="6121"/>
                      <a:pt x="4327" y="6240"/>
                      <a:pt x="4154" y="6240"/>
                    </a:cubicBezTo>
                    <a:cubicBezTo>
                      <a:pt x="3982" y="6240"/>
                      <a:pt x="3809" y="6121"/>
                      <a:pt x="3833" y="5883"/>
                    </a:cubicBezTo>
                    <a:lnTo>
                      <a:pt x="3833" y="5597"/>
                    </a:lnTo>
                    <a:lnTo>
                      <a:pt x="3380" y="5597"/>
                    </a:lnTo>
                    <a:cubicBezTo>
                      <a:pt x="3366" y="5599"/>
                      <a:pt x="3352" y="5600"/>
                      <a:pt x="3338" y="5600"/>
                    </a:cubicBezTo>
                    <a:cubicBezTo>
                      <a:pt x="2942" y="5600"/>
                      <a:pt x="2942" y="4976"/>
                      <a:pt x="3338" y="4976"/>
                    </a:cubicBezTo>
                    <a:cubicBezTo>
                      <a:pt x="3352" y="4976"/>
                      <a:pt x="3366" y="4977"/>
                      <a:pt x="3380" y="4978"/>
                    </a:cubicBezTo>
                    <a:lnTo>
                      <a:pt x="4428" y="4978"/>
                    </a:lnTo>
                    <a:cubicBezTo>
                      <a:pt x="4976" y="4978"/>
                      <a:pt x="4976" y="4121"/>
                      <a:pt x="4428" y="4121"/>
                    </a:cubicBezTo>
                    <a:lnTo>
                      <a:pt x="3880" y="4121"/>
                    </a:lnTo>
                    <a:cubicBezTo>
                      <a:pt x="2547" y="4097"/>
                      <a:pt x="2499" y="2120"/>
                      <a:pt x="3833" y="2025"/>
                    </a:cubicBezTo>
                    <a:lnTo>
                      <a:pt x="3833" y="1716"/>
                    </a:lnTo>
                    <a:cubicBezTo>
                      <a:pt x="3809" y="1489"/>
                      <a:pt x="3982" y="1376"/>
                      <a:pt x="4154" y="1376"/>
                    </a:cubicBezTo>
                    <a:close/>
                    <a:moveTo>
                      <a:pt x="4127" y="1"/>
                    </a:moveTo>
                    <a:cubicBezTo>
                      <a:pt x="1789" y="1"/>
                      <a:pt x="1" y="2110"/>
                      <a:pt x="380" y="4430"/>
                    </a:cubicBezTo>
                    <a:lnTo>
                      <a:pt x="1832" y="4216"/>
                    </a:lnTo>
                    <a:lnTo>
                      <a:pt x="1951" y="4216"/>
                    </a:lnTo>
                    <a:cubicBezTo>
                      <a:pt x="2523" y="4216"/>
                      <a:pt x="2952" y="4716"/>
                      <a:pt x="2880" y="5264"/>
                    </a:cubicBezTo>
                    <a:lnTo>
                      <a:pt x="2571" y="7288"/>
                    </a:lnTo>
                    <a:cubicBezTo>
                      <a:pt x="3093" y="7530"/>
                      <a:pt x="3637" y="7643"/>
                      <a:pt x="4170" y="7643"/>
                    </a:cubicBezTo>
                    <a:cubicBezTo>
                      <a:pt x="5895" y="7643"/>
                      <a:pt x="7505" y="6459"/>
                      <a:pt x="7905" y="4621"/>
                    </a:cubicBezTo>
                    <a:cubicBezTo>
                      <a:pt x="8405" y="2240"/>
                      <a:pt x="6595" y="1"/>
                      <a:pt x="4166" y="1"/>
                    </a:cubicBezTo>
                    <a:cubicBezTo>
                      <a:pt x="4153" y="1"/>
                      <a:pt x="4140" y="1"/>
                      <a:pt x="4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2" name="Google Shape;386;p21">
                <a:extLst>
                  <a:ext uri="{FF2B5EF4-FFF2-40B4-BE49-F238E27FC236}">
                    <a16:creationId xmlns:a16="http://schemas.microsoft.com/office/drawing/2014/main" id="{8DE614A7-E380-171C-E771-23530C8A51FA}"/>
                  </a:ext>
                </a:extLst>
              </p:cNvPr>
              <p:cNvSpPr/>
              <p:nvPr/>
            </p:nvSpPr>
            <p:spPr>
              <a:xfrm>
                <a:off x="1619974" y="3640038"/>
                <a:ext cx="176191" cy="1719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5020" extrusionOk="0">
                    <a:moveTo>
                      <a:pt x="4825" y="0"/>
                    </a:moveTo>
                    <a:cubicBezTo>
                      <a:pt x="4805" y="0"/>
                      <a:pt x="4785" y="2"/>
                      <a:pt x="4764" y="6"/>
                    </a:cubicBezTo>
                    <a:lnTo>
                      <a:pt x="1620" y="483"/>
                    </a:lnTo>
                    <a:cubicBezTo>
                      <a:pt x="1501" y="483"/>
                      <a:pt x="1382" y="578"/>
                      <a:pt x="1358" y="697"/>
                    </a:cubicBezTo>
                    <a:cubicBezTo>
                      <a:pt x="1311" y="792"/>
                      <a:pt x="1335" y="935"/>
                      <a:pt x="1430" y="1007"/>
                    </a:cubicBezTo>
                    <a:lnTo>
                      <a:pt x="2001" y="1578"/>
                    </a:lnTo>
                    <a:lnTo>
                      <a:pt x="430" y="3150"/>
                    </a:lnTo>
                    <a:cubicBezTo>
                      <a:pt x="1" y="3579"/>
                      <a:pt x="1" y="4269"/>
                      <a:pt x="430" y="4698"/>
                    </a:cubicBezTo>
                    <a:cubicBezTo>
                      <a:pt x="644" y="4912"/>
                      <a:pt x="924" y="5019"/>
                      <a:pt x="1204" y="5019"/>
                    </a:cubicBezTo>
                    <a:cubicBezTo>
                      <a:pt x="1483" y="5019"/>
                      <a:pt x="1763" y="4912"/>
                      <a:pt x="1978" y="4698"/>
                    </a:cubicBezTo>
                    <a:lnTo>
                      <a:pt x="3549" y="3126"/>
                    </a:lnTo>
                    <a:lnTo>
                      <a:pt x="4121" y="3698"/>
                    </a:lnTo>
                    <a:cubicBezTo>
                      <a:pt x="4184" y="3761"/>
                      <a:pt x="4258" y="3793"/>
                      <a:pt x="4336" y="3793"/>
                    </a:cubicBezTo>
                    <a:cubicBezTo>
                      <a:pt x="4375" y="3793"/>
                      <a:pt x="4415" y="3785"/>
                      <a:pt x="4454" y="3769"/>
                    </a:cubicBezTo>
                    <a:cubicBezTo>
                      <a:pt x="4550" y="3745"/>
                      <a:pt x="4645" y="3650"/>
                      <a:pt x="4669" y="3531"/>
                    </a:cubicBezTo>
                    <a:lnTo>
                      <a:pt x="5121" y="364"/>
                    </a:lnTo>
                    <a:cubicBezTo>
                      <a:pt x="5145" y="268"/>
                      <a:pt x="5121" y="173"/>
                      <a:pt x="5050" y="102"/>
                    </a:cubicBezTo>
                    <a:cubicBezTo>
                      <a:pt x="4991" y="43"/>
                      <a:pt x="4916" y="0"/>
                      <a:pt x="4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72" name="Google Shape;387;p21">
              <a:extLst>
                <a:ext uri="{FF2B5EF4-FFF2-40B4-BE49-F238E27FC236}">
                  <a16:creationId xmlns:a16="http://schemas.microsoft.com/office/drawing/2014/main" id="{CAF4DE7A-EC42-97EB-1C7E-F14A3135978F}"/>
                </a:ext>
              </a:extLst>
            </p:cNvPr>
            <p:cNvGrpSpPr/>
            <p:nvPr/>
          </p:nvGrpSpPr>
          <p:grpSpPr>
            <a:xfrm>
              <a:off x="7584432" y="3126125"/>
              <a:ext cx="360785" cy="359181"/>
              <a:chOff x="3195864" y="4047119"/>
              <a:chExt cx="360785" cy="359181"/>
            </a:xfrm>
          </p:grpSpPr>
          <p:sp>
            <p:nvSpPr>
              <p:cNvPr id="105" name="Google Shape;388;p21">
                <a:extLst>
                  <a:ext uri="{FF2B5EF4-FFF2-40B4-BE49-F238E27FC236}">
                    <a16:creationId xmlns:a16="http://schemas.microsoft.com/office/drawing/2014/main" id="{CC43C15C-E3BF-6914-F975-E41C0757DE35}"/>
                  </a:ext>
                </a:extLst>
              </p:cNvPr>
              <p:cNvSpPr/>
              <p:nvPr/>
            </p:nvSpPr>
            <p:spPr>
              <a:xfrm>
                <a:off x="3315284" y="4047119"/>
                <a:ext cx="122730" cy="147091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4311" extrusionOk="0">
                    <a:moveTo>
                      <a:pt x="1810" y="0"/>
                    </a:moveTo>
                    <a:cubicBezTo>
                      <a:pt x="524" y="0"/>
                      <a:pt x="334" y="1834"/>
                      <a:pt x="1596" y="2096"/>
                    </a:cubicBezTo>
                    <a:cubicBezTo>
                      <a:pt x="715" y="2096"/>
                      <a:pt x="0" y="2810"/>
                      <a:pt x="0" y="3692"/>
                    </a:cubicBezTo>
                    <a:lnTo>
                      <a:pt x="0" y="4001"/>
                    </a:lnTo>
                    <a:cubicBezTo>
                      <a:pt x="0" y="4168"/>
                      <a:pt x="120" y="4311"/>
                      <a:pt x="286" y="4311"/>
                    </a:cubicBezTo>
                    <a:lnTo>
                      <a:pt x="3311" y="4311"/>
                    </a:lnTo>
                    <a:cubicBezTo>
                      <a:pt x="3477" y="4311"/>
                      <a:pt x="3596" y="4168"/>
                      <a:pt x="3596" y="4001"/>
                    </a:cubicBezTo>
                    <a:lnTo>
                      <a:pt x="3596" y="3692"/>
                    </a:lnTo>
                    <a:cubicBezTo>
                      <a:pt x="3596" y="2810"/>
                      <a:pt x="2882" y="2096"/>
                      <a:pt x="2001" y="2096"/>
                    </a:cubicBezTo>
                    <a:cubicBezTo>
                      <a:pt x="3263" y="1834"/>
                      <a:pt x="3072" y="0"/>
                      <a:pt x="1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06" name="Google Shape;389;p21">
                <a:extLst>
                  <a:ext uri="{FF2B5EF4-FFF2-40B4-BE49-F238E27FC236}">
                    <a16:creationId xmlns:a16="http://schemas.microsoft.com/office/drawing/2014/main" id="{80E79DBF-DB51-9C95-9EBC-E0B8F19FA338}"/>
                  </a:ext>
                </a:extLst>
              </p:cNvPr>
              <p:cNvSpPr/>
              <p:nvPr/>
            </p:nvSpPr>
            <p:spPr>
              <a:xfrm>
                <a:off x="3231588" y="4119931"/>
                <a:ext cx="70048" cy="10273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011" extrusionOk="0">
                    <a:moveTo>
                      <a:pt x="1622" y="1"/>
                    </a:moveTo>
                    <a:cubicBezTo>
                      <a:pt x="1549" y="1"/>
                      <a:pt x="1473" y="31"/>
                      <a:pt x="1406" y="105"/>
                    </a:cubicBezTo>
                    <a:cubicBezTo>
                      <a:pt x="691" y="772"/>
                      <a:pt x="215" y="1677"/>
                      <a:pt x="48" y="2629"/>
                    </a:cubicBezTo>
                    <a:cubicBezTo>
                      <a:pt x="1" y="2796"/>
                      <a:pt x="120" y="2963"/>
                      <a:pt x="286" y="2986"/>
                    </a:cubicBezTo>
                    <a:lnTo>
                      <a:pt x="286" y="3010"/>
                    </a:lnTo>
                    <a:lnTo>
                      <a:pt x="358" y="3010"/>
                    </a:lnTo>
                    <a:cubicBezTo>
                      <a:pt x="501" y="3010"/>
                      <a:pt x="620" y="2891"/>
                      <a:pt x="644" y="2748"/>
                    </a:cubicBezTo>
                    <a:cubicBezTo>
                      <a:pt x="739" y="2320"/>
                      <a:pt x="882" y="1915"/>
                      <a:pt x="1072" y="1534"/>
                    </a:cubicBezTo>
                    <a:cubicBezTo>
                      <a:pt x="1287" y="1153"/>
                      <a:pt x="1525" y="819"/>
                      <a:pt x="1834" y="534"/>
                    </a:cubicBezTo>
                    <a:cubicBezTo>
                      <a:pt x="2052" y="316"/>
                      <a:pt x="1855" y="1"/>
                      <a:pt x="16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07" name="Google Shape;390;p21">
                <a:extLst>
                  <a:ext uri="{FF2B5EF4-FFF2-40B4-BE49-F238E27FC236}">
                    <a16:creationId xmlns:a16="http://schemas.microsoft.com/office/drawing/2014/main" id="{DE0CD360-1AB4-B5F1-7948-F8DFBB1296D2}"/>
                  </a:ext>
                </a:extLst>
              </p:cNvPr>
              <p:cNvSpPr/>
              <p:nvPr/>
            </p:nvSpPr>
            <p:spPr>
              <a:xfrm>
                <a:off x="3451594" y="4120272"/>
                <a:ext cx="70117" cy="102394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001" extrusionOk="0">
                    <a:moveTo>
                      <a:pt x="439" y="1"/>
                    </a:moveTo>
                    <a:cubicBezTo>
                      <a:pt x="203" y="1"/>
                      <a:pt x="1" y="309"/>
                      <a:pt x="221" y="547"/>
                    </a:cubicBezTo>
                    <a:cubicBezTo>
                      <a:pt x="530" y="833"/>
                      <a:pt x="768" y="1167"/>
                      <a:pt x="983" y="1524"/>
                    </a:cubicBezTo>
                    <a:cubicBezTo>
                      <a:pt x="1173" y="1905"/>
                      <a:pt x="1316" y="2310"/>
                      <a:pt x="1411" y="2738"/>
                    </a:cubicBezTo>
                    <a:cubicBezTo>
                      <a:pt x="1435" y="2881"/>
                      <a:pt x="1554" y="3000"/>
                      <a:pt x="1697" y="3000"/>
                    </a:cubicBezTo>
                    <a:lnTo>
                      <a:pt x="1769" y="3000"/>
                    </a:lnTo>
                    <a:cubicBezTo>
                      <a:pt x="1935" y="2976"/>
                      <a:pt x="2054" y="2810"/>
                      <a:pt x="2007" y="2619"/>
                    </a:cubicBezTo>
                    <a:cubicBezTo>
                      <a:pt x="1840" y="1667"/>
                      <a:pt x="1364" y="785"/>
                      <a:pt x="649" y="95"/>
                    </a:cubicBezTo>
                    <a:cubicBezTo>
                      <a:pt x="583" y="29"/>
                      <a:pt x="509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08" name="Google Shape;391;p21">
                <a:extLst>
                  <a:ext uri="{FF2B5EF4-FFF2-40B4-BE49-F238E27FC236}">
                    <a16:creationId xmlns:a16="http://schemas.microsoft.com/office/drawing/2014/main" id="{94803554-4496-756E-8982-C921370702D0}"/>
                  </a:ext>
                </a:extLst>
              </p:cNvPr>
              <p:cNvSpPr/>
              <p:nvPr/>
            </p:nvSpPr>
            <p:spPr>
              <a:xfrm>
                <a:off x="3315933" y="4302644"/>
                <a:ext cx="1196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847" extrusionOk="0">
                    <a:moveTo>
                      <a:pt x="3132" y="1"/>
                    </a:moveTo>
                    <a:cubicBezTo>
                      <a:pt x="3105" y="1"/>
                      <a:pt x="3078" y="5"/>
                      <a:pt x="3053" y="13"/>
                    </a:cubicBezTo>
                    <a:cubicBezTo>
                      <a:pt x="2649" y="156"/>
                      <a:pt x="2220" y="203"/>
                      <a:pt x="1791" y="227"/>
                    </a:cubicBezTo>
                    <a:lnTo>
                      <a:pt x="1768" y="227"/>
                    </a:lnTo>
                    <a:cubicBezTo>
                      <a:pt x="1363" y="227"/>
                      <a:pt x="934" y="156"/>
                      <a:pt x="553" y="37"/>
                    </a:cubicBezTo>
                    <a:cubicBezTo>
                      <a:pt x="510" y="22"/>
                      <a:pt x="470" y="15"/>
                      <a:pt x="432" y="15"/>
                    </a:cubicBezTo>
                    <a:cubicBezTo>
                      <a:pt x="114" y="15"/>
                      <a:pt x="0" y="504"/>
                      <a:pt x="362" y="632"/>
                    </a:cubicBezTo>
                    <a:cubicBezTo>
                      <a:pt x="815" y="775"/>
                      <a:pt x="1291" y="846"/>
                      <a:pt x="1768" y="846"/>
                    </a:cubicBezTo>
                    <a:lnTo>
                      <a:pt x="1791" y="846"/>
                    </a:lnTo>
                    <a:cubicBezTo>
                      <a:pt x="2291" y="846"/>
                      <a:pt x="2768" y="751"/>
                      <a:pt x="3244" y="608"/>
                    </a:cubicBezTo>
                    <a:cubicBezTo>
                      <a:pt x="3411" y="561"/>
                      <a:pt x="3506" y="370"/>
                      <a:pt x="3435" y="227"/>
                    </a:cubicBezTo>
                    <a:cubicBezTo>
                      <a:pt x="3395" y="90"/>
                      <a:pt x="3258" y="1"/>
                      <a:pt x="3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09" name="Google Shape;392;p21">
                <a:extLst>
                  <a:ext uri="{FF2B5EF4-FFF2-40B4-BE49-F238E27FC236}">
                    <a16:creationId xmlns:a16="http://schemas.microsoft.com/office/drawing/2014/main" id="{D83F8C1B-EC6B-2D4B-3633-67699D69AC52}"/>
                  </a:ext>
                </a:extLst>
              </p:cNvPr>
              <p:cNvSpPr/>
              <p:nvPr/>
            </p:nvSpPr>
            <p:spPr>
              <a:xfrm>
                <a:off x="3195864" y="4259994"/>
                <a:ext cx="123514" cy="146307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4288" extrusionOk="0">
                    <a:moveTo>
                      <a:pt x="1810" y="1"/>
                    </a:moveTo>
                    <a:cubicBezTo>
                      <a:pt x="547" y="1"/>
                      <a:pt x="357" y="1834"/>
                      <a:pt x="1619" y="2096"/>
                    </a:cubicBezTo>
                    <a:cubicBezTo>
                      <a:pt x="1605" y="2096"/>
                      <a:pt x="1591" y="2096"/>
                      <a:pt x="1576" y="2096"/>
                    </a:cubicBezTo>
                    <a:cubicBezTo>
                      <a:pt x="714" y="2096"/>
                      <a:pt x="0" y="2801"/>
                      <a:pt x="24" y="3668"/>
                    </a:cubicBezTo>
                    <a:lnTo>
                      <a:pt x="24" y="4001"/>
                    </a:lnTo>
                    <a:cubicBezTo>
                      <a:pt x="24" y="4168"/>
                      <a:pt x="143" y="4287"/>
                      <a:pt x="309" y="4287"/>
                    </a:cubicBezTo>
                    <a:lnTo>
                      <a:pt x="3334" y="4287"/>
                    </a:lnTo>
                    <a:cubicBezTo>
                      <a:pt x="3477" y="4287"/>
                      <a:pt x="3620" y="4168"/>
                      <a:pt x="3620" y="4001"/>
                    </a:cubicBezTo>
                    <a:lnTo>
                      <a:pt x="3620" y="3668"/>
                    </a:lnTo>
                    <a:cubicBezTo>
                      <a:pt x="3620" y="2801"/>
                      <a:pt x="2928" y="2096"/>
                      <a:pt x="2067" y="2096"/>
                    </a:cubicBezTo>
                    <a:cubicBezTo>
                      <a:pt x="2052" y="2096"/>
                      <a:pt x="2038" y="2096"/>
                      <a:pt x="2024" y="2096"/>
                    </a:cubicBezTo>
                    <a:cubicBezTo>
                      <a:pt x="3286" y="1834"/>
                      <a:pt x="3096" y="1"/>
                      <a:pt x="1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10" name="Google Shape;393;p21">
                <a:extLst>
                  <a:ext uri="{FF2B5EF4-FFF2-40B4-BE49-F238E27FC236}">
                    <a16:creationId xmlns:a16="http://schemas.microsoft.com/office/drawing/2014/main" id="{760630E9-9F35-C8F0-1FAC-996FDB4B7B52}"/>
                  </a:ext>
                </a:extLst>
              </p:cNvPr>
              <p:cNvSpPr/>
              <p:nvPr/>
            </p:nvSpPr>
            <p:spPr>
              <a:xfrm>
                <a:off x="3433920" y="4259994"/>
                <a:ext cx="122730" cy="146307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4288" extrusionOk="0">
                    <a:moveTo>
                      <a:pt x="1810" y="1"/>
                    </a:moveTo>
                    <a:cubicBezTo>
                      <a:pt x="524" y="1"/>
                      <a:pt x="334" y="1834"/>
                      <a:pt x="1596" y="2096"/>
                    </a:cubicBezTo>
                    <a:cubicBezTo>
                      <a:pt x="1582" y="2096"/>
                      <a:pt x="1567" y="2096"/>
                      <a:pt x="1553" y="2096"/>
                    </a:cubicBezTo>
                    <a:cubicBezTo>
                      <a:pt x="692" y="2096"/>
                      <a:pt x="0" y="2801"/>
                      <a:pt x="0" y="3668"/>
                    </a:cubicBezTo>
                    <a:lnTo>
                      <a:pt x="0" y="4001"/>
                    </a:lnTo>
                    <a:cubicBezTo>
                      <a:pt x="0" y="4168"/>
                      <a:pt x="119" y="4287"/>
                      <a:pt x="286" y="4287"/>
                    </a:cubicBezTo>
                    <a:lnTo>
                      <a:pt x="3311" y="4287"/>
                    </a:lnTo>
                    <a:cubicBezTo>
                      <a:pt x="3477" y="4287"/>
                      <a:pt x="3596" y="4168"/>
                      <a:pt x="3596" y="4001"/>
                    </a:cubicBezTo>
                    <a:lnTo>
                      <a:pt x="3596" y="3668"/>
                    </a:lnTo>
                    <a:cubicBezTo>
                      <a:pt x="3596" y="2801"/>
                      <a:pt x="2905" y="2096"/>
                      <a:pt x="2044" y="2096"/>
                    </a:cubicBezTo>
                    <a:cubicBezTo>
                      <a:pt x="2029" y="2096"/>
                      <a:pt x="2015" y="2096"/>
                      <a:pt x="2001" y="2096"/>
                    </a:cubicBezTo>
                    <a:cubicBezTo>
                      <a:pt x="3263" y="1834"/>
                      <a:pt x="3072" y="1"/>
                      <a:pt x="1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73" name="Google Shape;394;p21">
              <a:extLst>
                <a:ext uri="{FF2B5EF4-FFF2-40B4-BE49-F238E27FC236}">
                  <a16:creationId xmlns:a16="http://schemas.microsoft.com/office/drawing/2014/main" id="{D8C97D92-E31F-005C-557A-4BEA9D095790}"/>
                </a:ext>
              </a:extLst>
            </p:cNvPr>
            <p:cNvGrpSpPr/>
            <p:nvPr/>
          </p:nvGrpSpPr>
          <p:grpSpPr>
            <a:xfrm>
              <a:off x="2496150" y="1970588"/>
              <a:ext cx="2016600" cy="2761488"/>
              <a:chOff x="2496150" y="1970588"/>
              <a:chExt cx="2016600" cy="2761488"/>
            </a:xfrm>
          </p:grpSpPr>
          <p:grpSp>
            <p:nvGrpSpPr>
              <p:cNvPr id="101" name="Google Shape;395;p21">
                <a:extLst>
                  <a:ext uri="{FF2B5EF4-FFF2-40B4-BE49-F238E27FC236}">
                    <a16:creationId xmlns:a16="http://schemas.microsoft.com/office/drawing/2014/main" id="{D7DFBCA1-97B8-CB35-35E3-91A1854232FC}"/>
                  </a:ext>
                </a:extLst>
              </p:cNvPr>
              <p:cNvGrpSpPr/>
              <p:nvPr/>
            </p:nvGrpSpPr>
            <p:grpSpPr>
              <a:xfrm>
                <a:off x="2496150" y="3907475"/>
                <a:ext cx="2016600" cy="824600"/>
                <a:chOff x="2503675" y="3907475"/>
                <a:chExt cx="2016600" cy="824600"/>
              </a:xfrm>
            </p:grpSpPr>
            <p:sp>
              <p:nvSpPr>
                <p:cNvPr id="103" name="Google Shape;396;p21">
                  <a:extLst>
                    <a:ext uri="{FF2B5EF4-FFF2-40B4-BE49-F238E27FC236}">
                      <a16:creationId xmlns:a16="http://schemas.microsoft.com/office/drawing/2014/main" id="{09DADC53-C47E-1D4A-8540-0919C9A0AA39}"/>
                    </a:ext>
                  </a:extLst>
                </p:cNvPr>
                <p:cNvSpPr txBox="1"/>
                <p:nvPr/>
              </p:nvSpPr>
              <p:spPr>
                <a:xfrm>
                  <a:off x="2503675" y="3907475"/>
                  <a:ext cx="20166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Clicks To Site</a:t>
                  </a:r>
                  <a:endParaRPr lang="en-GB" sz="1800" b="1" dirty="0">
                    <a:solidFill>
                      <a:srgbClr val="000000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4" name="Google Shape;397;p21">
                  <a:extLst>
                    <a:ext uri="{FF2B5EF4-FFF2-40B4-BE49-F238E27FC236}">
                      <a16:creationId xmlns:a16="http://schemas.microsoft.com/office/drawing/2014/main" id="{BCC9BBD2-7A5B-50E8-6C1F-FFD567621AE3}"/>
                    </a:ext>
                  </a:extLst>
                </p:cNvPr>
                <p:cNvSpPr txBox="1"/>
                <p:nvPr/>
              </p:nvSpPr>
              <p:spPr>
                <a:xfrm>
                  <a:off x="2503675" y="4249075"/>
                  <a:ext cx="2016600" cy="48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102" name="Google Shape;398;p21">
                <a:extLst>
                  <a:ext uri="{FF2B5EF4-FFF2-40B4-BE49-F238E27FC236}">
                    <a16:creationId xmlns:a16="http://schemas.microsoft.com/office/drawing/2014/main" id="{C77806C2-DA96-FA91-8D98-ADF59F634C95}"/>
                  </a:ext>
                </a:extLst>
              </p:cNvPr>
              <p:cNvSpPr/>
              <p:nvPr/>
            </p:nvSpPr>
            <p:spPr>
              <a:xfrm>
                <a:off x="3157338" y="1970588"/>
                <a:ext cx="694200" cy="694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lang="en" dirty="0">
                  <a:latin typeface="Lora" pitchFamily="2" charset="0"/>
                </a:endParaRPr>
              </a:p>
            </p:txBody>
          </p:sp>
        </p:grpSp>
        <p:grpSp>
          <p:nvGrpSpPr>
            <p:cNvPr id="74" name="Google Shape;399;p21">
              <a:extLst>
                <a:ext uri="{FF2B5EF4-FFF2-40B4-BE49-F238E27FC236}">
                  <a16:creationId xmlns:a16="http://schemas.microsoft.com/office/drawing/2014/main" id="{D6F9E9E2-D6F0-B074-569F-97CE25AB228E}"/>
                </a:ext>
              </a:extLst>
            </p:cNvPr>
            <p:cNvGrpSpPr/>
            <p:nvPr/>
          </p:nvGrpSpPr>
          <p:grpSpPr>
            <a:xfrm>
              <a:off x="4631250" y="1970588"/>
              <a:ext cx="2016600" cy="2761488"/>
              <a:chOff x="4631250" y="1970588"/>
              <a:chExt cx="2016600" cy="2761488"/>
            </a:xfrm>
          </p:grpSpPr>
          <p:grpSp>
            <p:nvGrpSpPr>
              <p:cNvPr id="97" name="Google Shape;400;p21">
                <a:extLst>
                  <a:ext uri="{FF2B5EF4-FFF2-40B4-BE49-F238E27FC236}">
                    <a16:creationId xmlns:a16="http://schemas.microsoft.com/office/drawing/2014/main" id="{0EC30B5D-A8A0-D5AA-2855-28DA0C336C62}"/>
                  </a:ext>
                </a:extLst>
              </p:cNvPr>
              <p:cNvGrpSpPr/>
              <p:nvPr/>
            </p:nvGrpSpPr>
            <p:grpSpPr>
              <a:xfrm>
                <a:off x="4631250" y="3907475"/>
                <a:ext cx="2016600" cy="824600"/>
                <a:chOff x="4635012" y="3907475"/>
                <a:chExt cx="2016600" cy="824600"/>
              </a:xfrm>
            </p:grpSpPr>
            <p:sp>
              <p:nvSpPr>
                <p:cNvPr id="99" name="Google Shape;401;p21">
                  <a:extLst>
                    <a:ext uri="{FF2B5EF4-FFF2-40B4-BE49-F238E27FC236}">
                      <a16:creationId xmlns:a16="http://schemas.microsoft.com/office/drawing/2014/main" id="{B575B222-0C94-882B-1AF3-BE31D1CE74F0}"/>
                    </a:ext>
                  </a:extLst>
                </p:cNvPr>
                <p:cNvSpPr txBox="1"/>
                <p:nvPr/>
              </p:nvSpPr>
              <p:spPr>
                <a:xfrm>
                  <a:off x="4635012" y="3907475"/>
                  <a:ext cx="20166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Engagement</a:t>
                  </a:r>
                  <a:endParaRPr lang="en-GB" sz="1800" b="1" dirty="0">
                    <a:solidFill>
                      <a:srgbClr val="000000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00" name="Google Shape;402;p21">
                  <a:extLst>
                    <a:ext uri="{FF2B5EF4-FFF2-40B4-BE49-F238E27FC236}">
                      <a16:creationId xmlns:a16="http://schemas.microsoft.com/office/drawing/2014/main" id="{7589EFF3-368A-B8D2-70B7-1DB8E905CF08}"/>
                    </a:ext>
                  </a:extLst>
                </p:cNvPr>
                <p:cNvSpPr txBox="1"/>
                <p:nvPr/>
              </p:nvSpPr>
              <p:spPr>
                <a:xfrm>
                  <a:off x="4635013" y="4249075"/>
                  <a:ext cx="2016600" cy="48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98" name="Google Shape;403;p21">
                <a:extLst>
                  <a:ext uri="{FF2B5EF4-FFF2-40B4-BE49-F238E27FC236}">
                    <a16:creationId xmlns:a16="http://schemas.microsoft.com/office/drawing/2014/main" id="{6CD0254B-DE29-7570-5A5E-8A37A5C7CEF8}"/>
                  </a:ext>
                </a:extLst>
              </p:cNvPr>
              <p:cNvSpPr/>
              <p:nvPr/>
            </p:nvSpPr>
            <p:spPr>
              <a:xfrm>
                <a:off x="5292438" y="1970588"/>
                <a:ext cx="694200" cy="6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lang="en" dirty="0">
                  <a:latin typeface="Lora" pitchFamily="2" charset="0"/>
                </a:endParaRPr>
              </a:p>
            </p:txBody>
          </p:sp>
        </p:grpSp>
        <p:grpSp>
          <p:nvGrpSpPr>
            <p:cNvPr id="75" name="Google Shape;404;p21">
              <a:extLst>
                <a:ext uri="{FF2B5EF4-FFF2-40B4-BE49-F238E27FC236}">
                  <a16:creationId xmlns:a16="http://schemas.microsoft.com/office/drawing/2014/main" id="{EDD7BDB0-4CCC-B80E-6E8D-D385CA480D71}"/>
                </a:ext>
              </a:extLst>
            </p:cNvPr>
            <p:cNvGrpSpPr/>
            <p:nvPr/>
          </p:nvGrpSpPr>
          <p:grpSpPr>
            <a:xfrm>
              <a:off x="6766350" y="1970588"/>
              <a:ext cx="2016625" cy="2761488"/>
              <a:chOff x="6766350" y="1970588"/>
              <a:chExt cx="2016625" cy="2761488"/>
            </a:xfrm>
          </p:grpSpPr>
          <p:grpSp>
            <p:nvGrpSpPr>
              <p:cNvPr id="93" name="Google Shape;405;p21">
                <a:extLst>
                  <a:ext uri="{FF2B5EF4-FFF2-40B4-BE49-F238E27FC236}">
                    <a16:creationId xmlns:a16="http://schemas.microsoft.com/office/drawing/2014/main" id="{2A4635BC-EE22-9E95-83D1-7BF7ACF3E4C8}"/>
                  </a:ext>
                </a:extLst>
              </p:cNvPr>
              <p:cNvGrpSpPr/>
              <p:nvPr/>
            </p:nvGrpSpPr>
            <p:grpSpPr>
              <a:xfrm>
                <a:off x="6766350" y="3907475"/>
                <a:ext cx="2016625" cy="824600"/>
                <a:chOff x="6766350" y="3907475"/>
                <a:chExt cx="2016625" cy="824600"/>
              </a:xfrm>
            </p:grpSpPr>
            <p:sp>
              <p:nvSpPr>
                <p:cNvPr id="95" name="Google Shape;406;p21">
                  <a:extLst>
                    <a:ext uri="{FF2B5EF4-FFF2-40B4-BE49-F238E27FC236}">
                      <a16:creationId xmlns:a16="http://schemas.microsoft.com/office/drawing/2014/main" id="{AB24407D-3DE6-BF80-09F3-DAE41303C2E3}"/>
                    </a:ext>
                  </a:extLst>
                </p:cNvPr>
                <p:cNvSpPr txBox="1"/>
                <p:nvPr/>
              </p:nvSpPr>
              <p:spPr>
                <a:xfrm>
                  <a:off x="6766375" y="3907475"/>
                  <a:ext cx="20166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Conversion Rate</a:t>
                  </a:r>
                  <a:endParaRPr lang="en-GB" sz="1800" b="1" dirty="0">
                    <a:solidFill>
                      <a:srgbClr val="000000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6" name="Google Shape;407;p21">
                  <a:extLst>
                    <a:ext uri="{FF2B5EF4-FFF2-40B4-BE49-F238E27FC236}">
                      <a16:creationId xmlns:a16="http://schemas.microsoft.com/office/drawing/2014/main" id="{555A1003-AB0A-32A1-813E-E168AEADEB17}"/>
                    </a:ext>
                  </a:extLst>
                </p:cNvPr>
                <p:cNvSpPr txBox="1"/>
                <p:nvPr/>
              </p:nvSpPr>
              <p:spPr>
                <a:xfrm>
                  <a:off x="6766350" y="4249075"/>
                  <a:ext cx="2016600" cy="48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94" name="Google Shape;408;p21">
                <a:extLst>
                  <a:ext uri="{FF2B5EF4-FFF2-40B4-BE49-F238E27FC236}">
                    <a16:creationId xmlns:a16="http://schemas.microsoft.com/office/drawing/2014/main" id="{4F5F65FD-17D4-A97A-EE0D-20A4DDA7DF48}"/>
                  </a:ext>
                </a:extLst>
              </p:cNvPr>
              <p:cNvSpPr/>
              <p:nvPr/>
            </p:nvSpPr>
            <p:spPr>
              <a:xfrm>
                <a:off x="7427538" y="1970588"/>
                <a:ext cx="694200" cy="694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lang="en" dirty="0">
                  <a:latin typeface="Lora" pitchFamily="2" charset="0"/>
                </a:endParaRPr>
              </a:p>
            </p:txBody>
          </p:sp>
        </p:grpSp>
        <p:grpSp>
          <p:nvGrpSpPr>
            <p:cNvPr id="76" name="Google Shape;409;p21">
              <a:extLst>
                <a:ext uri="{FF2B5EF4-FFF2-40B4-BE49-F238E27FC236}">
                  <a16:creationId xmlns:a16="http://schemas.microsoft.com/office/drawing/2014/main" id="{0AA6D11E-A5F4-DAA6-4D5C-7F4912AACE08}"/>
                </a:ext>
              </a:extLst>
            </p:cNvPr>
            <p:cNvGrpSpPr/>
            <p:nvPr/>
          </p:nvGrpSpPr>
          <p:grpSpPr>
            <a:xfrm>
              <a:off x="361025" y="1970588"/>
              <a:ext cx="2016625" cy="2761488"/>
              <a:chOff x="361025" y="1970588"/>
              <a:chExt cx="2016625" cy="2761488"/>
            </a:xfrm>
          </p:grpSpPr>
          <p:grpSp>
            <p:nvGrpSpPr>
              <p:cNvPr id="89" name="Google Shape;410;p21">
                <a:extLst>
                  <a:ext uri="{FF2B5EF4-FFF2-40B4-BE49-F238E27FC236}">
                    <a16:creationId xmlns:a16="http://schemas.microsoft.com/office/drawing/2014/main" id="{C5A245DE-04C0-1F45-CECA-9043196A2088}"/>
                  </a:ext>
                </a:extLst>
              </p:cNvPr>
              <p:cNvGrpSpPr/>
              <p:nvPr/>
            </p:nvGrpSpPr>
            <p:grpSpPr>
              <a:xfrm>
                <a:off x="361025" y="3907475"/>
                <a:ext cx="2016625" cy="824600"/>
                <a:chOff x="361025" y="3907475"/>
                <a:chExt cx="2016625" cy="824600"/>
              </a:xfrm>
            </p:grpSpPr>
            <p:sp>
              <p:nvSpPr>
                <p:cNvPr id="91" name="Google Shape;411;p21">
                  <a:extLst>
                    <a:ext uri="{FF2B5EF4-FFF2-40B4-BE49-F238E27FC236}">
                      <a16:creationId xmlns:a16="http://schemas.microsoft.com/office/drawing/2014/main" id="{982F24B0-1448-B136-BBCA-A516D46944C1}"/>
                    </a:ext>
                  </a:extLst>
                </p:cNvPr>
                <p:cNvSpPr txBox="1"/>
                <p:nvPr/>
              </p:nvSpPr>
              <p:spPr>
                <a:xfrm>
                  <a:off x="361025" y="3907475"/>
                  <a:ext cx="20166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Audience Reach</a:t>
                  </a:r>
                  <a:endParaRPr lang="en-GB" sz="1800" b="1" dirty="0">
                    <a:solidFill>
                      <a:srgbClr val="000000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2" name="Google Shape;412;p21">
                  <a:extLst>
                    <a:ext uri="{FF2B5EF4-FFF2-40B4-BE49-F238E27FC236}">
                      <a16:creationId xmlns:a16="http://schemas.microsoft.com/office/drawing/2014/main" id="{841CB3BB-9340-F8C7-C031-C01C1FA46420}"/>
                    </a:ext>
                  </a:extLst>
                </p:cNvPr>
                <p:cNvSpPr txBox="1"/>
                <p:nvPr/>
              </p:nvSpPr>
              <p:spPr>
                <a:xfrm>
                  <a:off x="361050" y="4249075"/>
                  <a:ext cx="2016600" cy="48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90" name="Google Shape;413;p21">
                <a:extLst>
                  <a:ext uri="{FF2B5EF4-FFF2-40B4-BE49-F238E27FC236}">
                    <a16:creationId xmlns:a16="http://schemas.microsoft.com/office/drawing/2014/main" id="{6CA0DBAC-7E04-24C7-20C1-601A2F118CDD}"/>
                  </a:ext>
                </a:extLst>
              </p:cNvPr>
              <p:cNvSpPr/>
              <p:nvPr/>
            </p:nvSpPr>
            <p:spPr>
              <a:xfrm>
                <a:off x="1022238" y="1970588"/>
                <a:ext cx="694200" cy="6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</a:p>
            </p:txBody>
          </p:sp>
        </p:grpSp>
        <p:cxnSp>
          <p:nvCxnSpPr>
            <p:cNvPr id="77" name="Google Shape;414;p21">
              <a:extLst>
                <a:ext uri="{FF2B5EF4-FFF2-40B4-BE49-F238E27FC236}">
                  <a16:creationId xmlns:a16="http://schemas.microsoft.com/office/drawing/2014/main" id="{F7219951-6381-E36C-D0BC-DCD7A6EC2263}"/>
                </a:ext>
              </a:extLst>
            </p:cNvPr>
            <p:cNvCxnSpPr>
              <a:stCxn id="67" idx="4"/>
              <a:endCxn id="91" idx="0"/>
            </p:cNvCxnSpPr>
            <p:nvPr/>
          </p:nvCxnSpPr>
          <p:spPr>
            <a:xfrm>
              <a:off x="1369338" y="3652813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8" name="Google Shape;415;p21">
              <a:extLst>
                <a:ext uri="{FF2B5EF4-FFF2-40B4-BE49-F238E27FC236}">
                  <a16:creationId xmlns:a16="http://schemas.microsoft.com/office/drawing/2014/main" id="{1A024E64-386B-F332-05FB-98E278CB18AB}"/>
                </a:ext>
              </a:extLst>
            </p:cNvPr>
            <p:cNvCxnSpPr>
              <a:stCxn id="64" idx="4"/>
              <a:endCxn id="103" idx="0"/>
            </p:cNvCxnSpPr>
            <p:nvPr/>
          </p:nvCxnSpPr>
          <p:spPr>
            <a:xfrm>
              <a:off x="3504438" y="3652813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9" name="Google Shape;416;p21">
              <a:extLst>
                <a:ext uri="{FF2B5EF4-FFF2-40B4-BE49-F238E27FC236}">
                  <a16:creationId xmlns:a16="http://schemas.microsoft.com/office/drawing/2014/main" id="{861A1E36-7EE2-CEC6-155E-E82AB0127C99}"/>
                </a:ext>
              </a:extLst>
            </p:cNvPr>
            <p:cNvCxnSpPr>
              <a:stCxn id="65" idx="4"/>
              <a:endCxn id="99" idx="0"/>
            </p:cNvCxnSpPr>
            <p:nvPr/>
          </p:nvCxnSpPr>
          <p:spPr>
            <a:xfrm>
              <a:off x="5639538" y="3652813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417;p21">
              <a:extLst>
                <a:ext uri="{FF2B5EF4-FFF2-40B4-BE49-F238E27FC236}">
                  <a16:creationId xmlns:a16="http://schemas.microsoft.com/office/drawing/2014/main" id="{65659407-B8F1-8719-DCD7-F8451FEA9F3D}"/>
                </a:ext>
              </a:extLst>
            </p:cNvPr>
            <p:cNvCxnSpPr>
              <a:stCxn id="66" idx="4"/>
              <a:endCxn id="95" idx="0"/>
            </p:cNvCxnSpPr>
            <p:nvPr/>
          </p:nvCxnSpPr>
          <p:spPr>
            <a:xfrm>
              <a:off x="7774638" y="3652813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418;p21">
              <a:extLst>
                <a:ext uri="{FF2B5EF4-FFF2-40B4-BE49-F238E27FC236}">
                  <a16:creationId xmlns:a16="http://schemas.microsoft.com/office/drawing/2014/main" id="{E8539962-3A42-E8CE-EBF0-D862FB102527}"/>
                </a:ext>
              </a:extLst>
            </p:cNvPr>
            <p:cNvCxnSpPr>
              <a:stCxn id="90" idx="4"/>
              <a:endCxn id="67" idx="0"/>
            </p:cNvCxnSpPr>
            <p:nvPr/>
          </p:nvCxnSpPr>
          <p:spPr>
            <a:xfrm>
              <a:off x="1369338" y="2664788"/>
              <a:ext cx="0" cy="29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19;p21">
              <a:extLst>
                <a:ext uri="{FF2B5EF4-FFF2-40B4-BE49-F238E27FC236}">
                  <a16:creationId xmlns:a16="http://schemas.microsoft.com/office/drawing/2014/main" id="{AA0324F9-EAD9-A4B6-FCFF-59C3FB9D7BCB}"/>
                </a:ext>
              </a:extLst>
            </p:cNvPr>
            <p:cNvCxnSpPr>
              <a:stCxn id="102" idx="4"/>
              <a:endCxn id="64" idx="0"/>
            </p:cNvCxnSpPr>
            <p:nvPr/>
          </p:nvCxnSpPr>
          <p:spPr>
            <a:xfrm>
              <a:off x="3504438" y="2664788"/>
              <a:ext cx="0" cy="29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20;p21">
              <a:extLst>
                <a:ext uri="{FF2B5EF4-FFF2-40B4-BE49-F238E27FC236}">
                  <a16:creationId xmlns:a16="http://schemas.microsoft.com/office/drawing/2014/main" id="{E24C290F-8B07-D1C8-5E9F-FD1BFFC3BA1E}"/>
                </a:ext>
              </a:extLst>
            </p:cNvPr>
            <p:cNvCxnSpPr>
              <a:stCxn id="98" idx="4"/>
              <a:endCxn id="65" idx="0"/>
            </p:cNvCxnSpPr>
            <p:nvPr/>
          </p:nvCxnSpPr>
          <p:spPr>
            <a:xfrm>
              <a:off x="5639538" y="2664788"/>
              <a:ext cx="0" cy="29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421;p21">
              <a:extLst>
                <a:ext uri="{FF2B5EF4-FFF2-40B4-BE49-F238E27FC236}">
                  <a16:creationId xmlns:a16="http://schemas.microsoft.com/office/drawing/2014/main" id="{4E1FFCE4-5253-4868-B188-25081420F1A3}"/>
                </a:ext>
              </a:extLst>
            </p:cNvPr>
            <p:cNvCxnSpPr>
              <a:stCxn id="94" idx="4"/>
              <a:endCxn id="66" idx="0"/>
            </p:cNvCxnSpPr>
            <p:nvPr/>
          </p:nvCxnSpPr>
          <p:spPr>
            <a:xfrm>
              <a:off x="7774638" y="2664788"/>
              <a:ext cx="0" cy="29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422;p21">
              <a:extLst>
                <a:ext uri="{FF2B5EF4-FFF2-40B4-BE49-F238E27FC236}">
                  <a16:creationId xmlns:a16="http://schemas.microsoft.com/office/drawing/2014/main" id="{03E271EA-685B-493E-86CD-4727A7F6EFFB}"/>
                </a:ext>
              </a:extLst>
            </p:cNvPr>
            <p:cNvCxnSpPr>
              <a:stCxn id="68" idx="2"/>
              <a:endCxn id="102" idx="0"/>
            </p:cNvCxnSpPr>
            <p:nvPr/>
          </p:nvCxnSpPr>
          <p:spPr>
            <a:xfrm rot="5400000">
              <a:off x="3796625" y="1195125"/>
              <a:ext cx="483300" cy="10677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423;p21">
              <a:extLst>
                <a:ext uri="{FF2B5EF4-FFF2-40B4-BE49-F238E27FC236}">
                  <a16:creationId xmlns:a16="http://schemas.microsoft.com/office/drawing/2014/main" id="{EB093CE3-453E-BBAD-CDE9-D080FFF6F6D0}"/>
                </a:ext>
              </a:extLst>
            </p:cNvPr>
            <p:cNvCxnSpPr>
              <a:stCxn id="68" idx="2"/>
              <a:endCxn id="98" idx="0"/>
            </p:cNvCxnSpPr>
            <p:nvPr/>
          </p:nvCxnSpPr>
          <p:spPr>
            <a:xfrm rot="-5400000" flipH="1">
              <a:off x="4864175" y="1195275"/>
              <a:ext cx="483300" cy="10674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424;p21">
              <a:extLst>
                <a:ext uri="{FF2B5EF4-FFF2-40B4-BE49-F238E27FC236}">
                  <a16:creationId xmlns:a16="http://schemas.microsoft.com/office/drawing/2014/main" id="{828E4A65-3682-B70E-6485-B54194005E21}"/>
                </a:ext>
              </a:extLst>
            </p:cNvPr>
            <p:cNvCxnSpPr>
              <a:stCxn id="68" idx="1"/>
              <a:endCxn id="90" idx="0"/>
            </p:cNvCxnSpPr>
            <p:nvPr/>
          </p:nvCxnSpPr>
          <p:spPr>
            <a:xfrm flipH="1">
              <a:off x="1369475" y="1230225"/>
              <a:ext cx="1275300" cy="740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425;p21">
              <a:extLst>
                <a:ext uri="{FF2B5EF4-FFF2-40B4-BE49-F238E27FC236}">
                  <a16:creationId xmlns:a16="http://schemas.microsoft.com/office/drawing/2014/main" id="{675D22A2-DA9F-29E5-252D-70B25925DE09}"/>
                </a:ext>
              </a:extLst>
            </p:cNvPr>
            <p:cNvCxnSpPr>
              <a:stCxn id="68" idx="3"/>
              <a:endCxn id="94" idx="0"/>
            </p:cNvCxnSpPr>
            <p:nvPr/>
          </p:nvCxnSpPr>
          <p:spPr>
            <a:xfrm>
              <a:off x="6499475" y="1230225"/>
              <a:ext cx="1275300" cy="740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0026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3CEF-BD55-3E61-A3DB-CD3DF81D0CE5}"/>
              </a:ext>
            </a:extLst>
          </p:cNvPr>
          <p:cNvGrpSpPr/>
          <p:nvPr/>
        </p:nvGrpSpPr>
        <p:grpSpPr>
          <a:xfrm>
            <a:off x="476250" y="1325308"/>
            <a:ext cx="11239500" cy="5151692"/>
            <a:chOff x="457200" y="959988"/>
            <a:chExt cx="8229600" cy="3772086"/>
          </a:xfrm>
        </p:grpSpPr>
        <p:sp>
          <p:nvSpPr>
            <p:cNvPr id="3" name="Google Shape;430;p22">
              <a:extLst>
                <a:ext uri="{FF2B5EF4-FFF2-40B4-BE49-F238E27FC236}">
                  <a16:creationId xmlns:a16="http://schemas.microsoft.com/office/drawing/2014/main" id="{5C43DF89-3F4B-113A-378D-13D843634BBD}"/>
                </a:ext>
              </a:extLst>
            </p:cNvPr>
            <p:cNvSpPr/>
            <p:nvPr/>
          </p:nvSpPr>
          <p:spPr>
            <a:xfrm>
              <a:off x="457200" y="959988"/>
              <a:ext cx="3959700" cy="1671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4" name="Google Shape;431;p22">
              <a:extLst>
                <a:ext uri="{FF2B5EF4-FFF2-40B4-BE49-F238E27FC236}">
                  <a16:creationId xmlns:a16="http://schemas.microsoft.com/office/drawing/2014/main" id="{4956B610-A009-451E-3806-A41AAA35F96B}"/>
                </a:ext>
              </a:extLst>
            </p:cNvPr>
            <p:cNvSpPr/>
            <p:nvPr/>
          </p:nvSpPr>
          <p:spPr>
            <a:xfrm>
              <a:off x="761900" y="1288450"/>
              <a:ext cx="1014900" cy="101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5" name="Google Shape;433;p22">
              <a:extLst>
                <a:ext uri="{FF2B5EF4-FFF2-40B4-BE49-F238E27FC236}">
                  <a16:creationId xmlns:a16="http://schemas.microsoft.com/office/drawing/2014/main" id="{FAB1D8A7-2446-E9D5-F537-F98EB2E4A716}"/>
                </a:ext>
              </a:extLst>
            </p:cNvPr>
            <p:cNvSpPr/>
            <p:nvPr/>
          </p:nvSpPr>
          <p:spPr>
            <a:xfrm>
              <a:off x="457200" y="3060474"/>
              <a:ext cx="3959700" cy="1671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/>
              <a:endParaRPr sz="1350">
                <a:solidFill>
                  <a:prstClr val="black"/>
                </a:solidFill>
                <a:latin typeface="Lora" pitchFamily="2" charset="0"/>
              </a:endParaRPr>
            </a:p>
          </p:txBody>
        </p:sp>
        <p:sp>
          <p:nvSpPr>
            <p:cNvPr id="6" name="Google Shape;434;p22">
              <a:extLst>
                <a:ext uri="{FF2B5EF4-FFF2-40B4-BE49-F238E27FC236}">
                  <a16:creationId xmlns:a16="http://schemas.microsoft.com/office/drawing/2014/main" id="{AAB79C2A-ADFF-3878-1EEB-471A619763F7}"/>
                </a:ext>
              </a:extLst>
            </p:cNvPr>
            <p:cNvSpPr/>
            <p:nvPr/>
          </p:nvSpPr>
          <p:spPr>
            <a:xfrm>
              <a:off x="4727100" y="959988"/>
              <a:ext cx="3959700" cy="1671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7" name="Google Shape;435;p22">
              <a:extLst>
                <a:ext uri="{FF2B5EF4-FFF2-40B4-BE49-F238E27FC236}">
                  <a16:creationId xmlns:a16="http://schemas.microsoft.com/office/drawing/2014/main" id="{54507D59-F1E0-3A7C-C080-AF07565CBFCF}"/>
                </a:ext>
              </a:extLst>
            </p:cNvPr>
            <p:cNvSpPr/>
            <p:nvPr/>
          </p:nvSpPr>
          <p:spPr>
            <a:xfrm>
              <a:off x="4727100" y="3060474"/>
              <a:ext cx="3959700" cy="1671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/>
              <a:endParaRPr sz="1350">
                <a:solidFill>
                  <a:prstClr val="black"/>
                </a:solidFill>
                <a:latin typeface="Lora" pitchFamily="2" charset="0"/>
              </a:endParaRPr>
            </a:p>
          </p:txBody>
        </p:sp>
        <p:sp>
          <p:nvSpPr>
            <p:cNvPr id="8" name="Google Shape;436;p22">
              <a:extLst>
                <a:ext uri="{FF2B5EF4-FFF2-40B4-BE49-F238E27FC236}">
                  <a16:creationId xmlns:a16="http://schemas.microsoft.com/office/drawing/2014/main" id="{A0E1DAA7-42FF-A62C-1D02-4BF452D73AA3}"/>
                </a:ext>
              </a:extLst>
            </p:cNvPr>
            <p:cNvSpPr/>
            <p:nvPr/>
          </p:nvSpPr>
          <p:spPr>
            <a:xfrm>
              <a:off x="4064575" y="2331950"/>
              <a:ext cx="1014900" cy="101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9" name="Google Shape;437;p22">
              <a:extLst>
                <a:ext uri="{FF2B5EF4-FFF2-40B4-BE49-F238E27FC236}">
                  <a16:creationId xmlns:a16="http://schemas.microsoft.com/office/drawing/2014/main" id="{BFA3F728-FAB4-8210-7187-2A2D154287D6}"/>
                </a:ext>
              </a:extLst>
            </p:cNvPr>
            <p:cNvGrpSpPr/>
            <p:nvPr/>
          </p:nvGrpSpPr>
          <p:grpSpPr>
            <a:xfrm>
              <a:off x="4327575" y="2606389"/>
              <a:ext cx="488851" cy="465888"/>
              <a:chOff x="7157414" y="3464340"/>
              <a:chExt cx="370510" cy="353106"/>
            </a:xfrm>
          </p:grpSpPr>
          <p:sp>
            <p:nvSpPr>
              <p:cNvPr id="53" name="Google Shape;438;p22">
                <a:extLst>
                  <a:ext uri="{FF2B5EF4-FFF2-40B4-BE49-F238E27FC236}">
                    <a16:creationId xmlns:a16="http://schemas.microsoft.com/office/drawing/2014/main" id="{B93527C4-DD64-AC0E-EC03-7D5D7FB4DE15}"/>
                  </a:ext>
                </a:extLst>
              </p:cNvPr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54" extrusionOk="0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4" name="Google Shape;439;p22">
                <a:extLst>
                  <a:ext uri="{FF2B5EF4-FFF2-40B4-BE49-F238E27FC236}">
                    <a16:creationId xmlns:a16="http://schemas.microsoft.com/office/drawing/2014/main" id="{4423ED47-DBAA-4490-6C0D-D7BB1B3B92E1}"/>
                  </a:ext>
                </a:extLst>
              </p:cNvPr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1052" extrusionOk="0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5" name="Google Shape;440;p22">
                <a:extLst>
                  <a:ext uri="{FF2B5EF4-FFF2-40B4-BE49-F238E27FC236}">
                    <a16:creationId xmlns:a16="http://schemas.microsoft.com/office/drawing/2014/main" id="{FF855799-E78A-4C8B-B284-DDE7FB270F19}"/>
                  </a:ext>
                </a:extLst>
              </p:cNvPr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51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6" name="Google Shape;441;p22">
                <a:extLst>
                  <a:ext uri="{FF2B5EF4-FFF2-40B4-BE49-F238E27FC236}">
                    <a16:creationId xmlns:a16="http://schemas.microsoft.com/office/drawing/2014/main" id="{9508B8E1-1250-4C66-FCC9-C0BFDBC53289}"/>
                  </a:ext>
                </a:extLst>
              </p:cNvPr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051" extrusionOk="0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7" name="Google Shape;442;p22">
                <a:extLst>
                  <a:ext uri="{FF2B5EF4-FFF2-40B4-BE49-F238E27FC236}">
                    <a16:creationId xmlns:a16="http://schemas.microsoft.com/office/drawing/2014/main" id="{EF1C205B-FF7D-3C46-3E15-13C2A66440AA}"/>
                  </a:ext>
                </a:extLst>
              </p:cNvPr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597" extrusionOk="0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8" name="Google Shape;443;p22">
                <a:extLst>
                  <a:ext uri="{FF2B5EF4-FFF2-40B4-BE49-F238E27FC236}">
                    <a16:creationId xmlns:a16="http://schemas.microsoft.com/office/drawing/2014/main" id="{BE60EB6E-7FFC-3D9B-C99C-E4017301943B}"/>
                  </a:ext>
                </a:extLst>
              </p:cNvPr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882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9" name="Google Shape;444;p22">
                <a:extLst>
                  <a:ext uri="{FF2B5EF4-FFF2-40B4-BE49-F238E27FC236}">
                    <a16:creationId xmlns:a16="http://schemas.microsoft.com/office/drawing/2014/main" id="{B75E6066-2DC9-01E7-BEF9-CB45459D2354}"/>
                  </a:ext>
                </a:extLst>
              </p:cNvPr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907" extrusionOk="0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60" name="Google Shape;445;p22">
                <a:extLst>
                  <a:ext uri="{FF2B5EF4-FFF2-40B4-BE49-F238E27FC236}">
                    <a16:creationId xmlns:a16="http://schemas.microsoft.com/office/drawing/2014/main" id="{AB0E7734-136B-DE94-787F-EBE978A75210}"/>
                  </a:ext>
                </a:extLst>
              </p:cNvPr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1370" extrusionOk="0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10" name="Google Shape;446;p22">
              <a:extLst>
                <a:ext uri="{FF2B5EF4-FFF2-40B4-BE49-F238E27FC236}">
                  <a16:creationId xmlns:a16="http://schemas.microsoft.com/office/drawing/2014/main" id="{73C0F6CC-6872-FEAA-768E-E782A6E12D85}"/>
                </a:ext>
              </a:extLst>
            </p:cNvPr>
            <p:cNvGrpSpPr/>
            <p:nvPr/>
          </p:nvGrpSpPr>
          <p:grpSpPr>
            <a:xfrm>
              <a:off x="1024701" y="1659366"/>
              <a:ext cx="488840" cy="273181"/>
              <a:chOff x="5587532" y="4711838"/>
              <a:chExt cx="367826" cy="205538"/>
            </a:xfrm>
          </p:grpSpPr>
          <p:sp>
            <p:nvSpPr>
              <p:cNvPr id="50" name="Google Shape;447;p22">
                <a:extLst>
                  <a:ext uri="{FF2B5EF4-FFF2-40B4-BE49-F238E27FC236}">
                    <a16:creationId xmlns:a16="http://schemas.microsoft.com/office/drawing/2014/main" id="{E5F556CF-D0AC-B7C3-60F6-7764DB220A15}"/>
                  </a:ext>
                </a:extLst>
              </p:cNvPr>
              <p:cNvSpPr/>
              <p:nvPr/>
            </p:nvSpPr>
            <p:spPr>
              <a:xfrm>
                <a:off x="5587532" y="4711838"/>
                <a:ext cx="159890" cy="205538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6002" extrusionOk="0">
                    <a:moveTo>
                      <a:pt x="334" y="1"/>
                    </a:moveTo>
                    <a:cubicBezTo>
                      <a:pt x="167" y="1"/>
                      <a:pt x="24" y="120"/>
                      <a:pt x="0" y="310"/>
                    </a:cubicBezTo>
                    <a:lnTo>
                      <a:pt x="0" y="5692"/>
                    </a:lnTo>
                    <a:cubicBezTo>
                      <a:pt x="0" y="5859"/>
                      <a:pt x="143" y="6002"/>
                      <a:pt x="334" y="6002"/>
                    </a:cubicBezTo>
                    <a:lnTo>
                      <a:pt x="4668" y="6002"/>
                    </a:lnTo>
                    <a:cubicBezTo>
                      <a:pt x="3263" y="5668"/>
                      <a:pt x="2287" y="4430"/>
                      <a:pt x="2263" y="3001"/>
                    </a:cubicBezTo>
                    <a:cubicBezTo>
                      <a:pt x="2287" y="1572"/>
                      <a:pt x="3263" y="310"/>
                      <a:pt x="4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1" name="Google Shape;448;p22">
                <a:extLst>
                  <a:ext uri="{FF2B5EF4-FFF2-40B4-BE49-F238E27FC236}">
                    <a16:creationId xmlns:a16="http://schemas.microsoft.com/office/drawing/2014/main" id="{8B939E15-C28F-3BEB-F709-8638DED26DC4}"/>
                  </a:ext>
                </a:extLst>
              </p:cNvPr>
              <p:cNvSpPr/>
              <p:nvPr/>
            </p:nvSpPr>
            <p:spPr>
              <a:xfrm>
                <a:off x="5795502" y="4711838"/>
                <a:ext cx="159856" cy="20553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6002" extrusionOk="0">
                    <a:moveTo>
                      <a:pt x="0" y="1"/>
                    </a:moveTo>
                    <a:cubicBezTo>
                      <a:pt x="3191" y="715"/>
                      <a:pt x="3191" y="5287"/>
                      <a:pt x="0" y="6002"/>
                    </a:cubicBezTo>
                    <a:lnTo>
                      <a:pt x="4334" y="6002"/>
                    </a:lnTo>
                    <a:cubicBezTo>
                      <a:pt x="4525" y="6002"/>
                      <a:pt x="4668" y="5859"/>
                      <a:pt x="4644" y="5692"/>
                    </a:cubicBezTo>
                    <a:lnTo>
                      <a:pt x="4644" y="334"/>
                    </a:lnTo>
                    <a:cubicBezTo>
                      <a:pt x="4644" y="143"/>
                      <a:pt x="4501" y="24"/>
                      <a:pt x="4334" y="24"/>
                    </a:cubicBezTo>
                    <a:lnTo>
                      <a:pt x="43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2" name="Google Shape;449;p22">
                <a:extLst>
                  <a:ext uri="{FF2B5EF4-FFF2-40B4-BE49-F238E27FC236}">
                    <a16:creationId xmlns:a16="http://schemas.microsoft.com/office/drawing/2014/main" id="{B5638AB3-F331-51CB-45EF-880AF8F5081E}"/>
                  </a:ext>
                </a:extLst>
              </p:cNvPr>
              <p:cNvSpPr/>
              <p:nvPr/>
            </p:nvSpPr>
            <p:spPr>
              <a:xfrm>
                <a:off x="5663384" y="4733036"/>
                <a:ext cx="190847" cy="163486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774" extrusionOk="0">
                    <a:moveTo>
                      <a:pt x="3156" y="733"/>
                    </a:moveTo>
                    <a:cubicBezTo>
                      <a:pt x="3328" y="733"/>
                      <a:pt x="3501" y="846"/>
                      <a:pt x="3477" y="1072"/>
                    </a:cubicBezTo>
                    <a:lnTo>
                      <a:pt x="3477" y="1144"/>
                    </a:lnTo>
                    <a:lnTo>
                      <a:pt x="3549" y="1144"/>
                    </a:lnTo>
                    <a:cubicBezTo>
                      <a:pt x="3930" y="1191"/>
                      <a:pt x="3930" y="1739"/>
                      <a:pt x="3549" y="1787"/>
                    </a:cubicBezTo>
                    <a:lnTo>
                      <a:pt x="2977" y="1787"/>
                    </a:lnTo>
                    <a:cubicBezTo>
                      <a:pt x="2786" y="1787"/>
                      <a:pt x="2786" y="2073"/>
                      <a:pt x="2977" y="2073"/>
                    </a:cubicBezTo>
                    <a:lnTo>
                      <a:pt x="3310" y="2073"/>
                    </a:lnTo>
                    <a:cubicBezTo>
                      <a:pt x="4263" y="2073"/>
                      <a:pt x="4382" y="3430"/>
                      <a:pt x="3477" y="3620"/>
                    </a:cubicBezTo>
                    <a:lnTo>
                      <a:pt x="3477" y="3716"/>
                    </a:lnTo>
                    <a:cubicBezTo>
                      <a:pt x="3453" y="3894"/>
                      <a:pt x="3304" y="3984"/>
                      <a:pt x="3156" y="3984"/>
                    </a:cubicBezTo>
                    <a:cubicBezTo>
                      <a:pt x="3007" y="3984"/>
                      <a:pt x="2858" y="3894"/>
                      <a:pt x="2834" y="3716"/>
                    </a:cubicBezTo>
                    <a:lnTo>
                      <a:pt x="2834" y="3620"/>
                    </a:lnTo>
                    <a:lnTo>
                      <a:pt x="2667" y="3620"/>
                    </a:lnTo>
                    <a:cubicBezTo>
                      <a:pt x="2653" y="3622"/>
                      <a:pt x="2639" y="3623"/>
                      <a:pt x="2625" y="3623"/>
                    </a:cubicBezTo>
                    <a:cubicBezTo>
                      <a:pt x="2229" y="3623"/>
                      <a:pt x="2229" y="2999"/>
                      <a:pt x="2625" y="2999"/>
                    </a:cubicBezTo>
                    <a:cubicBezTo>
                      <a:pt x="2639" y="2999"/>
                      <a:pt x="2653" y="3000"/>
                      <a:pt x="2667" y="3001"/>
                    </a:cubicBezTo>
                    <a:lnTo>
                      <a:pt x="3310" y="3001"/>
                    </a:lnTo>
                    <a:cubicBezTo>
                      <a:pt x="3525" y="3001"/>
                      <a:pt x="3525" y="2716"/>
                      <a:pt x="3310" y="2716"/>
                    </a:cubicBezTo>
                    <a:lnTo>
                      <a:pt x="2977" y="2716"/>
                    </a:lnTo>
                    <a:cubicBezTo>
                      <a:pt x="2024" y="2716"/>
                      <a:pt x="1905" y="1334"/>
                      <a:pt x="2834" y="1168"/>
                    </a:cubicBezTo>
                    <a:lnTo>
                      <a:pt x="2834" y="1072"/>
                    </a:lnTo>
                    <a:cubicBezTo>
                      <a:pt x="2810" y="846"/>
                      <a:pt x="2983" y="733"/>
                      <a:pt x="3156" y="733"/>
                    </a:cubicBezTo>
                    <a:close/>
                    <a:moveTo>
                      <a:pt x="3144" y="1"/>
                    </a:moveTo>
                    <a:cubicBezTo>
                      <a:pt x="1048" y="25"/>
                      <a:pt x="0" y="2596"/>
                      <a:pt x="1501" y="4073"/>
                    </a:cubicBezTo>
                    <a:cubicBezTo>
                      <a:pt x="1992" y="4557"/>
                      <a:pt x="2590" y="4773"/>
                      <a:pt x="3175" y="4773"/>
                    </a:cubicBezTo>
                    <a:cubicBezTo>
                      <a:pt x="4403" y="4773"/>
                      <a:pt x="5573" y="3818"/>
                      <a:pt x="5573" y="2382"/>
                    </a:cubicBezTo>
                    <a:cubicBezTo>
                      <a:pt x="5549" y="1072"/>
                      <a:pt x="4477" y="1"/>
                      <a:pt x="3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sp>
          <p:nvSpPr>
            <p:cNvPr id="11" name="Google Shape;450;p22">
              <a:extLst>
                <a:ext uri="{FF2B5EF4-FFF2-40B4-BE49-F238E27FC236}">
                  <a16:creationId xmlns:a16="http://schemas.microsoft.com/office/drawing/2014/main" id="{9947A56C-7490-0983-7D64-9CD57EB26D20}"/>
                </a:ext>
              </a:extLst>
            </p:cNvPr>
            <p:cNvSpPr/>
            <p:nvPr/>
          </p:nvSpPr>
          <p:spPr>
            <a:xfrm>
              <a:off x="7367475" y="1288450"/>
              <a:ext cx="1014900" cy="101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2" name="Google Shape;451;p22">
              <a:extLst>
                <a:ext uri="{FF2B5EF4-FFF2-40B4-BE49-F238E27FC236}">
                  <a16:creationId xmlns:a16="http://schemas.microsoft.com/office/drawing/2014/main" id="{C947C45D-D763-4D7A-5D71-A149B979B10F}"/>
                </a:ext>
              </a:extLst>
            </p:cNvPr>
            <p:cNvSpPr/>
            <p:nvPr/>
          </p:nvSpPr>
          <p:spPr>
            <a:xfrm>
              <a:off x="761900" y="3389100"/>
              <a:ext cx="1014900" cy="101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3" name="Google Shape;452;p22">
              <a:extLst>
                <a:ext uri="{FF2B5EF4-FFF2-40B4-BE49-F238E27FC236}">
                  <a16:creationId xmlns:a16="http://schemas.microsoft.com/office/drawing/2014/main" id="{31BB99E0-755F-C1EF-B3DE-1CBC98FC2645}"/>
                </a:ext>
              </a:extLst>
            </p:cNvPr>
            <p:cNvSpPr/>
            <p:nvPr/>
          </p:nvSpPr>
          <p:spPr>
            <a:xfrm>
              <a:off x="7367475" y="3389100"/>
              <a:ext cx="1014900" cy="101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14" name="Google Shape;453;p22">
              <a:extLst>
                <a:ext uri="{FF2B5EF4-FFF2-40B4-BE49-F238E27FC236}">
                  <a16:creationId xmlns:a16="http://schemas.microsoft.com/office/drawing/2014/main" id="{433A3E88-56E9-6D02-B4FC-22F1AA49C451}"/>
                </a:ext>
              </a:extLst>
            </p:cNvPr>
            <p:cNvGrpSpPr/>
            <p:nvPr/>
          </p:nvGrpSpPr>
          <p:grpSpPr>
            <a:xfrm>
              <a:off x="7663812" y="1563023"/>
              <a:ext cx="422239" cy="465868"/>
              <a:chOff x="2434882" y="2871209"/>
              <a:chExt cx="332550" cy="366941"/>
            </a:xfrm>
          </p:grpSpPr>
          <p:sp>
            <p:nvSpPr>
              <p:cNvPr id="48" name="Google Shape;454;p22">
                <a:extLst>
                  <a:ext uri="{FF2B5EF4-FFF2-40B4-BE49-F238E27FC236}">
                    <a16:creationId xmlns:a16="http://schemas.microsoft.com/office/drawing/2014/main" id="{055F3D1C-F9E5-50B0-D58E-DE88653D91DB}"/>
                  </a:ext>
                </a:extLst>
              </p:cNvPr>
              <p:cNvSpPr/>
              <p:nvPr/>
            </p:nvSpPr>
            <p:spPr>
              <a:xfrm>
                <a:off x="2456098" y="2871209"/>
                <a:ext cx="290938" cy="316432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9247" extrusionOk="0">
                    <a:moveTo>
                      <a:pt x="4239" y="2030"/>
                    </a:moveTo>
                    <a:cubicBezTo>
                      <a:pt x="4388" y="2030"/>
                      <a:pt x="4537" y="2126"/>
                      <a:pt x="4549" y="2316"/>
                    </a:cubicBezTo>
                    <a:lnTo>
                      <a:pt x="4549" y="2673"/>
                    </a:lnTo>
                    <a:lnTo>
                      <a:pt x="4906" y="2673"/>
                    </a:lnTo>
                    <a:cubicBezTo>
                      <a:pt x="5287" y="2721"/>
                      <a:pt x="5287" y="3269"/>
                      <a:pt x="4906" y="3293"/>
                    </a:cubicBezTo>
                    <a:lnTo>
                      <a:pt x="3810" y="3293"/>
                    </a:lnTo>
                    <a:cubicBezTo>
                      <a:pt x="3453" y="3293"/>
                      <a:pt x="3453" y="3840"/>
                      <a:pt x="3810" y="3840"/>
                    </a:cubicBezTo>
                    <a:lnTo>
                      <a:pt x="4644" y="3840"/>
                    </a:lnTo>
                    <a:cubicBezTo>
                      <a:pt x="5858" y="3840"/>
                      <a:pt x="5858" y="5650"/>
                      <a:pt x="4644" y="5650"/>
                    </a:cubicBezTo>
                    <a:lnTo>
                      <a:pt x="4668" y="5674"/>
                    </a:lnTo>
                    <a:lnTo>
                      <a:pt x="4549" y="5674"/>
                    </a:lnTo>
                    <a:lnTo>
                      <a:pt x="4549" y="6031"/>
                    </a:lnTo>
                    <a:cubicBezTo>
                      <a:pt x="4537" y="6222"/>
                      <a:pt x="4388" y="6317"/>
                      <a:pt x="4239" y="6317"/>
                    </a:cubicBezTo>
                    <a:cubicBezTo>
                      <a:pt x="4090" y="6317"/>
                      <a:pt x="3941" y="6222"/>
                      <a:pt x="3929" y="6031"/>
                    </a:cubicBezTo>
                    <a:lnTo>
                      <a:pt x="3929" y="5674"/>
                    </a:lnTo>
                    <a:lnTo>
                      <a:pt x="3572" y="5674"/>
                    </a:lnTo>
                    <a:cubicBezTo>
                      <a:pt x="3144" y="5674"/>
                      <a:pt x="3144" y="5031"/>
                      <a:pt x="3572" y="5031"/>
                    </a:cubicBezTo>
                    <a:lnTo>
                      <a:pt x="4668" y="5031"/>
                    </a:lnTo>
                    <a:cubicBezTo>
                      <a:pt x="5001" y="5007"/>
                      <a:pt x="5001" y="4531"/>
                      <a:pt x="4668" y="4483"/>
                    </a:cubicBezTo>
                    <a:lnTo>
                      <a:pt x="3810" y="4483"/>
                    </a:lnTo>
                    <a:cubicBezTo>
                      <a:pt x="2620" y="4483"/>
                      <a:pt x="2620" y="2673"/>
                      <a:pt x="3810" y="2673"/>
                    </a:cubicBezTo>
                    <a:lnTo>
                      <a:pt x="3929" y="2673"/>
                    </a:lnTo>
                    <a:lnTo>
                      <a:pt x="3929" y="2316"/>
                    </a:lnTo>
                    <a:cubicBezTo>
                      <a:pt x="3941" y="2126"/>
                      <a:pt x="4090" y="2030"/>
                      <a:pt x="4239" y="2030"/>
                    </a:cubicBezTo>
                    <a:close/>
                    <a:moveTo>
                      <a:pt x="4251" y="0"/>
                    </a:moveTo>
                    <a:cubicBezTo>
                      <a:pt x="3257" y="0"/>
                      <a:pt x="2262" y="375"/>
                      <a:pt x="1500" y="1126"/>
                    </a:cubicBezTo>
                    <a:cubicBezTo>
                      <a:pt x="0" y="2650"/>
                      <a:pt x="0" y="5103"/>
                      <a:pt x="1500" y="6627"/>
                    </a:cubicBezTo>
                    <a:lnTo>
                      <a:pt x="4025" y="9151"/>
                    </a:lnTo>
                    <a:cubicBezTo>
                      <a:pt x="4096" y="9199"/>
                      <a:pt x="4168" y="9222"/>
                      <a:pt x="4263" y="9246"/>
                    </a:cubicBezTo>
                    <a:cubicBezTo>
                      <a:pt x="4334" y="9222"/>
                      <a:pt x="4406" y="9199"/>
                      <a:pt x="4477" y="9151"/>
                    </a:cubicBezTo>
                    <a:lnTo>
                      <a:pt x="7001" y="6627"/>
                    </a:lnTo>
                    <a:cubicBezTo>
                      <a:pt x="8502" y="5103"/>
                      <a:pt x="8502" y="2650"/>
                      <a:pt x="7001" y="1126"/>
                    </a:cubicBezTo>
                    <a:cubicBezTo>
                      <a:pt x="6239" y="375"/>
                      <a:pt x="5245" y="0"/>
                      <a:pt x="42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9" name="Google Shape;455;p22">
                <a:extLst>
                  <a:ext uri="{FF2B5EF4-FFF2-40B4-BE49-F238E27FC236}">
                    <a16:creationId xmlns:a16="http://schemas.microsoft.com/office/drawing/2014/main" id="{F43BE530-6CF5-2746-F3BA-1C4D4F079F07}"/>
                  </a:ext>
                </a:extLst>
              </p:cNvPr>
              <p:cNvSpPr/>
              <p:nvPr/>
            </p:nvSpPr>
            <p:spPr>
              <a:xfrm>
                <a:off x="2434882" y="3124848"/>
                <a:ext cx="332550" cy="113302"/>
              </a:xfrm>
              <a:custGeom>
                <a:avLst/>
                <a:gdLst/>
                <a:ahLst/>
                <a:cxnLst/>
                <a:rect l="l" t="t" r="r" b="b"/>
                <a:pathLst>
                  <a:path w="9718" h="3311" extrusionOk="0">
                    <a:moveTo>
                      <a:pt x="2025" y="1"/>
                    </a:moveTo>
                    <a:lnTo>
                      <a:pt x="549" y="1668"/>
                    </a:lnTo>
                    <a:cubicBezTo>
                      <a:pt x="1" y="2311"/>
                      <a:pt x="453" y="3311"/>
                      <a:pt x="1311" y="3311"/>
                    </a:cubicBezTo>
                    <a:lnTo>
                      <a:pt x="8407" y="3311"/>
                    </a:lnTo>
                    <a:cubicBezTo>
                      <a:pt x="9265" y="3287"/>
                      <a:pt x="9717" y="2311"/>
                      <a:pt x="9169" y="1668"/>
                    </a:cubicBezTo>
                    <a:lnTo>
                      <a:pt x="7693" y="1"/>
                    </a:lnTo>
                    <a:lnTo>
                      <a:pt x="5526" y="2168"/>
                    </a:lnTo>
                    <a:cubicBezTo>
                      <a:pt x="5347" y="2358"/>
                      <a:pt x="5109" y="2453"/>
                      <a:pt x="4868" y="2453"/>
                    </a:cubicBezTo>
                    <a:cubicBezTo>
                      <a:pt x="4627" y="2453"/>
                      <a:pt x="4383" y="2358"/>
                      <a:pt x="4192" y="2168"/>
                    </a:cubicBezTo>
                    <a:lnTo>
                      <a:pt x="20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15" name="Google Shape;456;p22">
              <a:extLst>
                <a:ext uri="{FF2B5EF4-FFF2-40B4-BE49-F238E27FC236}">
                  <a16:creationId xmlns:a16="http://schemas.microsoft.com/office/drawing/2014/main" id="{DE9CEE84-2614-BDCE-2B83-9A2E4B090F20}"/>
                </a:ext>
              </a:extLst>
            </p:cNvPr>
            <p:cNvGrpSpPr/>
            <p:nvPr/>
          </p:nvGrpSpPr>
          <p:grpSpPr>
            <a:xfrm>
              <a:off x="1024931" y="3718254"/>
              <a:ext cx="488843" cy="356302"/>
              <a:chOff x="2424661" y="2914109"/>
              <a:chExt cx="366422" cy="267073"/>
            </a:xfrm>
          </p:grpSpPr>
          <p:sp>
            <p:nvSpPr>
              <p:cNvPr id="46" name="Google Shape;457;p22">
                <a:extLst>
                  <a:ext uri="{FF2B5EF4-FFF2-40B4-BE49-F238E27FC236}">
                    <a16:creationId xmlns:a16="http://schemas.microsoft.com/office/drawing/2014/main" id="{CC82F1C2-EF95-CDE5-39BD-F90A60E604C1}"/>
                  </a:ext>
                </a:extLst>
              </p:cNvPr>
              <p:cNvSpPr/>
              <p:nvPr/>
            </p:nvSpPr>
            <p:spPr>
              <a:xfrm>
                <a:off x="2441754" y="2914109"/>
                <a:ext cx="332234" cy="197057"/>
              </a:xfrm>
              <a:custGeom>
                <a:avLst/>
                <a:gdLst/>
                <a:ahLst/>
                <a:cxnLst/>
                <a:rect l="l" t="t" r="r" b="b"/>
                <a:pathLst>
                  <a:path w="9718" h="5764" extrusionOk="0">
                    <a:moveTo>
                      <a:pt x="7574" y="1549"/>
                    </a:moveTo>
                    <a:cubicBezTo>
                      <a:pt x="7741" y="1549"/>
                      <a:pt x="7883" y="1691"/>
                      <a:pt x="7883" y="1858"/>
                    </a:cubicBezTo>
                    <a:lnTo>
                      <a:pt x="7883" y="2977"/>
                    </a:lnTo>
                    <a:cubicBezTo>
                      <a:pt x="7883" y="3192"/>
                      <a:pt x="7723" y="3299"/>
                      <a:pt x="7562" y="3299"/>
                    </a:cubicBezTo>
                    <a:cubicBezTo>
                      <a:pt x="7401" y="3299"/>
                      <a:pt x="7240" y="3192"/>
                      <a:pt x="7240" y="2977"/>
                    </a:cubicBezTo>
                    <a:lnTo>
                      <a:pt x="7240" y="2644"/>
                    </a:lnTo>
                    <a:lnTo>
                      <a:pt x="5359" y="4525"/>
                    </a:lnTo>
                    <a:cubicBezTo>
                      <a:pt x="5288" y="4573"/>
                      <a:pt x="5216" y="4621"/>
                      <a:pt x="5145" y="4621"/>
                    </a:cubicBezTo>
                    <a:cubicBezTo>
                      <a:pt x="5049" y="4621"/>
                      <a:pt x="4954" y="4573"/>
                      <a:pt x="4907" y="4525"/>
                    </a:cubicBezTo>
                    <a:lnTo>
                      <a:pt x="3549" y="3168"/>
                    </a:lnTo>
                    <a:lnTo>
                      <a:pt x="2382" y="4335"/>
                    </a:lnTo>
                    <a:cubicBezTo>
                      <a:pt x="2318" y="4399"/>
                      <a:pt x="2246" y="4426"/>
                      <a:pt x="2175" y="4426"/>
                    </a:cubicBezTo>
                    <a:cubicBezTo>
                      <a:pt x="1931" y="4426"/>
                      <a:pt x="1708" y="4104"/>
                      <a:pt x="1930" y="3882"/>
                    </a:cubicBezTo>
                    <a:lnTo>
                      <a:pt x="3335" y="2477"/>
                    </a:lnTo>
                    <a:cubicBezTo>
                      <a:pt x="3394" y="2418"/>
                      <a:pt x="3472" y="2388"/>
                      <a:pt x="3552" y="2388"/>
                    </a:cubicBezTo>
                    <a:cubicBezTo>
                      <a:pt x="3633" y="2388"/>
                      <a:pt x="3716" y="2418"/>
                      <a:pt x="3787" y="2477"/>
                    </a:cubicBezTo>
                    <a:lnTo>
                      <a:pt x="5145" y="3835"/>
                    </a:lnTo>
                    <a:lnTo>
                      <a:pt x="6788" y="2192"/>
                    </a:lnTo>
                    <a:lnTo>
                      <a:pt x="6455" y="2192"/>
                    </a:lnTo>
                    <a:cubicBezTo>
                      <a:pt x="6026" y="2192"/>
                      <a:pt x="6026" y="1549"/>
                      <a:pt x="6455" y="1549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58"/>
                      <a:pt x="1" y="834"/>
                    </a:cubicBezTo>
                    <a:lnTo>
                      <a:pt x="1" y="5764"/>
                    </a:lnTo>
                    <a:lnTo>
                      <a:pt x="9717" y="5764"/>
                    </a:lnTo>
                    <a:lnTo>
                      <a:pt x="9717" y="834"/>
                    </a:lnTo>
                    <a:cubicBezTo>
                      <a:pt x="9717" y="358"/>
                      <a:pt x="9336" y="1"/>
                      <a:pt x="8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7" name="Google Shape;458;p22">
                <a:extLst>
                  <a:ext uri="{FF2B5EF4-FFF2-40B4-BE49-F238E27FC236}">
                    <a16:creationId xmlns:a16="http://schemas.microsoft.com/office/drawing/2014/main" id="{9DE70BF3-41A1-9250-F969-7A03EA360004}"/>
                  </a:ext>
                </a:extLst>
              </p:cNvPr>
              <p:cNvSpPr/>
              <p:nvPr/>
            </p:nvSpPr>
            <p:spPr>
              <a:xfrm>
                <a:off x="2424661" y="3133114"/>
                <a:ext cx="366422" cy="48068"/>
              </a:xfrm>
              <a:custGeom>
                <a:avLst/>
                <a:gdLst/>
                <a:ahLst/>
                <a:cxnLst/>
                <a:rect l="l" t="t" r="r" b="b"/>
                <a:pathLst>
                  <a:path w="10718" h="1406" extrusionOk="0">
                    <a:moveTo>
                      <a:pt x="1" y="1"/>
                    </a:moveTo>
                    <a:lnTo>
                      <a:pt x="1" y="144"/>
                    </a:lnTo>
                    <a:cubicBezTo>
                      <a:pt x="1" y="858"/>
                      <a:pt x="572" y="1406"/>
                      <a:pt x="1263" y="1406"/>
                    </a:cubicBezTo>
                    <a:lnTo>
                      <a:pt x="9455" y="1406"/>
                    </a:lnTo>
                    <a:cubicBezTo>
                      <a:pt x="10170" y="1406"/>
                      <a:pt x="10717" y="858"/>
                      <a:pt x="10717" y="144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16" name="Google Shape;459;p22">
              <a:extLst>
                <a:ext uri="{FF2B5EF4-FFF2-40B4-BE49-F238E27FC236}">
                  <a16:creationId xmlns:a16="http://schemas.microsoft.com/office/drawing/2014/main" id="{A814E08F-3D0C-2E56-D86C-8AF6F68BD1D7}"/>
                </a:ext>
              </a:extLst>
            </p:cNvPr>
            <p:cNvGrpSpPr/>
            <p:nvPr/>
          </p:nvGrpSpPr>
          <p:grpSpPr>
            <a:xfrm>
              <a:off x="7630514" y="3651855"/>
              <a:ext cx="488832" cy="488832"/>
              <a:chOff x="7166736" y="4049574"/>
              <a:chExt cx="364067" cy="364067"/>
            </a:xfrm>
          </p:grpSpPr>
          <p:sp>
            <p:nvSpPr>
              <p:cNvPr id="37" name="Google Shape;460;p22">
                <a:extLst>
                  <a:ext uri="{FF2B5EF4-FFF2-40B4-BE49-F238E27FC236}">
                    <a16:creationId xmlns:a16="http://schemas.microsoft.com/office/drawing/2014/main" id="{74E955C4-7E64-C3B5-2247-874D9E87E3DC}"/>
                  </a:ext>
                </a:extLst>
              </p:cNvPr>
              <p:cNvSpPr/>
              <p:nvPr/>
            </p:nvSpPr>
            <p:spPr>
              <a:xfrm>
                <a:off x="7218033" y="4370449"/>
                <a:ext cx="49723" cy="43191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63" extrusionOk="0">
                    <a:moveTo>
                      <a:pt x="834" y="1"/>
                    </a:moveTo>
                    <a:cubicBezTo>
                      <a:pt x="286" y="1"/>
                      <a:pt x="1" y="668"/>
                      <a:pt x="382" y="1072"/>
                    </a:cubicBezTo>
                    <a:cubicBezTo>
                      <a:pt x="513" y="1204"/>
                      <a:pt x="671" y="1262"/>
                      <a:pt x="826" y="1262"/>
                    </a:cubicBezTo>
                    <a:cubicBezTo>
                      <a:pt x="1148" y="1262"/>
                      <a:pt x="1453" y="1006"/>
                      <a:pt x="1453" y="620"/>
                    </a:cubicBezTo>
                    <a:cubicBezTo>
                      <a:pt x="1453" y="287"/>
                      <a:pt x="1191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8" name="Google Shape;461;p22">
                <a:extLst>
                  <a:ext uri="{FF2B5EF4-FFF2-40B4-BE49-F238E27FC236}">
                    <a16:creationId xmlns:a16="http://schemas.microsoft.com/office/drawing/2014/main" id="{A1BA0FC9-B01B-DAAF-3FF2-5B1456EBC9C8}"/>
                  </a:ext>
                </a:extLst>
              </p:cNvPr>
              <p:cNvSpPr/>
              <p:nvPr/>
            </p:nvSpPr>
            <p:spPr>
              <a:xfrm>
                <a:off x="7353215" y="4370449"/>
                <a:ext cx="49723" cy="43191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63" extrusionOk="0">
                    <a:moveTo>
                      <a:pt x="834" y="1"/>
                    </a:moveTo>
                    <a:cubicBezTo>
                      <a:pt x="263" y="1"/>
                      <a:pt x="1" y="691"/>
                      <a:pt x="382" y="1072"/>
                    </a:cubicBezTo>
                    <a:cubicBezTo>
                      <a:pt x="513" y="1204"/>
                      <a:pt x="672" y="1262"/>
                      <a:pt x="826" y="1262"/>
                    </a:cubicBezTo>
                    <a:cubicBezTo>
                      <a:pt x="1149" y="1262"/>
                      <a:pt x="1454" y="1006"/>
                      <a:pt x="1454" y="620"/>
                    </a:cubicBezTo>
                    <a:cubicBezTo>
                      <a:pt x="1454" y="287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9" name="Google Shape;462;p22">
                <a:extLst>
                  <a:ext uri="{FF2B5EF4-FFF2-40B4-BE49-F238E27FC236}">
                    <a16:creationId xmlns:a16="http://schemas.microsoft.com/office/drawing/2014/main" id="{DD20AD17-41F4-ED93-F576-692AD2963305}"/>
                  </a:ext>
                </a:extLst>
              </p:cNvPr>
              <p:cNvSpPr/>
              <p:nvPr/>
            </p:nvSpPr>
            <p:spPr>
              <a:xfrm>
                <a:off x="7199292" y="4049574"/>
                <a:ext cx="331511" cy="299741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8765" extrusionOk="0">
                    <a:moveTo>
                      <a:pt x="8145" y="1"/>
                    </a:moveTo>
                    <a:cubicBezTo>
                      <a:pt x="7979" y="1"/>
                      <a:pt x="7860" y="96"/>
                      <a:pt x="7836" y="263"/>
                    </a:cubicBezTo>
                    <a:lnTo>
                      <a:pt x="7598" y="1906"/>
                    </a:lnTo>
                    <a:lnTo>
                      <a:pt x="5645" y="1906"/>
                    </a:lnTo>
                    <a:lnTo>
                      <a:pt x="5645" y="3144"/>
                    </a:lnTo>
                    <a:lnTo>
                      <a:pt x="7407" y="3144"/>
                    </a:lnTo>
                    <a:lnTo>
                      <a:pt x="7288" y="3787"/>
                    </a:lnTo>
                    <a:lnTo>
                      <a:pt x="5645" y="3787"/>
                    </a:lnTo>
                    <a:lnTo>
                      <a:pt x="5645" y="5026"/>
                    </a:lnTo>
                    <a:lnTo>
                      <a:pt x="7098" y="5026"/>
                    </a:lnTo>
                    <a:lnTo>
                      <a:pt x="7002" y="5645"/>
                    </a:lnTo>
                    <a:lnTo>
                      <a:pt x="5645" y="5645"/>
                    </a:lnTo>
                    <a:lnTo>
                      <a:pt x="5645" y="6883"/>
                    </a:lnTo>
                    <a:lnTo>
                      <a:pt x="6812" y="6883"/>
                    </a:lnTo>
                    <a:cubicBezTo>
                      <a:pt x="6812" y="6955"/>
                      <a:pt x="6669" y="7836"/>
                      <a:pt x="6669" y="7883"/>
                    </a:cubicBezTo>
                    <a:cubicBezTo>
                      <a:pt x="6645" y="8026"/>
                      <a:pt x="6526" y="8145"/>
                      <a:pt x="6383" y="8145"/>
                    </a:cubicBezTo>
                    <a:lnTo>
                      <a:pt x="430" y="8145"/>
                    </a:lnTo>
                    <a:cubicBezTo>
                      <a:pt x="1" y="8145"/>
                      <a:pt x="1" y="8765"/>
                      <a:pt x="430" y="8765"/>
                    </a:cubicBezTo>
                    <a:lnTo>
                      <a:pt x="6359" y="8765"/>
                    </a:lnTo>
                    <a:cubicBezTo>
                      <a:pt x="6812" y="8765"/>
                      <a:pt x="7217" y="8431"/>
                      <a:pt x="7288" y="7979"/>
                    </a:cubicBezTo>
                    <a:cubicBezTo>
                      <a:pt x="7288" y="7907"/>
                      <a:pt x="8407" y="692"/>
                      <a:pt x="8407" y="644"/>
                    </a:cubicBezTo>
                    <a:lnTo>
                      <a:pt x="9384" y="644"/>
                    </a:lnTo>
                    <a:cubicBezTo>
                      <a:pt x="9551" y="620"/>
                      <a:pt x="9693" y="477"/>
                      <a:pt x="9693" y="310"/>
                    </a:cubicBezTo>
                    <a:cubicBezTo>
                      <a:pt x="9693" y="144"/>
                      <a:pt x="9551" y="1"/>
                      <a:pt x="9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0" name="Google Shape;463;p22">
                <a:extLst>
                  <a:ext uri="{FF2B5EF4-FFF2-40B4-BE49-F238E27FC236}">
                    <a16:creationId xmlns:a16="http://schemas.microsoft.com/office/drawing/2014/main" id="{DB25D622-09DC-B0E2-26C5-C6E8082EBC34}"/>
                  </a:ext>
                </a:extLst>
              </p:cNvPr>
              <p:cNvSpPr/>
              <p:nvPr/>
            </p:nvSpPr>
            <p:spPr>
              <a:xfrm>
                <a:off x="7184656" y="4242584"/>
                <a:ext cx="73319" cy="43226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264" extrusionOk="0">
                    <a:moveTo>
                      <a:pt x="0" y="1"/>
                    </a:moveTo>
                    <a:lnTo>
                      <a:pt x="167" y="977"/>
                    </a:lnTo>
                    <a:cubicBezTo>
                      <a:pt x="191" y="1144"/>
                      <a:pt x="310" y="1239"/>
                      <a:pt x="453" y="1263"/>
                    </a:cubicBezTo>
                    <a:lnTo>
                      <a:pt x="2144" y="1263"/>
                    </a:lnTo>
                    <a:lnTo>
                      <a:pt x="21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1" name="Google Shape;464;p22">
                <a:extLst>
                  <a:ext uri="{FF2B5EF4-FFF2-40B4-BE49-F238E27FC236}">
                    <a16:creationId xmlns:a16="http://schemas.microsoft.com/office/drawing/2014/main" id="{7108012D-7D37-8B38-9E17-9FA4A343B610}"/>
                  </a:ext>
                </a:extLst>
              </p:cNvPr>
              <p:cNvSpPr/>
              <p:nvPr/>
            </p:nvSpPr>
            <p:spPr>
              <a:xfrm>
                <a:off x="7174875" y="4179080"/>
                <a:ext cx="83100" cy="42371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1239" extrusionOk="0">
                    <a:moveTo>
                      <a:pt x="1" y="0"/>
                    </a:moveTo>
                    <a:lnTo>
                      <a:pt x="191" y="1239"/>
                    </a:lnTo>
                    <a:lnTo>
                      <a:pt x="2430" y="1239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2" name="Google Shape;465;p22">
                <a:extLst>
                  <a:ext uri="{FF2B5EF4-FFF2-40B4-BE49-F238E27FC236}">
                    <a16:creationId xmlns:a16="http://schemas.microsoft.com/office/drawing/2014/main" id="{BF4A86BB-46E3-9440-88D2-79A016C13063}"/>
                  </a:ext>
                </a:extLst>
              </p:cNvPr>
              <p:cNvSpPr/>
              <p:nvPr/>
            </p:nvSpPr>
            <p:spPr>
              <a:xfrm>
                <a:off x="7166736" y="4114754"/>
                <a:ext cx="91239" cy="43191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263" extrusionOk="0">
                    <a:moveTo>
                      <a:pt x="334" y="0"/>
                    </a:moveTo>
                    <a:cubicBezTo>
                      <a:pt x="143" y="0"/>
                      <a:pt x="0" y="167"/>
                      <a:pt x="24" y="357"/>
                    </a:cubicBezTo>
                    <a:lnTo>
                      <a:pt x="167" y="1262"/>
                    </a:lnTo>
                    <a:lnTo>
                      <a:pt x="2668" y="1262"/>
                    </a:lnTo>
                    <a:lnTo>
                      <a:pt x="26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3" name="Google Shape;466;p22">
                <a:extLst>
                  <a:ext uri="{FF2B5EF4-FFF2-40B4-BE49-F238E27FC236}">
                    <a16:creationId xmlns:a16="http://schemas.microsoft.com/office/drawing/2014/main" id="{09A60EAB-680E-C9EA-1504-BF8D8B1D1599}"/>
                  </a:ext>
                </a:extLst>
              </p:cNvPr>
              <p:cNvSpPr/>
              <p:nvPr/>
            </p:nvSpPr>
            <p:spPr>
              <a:xfrm>
                <a:off x="7278289" y="4242584"/>
                <a:ext cx="92880" cy="42405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1240" extrusionOk="0">
                    <a:moveTo>
                      <a:pt x="1" y="1"/>
                    </a:moveTo>
                    <a:lnTo>
                      <a:pt x="1" y="1239"/>
                    </a:lnTo>
                    <a:lnTo>
                      <a:pt x="2716" y="1239"/>
                    </a:lnTo>
                    <a:lnTo>
                      <a:pt x="27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4" name="Google Shape;467;p22">
                <a:extLst>
                  <a:ext uri="{FF2B5EF4-FFF2-40B4-BE49-F238E27FC236}">
                    <a16:creationId xmlns:a16="http://schemas.microsoft.com/office/drawing/2014/main" id="{B7B7CF81-D426-6C65-C014-69E3CFAA7F4B}"/>
                  </a:ext>
                </a:extLst>
              </p:cNvPr>
              <p:cNvSpPr/>
              <p:nvPr/>
            </p:nvSpPr>
            <p:spPr>
              <a:xfrm>
                <a:off x="7278289" y="4179080"/>
                <a:ext cx="92880" cy="42371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1239" extrusionOk="0">
                    <a:moveTo>
                      <a:pt x="1" y="0"/>
                    </a:moveTo>
                    <a:lnTo>
                      <a:pt x="1" y="1239"/>
                    </a:lnTo>
                    <a:lnTo>
                      <a:pt x="2716" y="1239"/>
                    </a:lnTo>
                    <a:lnTo>
                      <a:pt x="27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5" name="Google Shape;468;p22">
                <a:extLst>
                  <a:ext uri="{FF2B5EF4-FFF2-40B4-BE49-F238E27FC236}">
                    <a16:creationId xmlns:a16="http://schemas.microsoft.com/office/drawing/2014/main" id="{F00956EA-E126-41EB-5308-00806EC6B57D}"/>
                  </a:ext>
                </a:extLst>
              </p:cNvPr>
              <p:cNvSpPr/>
              <p:nvPr/>
            </p:nvSpPr>
            <p:spPr>
              <a:xfrm>
                <a:off x="7278289" y="4114754"/>
                <a:ext cx="92880" cy="42371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1239" extrusionOk="0">
                    <a:moveTo>
                      <a:pt x="1" y="0"/>
                    </a:moveTo>
                    <a:lnTo>
                      <a:pt x="1" y="1238"/>
                    </a:lnTo>
                    <a:lnTo>
                      <a:pt x="2716" y="1238"/>
                    </a:lnTo>
                    <a:lnTo>
                      <a:pt x="27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17" name="Google Shape;469;p22">
              <a:extLst>
                <a:ext uri="{FF2B5EF4-FFF2-40B4-BE49-F238E27FC236}">
                  <a16:creationId xmlns:a16="http://schemas.microsoft.com/office/drawing/2014/main" id="{2E5DC54D-54C5-8BAF-FDAF-2E32BCC57BB8}"/>
                </a:ext>
              </a:extLst>
            </p:cNvPr>
            <p:cNvGrpSpPr/>
            <p:nvPr/>
          </p:nvGrpSpPr>
          <p:grpSpPr>
            <a:xfrm>
              <a:off x="2005400" y="1248480"/>
              <a:ext cx="2061000" cy="1052046"/>
              <a:chOff x="2005400" y="1248480"/>
              <a:chExt cx="2061000" cy="1052046"/>
            </a:xfrm>
          </p:grpSpPr>
          <p:grpSp>
            <p:nvGrpSpPr>
              <p:cNvPr id="33" name="Google Shape;470;p22">
                <a:extLst>
                  <a:ext uri="{FF2B5EF4-FFF2-40B4-BE49-F238E27FC236}">
                    <a16:creationId xmlns:a16="http://schemas.microsoft.com/office/drawing/2014/main" id="{2BF9F72B-5564-AAB8-9AC5-7989725E9419}"/>
                  </a:ext>
                </a:extLst>
              </p:cNvPr>
              <p:cNvGrpSpPr/>
              <p:nvPr/>
            </p:nvGrpSpPr>
            <p:grpSpPr>
              <a:xfrm>
                <a:off x="2005400" y="1619862"/>
                <a:ext cx="2061000" cy="680664"/>
                <a:chOff x="1776800" y="1531613"/>
                <a:chExt cx="2061000" cy="680664"/>
              </a:xfrm>
            </p:grpSpPr>
            <p:sp>
              <p:nvSpPr>
                <p:cNvPr id="35" name="Google Shape;471;p22">
                  <a:extLst>
                    <a:ext uri="{FF2B5EF4-FFF2-40B4-BE49-F238E27FC236}">
                      <a16:creationId xmlns:a16="http://schemas.microsoft.com/office/drawing/2014/main" id="{1BB0F383-E9E0-3579-898B-10995A92D2E5}"/>
                    </a:ext>
                  </a:extLst>
                </p:cNvPr>
                <p:cNvSpPr txBox="1"/>
                <p:nvPr/>
              </p:nvSpPr>
              <p:spPr>
                <a:xfrm>
                  <a:off x="1776800" y="1531613"/>
                  <a:ext cx="2061000" cy="27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Benefits</a:t>
                  </a:r>
                  <a:endParaRPr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36" name="Google Shape;472;p22">
                  <a:extLst>
                    <a:ext uri="{FF2B5EF4-FFF2-40B4-BE49-F238E27FC236}">
                      <a16:creationId xmlns:a16="http://schemas.microsoft.com/office/drawing/2014/main" id="{D23E7C18-6A27-D347-1DEF-4FB742936F28}"/>
                    </a:ext>
                  </a:extLst>
                </p:cNvPr>
                <p:cNvSpPr txBox="1"/>
                <p:nvPr/>
              </p:nvSpPr>
              <p:spPr>
                <a:xfrm>
                  <a:off x="1776800" y="1813576"/>
                  <a:ext cx="20610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34" name="Google Shape;473;p22">
                <a:extLst>
                  <a:ext uri="{FF2B5EF4-FFF2-40B4-BE49-F238E27FC236}">
                    <a16:creationId xmlns:a16="http://schemas.microsoft.com/office/drawing/2014/main" id="{2B7EA264-75C3-E13C-3B3B-50BF44828CF7}"/>
                  </a:ext>
                </a:extLst>
              </p:cNvPr>
              <p:cNvSpPr txBox="1"/>
              <p:nvPr/>
            </p:nvSpPr>
            <p:spPr>
              <a:xfrm>
                <a:off x="2005400" y="1248480"/>
                <a:ext cx="2061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 dirty="0">
                    <a:solidFill>
                      <a:schemeClr val="accent2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$896 M</a:t>
                </a:r>
                <a:endParaRPr sz="3200" b="1" dirty="0">
                  <a:solidFill>
                    <a:schemeClr val="accent2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" name="Google Shape;474;p22">
              <a:extLst>
                <a:ext uri="{FF2B5EF4-FFF2-40B4-BE49-F238E27FC236}">
                  <a16:creationId xmlns:a16="http://schemas.microsoft.com/office/drawing/2014/main" id="{7F9CDA9E-581A-54F1-8EAC-3AA84F2DD4D6}"/>
                </a:ext>
              </a:extLst>
            </p:cNvPr>
            <p:cNvGrpSpPr/>
            <p:nvPr/>
          </p:nvGrpSpPr>
          <p:grpSpPr>
            <a:xfrm>
              <a:off x="5077875" y="1248480"/>
              <a:ext cx="2061000" cy="1052046"/>
              <a:chOff x="5077875" y="1248480"/>
              <a:chExt cx="2061000" cy="1052046"/>
            </a:xfrm>
          </p:grpSpPr>
          <p:grpSp>
            <p:nvGrpSpPr>
              <p:cNvPr id="29" name="Google Shape;475;p22">
                <a:extLst>
                  <a:ext uri="{FF2B5EF4-FFF2-40B4-BE49-F238E27FC236}">
                    <a16:creationId xmlns:a16="http://schemas.microsoft.com/office/drawing/2014/main" id="{14BBD6A4-242D-FE62-7321-EA8B3AE668E4}"/>
                  </a:ext>
                </a:extLst>
              </p:cNvPr>
              <p:cNvGrpSpPr/>
              <p:nvPr/>
            </p:nvGrpSpPr>
            <p:grpSpPr>
              <a:xfrm>
                <a:off x="5077875" y="1619862"/>
                <a:ext cx="2061000" cy="680664"/>
                <a:chOff x="5306475" y="1531613"/>
                <a:chExt cx="2061000" cy="680664"/>
              </a:xfrm>
            </p:grpSpPr>
            <p:sp>
              <p:nvSpPr>
                <p:cNvPr id="31" name="Google Shape;476;p22">
                  <a:extLst>
                    <a:ext uri="{FF2B5EF4-FFF2-40B4-BE49-F238E27FC236}">
                      <a16:creationId xmlns:a16="http://schemas.microsoft.com/office/drawing/2014/main" id="{CC5EDDC1-EF2B-A8F6-319D-5AB000B9A00C}"/>
                    </a:ext>
                  </a:extLst>
                </p:cNvPr>
                <p:cNvSpPr txBox="1"/>
                <p:nvPr/>
              </p:nvSpPr>
              <p:spPr>
                <a:xfrm>
                  <a:off x="5306475" y="1531613"/>
                  <a:ext cx="2061000" cy="27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New investors</a:t>
                  </a:r>
                  <a:endParaRPr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32" name="Google Shape;477;p22">
                  <a:extLst>
                    <a:ext uri="{FF2B5EF4-FFF2-40B4-BE49-F238E27FC236}">
                      <a16:creationId xmlns:a16="http://schemas.microsoft.com/office/drawing/2014/main" id="{C44E96BD-9CD1-EBA1-6AC8-0B6A274AE0DC}"/>
                    </a:ext>
                  </a:extLst>
                </p:cNvPr>
                <p:cNvSpPr txBox="1"/>
                <p:nvPr/>
              </p:nvSpPr>
              <p:spPr>
                <a:xfrm>
                  <a:off x="5306475" y="1813576"/>
                  <a:ext cx="20610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30" name="Google Shape;478;p22">
                <a:extLst>
                  <a:ext uri="{FF2B5EF4-FFF2-40B4-BE49-F238E27FC236}">
                    <a16:creationId xmlns:a16="http://schemas.microsoft.com/office/drawing/2014/main" id="{B03F6FAB-7C93-2785-4C6D-4E80F214EA9D}"/>
                  </a:ext>
                </a:extLst>
              </p:cNvPr>
              <p:cNvSpPr txBox="1"/>
              <p:nvPr/>
            </p:nvSpPr>
            <p:spPr>
              <a:xfrm>
                <a:off x="5077875" y="1248480"/>
                <a:ext cx="2061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 dirty="0">
                    <a:solidFill>
                      <a:schemeClr val="accent3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+45 </a:t>
                </a:r>
                <a:endParaRPr sz="3200" b="1" dirty="0">
                  <a:solidFill>
                    <a:schemeClr val="accent3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9" name="Google Shape;479;p22">
              <a:extLst>
                <a:ext uri="{FF2B5EF4-FFF2-40B4-BE49-F238E27FC236}">
                  <a16:creationId xmlns:a16="http://schemas.microsoft.com/office/drawing/2014/main" id="{5A1D0405-DDC1-71A5-A210-37FDD626345D}"/>
                </a:ext>
              </a:extLst>
            </p:cNvPr>
            <p:cNvGrpSpPr/>
            <p:nvPr/>
          </p:nvGrpSpPr>
          <p:grpSpPr>
            <a:xfrm>
              <a:off x="2005400" y="3346855"/>
              <a:ext cx="2061000" cy="1056837"/>
              <a:chOff x="2005400" y="3346855"/>
              <a:chExt cx="2061000" cy="1056837"/>
            </a:xfrm>
          </p:grpSpPr>
          <p:grpSp>
            <p:nvGrpSpPr>
              <p:cNvPr id="25" name="Google Shape;480;p22">
                <a:extLst>
                  <a:ext uri="{FF2B5EF4-FFF2-40B4-BE49-F238E27FC236}">
                    <a16:creationId xmlns:a16="http://schemas.microsoft.com/office/drawing/2014/main" id="{0B202DAE-80EF-003D-59FF-FF8B9F3312A5}"/>
                  </a:ext>
                </a:extLst>
              </p:cNvPr>
              <p:cNvGrpSpPr/>
              <p:nvPr/>
            </p:nvGrpSpPr>
            <p:grpSpPr>
              <a:xfrm>
                <a:off x="2005400" y="3723013"/>
                <a:ext cx="2061000" cy="680679"/>
                <a:chOff x="1776800" y="3555938"/>
                <a:chExt cx="2061000" cy="680679"/>
              </a:xfrm>
            </p:grpSpPr>
            <p:sp>
              <p:nvSpPr>
                <p:cNvPr id="27" name="Google Shape;481;p22">
                  <a:extLst>
                    <a:ext uri="{FF2B5EF4-FFF2-40B4-BE49-F238E27FC236}">
                      <a16:creationId xmlns:a16="http://schemas.microsoft.com/office/drawing/2014/main" id="{32DE2B19-579D-9586-8887-49C10E9C4546}"/>
                    </a:ext>
                  </a:extLst>
                </p:cNvPr>
                <p:cNvSpPr txBox="1"/>
                <p:nvPr/>
              </p:nvSpPr>
              <p:spPr>
                <a:xfrm>
                  <a:off x="1776800" y="3555938"/>
                  <a:ext cx="2061000" cy="27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Online sales</a:t>
                  </a:r>
                  <a:endParaRPr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8" name="Google Shape;482;p22">
                  <a:extLst>
                    <a:ext uri="{FF2B5EF4-FFF2-40B4-BE49-F238E27FC236}">
                      <a16:creationId xmlns:a16="http://schemas.microsoft.com/office/drawing/2014/main" id="{FC254909-19FC-1F00-257F-6F58A8716F31}"/>
                    </a:ext>
                  </a:extLst>
                </p:cNvPr>
                <p:cNvSpPr txBox="1"/>
                <p:nvPr/>
              </p:nvSpPr>
              <p:spPr>
                <a:xfrm>
                  <a:off x="1776800" y="3833117"/>
                  <a:ext cx="20610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26" name="Google Shape;483;p22">
                <a:extLst>
                  <a:ext uri="{FF2B5EF4-FFF2-40B4-BE49-F238E27FC236}">
                    <a16:creationId xmlns:a16="http://schemas.microsoft.com/office/drawing/2014/main" id="{4563D65F-48B4-11CE-7607-E415EC1540B6}"/>
                  </a:ext>
                </a:extLst>
              </p:cNvPr>
              <p:cNvSpPr txBox="1"/>
              <p:nvPr/>
            </p:nvSpPr>
            <p:spPr>
              <a:xfrm>
                <a:off x="2005400" y="3346855"/>
                <a:ext cx="2061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 dirty="0">
                    <a:solidFill>
                      <a:schemeClr val="accent4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$3.1 B</a:t>
                </a:r>
                <a:endParaRPr sz="3200" b="1" dirty="0">
                  <a:solidFill>
                    <a:schemeClr val="accent4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0" name="Google Shape;484;p22">
              <a:extLst>
                <a:ext uri="{FF2B5EF4-FFF2-40B4-BE49-F238E27FC236}">
                  <a16:creationId xmlns:a16="http://schemas.microsoft.com/office/drawing/2014/main" id="{B97BC4A4-17E8-D44A-BA2E-E60144A90D1D}"/>
                </a:ext>
              </a:extLst>
            </p:cNvPr>
            <p:cNvGrpSpPr/>
            <p:nvPr/>
          </p:nvGrpSpPr>
          <p:grpSpPr>
            <a:xfrm>
              <a:off x="5077875" y="3346855"/>
              <a:ext cx="2061000" cy="1056837"/>
              <a:chOff x="5077875" y="3346855"/>
              <a:chExt cx="2061000" cy="1056837"/>
            </a:xfrm>
          </p:grpSpPr>
          <p:grpSp>
            <p:nvGrpSpPr>
              <p:cNvPr id="21" name="Google Shape;485;p22">
                <a:extLst>
                  <a:ext uri="{FF2B5EF4-FFF2-40B4-BE49-F238E27FC236}">
                    <a16:creationId xmlns:a16="http://schemas.microsoft.com/office/drawing/2014/main" id="{C998B80F-EBCC-61C7-572C-5F329DCD41B4}"/>
                  </a:ext>
                </a:extLst>
              </p:cNvPr>
              <p:cNvGrpSpPr/>
              <p:nvPr/>
            </p:nvGrpSpPr>
            <p:grpSpPr>
              <a:xfrm>
                <a:off x="5077875" y="3723013"/>
                <a:ext cx="2061000" cy="680679"/>
                <a:chOff x="5306475" y="3555938"/>
                <a:chExt cx="2061000" cy="680679"/>
              </a:xfrm>
            </p:grpSpPr>
            <p:sp>
              <p:nvSpPr>
                <p:cNvPr id="23" name="Google Shape;486;p22">
                  <a:extLst>
                    <a:ext uri="{FF2B5EF4-FFF2-40B4-BE49-F238E27FC236}">
                      <a16:creationId xmlns:a16="http://schemas.microsoft.com/office/drawing/2014/main" id="{3398D636-0EDB-FE71-D234-2204D1E5937D}"/>
                    </a:ext>
                  </a:extLst>
                </p:cNvPr>
                <p:cNvSpPr txBox="1"/>
                <p:nvPr/>
              </p:nvSpPr>
              <p:spPr>
                <a:xfrm>
                  <a:off x="5306475" y="3555938"/>
                  <a:ext cx="2061000" cy="27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New products</a:t>
                  </a:r>
                  <a:endParaRPr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4" name="Google Shape;487;p22">
                  <a:extLst>
                    <a:ext uri="{FF2B5EF4-FFF2-40B4-BE49-F238E27FC236}">
                      <a16:creationId xmlns:a16="http://schemas.microsoft.com/office/drawing/2014/main" id="{2CAA3B79-C7BA-F8E5-F077-7E92CC7F9B33}"/>
                    </a:ext>
                  </a:extLst>
                </p:cNvPr>
                <p:cNvSpPr txBox="1"/>
                <p:nvPr/>
              </p:nvSpPr>
              <p:spPr>
                <a:xfrm>
                  <a:off x="5306475" y="3833117"/>
                  <a:ext cx="20610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</a:p>
              </p:txBody>
            </p:sp>
          </p:grpSp>
          <p:sp>
            <p:nvSpPr>
              <p:cNvPr id="22" name="Google Shape;488;p22">
                <a:extLst>
                  <a:ext uri="{FF2B5EF4-FFF2-40B4-BE49-F238E27FC236}">
                    <a16:creationId xmlns:a16="http://schemas.microsoft.com/office/drawing/2014/main" id="{2FF5B13F-568A-BB22-5062-9F1FC3ED48B3}"/>
                  </a:ext>
                </a:extLst>
              </p:cNvPr>
              <p:cNvSpPr txBox="1"/>
              <p:nvPr/>
            </p:nvSpPr>
            <p:spPr>
              <a:xfrm>
                <a:off x="5077875" y="3346855"/>
                <a:ext cx="2061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 dirty="0">
                    <a:solidFill>
                      <a:schemeClr val="accent5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346</a:t>
                </a:r>
                <a:endParaRPr sz="3200" b="1" dirty="0">
                  <a:solidFill>
                    <a:schemeClr val="accent5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CAEE32E-2ABC-DB2C-3B86-187D6C975A0F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5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38;p25">
            <a:extLst>
              <a:ext uri="{FF2B5EF4-FFF2-40B4-BE49-F238E27FC236}">
                <a16:creationId xmlns:a16="http://schemas.microsoft.com/office/drawing/2014/main" id="{A50318FC-CD5B-6BDF-4CD5-65AC1E2F0C9C}"/>
              </a:ext>
            </a:extLst>
          </p:cNvPr>
          <p:cNvSpPr/>
          <p:nvPr/>
        </p:nvSpPr>
        <p:spPr>
          <a:xfrm>
            <a:off x="623528" y="2095603"/>
            <a:ext cx="5239950" cy="12160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Lora" pitchFamily="2" charset="0"/>
            </a:endParaRPr>
          </a:p>
        </p:txBody>
      </p:sp>
      <p:grpSp>
        <p:nvGrpSpPr>
          <p:cNvPr id="95" name="Google Shape;540;p25">
            <a:extLst>
              <a:ext uri="{FF2B5EF4-FFF2-40B4-BE49-F238E27FC236}">
                <a16:creationId xmlns:a16="http://schemas.microsoft.com/office/drawing/2014/main" id="{6E79196F-322D-9571-F74A-EAE9DAD02CAE}"/>
              </a:ext>
            </a:extLst>
          </p:cNvPr>
          <p:cNvGrpSpPr/>
          <p:nvPr/>
        </p:nvGrpSpPr>
        <p:grpSpPr>
          <a:xfrm>
            <a:off x="4717992" y="1582208"/>
            <a:ext cx="2293548" cy="2293548"/>
            <a:chOff x="2737557" y="1050109"/>
            <a:chExt cx="1834500" cy="1834500"/>
          </a:xfrm>
        </p:grpSpPr>
        <p:sp>
          <p:nvSpPr>
            <p:cNvPr id="96" name="Google Shape;541;p25">
              <a:extLst>
                <a:ext uri="{FF2B5EF4-FFF2-40B4-BE49-F238E27FC236}">
                  <a16:creationId xmlns:a16="http://schemas.microsoft.com/office/drawing/2014/main" id="{CB04D7AE-9648-D081-3051-2F549869E3A3}"/>
                </a:ext>
              </a:extLst>
            </p:cNvPr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2;p25">
              <a:extLst>
                <a:ext uri="{FF2B5EF4-FFF2-40B4-BE49-F238E27FC236}">
                  <a16:creationId xmlns:a16="http://schemas.microsoft.com/office/drawing/2014/main" id="{A574478B-270D-9611-812F-055BE09A641C}"/>
                </a:ext>
              </a:extLst>
            </p:cNvPr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dist="6667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C4E759B-BF9C-B90A-B9C4-8302805174EE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  <p:grpSp>
        <p:nvGrpSpPr>
          <p:cNvPr id="42" name="Google Shape;547;p25">
            <a:extLst>
              <a:ext uri="{FF2B5EF4-FFF2-40B4-BE49-F238E27FC236}">
                <a16:creationId xmlns:a16="http://schemas.microsoft.com/office/drawing/2014/main" id="{AE14C0B7-25D7-131B-D483-7104E4197838}"/>
              </a:ext>
            </a:extLst>
          </p:cNvPr>
          <p:cNvGrpSpPr/>
          <p:nvPr/>
        </p:nvGrpSpPr>
        <p:grpSpPr>
          <a:xfrm>
            <a:off x="3345132" y="3871744"/>
            <a:ext cx="2336125" cy="2336124"/>
            <a:chOff x="2737557" y="1050109"/>
            <a:chExt cx="1834500" cy="1834500"/>
          </a:xfrm>
        </p:grpSpPr>
        <p:sp>
          <p:nvSpPr>
            <p:cNvPr id="82" name="Google Shape;548;p25">
              <a:extLst>
                <a:ext uri="{FF2B5EF4-FFF2-40B4-BE49-F238E27FC236}">
                  <a16:creationId xmlns:a16="http://schemas.microsoft.com/office/drawing/2014/main" id="{378880B5-11DE-C2C0-0589-D3E7DD4D422E}"/>
                </a:ext>
              </a:extLst>
            </p:cNvPr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83" name="Google Shape;549;p25">
              <a:extLst>
                <a:ext uri="{FF2B5EF4-FFF2-40B4-BE49-F238E27FC236}">
                  <a16:creationId xmlns:a16="http://schemas.microsoft.com/office/drawing/2014/main" id="{07DCAD18-3871-1CE8-6673-E15CCAA345E5}"/>
                </a:ext>
              </a:extLst>
            </p:cNvPr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dist="6667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grpSp>
        <p:nvGrpSpPr>
          <p:cNvPr id="44" name="Google Shape;554;p25">
            <a:extLst>
              <a:ext uri="{FF2B5EF4-FFF2-40B4-BE49-F238E27FC236}">
                <a16:creationId xmlns:a16="http://schemas.microsoft.com/office/drawing/2014/main" id="{CEE27769-BD87-3823-3D71-93A9B91ECD05}"/>
              </a:ext>
            </a:extLst>
          </p:cNvPr>
          <p:cNvGrpSpPr/>
          <p:nvPr/>
        </p:nvGrpSpPr>
        <p:grpSpPr>
          <a:xfrm>
            <a:off x="6045716" y="3871744"/>
            <a:ext cx="2336125" cy="2336124"/>
            <a:chOff x="2737557" y="1050109"/>
            <a:chExt cx="1834500" cy="1834500"/>
          </a:xfrm>
        </p:grpSpPr>
        <p:sp>
          <p:nvSpPr>
            <p:cNvPr id="77" name="Google Shape;555;p25">
              <a:extLst>
                <a:ext uri="{FF2B5EF4-FFF2-40B4-BE49-F238E27FC236}">
                  <a16:creationId xmlns:a16="http://schemas.microsoft.com/office/drawing/2014/main" id="{1CA98D89-A19F-E9C9-36E6-6F20FF8CB885}"/>
                </a:ext>
              </a:extLst>
            </p:cNvPr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78" name="Google Shape;556;p25">
              <a:extLst>
                <a:ext uri="{FF2B5EF4-FFF2-40B4-BE49-F238E27FC236}">
                  <a16:creationId xmlns:a16="http://schemas.microsoft.com/office/drawing/2014/main" id="{09413E03-7AB1-5D68-7730-BF8A86DD714C}"/>
                </a:ext>
              </a:extLst>
            </p:cNvPr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dist="6667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sp>
        <p:nvSpPr>
          <p:cNvPr id="46" name="Google Shape;561;p25">
            <a:extLst>
              <a:ext uri="{FF2B5EF4-FFF2-40B4-BE49-F238E27FC236}">
                <a16:creationId xmlns:a16="http://schemas.microsoft.com/office/drawing/2014/main" id="{35A6F165-4280-B436-BC19-A0326CA86891}"/>
              </a:ext>
            </a:extLst>
          </p:cNvPr>
          <p:cNvSpPr/>
          <p:nvPr/>
        </p:nvSpPr>
        <p:spPr>
          <a:xfrm>
            <a:off x="5099478" y="1939670"/>
            <a:ext cx="1528128" cy="1528127"/>
          </a:xfrm>
          <a:prstGeom prst="arc">
            <a:avLst>
              <a:gd name="adj1" fmla="val 5381538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 pitchFamily="2" charset="0"/>
            </a:endParaRPr>
          </a:p>
        </p:txBody>
      </p:sp>
      <p:sp>
        <p:nvSpPr>
          <p:cNvPr id="47" name="Google Shape;562;p25">
            <a:extLst>
              <a:ext uri="{FF2B5EF4-FFF2-40B4-BE49-F238E27FC236}">
                <a16:creationId xmlns:a16="http://schemas.microsoft.com/office/drawing/2014/main" id="{55E4DF60-DF69-96C1-F4B0-1CC5B6A99723}"/>
              </a:ext>
            </a:extLst>
          </p:cNvPr>
          <p:cNvSpPr/>
          <p:nvPr/>
        </p:nvSpPr>
        <p:spPr>
          <a:xfrm>
            <a:off x="6449706" y="4281557"/>
            <a:ext cx="1528128" cy="1528127"/>
          </a:xfrm>
          <a:prstGeom prst="arc">
            <a:avLst>
              <a:gd name="adj1" fmla="val 16283273"/>
              <a:gd name="adj2" fmla="val 1085012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 pitchFamily="2" charset="0"/>
            </a:endParaRPr>
          </a:p>
        </p:txBody>
      </p:sp>
      <p:sp>
        <p:nvSpPr>
          <p:cNvPr id="48" name="Google Shape;563;p25">
            <a:extLst>
              <a:ext uri="{FF2B5EF4-FFF2-40B4-BE49-F238E27FC236}">
                <a16:creationId xmlns:a16="http://schemas.microsoft.com/office/drawing/2014/main" id="{8166158C-0F6D-282C-8F58-B7D330906BFA}"/>
              </a:ext>
            </a:extLst>
          </p:cNvPr>
          <p:cNvSpPr/>
          <p:nvPr/>
        </p:nvSpPr>
        <p:spPr>
          <a:xfrm>
            <a:off x="3749122" y="4281557"/>
            <a:ext cx="1528128" cy="1528127"/>
          </a:xfrm>
          <a:prstGeom prst="arc">
            <a:avLst>
              <a:gd name="adj1" fmla="val 5337740"/>
              <a:gd name="adj2" fmla="val 2155199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 pitchFamily="2" charset="0"/>
            </a:endParaRPr>
          </a:p>
        </p:txBody>
      </p:sp>
      <p:sp>
        <p:nvSpPr>
          <p:cNvPr id="49" name="Google Shape;564;p25">
            <a:extLst>
              <a:ext uri="{FF2B5EF4-FFF2-40B4-BE49-F238E27FC236}">
                <a16:creationId xmlns:a16="http://schemas.microsoft.com/office/drawing/2014/main" id="{0ED34173-0D9C-1E0D-B480-78CD54D4DD98}"/>
              </a:ext>
            </a:extLst>
          </p:cNvPr>
          <p:cNvSpPr txBox="1"/>
          <p:nvPr/>
        </p:nvSpPr>
        <p:spPr>
          <a:xfrm>
            <a:off x="1132522" y="2249434"/>
            <a:ext cx="3181562" cy="90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rPr>
              <a:t>Website ROI calculation process</a:t>
            </a:r>
            <a:endParaRPr sz="2400" b="1" dirty="0">
              <a:solidFill>
                <a:schemeClr val="accent1"/>
              </a:solidFill>
              <a:latin typeface="Lora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0" name="Google Shape;565;p25">
            <a:extLst>
              <a:ext uri="{FF2B5EF4-FFF2-40B4-BE49-F238E27FC236}">
                <a16:creationId xmlns:a16="http://schemas.microsoft.com/office/drawing/2014/main" id="{7B3EE649-75EC-A36D-74DF-2C4A162D252E}"/>
              </a:ext>
            </a:extLst>
          </p:cNvPr>
          <p:cNvGrpSpPr/>
          <p:nvPr/>
        </p:nvGrpSpPr>
        <p:grpSpPr>
          <a:xfrm>
            <a:off x="4287675" y="4806507"/>
            <a:ext cx="451029" cy="466572"/>
            <a:chOff x="7969087" y="4037647"/>
            <a:chExt cx="354182" cy="366387"/>
          </a:xfrm>
        </p:grpSpPr>
        <p:sp>
          <p:nvSpPr>
            <p:cNvPr id="66" name="Google Shape;566;p25">
              <a:extLst>
                <a:ext uri="{FF2B5EF4-FFF2-40B4-BE49-F238E27FC236}">
                  <a16:creationId xmlns:a16="http://schemas.microsoft.com/office/drawing/2014/main" id="{644FDAFF-C18B-000B-0C5B-6082C1075B59}"/>
                </a:ext>
              </a:extLst>
            </p:cNvPr>
            <p:cNvSpPr/>
            <p:nvPr/>
          </p:nvSpPr>
          <p:spPr>
            <a:xfrm>
              <a:off x="8215784" y="4261643"/>
              <a:ext cx="107485" cy="142391"/>
            </a:xfrm>
            <a:custGeom>
              <a:avLst/>
              <a:gdLst/>
              <a:ahLst/>
              <a:cxnLst/>
              <a:rect l="l" t="t" r="r" b="b"/>
              <a:pathLst>
                <a:path w="3144" h="4165" extrusionOk="0">
                  <a:moveTo>
                    <a:pt x="1559" y="1"/>
                  </a:moveTo>
                  <a:cubicBezTo>
                    <a:pt x="992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86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34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6" y="22"/>
                    <a:pt x="1681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7" name="Google Shape;567;p25">
              <a:extLst>
                <a:ext uri="{FF2B5EF4-FFF2-40B4-BE49-F238E27FC236}">
                  <a16:creationId xmlns:a16="http://schemas.microsoft.com/office/drawing/2014/main" id="{9228BE51-45DD-0433-5E31-B96611ACF304}"/>
                </a:ext>
              </a:extLst>
            </p:cNvPr>
            <p:cNvSpPr/>
            <p:nvPr/>
          </p:nvSpPr>
          <p:spPr>
            <a:xfrm>
              <a:off x="8092846" y="4261643"/>
              <a:ext cx="107485" cy="142391"/>
            </a:xfrm>
            <a:custGeom>
              <a:avLst/>
              <a:gdLst/>
              <a:ahLst/>
              <a:cxnLst/>
              <a:rect l="l" t="t" r="r" b="b"/>
              <a:pathLst>
                <a:path w="3144" h="4165" extrusionOk="0">
                  <a:moveTo>
                    <a:pt x="1550" y="1"/>
                  </a:moveTo>
                  <a:cubicBezTo>
                    <a:pt x="976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62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10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2" y="22"/>
                    <a:pt x="1675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8" name="Google Shape;568;p25">
              <a:extLst>
                <a:ext uri="{FF2B5EF4-FFF2-40B4-BE49-F238E27FC236}">
                  <a16:creationId xmlns:a16="http://schemas.microsoft.com/office/drawing/2014/main" id="{1A3D3502-8D25-6B60-CFB9-3E70A4362413}"/>
                </a:ext>
              </a:extLst>
            </p:cNvPr>
            <p:cNvSpPr/>
            <p:nvPr/>
          </p:nvSpPr>
          <p:spPr>
            <a:xfrm>
              <a:off x="8013052" y="4124756"/>
              <a:ext cx="268714" cy="117263"/>
            </a:xfrm>
            <a:custGeom>
              <a:avLst/>
              <a:gdLst/>
              <a:ahLst/>
              <a:cxnLst/>
              <a:rect l="l" t="t" r="r" b="b"/>
              <a:pathLst>
                <a:path w="7860" h="3430" extrusionOk="0">
                  <a:moveTo>
                    <a:pt x="1715" y="1"/>
                  </a:moveTo>
                  <a:cubicBezTo>
                    <a:pt x="1858" y="977"/>
                    <a:pt x="2620" y="1739"/>
                    <a:pt x="3596" y="1882"/>
                  </a:cubicBezTo>
                  <a:lnTo>
                    <a:pt x="3596" y="2311"/>
                  </a:lnTo>
                  <a:lnTo>
                    <a:pt x="929" y="2311"/>
                  </a:lnTo>
                  <a:cubicBezTo>
                    <a:pt x="405" y="2311"/>
                    <a:pt x="0" y="2739"/>
                    <a:pt x="0" y="3239"/>
                  </a:cubicBezTo>
                  <a:lnTo>
                    <a:pt x="0" y="3430"/>
                  </a:lnTo>
                  <a:cubicBezTo>
                    <a:pt x="119" y="3406"/>
                    <a:pt x="215" y="3382"/>
                    <a:pt x="334" y="3382"/>
                  </a:cubicBezTo>
                  <a:cubicBezTo>
                    <a:pt x="429" y="3382"/>
                    <a:pt x="524" y="3406"/>
                    <a:pt x="643" y="3430"/>
                  </a:cubicBezTo>
                  <a:lnTo>
                    <a:pt x="643" y="3406"/>
                  </a:lnTo>
                  <a:lnTo>
                    <a:pt x="643" y="3239"/>
                  </a:lnTo>
                  <a:cubicBezTo>
                    <a:pt x="643" y="3073"/>
                    <a:pt x="762" y="2930"/>
                    <a:pt x="929" y="2930"/>
                  </a:cubicBezTo>
                  <a:lnTo>
                    <a:pt x="3620" y="2930"/>
                  </a:lnTo>
                  <a:lnTo>
                    <a:pt x="3620" y="3406"/>
                  </a:lnTo>
                  <a:cubicBezTo>
                    <a:pt x="3715" y="3382"/>
                    <a:pt x="3811" y="3382"/>
                    <a:pt x="3930" y="3382"/>
                  </a:cubicBezTo>
                  <a:cubicBezTo>
                    <a:pt x="4025" y="3382"/>
                    <a:pt x="4144" y="3382"/>
                    <a:pt x="4239" y="3406"/>
                  </a:cubicBezTo>
                  <a:lnTo>
                    <a:pt x="4239" y="2954"/>
                  </a:lnTo>
                  <a:lnTo>
                    <a:pt x="6930" y="2954"/>
                  </a:lnTo>
                  <a:cubicBezTo>
                    <a:pt x="7097" y="2954"/>
                    <a:pt x="7216" y="3073"/>
                    <a:pt x="7216" y="3239"/>
                  </a:cubicBezTo>
                  <a:lnTo>
                    <a:pt x="7216" y="3430"/>
                  </a:lnTo>
                  <a:cubicBezTo>
                    <a:pt x="7335" y="3406"/>
                    <a:pt x="7430" y="3382"/>
                    <a:pt x="7550" y="3382"/>
                  </a:cubicBezTo>
                  <a:cubicBezTo>
                    <a:pt x="7645" y="3382"/>
                    <a:pt x="7764" y="3406"/>
                    <a:pt x="7859" y="3430"/>
                  </a:cubicBezTo>
                  <a:lnTo>
                    <a:pt x="7859" y="3239"/>
                  </a:lnTo>
                  <a:cubicBezTo>
                    <a:pt x="7859" y="2739"/>
                    <a:pt x="7454" y="2311"/>
                    <a:pt x="6930" y="2311"/>
                  </a:cubicBezTo>
                  <a:lnTo>
                    <a:pt x="4263" y="2311"/>
                  </a:lnTo>
                  <a:lnTo>
                    <a:pt x="4263" y="1882"/>
                  </a:lnTo>
                  <a:cubicBezTo>
                    <a:pt x="5240" y="1739"/>
                    <a:pt x="6002" y="977"/>
                    <a:pt x="6144" y="1"/>
                  </a:cubicBezTo>
                  <a:lnTo>
                    <a:pt x="4954" y="1"/>
                  </a:lnTo>
                  <a:cubicBezTo>
                    <a:pt x="4882" y="977"/>
                    <a:pt x="4573" y="1906"/>
                    <a:pt x="3930" y="1906"/>
                  </a:cubicBezTo>
                  <a:cubicBezTo>
                    <a:pt x="3287" y="1906"/>
                    <a:pt x="2977" y="977"/>
                    <a:pt x="2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9" name="Google Shape;569;p25">
              <a:extLst>
                <a:ext uri="{FF2B5EF4-FFF2-40B4-BE49-F238E27FC236}">
                  <a16:creationId xmlns:a16="http://schemas.microsoft.com/office/drawing/2014/main" id="{315339EC-5434-7A0A-2F89-3AFCF23C9A6D}"/>
                </a:ext>
              </a:extLst>
            </p:cNvPr>
            <p:cNvSpPr/>
            <p:nvPr/>
          </p:nvSpPr>
          <p:spPr>
            <a:xfrm>
              <a:off x="7969087" y="4261643"/>
              <a:ext cx="108306" cy="142391"/>
            </a:xfrm>
            <a:custGeom>
              <a:avLst/>
              <a:gdLst/>
              <a:ahLst/>
              <a:cxnLst/>
              <a:rect l="l" t="t" r="r" b="b"/>
              <a:pathLst>
                <a:path w="3168" h="4165" extrusionOk="0">
                  <a:moveTo>
                    <a:pt x="1574" y="1"/>
                  </a:moveTo>
                  <a:cubicBezTo>
                    <a:pt x="1000" y="1"/>
                    <a:pt x="500" y="466"/>
                    <a:pt x="500" y="1093"/>
                  </a:cubicBezTo>
                  <a:cubicBezTo>
                    <a:pt x="500" y="1355"/>
                    <a:pt x="596" y="1593"/>
                    <a:pt x="739" y="1784"/>
                  </a:cubicBezTo>
                  <a:cubicBezTo>
                    <a:pt x="286" y="2069"/>
                    <a:pt x="0" y="2569"/>
                    <a:pt x="24" y="3117"/>
                  </a:cubicBezTo>
                  <a:lnTo>
                    <a:pt x="24" y="3832"/>
                  </a:lnTo>
                  <a:cubicBezTo>
                    <a:pt x="24" y="4022"/>
                    <a:pt x="143" y="4165"/>
                    <a:pt x="334" y="4165"/>
                  </a:cubicBezTo>
                  <a:lnTo>
                    <a:pt x="2834" y="4165"/>
                  </a:lnTo>
                  <a:cubicBezTo>
                    <a:pt x="3025" y="4165"/>
                    <a:pt x="3168" y="4022"/>
                    <a:pt x="3168" y="3832"/>
                  </a:cubicBezTo>
                  <a:lnTo>
                    <a:pt x="3168" y="3117"/>
                  </a:lnTo>
                  <a:cubicBezTo>
                    <a:pt x="3144" y="2569"/>
                    <a:pt x="2882" y="2069"/>
                    <a:pt x="2429" y="1784"/>
                  </a:cubicBezTo>
                  <a:cubicBezTo>
                    <a:pt x="2906" y="1212"/>
                    <a:pt x="2668" y="331"/>
                    <a:pt x="1953" y="69"/>
                  </a:cubicBezTo>
                  <a:cubicBezTo>
                    <a:pt x="1826" y="22"/>
                    <a:pt x="1699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70" name="Google Shape;570;p25">
              <a:extLst>
                <a:ext uri="{FF2B5EF4-FFF2-40B4-BE49-F238E27FC236}">
                  <a16:creationId xmlns:a16="http://schemas.microsoft.com/office/drawing/2014/main" id="{1A75559F-64F0-82AD-41F0-67A4E37DBDE7}"/>
                </a:ext>
              </a:extLst>
            </p:cNvPr>
            <p:cNvSpPr/>
            <p:nvPr/>
          </p:nvSpPr>
          <p:spPr>
            <a:xfrm>
              <a:off x="8133529" y="4124756"/>
              <a:ext cx="26085" cy="43179"/>
            </a:xfrm>
            <a:custGeom>
              <a:avLst/>
              <a:gdLst/>
              <a:ahLst/>
              <a:cxnLst/>
              <a:rect l="l" t="t" r="r" b="b"/>
              <a:pathLst>
                <a:path w="763" h="1263" extrusionOk="0">
                  <a:moveTo>
                    <a:pt x="1" y="1"/>
                  </a:moveTo>
                  <a:cubicBezTo>
                    <a:pt x="49" y="763"/>
                    <a:pt x="263" y="1191"/>
                    <a:pt x="382" y="1263"/>
                  </a:cubicBezTo>
                  <a:cubicBezTo>
                    <a:pt x="501" y="1191"/>
                    <a:pt x="715" y="763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71" name="Google Shape;571;p25">
              <a:extLst>
                <a:ext uri="{FF2B5EF4-FFF2-40B4-BE49-F238E27FC236}">
                  <a16:creationId xmlns:a16="http://schemas.microsoft.com/office/drawing/2014/main" id="{4160A5EA-DB5B-5B96-A211-88FEB660F8E2}"/>
                </a:ext>
              </a:extLst>
            </p:cNvPr>
            <p:cNvSpPr/>
            <p:nvPr/>
          </p:nvSpPr>
          <p:spPr>
            <a:xfrm>
              <a:off x="8133529" y="4059629"/>
              <a:ext cx="26085" cy="43179"/>
            </a:xfrm>
            <a:custGeom>
              <a:avLst/>
              <a:gdLst/>
              <a:ahLst/>
              <a:cxnLst/>
              <a:rect l="l" t="t" r="r" b="b"/>
              <a:pathLst>
                <a:path w="763" h="1263" extrusionOk="0">
                  <a:moveTo>
                    <a:pt x="382" y="0"/>
                  </a:moveTo>
                  <a:cubicBezTo>
                    <a:pt x="263" y="72"/>
                    <a:pt x="49" y="501"/>
                    <a:pt x="1" y="1263"/>
                  </a:cubicBezTo>
                  <a:lnTo>
                    <a:pt x="763" y="1263"/>
                  </a:lnTo>
                  <a:cubicBezTo>
                    <a:pt x="715" y="501"/>
                    <a:pt x="501" y="72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72" name="Google Shape;572;p25">
              <a:extLst>
                <a:ext uri="{FF2B5EF4-FFF2-40B4-BE49-F238E27FC236}">
                  <a16:creationId xmlns:a16="http://schemas.microsoft.com/office/drawing/2014/main" id="{CE61CC6E-9CAF-2981-65B1-B3DA1498D0EB}"/>
                </a:ext>
              </a:extLst>
            </p:cNvPr>
            <p:cNvSpPr/>
            <p:nvPr/>
          </p:nvSpPr>
          <p:spPr>
            <a:xfrm>
              <a:off x="8146554" y="4037647"/>
              <a:ext cx="75760" cy="65161"/>
            </a:xfrm>
            <a:custGeom>
              <a:avLst/>
              <a:gdLst/>
              <a:ahLst/>
              <a:cxnLst/>
              <a:rect l="l" t="t" r="r" b="b"/>
              <a:pathLst>
                <a:path w="2216" h="1906" extrusionOk="0">
                  <a:moveTo>
                    <a:pt x="1" y="0"/>
                  </a:moveTo>
                  <a:cubicBezTo>
                    <a:pt x="644" y="0"/>
                    <a:pt x="954" y="929"/>
                    <a:pt x="1025" y="1906"/>
                  </a:cubicBezTo>
                  <a:lnTo>
                    <a:pt x="2216" y="1906"/>
                  </a:lnTo>
                  <a:cubicBezTo>
                    <a:pt x="2049" y="810"/>
                    <a:pt x="1096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73" name="Google Shape;573;p25">
              <a:extLst>
                <a:ext uri="{FF2B5EF4-FFF2-40B4-BE49-F238E27FC236}">
                  <a16:creationId xmlns:a16="http://schemas.microsoft.com/office/drawing/2014/main" id="{924D460E-B758-A69E-78A3-210C2CD70845}"/>
                </a:ext>
              </a:extLst>
            </p:cNvPr>
            <p:cNvSpPr/>
            <p:nvPr/>
          </p:nvSpPr>
          <p:spPr>
            <a:xfrm>
              <a:off x="8070863" y="4037647"/>
              <a:ext cx="75725" cy="65161"/>
            </a:xfrm>
            <a:custGeom>
              <a:avLst/>
              <a:gdLst/>
              <a:ahLst/>
              <a:cxnLst/>
              <a:rect l="l" t="t" r="r" b="b"/>
              <a:pathLst>
                <a:path w="2215" h="1906" extrusionOk="0">
                  <a:moveTo>
                    <a:pt x="2215" y="0"/>
                  </a:moveTo>
                  <a:cubicBezTo>
                    <a:pt x="1096" y="0"/>
                    <a:pt x="167" y="810"/>
                    <a:pt x="0" y="1906"/>
                  </a:cubicBezTo>
                  <a:lnTo>
                    <a:pt x="1191" y="1906"/>
                  </a:lnTo>
                  <a:cubicBezTo>
                    <a:pt x="1239" y="929"/>
                    <a:pt x="1572" y="0"/>
                    <a:pt x="2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grpSp>
        <p:nvGrpSpPr>
          <p:cNvPr id="51" name="Google Shape;574;p25">
            <a:extLst>
              <a:ext uri="{FF2B5EF4-FFF2-40B4-BE49-F238E27FC236}">
                <a16:creationId xmlns:a16="http://schemas.microsoft.com/office/drawing/2014/main" id="{51C207BF-5C2A-D667-BEB4-5D30708D0281}"/>
              </a:ext>
            </a:extLst>
          </p:cNvPr>
          <p:cNvGrpSpPr/>
          <p:nvPr/>
        </p:nvGrpSpPr>
        <p:grpSpPr>
          <a:xfrm>
            <a:off x="5629836" y="2475119"/>
            <a:ext cx="467401" cy="456978"/>
            <a:chOff x="828915" y="3464087"/>
            <a:chExt cx="367038" cy="358853"/>
          </a:xfrm>
        </p:grpSpPr>
        <p:sp>
          <p:nvSpPr>
            <p:cNvPr id="57" name="Google Shape;575;p25">
              <a:extLst>
                <a:ext uri="{FF2B5EF4-FFF2-40B4-BE49-F238E27FC236}">
                  <a16:creationId xmlns:a16="http://schemas.microsoft.com/office/drawing/2014/main" id="{DE4F9E0F-B655-9E4B-8598-2E003C5C14CF}"/>
                </a:ext>
              </a:extLst>
            </p:cNvPr>
            <p:cNvSpPr/>
            <p:nvPr/>
          </p:nvSpPr>
          <p:spPr>
            <a:xfrm>
              <a:off x="908021" y="3778867"/>
              <a:ext cx="210470" cy="44073"/>
            </a:xfrm>
            <a:custGeom>
              <a:avLst/>
              <a:gdLst/>
              <a:ahLst/>
              <a:cxnLst/>
              <a:rect l="l" t="t" r="r" b="b"/>
              <a:pathLst>
                <a:path w="6146" h="1287" extrusionOk="0">
                  <a:moveTo>
                    <a:pt x="1263" y="1"/>
                  </a:moveTo>
                  <a:lnTo>
                    <a:pt x="1263" y="644"/>
                  </a:lnTo>
                  <a:lnTo>
                    <a:pt x="382" y="644"/>
                  </a:lnTo>
                  <a:cubicBezTo>
                    <a:pt x="1" y="692"/>
                    <a:pt x="1" y="1239"/>
                    <a:pt x="382" y="1287"/>
                  </a:cubicBezTo>
                  <a:lnTo>
                    <a:pt x="5764" y="1287"/>
                  </a:lnTo>
                  <a:cubicBezTo>
                    <a:pt x="6145" y="1239"/>
                    <a:pt x="6145" y="692"/>
                    <a:pt x="5764" y="644"/>
                  </a:cubicBezTo>
                  <a:lnTo>
                    <a:pt x="4859" y="644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58" name="Google Shape;576;p25">
              <a:extLst>
                <a:ext uri="{FF2B5EF4-FFF2-40B4-BE49-F238E27FC236}">
                  <a16:creationId xmlns:a16="http://schemas.microsoft.com/office/drawing/2014/main" id="{6DFE06E3-02DE-B21C-1D93-4651FE6CB93F}"/>
                </a:ext>
              </a:extLst>
            </p:cNvPr>
            <p:cNvSpPr/>
            <p:nvPr/>
          </p:nvSpPr>
          <p:spPr>
            <a:xfrm>
              <a:off x="828915" y="3716096"/>
              <a:ext cx="367038" cy="42430"/>
            </a:xfrm>
            <a:custGeom>
              <a:avLst/>
              <a:gdLst/>
              <a:ahLst/>
              <a:cxnLst/>
              <a:rect l="l" t="t" r="r" b="b"/>
              <a:pathLst>
                <a:path w="10718" h="1239" extrusionOk="0">
                  <a:moveTo>
                    <a:pt x="1" y="0"/>
                  </a:moveTo>
                  <a:lnTo>
                    <a:pt x="1" y="310"/>
                  </a:lnTo>
                  <a:cubicBezTo>
                    <a:pt x="1" y="810"/>
                    <a:pt x="406" y="1239"/>
                    <a:pt x="930" y="1239"/>
                  </a:cubicBezTo>
                  <a:lnTo>
                    <a:pt x="9789" y="1239"/>
                  </a:lnTo>
                  <a:cubicBezTo>
                    <a:pt x="10313" y="1239"/>
                    <a:pt x="10717" y="810"/>
                    <a:pt x="10717" y="310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59" name="Google Shape;577;p25">
              <a:extLst>
                <a:ext uri="{FF2B5EF4-FFF2-40B4-BE49-F238E27FC236}">
                  <a16:creationId xmlns:a16="http://schemas.microsoft.com/office/drawing/2014/main" id="{3E0F5417-C6DF-DCE3-E19B-A2CA3DA1F9B5}"/>
                </a:ext>
              </a:extLst>
            </p:cNvPr>
            <p:cNvSpPr/>
            <p:nvPr/>
          </p:nvSpPr>
          <p:spPr>
            <a:xfrm>
              <a:off x="978977" y="3530968"/>
              <a:ext cx="35101" cy="44073"/>
            </a:xfrm>
            <a:custGeom>
              <a:avLst/>
              <a:gdLst/>
              <a:ahLst/>
              <a:cxnLst/>
              <a:rect l="l" t="t" r="r" b="b"/>
              <a:pathLst>
                <a:path w="1025" h="1287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405"/>
                    <a:pt x="334" y="834"/>
                    <a:pt x="358" y="1286"/>
                  </a:cubicBezTo>
                  <a:lnTo>
                    <a:pt x="1025" y="1286"/>
                  </a:lnTo>
                  <a:cubicBezTo>
                    <a:pt x="906" y="715"/>
                    <a:pt x="525" y="23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0" name="Google Shape;578;p25">
              <a:extLst>
                <a:ext uri="{FF2B5EF4-FFF2-40B4-BE49-F238E27FC236}">
                  <a16:creationId xmlns:a16="http://schemas.microsoft.com/office/drawing/2014/main" id="{F6C8388A-3388-745E-D0EF-A9768F4B1754}"/>
                </a:ext>
              </a:extLst>
            </p:cNvPr>
            <p:cNvSpPr/>
            <p:nvPr/>
          </p:nvSpPr>
          <p:spPr>
            <a:xfrm>
              <a:off x="978155" y="3596205"/>
              <a:ext cx="35923" cy="44895"/>
            </a:xfrm>
            <a:custGeom>
              <a:avLst/>
              <a:gdLst/>
              <a:ahLst/>
              <a:cxnLst/>
              <a:rect l="l" t="t" r="r" b="b"/>
              <a:pathLst>
                <a:path w="1049" h="1311" extrusionOk="0">
                  <a:moveTo>
                    <a:pt x="382" y="0"/>
                  </a:moveTo>
                  <a:cubicBezTo>
                    <a:pt x="334" y="453"/>
                    <a:pt x="215" y="905"/>
                    <a:pt x="1" y="1310"/>
                  </a:cubicBezTo>
                  <a:cubicBezTo>
                    <a:pt x="191" y="1215"/>
                    <a:pt x="382" y="1096"/>
                    <a:pt x="549" y="929"/>
                  </a:cubicBezTo>
                  <a:cubicBezTo>
                    <a:pt x="811" y="691"/>
                    <a:pt x="977" y="358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1" name="Google Shape;579;p25">
              <a:extLst>
                <a:ext uri="{FF2B5EF4-FFF2-40B4-BE49-F238E27FC236}">
                  <a16:creationId xmlns:a16="http://schemas.microsoft.com/office/drawing/2014/main" id="{DA28335D-64FD-58E2-91BE-E082BC1B9898}"/>
                </a:ext>
              </a:extLst>
            </p:cNvPr>
            <p:cNvSpPr/>
            <p:nvPr/>
          </p:nvSpPr>
          <p:spPr>
            <a:xfrm>
              <a:off x="896617" y="3530968"/>
              <a:ext cx="35923" cy="44073"/>
            </a:xfrm>
            <a:custGeom>
              <a:avLst/>
              <a:gdLst/>
              <a:ahLst/>
              <a:cxnLst/>
              <a:rect l="l" t="t" r="r" b="b"/>
              <a:pathLst>
                <a:path w="1049" h="1287" extrusionOk="0">
                  <a:moveTo>
                    <a:pt x="1048" y="0"/>
                  </a:moveTo>
                  <a:lnTo>
                    <a:pt x="1048" y="0"/>
                  </a:lnTo>
                  <a:cubicBezTo>
                    <a:pt x="501" y="215"/>
                    <a:pt x="96" y="715"/>
                    <a:pt x="1" y="1286"/>
                  </a:cubicBezTo>
                  <a:lnTo>
                    <a:pt x="644" y="1286"/>
                  </a:lnTo>
                  <a:cubicBezTo>
                    <a:pt x="691" y="834"/>
                    <a:pt x="834" y="381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2" name="Google Shape;580;p25">
              <a:extLst>
                <a:ext uri="{FF2B5EF4-FFF2-40B4-BE49-F238E27FC236}">
                  <a16:creationId xmlns:a16="http://schemas.microsoft.com/office/drawing/2014/main" id="{23E2E119-1C0D-7C51-2AA9-8FB061B90CAA}"/>
                </a:ext>
              </a:extLst>
            </p:cNvPr>
            <p:cNvSpPr/>
            <p:nvPr/>
          </p:nvSpPr>
          <p:spPr>
            <a:xfrm>
              <a:off x="828915" y="3464087"/>
              <a:ext cx="367038" cy="230024"/>
            </a:xfrm>
            <a:custGeom>
              <a:avLst/>
              <a:gdLst/>
              <a:ahLst/>
              <a:cxnLst/>
              <a:rect l="l" t="t" r="r" b="b"/>
              <a:pathLst>
                <a:path w="10718" h="6717" extrusionOk="0">
                  <a:moveTo>
                    <a:pt x="9098" y="1668"/>
                  </a:moveTo>
                  <a:cubicBezTo>
                    <a:pt x="9169" y="1668"/>
                    <a:pt x="9217" y="1691"/>
                    <a:pt x="9265" y="1715"/>
                  </a:cubicBezTo>
                  <a:cubicBezTo>
                    <a:pt x="9455" y="1858"/>
                    <a:pt x="9455" y="2120"/>
                    <a:pt x="9265" y="2239"/>
                  </a:cubicBezTo>
                  <a:cubicBezTo>
                    <a:pt x="9217" y="2287"/>
                    <a:pt x="9169" y="2287"/>
                    <a:pt x="9098" y="2287"/>
                  </a:cubicBezTo>
                  <a:lnTo>
                    <a:pt x="8788" y="2287"/>
                  </a:lnTo>
                  <a:cubicBezTo>
                    <a:pt x="8717" y="2287"/>
                    <a:pt x="8669" y="2287"/>
                    <a:pt x="8598" y="2239"/>
                  </a:cubicBezTo>
                  <a:cubicBezTo>
                    <a:pt x="8431" y="2120"/>
                    <a:pt x="8431" y="1858"/>
                    <a:pt x="8598" y="1715"/>
                  </a:cubicBezTo>
                  <a:cubicBezTo>
                    <a:pt x="8669" y="1691"/>
                    <a:pt x="8717" y="1668"/>
                    <a:pt x="8788" y="1668"/>
                  </a:cubicBezTo>
                  <a:close/>
                  <a:moveTo>
                    <a:pt x="9098" y="2930"/>
                  </a:moveTo>
                  <a:cubicBezTo>
                    <a:pt x="9169" y="2930"/>
                    <a:pt x="9217" y="2954"/>
                    <a:pt x="9265" y="2977"/>
                  </a:cubicBezTo>
                  <a:cubicBezTo>
                    <a:pt x="9527" y="3144"/>
                    <a:pt x="9408" y="3549"/>
                    <a:pt x="9098" y="3549"/>
                  </a:cubicBezTo>
                  <a:lnTo>
                    <a:pt x="8788" y="3549"/>
                  </a:lnTo>
                  <a:cubicBezTo>
                    <a:pt x="8479" y="3549"/>
                    <a:pt x="8360" y="3144"/>
                    <a:pt x="8598" y="2977"/>
                  </a:cubicBezTo>
                  <a:cubicBezTo>
                    <a:pt x="8669" y="2954"/>
                    <a:pt x="8717" y="2930"/>
                    <a:pt x="8788" y="2930"/>
                  </a:cubicBezTo>
                  <a:close/>
                  <a:moveTo>
                    <a:pt x="8951" y="4873"/>
                  </a:moveTo>
                  <a:cubicBezTo>
                    <a:pt x="9010" y="4873"/>
                    <a:pt x="9069" y="4891"/>
                    <a:pt x="9122" y="4930"/>
                  </a:cubicBezTo>
                  <a:lnTo>
                    <a:pt x="9169" y="4954"/>
                  </a:lnTo>
                  <a:cubicBezTo>
                    <a:pt x="9193" y="4978"/>
                    <a:pt x="9193" y="5002"/>
                    <a:pt x="9217" y="5002"/>
                  </a:cubicBezTo>
                  <a:cubicBezTo>
                    <a:pt x="9241" y="5049"/>
                    <a:pt x="9265" y="5097"/>
                    <a:pt x="9265" y="5168"/>
                  </a:cubicBezTo>
                  <a:cubicBezTo>
                    <a:pt x="9265" y="5168"/>
                    <a:pt x="9265" y="5168"/>
                    <a:pt x="9265" y="5192"/>
                  </a:cubicBezTo>
                  <a:cubicBezTo>
                    <a:pt x="9265" y="5311"/>
                    <a:pt x="9169" y="5430"/>
                    <a:pt x="9050" y="5454"/>
                  </a:cubicBezTo>
                  <a:cubicBezTo>
                    <a:pt x="9027" y="5478"/>
                    <a:pt x="9003" y="5478"/>
                    <a:pt x="8955" y="5478"/>
                  </a:cubicBezTo>
                  <a:lnTo>
                    <a:pt x="8860" y="5478"/>
                  </a:lnTo>
                  <a:lnTo>
                    <a:pt x="8812" y="5454"/>
                  </a:lnTo>
                  <a:lnTo>
                    <a:pt x="8788" y="5454"/>
                  </a:lnTo>
                  <a:lnTo>
                    <a:pt x="8741" y="5430"/>
                  </a:lnTo>
                  <a:cubicBezTo>
                    <a:pt x="8669" y="5359"/>
                    <a:pt x="8646" y="5287"/>
                    <a:pt x="8646" y="5216"/>
                  </a:cubicBezTo>
                  <a:cubicBezTo>
                    <a:pt x="8622" y="5192"/>
                    <a:pt x="8622" y="5192"/>
                    <a:pt x="8646" y="5168"/>
                  </a:cubicBezTo>
                  <a:cubicBezTo>
                    <a:pt x="8646" y="5121"/>
                    <a:pt x="8646" y="5049"/>
                    <a:pt x="8693" y="5002"/>
                  </a:cubicBezTo>
                  <a:lnTo>
                    <a:pt x="8741" y="4954"/>
                  </a:lnTo>
                  <a:cubicBezTo>
                    <a:pt x="8741" y="4930"/>
                    <a:pt x="8765" y="4930"/>
                    <a:pt x="8765" y="4930"/>
                  </a:cubicBezTo>
                  <a:lnTo>
                    <a:pt x="8812" y="4906"/>
                  </a:lnTo>
                  <a:cubicBezTo>
                    <a:pt x="8855" y="4885"/>
                    <a:pt x="8903" y="4873"/>
                    <a:pt x="8951" y="4873"/>
                  </a:cubicBezTo>
                  <a:close/>
                  <a:moveTo>
                    <a:pt x="3685" y="1165"/>
                  </a:moveTo>
                  <a:cubicBezTo>
                    <a:pt x="3993" y="1165"/>
                    <a:pt x="4310" y="1226"/>
                    <a:pt x="4621" y="1358"/>
                  </a:cubicBezTo>
                  <a:cubicBezTo>
                    <a:pt x="6169" y="2001"/>
                    <a:pt x="6574" y="4049"/>
                    <a:pt x="5359" y="5240"/>
                  </a:cubicBezTo>
                  <a:lnTo>
                    <a:pt x="5335" y="5240"/>
                  </a:lnTo>
                  <a:cubicBezTo>
                    <a:pt x="4883" y="5668"/>
                    <a:pt x="4288" y="5930"/>
                    <a:pt x="3668" y="5930"/>
                  </a:cubicBezTo>
                  <a:cubicBezTo>
                    <a:pt x="2359" y="5907"/>
                    <a:pt x="1287" y="4835"/>
                    <a:pt x="1311" y="3549"/>
                  </a:cubicBezTo>
                  <a:cubicBezTo>
                    <a:pt x="1311" y="2173"/>
                    <a:pt x="2430" y="1165"/>
                    <a:pt x="3685" y="1165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06"/>
                  </a:cubicBezTo>
                  <a:lnTo>
                    <a:pt x="1" y="6716"/>
                  </a:lnTo>
                  <a:lnTo>
                    <a:pt x="10717" y="6716"/>
                  </a:lnTo>
                  <a:lnTo>
                    <a:pt x="10717" y="906"/>
                  </a:lnTo>
                  <a:cubicBezTo>
                    <a:pt x="10717" y="405"/>
                    <a:pt x="10313" y="1"/>
                    <a:pt x="9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3" name="Google Shape;581;p25">
              <a:extLst>
                <a:ext uri="{FF2B5EF4-FFF2-40B4-BE49-F238E27FC236}">
                  <a16:creationId xmlns:a16="http://schemas.microsoft.com/office/drawing/2014/main" id="{952E9FAF-F7B7-F876-7787-4547D845F606}"/>
                </a:ext>
              </a:extLst>
            </p:cNvPr>
            <p:cNvSpPr/>
            <p:nvPr/>
          </p:nvSpPr>
          <p:spPr>
            <a:xfrm>
              <a:off x="941478" y="3533399"/>
              <a:ext cx="28560" cy="41642"/>
            </a:xfrm>
            <a:custGeom>
              <a:avLst/>
              <a:gdLst/>
              <a:ahLst/>
              <a:cxnLst/>
              <a:rect l="l" t="t" r="r" b="b"/>
              <a:pathLst>
                <a:path w="834" h="1216" extrusionOk="0">
                  <a:moveTo>
                    <a:pt x="429" y="1"/>
                  </a:moveTo>
                  <a:cubicBezTo>
                    <a:pt x="191" y="358"/>
                    <a:pt x="48" y="787"/>
                    <a:pt x="0" y="1215"/>
                  </a:cubicBezTo>
                  <a:lnTo>
                    <a:pt x="834" y="1215"/>
                  </a:lnTo>
                  <a:cubicBezTo>
                    <a:pt x="786" y="787"/>
                    <a:pt x="643" y="358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4" name="Google Shape;582;p25">
              <a:extLst>
                <a:ext uri="{FF2B5EF4-FFF2-40B4-BE49-F238E27FC236}">
                  <a16:creationId xmlns:a16="http://schemas.microsoft.com/office/drawing/2014/main" id="{2E273083-4867-8C1E-9C27-90E19BBE0B0B}"/>
                </a:ext>
              </a:extLst>
            </p:cNvPr>
            <p:cNvSpPr/>
            <p:nvPr/>
          </p:nvSpPr>
          <p:spPr>
            <a:xfrm>
              <a:off x="896617" y="3596205"/>
              <a:ext cx="35101" cy="44073"/>
            </a:xfrm>
            <a:custGeom>
              <a:avLst/>
              <a:gdLst/>
              <a:ahLst/>
              <a:cxnLst/>
              <a:rect l="l" t="t" r="r" b="b"/>
              <a:pathLst>
                <a:path w="1025" h="1287" extrusionOk="0">
                  <a:moveTo>
                    <a:pt x="1" y="0"/>
                  </a:moveTo>
                  <a:cubicBezTo>
                    <a:pt x="48" y="358"/>
                    <a:pt x="215" y="667"/>
                    <a:pt x="477" y="905"/>
                  </a:cubicBezTo>
                  <a:cubicBezTo>
                    <a:pt x="620" y="1072"/>
                    <a:pt x="810" y="1191"/>
                    <a:pt x="1025" y="1286"/>
                  </a:cubicBezTo>
                  <a:cubicBezTo>
                    <a:pt x="810" y="882"/>
                    <a:pt x="691" y="453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5" name="Google Shape;583;p25">
              <a:extLst>
                <a:ext uri="{FF2B5EF4-FFF2-40B4-BE49-F238E27FC236}">
                  <a16:creationId xmlns:a16="http://schemas.microsoft.com/office/drawing/2014/main" id="{E5C7C630-F104-55C0-1CAB-44DD6160207A}"/>
                </a:ext>
              </a:extLst>
            </p:cNvPr>
            <p:cNvSpPr/>
            <p:nvPr/>
          </p:nvSpPr>
          <p:spPr>
            <a:xfrm>
              <a:off x="940656" y="3596205"/>
              <a:ext cx="29382" cy="41642"/>
            </a:xfrm>
            <a:custGeom>
              <a:avLst/>
              <a:gdLst/>
              <a:ahLst/>
              <a:cxnLst/>
              <a:rect l="l" t="t" r="r" b="b"/>
              <a:pathLst>
                <a:path w="858" h="1216" extrusionOk="0">
                  <a:moveTo>
                    <a:pt x="1" y="0"/>
                  </a:moveTo>
                  <a:cubicBezTo>
                    <a:pt x="48" y="429"/>
                    <a:pt x="167" y="858"/>
                    <a:pt x="405" y="1215"/>
                  </a:cubicBezTo>
                  <a:cubicBezTo>
                    <a:pt x="643" y="858"/>
                    <a:pt x="786" y="429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grpSp>
        <p:nvGrpSpPr>
          <p:cNvPr id="52" name="Google Shape;584;p25">
            <a:extLst>
              <a:ext uri="{FF2B5EF4-FFF2-40B4-BE49-F238E27FC236}">
                <a16:creationId xmlns:a16="http://schemas.microsoft.com/office/drawing/2014/main" id="{BEF535D8-7202-2BC3-F907-964043440C08}"/>
              </a:ext>
            </a:extLst>
          </p:cNvPr>
          <p:cNvGrpSpPr/>
          <p:nvPr/>
        </p:nvGrpSpPr>
        <p:grpSpPr>
          <a:xfrm>
            <a:off x="6978513" y="4822991"/>
            <a:ext cx="470497" cy="433604"/>
            <a:chOff x="2418397" y="4053101"/>
            <a:chExt cx="369469" cy="340498"/>
          </a:xfrm>
        </p:grpSpPr>
        <p:sp>
          <p:nvSpPr>
            <p:cNvPr id="53" name="Google Shape;585;p25">
              <a:extLst>
                <a:ext uri="{FF2B5EF4-FFF2-40B4-BE49-F238E27FC236}">
                  <a16:creationId xmlns:a16="http://schemas.microsoft.com/office/drawing/2014/main" id="{A880695C-DC1E-6E72-2AC1-76F4E6988CCA}"/>
                </a:ext>
              </a:extLst>
            </p:cNvPr>
            <p:cNvSpPr/>
            <p:nvPr/>
          </p:nvSpPr>
          <p:spPr>
            <a:xfrm>
              <a:off x="2595375" y="4232305"/>
              <a:ext cx="41608" cy="97085"/>
            </a:xfrm>
            <a:custGeom>
              <a:avLst/>
              <a:gdLst/>
              <a:ahLst/>
              <a:cxnLst/>
              <a:rect l="l" t="t" r="r" b="b"/>
              <a:pathLst>
                <a:path w="1215" h="2835" extrusionOk="0">
                  <a:moveTo>
                    <a:pt x="1215" y="1"/>
                  </a:moveTo>
                  <a:lnTo>
                    <a:pt x="0" y="1049"/>
                  </a:lnTo>
                  <a:lnTo>
                    <a:pt x="0" y="2835"/>
                  </a:lnTo>
                  <a:lnTo>
                    <a:pt x="1215" y="2835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54" name="Google Shape;586;p25">
              <a:extLst>
                <a:ext uri="{FF2B5EF4-FFF2-40B4-BE49-F238E27FC236}">
                  <a16:creationId xmlns:a16="http://schemas.microsoft.com/office/drawing/2014/main" id="{AED682A0-7B58-BF37-3AE3-4EF09A7139DD}"/>
                </a:ext>
              </a:extLst>
            </p:cNvPr>
            <p:cNvSpPr/>
            <p:nvPr/>
          </p:nvSpPr>
          <p:spPr>
            <a:xfrm>
              <a:off x="2509180" y="4230148"/>
              <a:ext cx="64997" cy="99242"/>
            </a:xfrm>
            <a:custGeom>
              <a:avLst/>
              <a:gdLst/>
              <a:ahLst/>
              <a:cxnLst/>
              <a:rect l="l" t="t" r="r" b="b"/>
              <a:pathLst>
                <a:path w="1898" h="2898" extrusionOk="0">
                  <a:moveTo>
                    <a:pt x="311" y="1"/>
                  </a:moveTo>
                  <a:cubicBezTo>
                    <a:pt x="152" y="1"/>
                    <a:pt x="0" y="130"/>
                    <a:pt x="17" y="326"/>
                  </a:cubicBezTo>
                  <a:lnTo>
                    <a:pt x="17" y="2898"/>
                  </a:lnTo>
                  <a:lnTo>
                    <a:pt x="1898" y="2898"/>
                  </a:lnTo>
                  <a:lnTo>
                    <a:pt x="1898" y="1135"/>
                  </a:lnTo>
                  <a:lnTo>
                    <a:pt x="517" y="88"/>
                  </a:lnTo>
                  <a:cubicBezTo>
                    <a:pt x="457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55" name="Google Shape;587;p25">
              <a:extLst>
                <a:ext uri="{FF2B5EF4-FFF2-40B4-BE49-F238E27FC236}">
                  <a16:creationId xmlns:a16="http://schemas.microsoft.com/office/drawing/2014/main" id="{E473064A-F31D-EA7D-4FF3-FB06910EFF45}"/>
                </a:ext>
              </a:extLst>
            </p:cNvPr>
            <p:cNvSpPr/>
            <p:nvPr/>
          </p:nvSpPr>
          <p:spPr>
            <a:xfrm>
              <a:off x="2658146" y="4120530"/>
              <a:ext cx="66949" cy="208860"/>
            </a:xfrm>
            <a:custGeom>
              <a:avLst/>
              <a:gdLst/>
              <a:ahLst/>
              <a:cxnLst/>
              <a:rect l="l" t="t" r="r" b="b"/>
              <a:pathLst>
                <a:path w="1955" h="6099" extrusionOk="0">
                  <a:moveTo>
                    <a:pt x="1593" y="1"/>
                  </a:moveTo>
                  <a:cubicBezTo>
                    <a:pt x="1476" y="1"/>
                    <a:pt x="1358" y="66"/>
                    <a:pt x="1311" y="216"/>
                  </a:cubicBezTo>
                  <a:lnTo>
                    <a:pt x="1" y="2336"/>
                  </a:lnTo>
                  <a:lnTo>
                    <a:pt x="1" y="6099"/>
                  </a:lnTo>
                  <a:lnTo>
                    <a:pt x="1882" y="6099"/>
                  </a:lnTo>
                  <a:lnTo>
                    <a:pt x="1882" y="383"/>
                  </a:lnTo>
                  <a:cubicBezTo>
                    <a:pt x="1954" y="153"/>
                    <a:pt x="1774" y="1"/>
                    <a:pt x="1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56" name="Google Shape;588;p25">
              <a:extLst>
                <a:ext uri="{FF2B5EF4-FFF2-40B4-BE49-F238E27FC236}">
                  <a16:creationId xmlns:a16="http://schemas.microsoft.com/office/drawing/2014/main" id="{3B7D1E12-A7A8-C9A7-94AD-43E0CC5593A7}"/>
                </a:ext>
              </a:extLst>
            </p:cNvPr>
            <p:cNvSpPr/>
            <p:nvPr/>
          </p:nvSpPr>
          <p:spPr>
            <a:xfrm>
              <a:off x="2418397" y="4053101"/>
              <a:ext cx="369469" cy="340498"/>
            </a:xfrm>
            <a:custGeom>
              <a:avLst/>
              <a:gdLst/>
              <a:ahLst/>
              <a:cxnLst/>
              <a:rect l="l" t="t" r="r" b="b"/>
              <a:pathLst>
                <a:path w="10789" h="9943" extrusionOk="0">
                  <a:moveTo>
                    <a:pt x="1120" y="0"/>
                  </a:moveTo>
                  <a:cubicBezTo>
                    <a:pt x="965" y="0"/>
                    <a:pt x="810" y="102"/>
                    <a:pt x="810" y="304"/>
                  </a:cubicBezTo>
                  <a:lnTo>
                    <a:pt x="810" y="1281"/>
                  </a:lnTo>
                  <a:lnTo>
                    <a:pt x="405" y="1281"/>
                  </a:lnTo>
                  <a:cubicBezTo>
                    <a:pt x="0" y="1281"/>
                    <a:pt x="0" y="1923"/>
                    <a:pt x="405" y="1923"/>
                  </a:cubicBezTo>
                  <a:lnTo>
                    <a:pt x="810" y="1923"/>
                  </a:lnTo>
                  <a:lnTo>
                    <a:pt x="810" y="3352"/>
                  </a:lnTo>
                  <a:lnTo>
                    <a:pt x="405" y="3352"/>
                  </a:lnTo>
                  <a:cubicBezTo>
                    <a:pt x="0" y="3352"/>
                    <a:pt x="0" y="3972"/>
                    <a:pt x="405" y="3972"/>
                  </a:cubicBezTo>
                  <a:lnTo>
                    <a:pt x="810" y="3972"/>
                  </a:lnTo>
                  <a:lnTo>
                    <a:pt x="810" y="5424"/>
                  </a:lnTo>
                  <a:lnTo>
                    <a:pt x="405" y="5424"/>
                  </a:lnTo>
                  <a:cubicBezTo>
                    <a:pt x="0" y="5424"/>
                    <a:pt x="0" y="6043"/>
                    <a:pt x="405" y="6043"/>
                  </a:cubicBezTo>
                  <a:lnTo>
                    <a:pt x="810" y="6043"/>
                  </a:lnTo>
                  <a:lnTo>
                    <a:pt x="810" y="7496"/>
                  </a:lnTo>
                  <a:lnTo>
                    <a:pt x="405" y="7496"/>
                  </a:lnTo>
                  <a:cubicBezTo>
                    <a:pt x="0" y="7496"/>
                    <a:pt x="0" y="8115"/>
                    <a:pt x="405" y="8115"/>
                  </a:cubicBezTo>
                  <a:lnTo>
                    <a:pt x="810" y="8115"/>
                  </a:lnTo>
                  <a:lnTo>
                    <a:pt x="810" y="8925"/>
                  </a:lnTo>
                  <a:cubicBezTo>
                    <a:pt x="810" y="9092"/>
                    <a:pt x="953" y="9211"/>
                    <a:pt x="1120" y="9211"/>
                  </a:cubicBezTo>
                  <a:lnTo>
                    <a:pt x="2668" y="9211"/>
                  </a:lnTo>
                  <a:lnTo>
                    <a:pt x="2668" y="9639"/>
                  </a:lnTo>
                  <a:cubicBezTo>
                    <a:pt x="2668" y="9842"/>
                    <a:pt x="2822" y="9943"/>
                    <a:pt x="2977" y="9943"/>
                  </a:cubicBezTo>
                  <a:cubicBezTo>
                    <a:pt x="3132" y="9943"/>
                    <a:pt x="3287" y="9842"/>
                    <a:pt x="3287" y="9639"/>
                  </a:cubicBezTo>
                  <a:lnTo>
                    <a:pt x="3287" y="9211"/>
                  </a:lnTo>
                  <a:lnTo>
                    <a:pt x="4525" y="9211"/>
                  </a:lnTo>
                  <a:lnTo>
                    <a:pt x="4525" y="9639"/>
                  </a:lnTo>
                  <a:cubicBezTo>
                    <a:pt x="4525" y="9842"/>
                    <a:pt x="4680" y="9943"/>
                    <a:pt x="4835" y="9943"/>
                  </a:cubicBezTo>
                  <a:cubicBezTo>
                    <a:pt x="4989" y="9943"/>
                    <a:pt x="5144" y="9842"/>
                    <a:pt x="5144" y="9639"/>
                  </a:cubicBezTo>
                  <a:lnTo>
                    <a:pt x="5144" y="9211"/>
                  </a:lnTo>
                  <a:lnTo>
                    <a:pt x="6406" y="9211"/>
                  </a:lnTo>
                  <a:lnTo>
                    <a:pt x="6406" y="9639"/>
                  </a:lnTo>
                  <a:cubicBezTo>
                    <a:pt x="6406" y="9842"/>
                    <a:pt x="6561" y="9943"/>
                    <a:pt x="6716" y="9943"/>
                  </a:cubicBezTo>
                  <a:cubicBezTo>
                    <a:pt x="6871" y="9943"/>
                    <a:pt x="7026" y="9842"/>
                    <a:pt x="7026" y="9639"/>
                  </a:cubicBezTo>
                  <a:lnTo>
                    <a:pt x="7026" y="9211"/>
                  </a:lnTo>
                  <a:lnTo>
                    <a:pt x="8264" y="9211"/>
                  </a:lnTo>
                  <a:lnTo>
                    <a:pt x="8264" y="9639"/>
                  </a:lnTo>
                  <a:cubicBezTo>
                    <a:pt x="8264" y="9842"/>
                    <a:pt x="8419" y="9943"/>
                    <a:pt x="8574" y="9943"/>
                  </a:cubicBezTo>
                  <a:cubicBezTo>
                    <a:pt x="8728" y="9943"/>
                    <a:pt x="8883" y="9842"/>
                    <a:pt x="8883" y="9639"/>
                  </a:cubicBezTo>
                  <a:lnTo>
                    <a:pt x="8883" y="9211"/>
                  </a:lnTo>
                  <a:lnTo>
                    <a:pt x="10383" y="9211"/>
                  </a:lnTo>
                  <a:cubicBezTo>
                    <a:pt x="10788" y="9211"/>
                    <a:pt x="10788" y="8592"/>
                    <a:pt x="10383" y="8592"/>
                  </a:cubicBezTo>
                  <a:lnTo>
                    <a:pt x="10360" y="8615"/>
                  </a:lnTo>
                  <a:lnTo>
                    <a:pt x="1429" y="8615"/>
                  </a:lnTo>
                  <a:lnTo>
                    <a:pt x="1429" y="304"/>
                  </a:lnTo>
                  <a:cubicBezTo>
                    <a:pt x="1429" y="102"/>
                    <a:pt x="1274" y="0"/>
                    <a:pt x="1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F482200-F739-994B-62FF-6CFF92B62664}"/>
              </a:ext>
            </a:extLst>
          </p:cNvPr>
          <p:cNvGrpSpPr/>
          <p:nvPr/>
        </p:nvGrpSpPr>
        <p:grpSpPr>
          <a:xfrm>
            <a:off x="623528" y="4378627"/>
            <a:ext cx="2624559" cy="1167379"/>
            <a:chOff x="623528" y="4431727"/>
            <a:chExt cx="2624559" cy="1167379"/>
          </a:xfrm>
        </p:grpSpPr>
        <p:grpSp>
          <p:nvGrpSpPr>
            <p:cNvPr id="45" name="Google Shape;557;p25">
              <a:extLst>
                <a:ext uri="{FF2B5EF4-FFF2-40B4-BE49-F238E27FC236}">
                  <a16:creationId xmlns:a16="http://schemas.microsoft.com/office/drawing/2014/main" id="{8EE012C1-9A0B-6546-CCEC-7B2323AE75F0}"/>
                </a:ext>
              </a:extLst>
            </p:cNvPr>
            <p:cNvGrpSpPr/>
            <p:nvPr/>
          </p:nvGrpSpPr>
          <p:grpSpPr>
            <a:xfrm>
              <a:off x="623528" y="4431727"/>
              <a:ext cx="2624559" cy="698131"/>
              <a:chOff x="457200" y="999075"/>
              <a:chExt cx="2061000" cy="548225"/>
            </a:xfrm>
          </p:grpSpPr>
          <p:sp>
            <p:nvSpPr>
              <p:cNvPr id="74" name="Google Shape;558;p25">
                <a:extLst>
                  <a:ext uri="{FF2B5EF4-FFF2-40B4-BE49-F238E27FC236}">
                    <a16:creationId xmlns:a16="http://schemas.microsoft.com/office/drawing/2014/main" id="{F1A10936-4C0D-4C39-9BB8-537D135C7133}"/>
                  </a:ext>
                </a:extLst>
              </p:cNvPr>
              <p:cNvSpPr txBox="1"/>
              <p:nvPr/>
            </p:nvSpPr>
            <p:spPr>
              <a:xfrm>
                <a:off x="457200" y="12734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Customers</a:t>
                </a:r>
                <a:endParaRPr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" name="Google Shape;560;p25">
                <a:extLst>
                  <a:ext uri="{FF2B5EF4-FFF2-40B4-BE49-F238E27FC236}">
                    <a16:creationId xmlns:a16="http://schemas.microsoft.com/office/drawing/2014/main" id="{3ED39C6D-1DCF-6055-C788-13A90769A4AB}"/>
                  </a:ext>
                </a:extLst>
              </p:cNvPr>
              <p:cNvSpPr txBox="1"/>
              <p:nvPr/>
            </p:nvSpPr>
            <p:spPr>
              <a:xfrm>
                <a:off x="457200" y="99907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accent3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2400" b="1">
                  <a:solidFill>
                    <a:schemeClr val="accent3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4BDE9DD-4980-5B68-24F7-047671586808}"/>
                </a:ext>
              </a:extLst>
            </p:cNvPr>
            <p:cNvSpPr txBox="1"/>
            <p:nvPr/>
          </p:nvSpPr>
          <p:spPr>
            <a:xfrm>
              <a:off x="633179" y="5137441"/>
              <a:ext cx="26050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Clr>
                  <a:schemeClr val="dk1"/>
                </a:buClr>
                <a:buSzPts val="1100"/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65627E-DC27-3567-665A-B20E9E63C0C4}"/>
              </a:ext>
            </a:extLst>
          </p:cNvPr>
          <p:cNvGrpSpPr/>
          <p:nvPr/>
        </p:nvGrpSpPr>
        <p:grpSpPr>
          <a:xfrm>
            <a:off x="7128577" y="2041506"/>
            <a:ext cx="2662571" cy="1219974"/>
            <a:chOff x="7128577" y="2095603"/>
            <a:chExt cx="2662571" cy="1219974"/>
          </a:xfrm>
        </p:grpSpPr>
        <p:grpSp>
          <p:nvGrpSpPr>
            <p:cNvPr id="41" name="Google Shape;543;p25">
              <a:extLst>
                <a:ext uri="{FF2B5EF4-FFF2-40B4-BE49-F238E27FC236}">
                  <a16:creationId xmlns:a16="http://schemas.microsoft.com/office/drawing/2014/main" id="{94A819A5-6C35-2888-3933-7607D8994C68}"/>
                </a:ext>
              </a:extLst>
            </p:cNvPr>
            <p:cNvGrpSpPr/>
            <p:nvPr/>
          </p:nvGrpSpPr>
          <p:grpSpPr>
            <a:xfrm>
              <a:off x="7128577" y="2095603"/>
              <a:ext cx="2624559" cy="698131"/>
              <a:chOff x="5565450" y="1489850"/>
              <a:chExt cx="2061000" cy="548225"/>
            </a:xfrm>
          </p:grpSpPr>
          <p:sp>
            <p:nvSpPr>
              <p:cNvPr id="84" name="Google Shape;544;p25">
                <a:extLst>
                  <a:ext uri="{FF2B5EF4-FFF2-40B4-BE49-F238E27FC236}">
                    <a16:creationId xmlns:a16="http://schemas.microsoft.com/office/drawing/2014/main" id="{6D234CFD-6B6A-DFC5-F313-336AA9FB69E4}"/>
                  </a:ext>
                </a:extLst>
              </p:cNvPr>
              <p:cNvSpPr txBox="1"/>
              <p:nvPr/>
            </p:nvSpPr>
            <p:spPr>
              <a:xfrm>
                <a:off x="5565450" y="176417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Traffic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6" name="Google Shape;546;p25">
                <a:extLst>
                  <a:ext uri="{FF2B5EF4-FFF2-40B4-BE49-F238E27FC236}">
                    <a16:creationId xmlns:a16="http://schemas.microsoft.com/office/drawing/2014/main" id="{268F09E1-F25F-E61B-F907-DD890604E26D}"/>
                  </a:ext>
                </a:extLst>
              </p:cNvPr>
              <p:cNvSpPr txBox="1"/>
              <p:nvPr/>
            </p:nvSpPr>
            <p:spPr>
              <a:xfrm>
                <a:off x="5565450" y="14898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accen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2400" b="1">
                  <a:solidFill>
                    <a:schemeClr val="accen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F5F6CEA-EADD-0402-7A56-79C37A8680E8}"/>
                </a:ext>
              </a:extLst>
            </p:cNvPr>
            <p:cNvSpPr txBox="1"/>
            <p:nvPr/>
          </p:nvSpPr>
          <p:spPr>
            <a:xfrm>
              <a:off x="7157964" y="2853912"/>
              <a:ext cx="26331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05A9712-26B4-7782-8FE5-739DBF088D37}"/>
              </a:ext>
            </a:extLst>
          </p:cNvPr>
          <p:cNvGrpSpPr/>
          <p:nvPr/>
        </p:nvGrpSpPr>
        <p:grpSpPr>
          <a:xfrm>
            <a:off x="8478869" y="4400691"/>
            <a:ext cx="2687341" cy="1123252"/>
            <a:chOff x="8478869" y="4431727"/>
            <a:chExt cx="2687341" cy="1123252"/>
          </a:xfrm>
        </p:grpSpPr>
        <p:grpSp>
          <p:nvGrpSpPr>
            <p:cNvPr id="43" name="Google Shape;550;p25">
              <a:extLst>
                <a:ext uri="{FF2B5EF4-FFF2-40B4-BE49-F238E27FC236}">
                  <a16:creationId xmlns:a16="http://schemas.microsoft.com/office/drawing/2014/main" id="{AB06C7A2-69B6-5DE1-30FF-F904D1407988}"/>
                </a:ext>
              </a:extLst>
            </p:cNvPr>
            <p:cNvGrpSpPr/>
            <p:nvPr/>
          </p:nvGrpSpPr>
          <p:grpSpPr>
            <a:xfrm>
              <a:off x="8478869" y="4431727"/>
              <a:ext cx="2624559" cy="698131"/>
              <a:chOff x="6625800" y="3324350"/>
              <a:chExt cx="2061000" cy="548225"/>
            </a:xfrm>
          </p:grpSpPr>
          <p:sp>
            <p:nvSpPr>
              <p:cNvPr id="79" name="Google Shape;551;p25">
                <a:extLst>
                  <a:ext uri="{FF2B5EF4-FFF2-40B4-BE49-F238E27FC236}">
                    <a16:creationId xmlns:a16="http://schemas.microsoft.com/office/drawing/2014/main" id="{D46B70F3-508E-EA74-8E5F-319E7232FB7A}"/>
                  </a:ext>
                </a:extLst>
              </p:cNvPr>
              <p:cNvSpPr txBox="1"/>
              <p:nvPr/>
            </p:nvSpPr>
            <p:spPr>
              <a:xfrm>
                <a:off x="6625800" y="359867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Leads</a:t>
                </a:r>
                <a:endParaRPr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" name="Google Shape;553;p25">
                <a:extLst>
                  <a:ext uri="{FF2B5EF4-FFF2-40B4-BE49-F238E27FC236}">
                    <a16:creationId xmlns:a16="http://schemas.microsoft.com/office/drawing/2014/main" id="{C4992E9A-AD6E-43FE-E9A3-854CA8D60D47}"/>
                  </a:ext>
                </a:extLst>
              </p:cNvPr>
              <p:cNvSpPr txBox="1"/>
              <p:nvPr/>
            </p:nvSpPr>
            <p:spPr>
              <a:xfrm>
                <a:off x="6625800" y="33243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accent2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2400" b="1" dirty="0">
                  <a:solidFill>
                    <a:schemeClr val="accent2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0346CDA-FDF8-F476-3C7E-22A1C9DA4741}"/>
                </a:ext>
              </a:extLst>
            </p:cNvPr>
            <p:cNvSpPr txBox="1"/>
            <p:nvPr/>
          </p:nvSpPr>
          <p:spPr>
            <a:xfrm>
              <a:off x="8506641" y="5093314"/>
              <a:ext cx="265956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2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B3F01B9-0218-11B2-9A6F-3581FC719BB2}"/>
              </a:ext>
            </a:extLst>
          </p:cNvPr>
          <p:cNvGrpSpPr/>
          <p:nvPr/>
        </p:nvGrpSpPr>
        <p:grpSpPr>
          <a:xfrm>
            <a:off x="379838" y="1454247"/>
            <a:ext cx="11431738" cy="4851347"/>
            <a:chOff x="486092" y="1219200"/>
            <a:chExt cx="11431738" cy="4851347"/>
          </a:xfrm>
        </p:grpSpPr>
        <p:sp>
          <p:nvSpPr>
            <p:cNvPr id="6" name="Google Shape;593;p26">
              <a:extLst>
                <a:ext uri="{FF2B5EF4-FFF2-40B4-BE49-F238E27FC236}">
                  <a16:creationId xmlns:a16="http://schemas.microsoft.com/office/drawing/2014/main" id="{99BA4B92-D8B8-CCA8-1405-62BFDD444251}"/>
                </a:ext>
              </a:extLst>
            </p:cNvPr>
            <p:cNvSpPr/>
            <p:nvPr/>
          </p:nvSpPr>
          <p:spPr>
            <a:xfrm>
              <a:off x="665259" y="3044966"/>
              <a:ext cx="2649567" cy="9591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sp>
          <p:nvSpPr>
            <p:cNvPr id="73" name="Google Shape;596;p26">
              <a:extLst>
                <a:ext uri="{FF2B5EF4-FFF2-40B4-BE49-F238E27FC236}">
                  <a16:creationId xmlns:a16="http://schemas.microsoft.com/office/drawing/2014/main" id="{FC122FBE-7876-10E5-EA16-32B9A641FE25}"/>
                </a:ext>
              </a:extLst>
            </p:cNvPr>
            <p:cNvSpPr/>
            <p:nvPr/>
          </p:nvSpPr>
          <p:spPr>
            <a:xfrm>
              <a:off x="4181501" y="1219200"/>
              <a:ext cx="1227600" cy="1227600"/>
            </a:xfrm>
            <a:prstGeom prst="ellipse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26">
              <a:extLst>
                <a:ext uri="{FF2B5EF4-FFF2-40B4-BE49-F238E27FC236}">
                  <a16:creationId xmlns:a16="http://schemas.microsoft.com/office/drawing/2014/main" id="{BD324E7C-05E0-CEE3-B9EF-1523F300A68F}"/>
                </a:ext>
              </a:extLst>
            </p:cNvPr>
            <p:cNvSpPr/>
            <p:nvPr/>
          </p:nvSpPr>
          <p:spPr>
            <a:xfrm>
              <a:off x="4181514" y="1219200"/>
              <a:ext cx="1227600" cy="1227600"/>
            </a:xfrm>
            <a:prstGeom prst="pie">
              <a:avLst>
                <a:gd name="adj1" fmla="val 16261269"/>
                <a:gd name="adj2" fmla="val 811657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1;p26">
              <a:extLst>
                <a:ext uri="{FF2B5EF4-FFF2-40B4-BE49-F238E27FC236}">
                  <a16:creationId xmlns:a16="http://schemas.microsoft.com/office/drawing/2014/main" id="{D9745F8D-E49B-A62E-6BCF-9279A8A999FF}"/>
                </a:ext>
              </a:extLst>
            </p:cNvPr>
            <p:cNvSpPr txBox="1"/>
            <p:nvPr/>
          </p:nvSpPr>
          <p:spPr>
            <a:xfrm>
              <a:off x="886291" y="3274906"/>
              <a:ext cx="2207502" cy="499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$23,300</a:t>
              </a:r>
              <a:endParaRPr sz="2800" b="1">
                <a:solidFill>
                  <a:schemeClr val="accen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" name="Google Shape;602;p26">
              <a:extLst>
                <a:ext uri="{FF2B5EF4-FFF2-40B4-BE49-F238E27FC236}">
                  <a16:creationId xmlns:a16="http://schemas.microsoft.com/office/drawing/2014/main" id="{163BCD0A-FACE-F242-A753-BF32B2613CEE}"/>
                </a:ext>
              </a:extLst>
            </p:cNvPr>
            <p:cNvSpPr/>
            <p:nvPr/>
          </p:nvSpPr>
          <p:spPr>
            <a:xfrm>
              <a:off x="3470400" y="3044966"/>
              <a:ext cx="2649567" cy="9591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sp>
          <p:nvSpPr>
            <p:cNvPr id="69" name="Google Shape;606;p26">
              <a:extLst>
                <a:ext uri="{FF2B5EF4-FFF2-40B4-BE49-F238E27FC236}">
                  <a16:creationId xmlns:a16="http://schemas.microsoft.com/office/drawing/2014/main" id="{2658543B-0E7E-B705-5423-FA0080870E8E}"/>
                </a:ext>
              </a:extLst>
            </p:cNvPr>
            <p:cNvSpPr txBox="1"/>
            <p:nvPr/>
          </p:nvSpPr>
          <p:spPr>
            <a:xfrm>
              <a:off x="3691433" y="3274906"/>
              <a:ext cx="2207502" cy="499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2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2800" b="1">
                <a:solidFill>
                  <a:schemeClr val="accent2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607;p26">
              <a:extLst>
                <a:ext uri="{FF2B5EF4-FFF2-40B4-BE49-F238E27FC236}">
                  <a16:creationId xmlns:a16="http://schemas.microsoft.com/office/drawing/2014/main" id="{BCCFBCE3-22E8-66F7-86FC-807D30F59D39}"/>
                </a:ext>
              </a:extLst>
            </p:cNvPr>
            <p:cNvSpPr/>
            <p:nvPr/>
          </p:nvSpPr>
          <p:spPr>
            <a:xfrm>
              <a:off x="6275597" y="3044966"/>
              <a:ext cx="2649567" cy="9591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sp>
          <p:nvSpPr>
            <p:cNvPr id="66" name="Google Shape;611;p26">
              <a:extLst>
                <a:ext uri="{FF2B5EF4-FFF2-40B4-BE49-F238E27FC236}">
                  <a16:creationId xmlns:a16="http://schemas.microsoft.com/office/drawing/2014/main" id="{5BF8AC2A-63AE-19C9-D922-1B5C65E8D276}"/>
                </a:ext>
              </a:extLst>
            </p:cNvPr>
            <p:cNvSpPr txBox="1"/>
            <p:nvPr/>
          </p:nvSpPr>
          <p:spPr>
            <a:xfrm>
              <a:off x="6496629" y="3274906"/>
              <a:ext cx="2207502" cy="499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3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$12,000</a:t>
              </a:r>
              <a:endParaRPr sz="2800" b="1">
                <a:solidFill>
                  <a:schemeClr val="accent3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612;p26">
              <a:extLst>
                <a:ext uri="{FF2B5EF4-FFF2-40B4-BE49-F238E27FC236}">
                  <a16:creationId xmlns:a16="http://schemas.microsoft.com/office/drawing/2014/main" id="{8FCA7154-640D-4368-C08A-A2CAD90B0B83}"/>
                </a:ext>
              </a:extLst>
            </p:cNvPr>
            <p:cNvSpPr/>
            <p:nvPr/>
          </p:nvSpPr>
          <p:spPr>
            <a:xfrm>
              <a:off x="9080731" y="3044966"/>
              <a:ext cx="2649567" cy="9591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sp>
          <p:nvSpPr>
            <p:cNvPr id="63" name="Google Shape;616;p26">
              <a:extLst>
                <a:ext uri="{FF2B5EF4-FFF2-40B4-BE49-F238E27FC236}">
                  <a16:creationId xmlns:a16="http://schemas.microsoft.com/office/drawing/2014/main" id="{2CDD03C8-15DE-8612-311B-897E9CFC1CDD}"/>
                </a:ext>
              </a:extLst>
            </p:cNvPr>
            <p:cNvSpPr txBox="1"/>
            <p:nvPr/>
          </p:nvSpPr>
          <p:spPr>
            <a:xfrm>
              <a:off x="9301764" y="3274906"/>
              <a:ext cx="2207502" cy="499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accent4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1.76</a:t>
              </a:r>
              <a:endParaRPr sz="2800" b="1">
                <a:solidFill>
                  <a:schemeClr val="accent4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5" name="Google Shape;617;p26">
              <a:extLst>
                <a:ext uri="{FF2B5EF4-FFF2-40B4-BE49-F238E27FC236}">
                  <a16:creationId xmlns:a16="http://schemas.microsoft.com/office/drawing/2014/main" id="{01ECB919-1DC6-E5E6-C720-CBA4CF1A759F}"/>
                </a:ext>
              </a:extLst>
            </p:cNvPr>
            <p:cNvCxnSpPr>
              <a:stCxn id="44" idx="4"/>
              <a:endCxn id="6" idx="0"/>
            </p:cNvCxnSpPr>
            <p:nvPr/>
          </p:nvCxnSpPr>
          <p:spPr>
            <a:xfrm>
              <a:off x="1990211" y="2268074"/>
              <a:ext cx="0" cy="7768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619;p26">
              <a:extLst>
                <a:ext uri="{FF2B5EF4-FFF2-40B4-BE49-F238E27FC236}">
                  <a16:creationId xmlns:a16="http://schemas.microsoft.com/office/drawing/2014/main" id="{0204171F-3D06-9FAD-290C-F5DDB1C96160}"/>
                </a:ext>
              </a:extLst>
            </p:cNvPr>
            <p:cNvCxnSpPr>
              <a:stCxn id="74" idx="1"/>
              <a:endCxn id="9" idx="0"/>
            </p:cNvCxnSpPr>
            <p:nvPr/>
          </p:nvCxnSpPr>
          <p:spPr>
            <a:xfrm>
              <a:off x="4795314" y="2446800"/>
              <a:ext cx="0" cy="5981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620;p26">
              <a:extLst>
                <a:ext uri="{FF2B5EF4-FFF2-40B4-BE49-F238E27FC236}">
                  <a16:creationId xmlns:a16="http://schemas.microsoft.com/office/drawing/2014/main" id="{1A21E695-1948-570A-F309-147073F0C9E5}"/>
                </a:ext>
              </a:extLst>
            </p:cNvPr>
            <p:cNvCxnSpPr>
              <a:stCxn id="27" idx="4"/>
              <a:endCxn id="11" idx="0"/>
            </p:cNvCxnSpPr>
            <p:nvPr/>
          </p:nvCxnSpPr>
          <p:spPr>
            <a:xfrm>
              <a:off x="7600380" y="2268015"/>
              <a:ext cx="0" cy="7768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622;p26">
              <a:extLst>
                <a:ext uri="{FF2B5EF4-FFF2-40B4-BE49-F238E27FC236}">
                  <a16:creationId xmlns:a16="http://schemas.microsoft.com/office/drawing/2014/main" id="{DBBFF8B5-68BD-401D-05E5-7B33A3DA608C}"/>
                </a:ext>
              </a:extLst>
            </p:cNvPr>
            <p:cNvCxnSpPr>
              <a:stCxn id="37" idx="4"/>
              <a:endCxn id="13" idx="0"/>
            </p:cNvCxnSpPr>
            <p:nvPr/>
          </p:nvCxnSpPr>
          <p:spPr>
            <a:xfrm flipH="1">
              <a:off x="10405414" y="2268005"/>
              <a:ext cx="6050" cy="7768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624;p26">
              <a:extLst>
                <a:ext uri="{FF2B5EF4-FFF2-40B4-BE49-F238E27FC236}">
                  <a16:creationId xmlns:a16="http://schemas.microsoft.com/office/drawing/2014/main" id="{AB4F27E8-C52C-8978-D7D3-17BA1146AE2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981169" y="4004118"/>
              <a:ext cx="8874" cy="7768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" name="Google Shape;625;p26">
              <a:extLst>
                <a:ext uri="{FF2B5EF4-FFF2-40B4-BE49-F238E27FC236}">
                  <a16:creationId xmlns:a16="http://schemas.microsoft.com/office/drawing/2014/main" id="{50D7E938-7835-FCE3-5866-28F10A4BE96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795184" y="4004118"/>
              <a:ext cx="0" cy="7768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1" name="Google Shape;626;p26">
              <a:extLst>
                <a:ext uri="{FF2B5EF4-FFF2-40B4-BE49-F238E27FC236}">
                  <a16:creationId xmlns:a16="http://schemas.microsoft.com/office/drawing/2014/main" id="{8DAAD263-6DC8-D2C6-5A6F-BE24E12724A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7595540" y="4004118"/>
              <a:ext cx="4840" cy="7768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" name="Google Shape;627;p26">
              <a:extLst>
                <a:ext uri="{FF2B5EF4-FFF2-40B4-BE49-F238E27FC236}">
                  <a16:creationId xmlns:a16="http://schemas.microsoft.com/office/drawing/2014/main" id="{8DFEBDBC-31B0-23DB-2B0B-3A859C0539C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0405515" y="4004118"/>
              <a:ext cx="0" cy="7768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51" name="Google Shape;629;p26">
              <a:extLst>
                <a:ext uri="{FF2B5EF4-FFF2-40B4-BE49-F238E27FC236}">
                  <a16:creationId xmlns:a16="http://schemas.microsoft.com/office/drawing/2014/main" id="{4E805B75-5793-E654-6298-D219F3A403C2}"/>
                </a:ext>
              </a:extLst>
            </p:cNvPr>
            <p:cNvSpPr/>
            <p:nvPr/>
          </p:nvSpPr>
          <p:spPr>
            <a:xfrm>
              <a:off x="4396310" y="1449395"/>
              <a:ext cx="767564" cy="7671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630;p26">
              <a:extLst>
                <a:ext uri="{FF2B5EF4-FFF2-40B4-BE49-F238E27FC236}">
                  <a16:creationId xmlns:a16="http://schemas.microsoft.com/office/drawing/2014/main" id="{5FC6F98A-1AA9-7BAB-01B3-6BE971D023A0}"/>
                </a:ext>
              </a:extLst>
            </p:cNvPr>
            <p:cNvGrpSpPr/>
            <p:nvPr/>
          </p:nvGrpSpPr>
          <p:grpSpPr>
            <a:xfrm>
              <a:off x="4531028" y="1595688"/>
              <a:ext cx="498144" cy="474744"/>
              <a:chOff x="7157414" y="3464340"/>
              <a:chExt cx="370510" cy="353106"/>
            </a:xfrm>
          </p:grpSpPr>
          <p:sp>
            <p:nvSpPr>
              <p:cNvPr id="53" name="Google Shape;631;p26">
                <a:extLst>
                  <a:ext uri="{FF2B5EF4-FFF2-40B4-BE49-F238E27FC236}">
                    <a16:creationId xmlns:a16="http://schemas.microsoft.com/office/drawing/2014/main" id="{BC075CA6-95DE-D8DB-7C29-1DD4BB08F0F6}"/>
                  </a:ext>
                </a:extLst>
              </p:cNvPr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54" extrusionOk="0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32;p26">
                <a:extLst>
                  <a:ext uri="{FF2B5EF4-FFF2-40B4-BE49-F238E27FC236}">
                    <a16:creationId xmlns:a16="http://schemas.microsoft.com/office/drawing/2014/main" id="{0616B5C0-EFE7-E533-4373-1A15FB9A5D85}"/>
                  </a:ext>
                </a:extLst>
              </p:cNvPr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1052" extrusionOk="0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33;p26">
                <a:extLst>
                  <a:ext uri="{FF2B5EF4-FFF2-40B4-BE49-F238E27FC236}">
                    <a16:creationId xmlns:a16="http://schemas.microsoft.com/office/drawing/2014/main" id="{F499C869-E918-B9A1-089A-B18FA70475E1}"/>
                  </a:ext>
                </a:extLst>
              </p:cNvPr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51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34;p26">
                <a:extLst>
                  <a:ext uri="{FF2B5EF4-FFF2-40B4-BE49-F238E27FC236}">
                    <a16:creationId xmlns:a16="http://schemas.microsoft.com/office/drawing/2014/main" id="{5F6C45DB-A2FF-32CD-6383-81628A4504BE}"/>
                  </a:ext>
                </a:extLst>
              </p:cNvPr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051" extrusionOk="0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35;p26">
                <a:extLst>
                  <a:ext uri="{FF2B5EF4-FFF2-40B4-BE49-F238E27FC236}">
                    <a16:creationId xmlns:a16="http://schemas.microsoft.com/office/drawing/2014/main" id="{6216C51E-C8E8-1550-1F82-16B428180CA1}"/>
                  </a:ext>
                </a:extLst>
              </p:cNvPr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597" extrusionOk="0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6;p26">
                <a:extLst>
                  <a:ext uri="{FF2B5EF4-FFF2-40B4-BE49-F238E27FC236}">
                    <a16:creationId xmlns:a16="http://schemas.microsoft.com/office/drawing/2014/main" id="{FA68571B-3060-FEB7-9EA3-4B0B219B0F1F}"/>
                  </a:ext>
                </a:extLst>
              </p:cNvPr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882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7;p26">
                <a:extLst>
                  <a:ext uri="{FF2B5EF4-FFF2-40B4-BE49-F238E27FC236}">
                    <a16:creationId xmlns:a16="http://schemas.microsoft.com/office/drawing/2014/main" id="{246D63CD-2431-742C-D39E-CD2BC51F51AA}"/>
                  </a:ext>
                </a:extLst>
              </p:cNvPr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907" extrusionOk="0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8;p26">
                <a:extLst>
                  <a:ext uri="{FF2B5EF4-FFF2-40B4-BE49-F238E27FC236}">
                    <a16:creationId xmlns:a16="http://schemas.microsoft.com/office/drawing/2014/main" id="{5C38743A-8D3D-CFD7-5605-77EBE1927E20}"/>
                  </a:ext>
                </a:extLst>
              </p:cNvPr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1370" extrusionOk="0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618;p26">
              <a:extLst>
                <a:ext uri="{FF2B5EF4-FFF2-40B4-BE49-F238E27FC236}">
                  <a16:creationId xmlns:a16="http://schemas.microsoft.com/office/drawing/2014/main" id="{FC4EEAB2-60D1-1EBE-1C29-7D2720046F7D}"/>
                </a:ext>
              </a:extLst>
            </p:cNvPr>
            <p:cNvSpPr/>
            <p:nvPr/>
          </p:nvSpPr>
          <p:spPr>
            <a:xfrm>
              <a:off x="1555002" y="1398062"/>
              <a:ext cx="870417" cy="8700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640;p26">
              <a:extLst>
                <a:ext uri="{FF2B5EF4-FFF2-40B4-BE49-F238E27FC236}">
                  <a16:creationId xmlns:a16="http://schemas.microsoft.com/office/drawing/2014/main" id="{326C0209-85B6-4EA1-E8A6-758763373BB1}"/>
                </a:ext>
              </a:extLst>
            </p:cNvPr>
            <p:cNvGrpSpPr/>
            <p:nvPr/>
          </p:nvGrpSpPr>
          <p:grpSpPr>
            <a:xfrm>
              <a:off x="1739865" y="1586537"/>
              <a:ext cx="500350" cy="493041"/>
              <a:chOff x="829648" y="4628321"/>
              <a:chExt cx="372151" cy="366715"/>
            </a:xfrm>
          </p:grpSpPr>
          <p:sp>
            <p:nvSpPr>
              <p:cNvPr id="46" name="Google Shape;641;p26">
                <a:extLst>
                  <a:ext uri="{FF2B5EF4-FFF2-40B4-BE49-F238E27FC236}">
                    <a16:creationId xmlns:a16="http://schemas.microsoft.com/office/drawing/2014/main" id="{8BF98D0E-47F1-E313-054A-C5C4B707F1D3}"/>
                  </a:ext>
                </a:extLst>
              </p:cNvPr>
              <p:cNvSpPr/>
              <p:nvPr/>
            </p:nvSpPr>
            <p:spPr>
              <a:xfrm>
                <a:off x="913522" y="4760236"/>
                <a:ext cx="12241" cy="3426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02" extrusionOk="0">
                    <a:moveTo>
                      <a:pt x="1" y="1"/>
                    </a:moveTo>
                    <a:lnTo>
                      <a:pt x="1" y="1001"/>
                    </a:lnTo>
                    <a:cubicBezTo>
                      <a:pt x="167" y="906"/>
                      <a:pt x="286" y="739"/>
                      <a:pt x="310" y="549"/>
                    </a:cubicBezTo>
                    <a:cubicBezTo>
                      <a:pt x="358" y="310"/>
                      <a:pt x="239" y="7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2;p26">
                <a:extLst>
                  <a:ext uri="{FF2B5EF4-FFF2-40B4-BE49-F238E27FC236}">
                    <a16:creationId xmlns:a16="http://schemas.microsoft.com/office/drawing/2014/main" id="{D065BFFF-9265-3A11-B280-2EFE2A1096E9}"/>
                  </a:ext>
                </a:extLst>
              </p:cNvPr>
              <p:cNvSpPr/>
              <p:nvPr/>
            </p:nvSpPr>
            <p:spPr>
              <a:xfrm>
                <a:off x="885039" y="4704878"/>
                <a:ext cx="7351" cy="2284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68" extrusionOk="0">
                    <a:moveTo>
                      <a:pt x="214" y="0"/>
                    </a:moveTo>
                    <a:cubicBezTo>
                      <a:pt x="119" y="72"/>
                      <a:pt x="48" y="167"/>
                      <a:pt x="48" y="286"/>
                    </a:cubicBezTo>
                    <a:cubicBezTo>
                      <a:pt x="0" y="381"/>
                      <a:pt x="48" y="501"/>
                      <a:pt x="119" y="596"/>
                    </a:cubicBezTo>
                    <a:lnTo>
                      <a:pt x="214" y="66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43;p26">
                <a:extLst>
                  <a:ext uri="{FF2B5EF4-FFF2-40B4-BE49-F238E27FC236}">
                    <a16:creationId xmlns:a16="http://schemas.microsoft.com/office/drawing/2014/main" id="{375832D3-D50E-88F5-FFA3-E3CBC6E59793}"/>
                  </a:ext>
                </a:extLst>
              </p:cNvPr>
              <p:cNvSpPr/>
              <p:nvPr/>
            </p:nvSpPr>
            <p:spPr>
              <a:xfrm>
                <a:off x="1108351" y="4888766"/>
                <a:ext cx="93448" cy="10627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08" extrusionOk="0">
                    <a:moveTo>
                      <a:pt x="885" y="1"/>
                    </a:moveTo>
                    <a:cubicBezTo>
                      <a:pt x="448" y="1"/>
                      <a:pt x="1" y="474"/>
                      <a:pt x="328" y="981"/>
                    </a:cubicBezTo>
                    <a:lnTo>
                      <a:pt x="1376" y="2791"/>
                    </a:lnTo>
                    <a:cubicBezTo>
                      <a:pt x="1502" y="3015"/>
                      <a:pt x="1695" y="3108"/>
                      <a:pt x="1888" y="3108"/>
                    </a:cubicBezTo>
                    <a:cubicBezTo>
                      <a:pt x="2310" y="3108"/>
                      <a:pt x="2733" y="2662"/>
                      <a:pt x="2471" y="2172"/>
                    </a:cubicBezTo>
                    <a:lnTo>
                      <a:pt x="1399" y="338"/>
                    </a:lnTo>
                    <a:cubicBezTo>
                      <a:pt x="1280" y="99"/>
                      <a:pt x="1083" y="1"/>
                      <a:pt x="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44;p26">
                <a:extLst>
                  <a:ext uri="{FF2B5EF4-FFF2-40B4-BE49-F238E27FC236}">
                    <a16:creationId xmlns:a16="http://schemas.microsoft.com/office/drawing/2014/main" id="{B75945E1-D3EB-9ACA-BF2C-6DE3F6033CF5}"/>
                  </a:ext>
                </a:extLst>
              </p:cNvPr>
              <p:cNvSpPr/>
              <p:nvPr/>
            </p:nvSpPr>
            <p:spPr>
              <a:xfrm>
                <a:off x="971341" y="4702177"/>
                <a:ext cx="185699" cy="178622"/>
              </a:xfrm>
              <a:custGeom>
                <a:avLst/>
                <a:gdLst/>
                <a:ahLst/>
                <a:cxnLst/>
                <a:rect l="l" t="t" r="r" b="b"/>
                <a:pathLst>
                  <a:path w="5431" h="5224" extrusionOk="0">
                    <a:moveTo>
                      <a:pt x="2729" y="1"/>
                    </a:moveTo>
                    <a:cubicBezTo>
                      <a:pt x="2319" y="1"/>
                      <a:pt x="1903" y="104"/>
                      <a:pt x="1525" y="318"/>
                    </a:cubicBezTo>
                    <a:cubicBezTo>
                      <a:pt x="429" y="961"/>
                      <a:pt x="0" y="2342"/>
                      <a:pt x="572" y="3461"/>
                    </a:cubicBezTo>
                    <a:cubicBezTo>
                      <a:pt x="998" y="4313"/>
                      <a:pt x="1847" y="4807"/>
                      <a:pt x="2734" y="4807"/>
                    </a:cubicBezTo>
                    <a:cubicBezTo>
                      <a:pt x="3038" y="4807"/>
                      <a:pt x="3347" y="4749"/>
                      <a:pt x="3644" y="4628"/>
                    </a:cubicBezTo>
                    <a:lnTo>
                      <a:pt x="4001" y="5223"/>
                    </a:lnTo>
                    <a:cubicBezTo>
                      <a:pt x="4073" y="5152"/>
                      <a:pt x="4168" y="5080"/>
                      <a:pt x="4239" y="5033"/>
                    </a:cubicBezTo>
                    <a:cubicBezTo>
                      <a:pt x="4335" y="4985"/>
                      <a:pt x="4430" y="4938"/>
                      <a:pt x="4549" y="4914"/>
                    </a:cubicBezTo>
                    <a:lnTo>
                      <a:pt x="4192" y="4318"/>
                    </a:lnTo>
                    <a:cubicBezTo>
                      <a:pt x="5192" y="3533"/>
                      <a:pt x="5430" y="2127"/>
                      <a:pt x="4716" y="1056"/>
                    </a:cubicBezTo>
                    <a:cubicBezTo>
                      <a:pt x="4264" y="370"/>
                      <a:pt x="3506" y="1"/>
                      <a:pt x="2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45;p26">
                <a:extLst>
                  <a:ext uri="{FF2B5EF4-FFF2-40B4-BE49-F238E27FC236}">
                    <a16:creationId xmlns:a16="http://schemas.microsoft.com/office/drawing/2014/main" id="{B5E9A9A4-DF78-0AC5-E2D9-1D4411387414}"/>
                  </a:ext>
                </a:extLst>
              </p:cNvPr>
              <p:cNvSpPr/>
              <p:nvPr/>
            </p:nvSpPr>
            <p:spPr>
              <a:xfrm>
                <a:off x="829648" y="4628321"/>
                <a:ext cx="236168" cy="350986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10265" extrusionOk="0">
                    <a:moveTo>
                      <a:pt x="2159" y="1096"/>
                    </a:moveTo>
                    <a:cubicBezTo>
                      <a:pt x="2305" y="1096"/>
                      <a:pt x="2454" y="1192"/>
                      <a:pt x="2477" y="1382"/>
                    </a:cubicBezTo>
                    <a:lnTo>
                      <a:pt x="2477" y="1549"/>
                    </a:lnTo>
                    <a:cubicBezTo>
                      <a:pt x="2716" y="1573"/>
                      <a:pt x="2930" y="1692"/>
                      <a:pt x="3097" y="1858"/>
                    </a:cubicBezTo>
                    <a:cubicBezTo>
                      <a:pt x="3292" y="2090"/>
                      <a:pt x="3089" y="2374"/>
                      <a:pt x="2855" y="2374"/>
                    </a:cubicBezTo>
                    <a:cubicBezTo>
                      <a:pt x="2776" y="2374"/>
                      <a:pt x="2693" y="2342"/>
                      <a:pt x="2620" y="2263"/>
                    </a:cubicBezTo>
                    <a:cubicBezTo>
                      <a:pt x="2573" y="2239"/>
                      <a:pt x="2525" y="2192"/>
                      <a:pt x="2477" y="2192"/>
                    </a:cubicBezTo>
                    <a:lnTo>
                      <a:pt x="2477" y="3192"/>
                    </a:lnTo>
                    <a:lnTo>
                      <a:pt x="2644" y="3263"/>
                    </a:lnTo>
                    <a:cubicBezTo>
                      <a:pt x="3168" y="3430"/>
                      <a:pt x="3501" y="3978"/>
                      <a:pt x="3406" y="4526"/>
                    </a:cubicBezTo>
                    <a:cubicBezTo>
                      <a:pt x="3359" y="4811"/>
                      <a:pt x="3216" y="5073"/>
                      <a:pt x="3001" y="5264"/>
                    </a:cubicBezTo>
                    <a:cubicBezTo>
                      <a:pt x="2858" y="5407"/>
                      <a:pt x="2668" y="5502"/>
                      <a:pt x="2477" y="5550"/>
                    </a:cubicBezTo>
                    <a:lnTo>
                      <a:pt x="2477" y="5788"/>
                    </a:lnTo>
                    <a:cubicBezTo>
                      <a:pt x="2454" y="5978"/>
                      <a:pt x="2305" y="6074"/>
                      <a:pt x="2156" y="6074"/>
                    </a:cubicBezTo>
                    <a:cubicBezTo>
                      <a:pt x="2007" y="6074"/>
                      <a:pt x="1858" y="5978"/>
                      <a:pt x="1834" y="5788"/>
                    </a:cubicBezTo>
                    <a:lnTo>
                      <a:pt x="1834" y="5573"/>
                    </a:lnTo>
                    <a:cubicBezTo>
                      <a:pt x="1572" y="5550"/>
                      <a:pt x="1311" y="5454"/>
                      <a:pt x="1072" y="5288"/>
                    </a:cubicBezTo>
                    <a:cubicBezTo>
                      <a:pt x="929" y="5192"/>
                      <a:pt x="882" y="5002"/>
                      <a:pt x="1001" y="4859"/>
                    </a:cubicBezTo>
                    <a:lnTo>
                      <a:pt x="977" y="4835"/>
                    </a:lnTo>
                    <a:cubicBezTo>
                      <a:pt x="1034" y="4749"/>
                      <a:pt x="1126" y="4707"/>
                      <a:pt x="1221" y="4707"/>
                    </a:cubicBezTo>
                    <a:cubicBezTo>
                      <a:pt x="1284" y="4707"/>
                      <a:pt x="1349" y="4726"/>
                      <a:pt x="1406" y="4764"/>
                    </a:cubicBezTo>
                    <a:cubicBezTo>
                      <a:pt x="1549" y="4835"/>
                      <a:pt x="1692" y="4907"/>
                      <a:pt x="1834" y="4930"/>
                    </a:cubicBezTo>
                    <a:lnTo>
                      <a:pt x="1834" y="3597"/>
                    </a:lnTo>
                    <a:cubicBezTo>
                      <a:pt x="1668" y="3525"/>
                      <a:pt x="1501" y="3430"/>
                      <a:pt x="1358" y="3335"/>
                    </a:cubicBezTo>
                    <a:cubicBezTo>
                      <a:pt x="1096" y="3097"/>
                      <a:pt x="977" y="2740"/>
                      <a:pt x="1072" y="2406"/>
                    </a:cubicBezTo>
                    <a:cubicBezTo>
                      <a:pt x="1120" y="2001"/>
                      <a:pt x="1406" y="1692"/>
                      <a:pt x="1787" y="1573"/>
                    </a:cubicBezTo>
                    <a:lnTo>
                      <a:pt x="1858" y="1573"/>
                    </a:lnTo>
                    <a:lnTo>
                      <a:pt x="1858" y="1382"/>
                    </a:lnTo>
                    <a:cubicBezTo>
                      <a:pt x="1870" y="1192"/>
                      <a:pt x="2013" y="1096"/>
                      <a:pt x="2159" y="1096"/>
                    </a:cubicBezTo>
                    <a:close/>
                    <a:moveTo>
                      <a:pt x="4213" y="6810"/>
                    </a:moveTo>
                    <a:cubicBezTo>
                      <a:pt x="4630" y="6810"/>
                      <a:pt x="4630" y="7433"/>
                      <a:pt x="4213" y="7433"/>
                    </a:cubicBezTo>
                    <a:cubicBezTo>
                      <a:pt x="4199" y="7433"/>
                      <a:pt x="4184" y="7433"/>
                      <a:pt x="4168" y="7431"/>
                    </a:cubicBezTo>
                    <a:lnTo>
                      <a:pt x="1239" y="7431"/>
                    </a:lnTo>
                    <a:cubicBezTo>
                      <a:pt x="1224" y="7433"/>
                      <a:pt x="1210" y="7433"/>
                      <a:pt x="1197" y="7433"/>
                    </a:cubicBezTo>
                    <a:cubicBezTo>
                      <a:pt x="801" y="7433"/>
                      <a:pt x="801" y="6810"/>
                      <a:pt x="1197" y="6810"/>
                    </a:cubicBezTo>
                    <a:cubicBezTo>
                      <a:pt x="1210" y="6810"/>
                      <a:pt x="1224" y="6810"/>
                      <a:pt x="1239" y="6812"/>
                    </a:cubicBezTo>
                    <a:lnTo>
                      <a:pt x="4168" y="6812"/>
                    </a:lnTo>
                    <a:cubicBezTo>
                      <a:pt x="4184" y="6810"/>
                      <a:pt x="4199" y="6810"/>
                      <a:pt x="4213" y="6810"/>
                    </a:cubicBezTo>
                    <a:close/>
                    <a:moveTo>
                      <a:pt x="1198" y="8048"/>
                    </a:moveTo>
                    <a:cubicBezTo>
                      <a:pt x="1211" y="8048"/>
                      <a:pt x="1225" y="8049"/>
                      <a:pt x="1239" y="8050"/>
                    </a:cubicBezTo>
                    <a:lnTo>
                      <a:pt x="2501" y="8050"/>
                    </a:lnTo>
                    <a:cubicBezTo>
                      <a:pt x="2882" y="8098"/>
                      <a:pt x="2882" y="8646"/>
                      <a:pt x="2501" y="8693"/>
                    </a:cubicBezTo>
                    <a:lnTo>
                      <a:pt x="1239" y="8693"/>
                    </a:lnTo>
                    <a:cubicBezTo>
                      <a:pt x="1225" y="8695"/>
                      <a:pt x="1211" y="8695"/>
                      <a:pt x="1198" y="8695"/>
                    </a:cubicBezTo>
                    <a:cubicBezTo>
                      <a:pt x="800" y="8695"/>
                      <a:pt x="800" y="8048"/>
                      <a:pt x="1198" y="8048"/>
                    </a:cubicBezTo>
                    <a:close/>
                    <a:moveTo>
                      <a:pt x="310" y="1"/>
                    </a:moveTo>
                    <a:cubicBezTo>
                      <a:pt x="144" y="1"/>
                      <a:pt x="1" y="144"/>
                      <a:pt x="25" y="310"/>
                    </a:cubicBezTo>
                    <a:lnTo>
                      <a:pt x="25" y="9955"/>
                    </a:lnTo>
                    <a:cubicBezTo>
                      <a:pt x="1" y="10122"/>
                      <a:pt x="144" y="10265"/>
                      <a:pt x="310" y="10265"/>
                    </a:cubicBezTo>
                    <a:lnTo>
                      <a:pt x="6597" y="10265"/>
                    </a:lnTo>
                    <a:cubicBezTo>
                      <a:pt x="6764" y="10265"/>
                      <a:pt x="6907" y="10122"/>
                      <a:pt x="6907" y="9955"/>
                    </a:cubicBezTo>
                    <a:lnTo>
                      <a:pt x="6907" y="7598"/>
                    </a:lnTo>
                    <a:cubicBezTo>
                      <a:pt x="6097" y="7598"/>
                      <a:pt x="5311" y="7264"/>
                      <a:pt x="4740" y="6693"/>
                    </a:cubicBezTo>
                    <a:lnTo>
                      <a:pt x="4740" y="6717"/>
                    </a:lnTo>
                    <a:cubicBezTo>
                      <a:pt x="2835" y="4788"/>
                      <a:pt x="4192" y="1525"/>
                      <a:pt x="6907" y="1525"/>
                    </a:cubicBezTo>
                    <a:lnTo>
                      <a:pt x="6907" y="310"/>
                    </a:lnTo>
                    <a:cubicBezTo>
                      <a:pt x="6907" y="144"/>
                      <a:pt x="6764" y="1"/>
                      <a:pt x="6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623;p26">
              <a:extLst>
                <a:ext uri="{FF2B5EF4-FFF2-40B4-BE49-F238E27FC236}">
                  <a16:creationId xmlns:a16="http://schemas.microsoft.com/office/drawing/2014/main" id="{3F599BD0-8510-4F3E-E174-CC6B39414F38}"/>
                </a:ext>
              </a:extLst>
            </p:cNvPr>
            <p:cNvSpPr/>
            <p:nvPr/>
          </p:nvSpPr>
          <p:spPr>
            <a:xfrm>
              <a:off x="9976256" y="1397992"/>
              <a:ext cx="870417" cy="8700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647;p26">
              <a:extLst>
                <a:ext uri="{FF2B5EF4-FFF2-40B4-BE49-F238E27FC236}">
                  <a16:creationId xmlns:a16="http://schemas.microsoft.com/office/drawing/2014/main" id="{F8F225A6-0734-B121-566C-87CA14F303D3}"/>
                </a:ext>
              </a:extLst>
            </p:cNvPr>
            <p:cNvGrpSpPr/>
            <p:nvPr/>
          </p:nvGrpSpPr>
          <p:grpSpPr>
            <a:xfrm>
              <a:off x="10171621" y="1586315"/>
              <a:ext cx="506924" cy="493499"/>
              <a:chOff x="1616246" y="2867852"/>
              <a:chExt cx="377041" cy="367056"/>
            </a:xfrm>
          </p:grpSpPr>
          <p:sp>
            <p:nvSpPr>
              <p:cNvPr id="39" name="Google Shape;648;p26">
                <a:extLst>
                  <a:ext uri="{FF2B5EF4-FFF2-40B4-BE49-F238E27FC236}">
                    <a16:creationId xmlns:a16="http://schemas.microsoft.com/office/drawing/2014/main" id="{58436CE6-183F-F032-4292-EA75E41AA127}"/>
                  </a:ext>
                </a:extLst>
              </p:cNvPr>
              <p:cNvSpPr/>
              <p:nvPr/>
            </p:nvSpPr>
            <p:spPr>
              <a:xfrm>
                <a:off x="1616246" y="2867852"/>
                <a:ext cx="377041" cy="31833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931" extrusionOk="0">
                    <a:moveTo>
                      <a:pt x="10430" y="1"/>
                    </a:moveTo>
                    <a:cubicBezTo>
                      <a:pt x="10423" y="1"/>
                      <a:pt x="10415" y="1"/>
                      <a:pt x="10407" y="1"/>
                    </a:cubicBezTo>
                    <a:lnTo>
                      <a:pt x="620" y="1"/>
                    </a:lnTo>
                    <a:cubicBezTo>
                      <a:pt x="1" y="1"/>
                      <a:pt x="1" y="930"/>
                      <a:pt x="620" y="930"/>
                    </a:cubicBezTo>
                    <a:lnTo>
                      <a:pt x="10407" y="930"/>
                    </a:lnTo>
                    <a:cubicBezTo>
                      <a:pt x="11019" y="930"/>
                      <a:pt x="11027" y="1"/>
                      <a:pt x="10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9;p26">
                <a:extLst>
                  <a:ext uri="{FF2B5EF4-FFF2-40B4-BE49-F238E27FC236}">
                    <a16:creationId xmlns:a16="http://schemas.microsoft.com/office/drawing/2014/main" id="{A67FDE64-ED99-8508-F563-95C82ADF7667}"/>
                  </a:ext>
                </a:extLst>
              </p:cNvPr>
              <p:cNvSpPr/>
              <p:nvPr/>
            </p:nvSpPr>
            <p:spPr>
              <a:xfrm>
                <a:off x="1716943" y="3114619"/>
                <a:ext cx="171304" cy="120289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3518" extrusionOk="0">
                    <a:moveTo>
                      <a:pt x="2247" y="0"/>
                    </a:moveTo>
                    <a:lnTo>
                      <a:pt x="2247" y="357"/>
                    </a:lnTo>
                    <a:lnTo>
                      <a:pt x="223" y="2977"/>
                    </a:lnTo>
                    <a:cubicBezTo>
                      <a:pt x="0" y="3216"/>
                      <a:pt x="233" y="3518"/>
                      <a:pt x="470" y="3518"/>
                    </a:cubicBezTo>
                    <a:cubicBezTo>
                      <a:pt x="563" y="3518"/>
                      <a:pt x="656" y="3472"/>
                      <a:pt x="723" y="3358"/>
                    </a:cubicBezTo>
                    <a:lnTo>
                      <a:pt x="2247" y="1381"/>
                    </a:lnTo>
                    <a:lnTo>
                      <a:pt x="2247" y="2762"/>
                    </a:lnTo>
                    <a:cubicBezTo>
                      <a:pt x="2271" y="2953"/>
                      <a:pt x="2420" y="3048"/>
                      <a:pt x="2569" y="3048"/>
                    </a:cubicBezTo>
                    <a:cubicBezTo>
                      <a:pt x="2717" y="3048"/>
                      <a:pt x="2866" y="2953"/>
                      <a:pt x="2890" y="2762"/>
                    </a:cubicBezTo>
                    <a:lnTo>
                      <a:pt x="2890" y="1381"/>
                    </a:lnTo>
                    <a:lnTo>
                      <a:pt x="4414" y="3358"/>
                    </a:lnTo>
                    <a:cubicBezTo>
                      <a:pt x="4462" y="3453"/>
                      <a:pt x="4557" y="3501"/>
                      <a:pt x="4652" y="3501"/>
                    </a:cubicBezTo>
                    <a:cubicBezTo>
                      <a:pt x="4724" y="3501"/>
                      <a:pt x="4795" y="3477"/>
                      <a:pt x="4843" y="3429"/>
                    </a:cubicBezTo>
                    <a:cubicBezTo>
                      <a:pt x="4986" y="3310"/>
                      <a:pt x="5010" y="3120"/>
                      <a:pt x="4914" y="2977"/>
                    </a:cubicBezTo>
                    <a:lnTo>
                      <a:pt x="2890" y="357"/>
                    </a:lnTo>
                    <a:lnTo>
                      <a:pt x="28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50;p26">
                <a:extLst>
                  <a:ext uri="{FF2B5EF4-FFF2-40B4-BE49-F238E27FC236}">
                    <a16:creationId xmlns:a16="http://schemas.microsoft.com/office/drawing/2014/main" id="{86B0C3A7-BBEE-BC18-AEBE-31A499BC5CA2}"/>
                  </a:ext>
                </a:extLst>
              </p:cNvPr>
              <p:cNvSpPr/>
              <p:nvPr/>
            </p:nvSpPr>
            <p:spPr>
              <a:xfrm>
                <a:off x="1880075" y="2976995"/>
                <a:ext cx="19558" cy="19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0" y="0"/>
                    </a:moveTo>
                    <a:lnTo>
                      <a:pt x="0" y="572"/>
                    </a:lnTo>
                    <a:lnTo>
                      <a:pt x="572" y="572"/>
                    </a:lnTo>
                    <a:cubicBezTo>
                      <a:pt x="477" y="286"/>
                      <a:pt x="262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1;p26">
                <a:extLst>
                  <a:ext uri="{FF2B5EF4-FFF2-40B4-BE49-F238E27FC236}">
                    <a16:creationId xmlns:a16="http://schemas.microsoft.com/office/drawing/2014/main" id="{E6BE7EF3-5F6A-EFD0-5DE3-A781FC1CBB34}"/>
                  </a:ext>
                </a:extLst>
              </p:cNvPr>
              <p:cNvSpPr/>
              <p:nvPr/>
            </p:nvSpPr>
            <p:spPr>
              <a:xfrm>
                <a:off x="1828787" y="2976174"/>
                <a:ext cx="70847" cy="63188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48" extrusionOk="0">
                    <a:moveTo>
                      <a:pt x="881" y="1"/>
                    </a:moveTo>
                    <a:cubicBezTo>
                      <a:pt x="214" y="239"/>
                      <a:pt x="0" y="1072"/>
                      <a:pt x="500" y="1572"/>
                    </a:cubicBezTo>
                    <a:cubicBezTo>
                      <a:pt x="688" y="1760"/>
                      <a:pt x="923" y="1847"/>
                      <a:pt x="1156" y="1847"/>
                    </a:cubicBezTo>
                    <a:cubicBezTo>
                      <a:pt x="1543" y="1847"/>
                      <a:pt x="1923" y="1607"/>
                      <a:pt x="2072" y="1191"/>
                    </a:cubicBezTo>
                    <a:lnTo>
                      <a:pt x="1167" y="1191"/>
                    </a:lnTo>
                    <a:cubicBezTo>
                      <a:pt x="1000" y="1191"/>
                      <a:pt x="857" y="1048"/>
                      <a:pt x="857" y="882"/>
                    </a:cubicBezTo>
                    <a:lnTo>
                      <a:pt x="857" y="882"/>
                    </a:lnTo>
                    <a:lnTo>
                      <a:pt x="881" y="906"/>
                    </a:lnTo>
                    <a:lnTo>
                      <a:pt x="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2;p26">
                <a:extLst>
                  <a:ext uri="{FF2B5EF4-FFF2-40B4-BE49-F238E27FC236}">
                    <a16:creationId xmlns:a16="http://schemas.microsoft.com/office/drawing/2014/main" id="{2E08B91F-A074-F538-9185-F64A38EA7855}"/>
                  </a:ext>
                </a:extLst>
              </p:cNvPr>
              <p:cNvSpPr/>
              <p:nvPr/>
            </p:nvSpPr>
            <p:spPr>
              <a:xfrm>
                <a:off x="1643942" y="2920816"/>
                <a:ext cx="321649" cy="172638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5049" extrusionOk="0">
                    <a:moveTo>
                      <a:pt x="1563" y="977"/>
                    </a:moveTo>
                    <a:cubicBezTo>
                      <a:pt x="1709" y="977"/>
                      <a:pt x="1858" y="1072"/>
                      <a:pt x="1882" y="1262"/>
                    </a:cubicBezTo>
                    <a:lnTo>
                      <a:pt x="1882" y="3787"/>
                    </a:lnTo>
                    <a:cubicBezTo>
                      <a:pt x="1858" y="3977"/>
                      <a:pt x="1709" y="4072"/>
                      <a:pt x="1563" y="4072"/>
                    </a:cubicBezTo>
                    <a:cubicBezTo>
                      <a:pt x="1417" y="4072"/>
                      <a:pt x="1274" y="3977"/>
                      <a:pt x="1262" y="3787"/>
                    </a:cubicBezTo>
                    <a:lnTo>
                      <a:pt x="1262" y="1262"/>
                    </a:lnTo>
                    <a:cubicBezTo>
                      <a:pt x="1274" y="1072"/>
                      <a:pt x="1417" y="977"/>
                      <a:pt x="1563" y="977"/>
                    </a:cubicBezTo>
                    <a:close/>
                    <a:moveTo>
                      <a:pt x="2822" y="1620"/>
                    </a:moveTo>
                    <a:cubicBezTo>
                      <a:pt x="2971" y="1620"/>
                      <a:pt x="3120" y="1715"/>
                      <a:pt x="3144" y="1905"/>
                    </a:cubicBezTo>
                    <a:lnTo>
                      <a:pt x="3144" y="3787"/>
                    </a:lnTo>
                    <a:cubicBezTo>
                      <a:pt x="3120" y="3977"/>
                      <a:pt x="2971" y="4072"/>
                      <a:pt x="2822" y="4072"/>
                    </a:cubicBezTo>
                    <a:cubicBezTo>
                      <a:pt x="2673" y="4072"/>
                      <a:pt x="2525" y="3977"/>
                      <a:pt x="2501" y="3787"/>
                    </a:cubicBezTo>
                    <a:lnTo>
                      <a:pt x="2501" y="1905"/>
                    </a:lnTo>
                    <a:cubicBezTo>
                      <a:pt x="2525" y="1715"/>
                      <a:pt x="2673" y="1620"/>
                      <a:pt x="2822" y="1620"/>
                    </a:cubicBezTo>
                    <a:close/>
                    <a:moveTo>
                      <a:pt x="4081" y="2239"/>
                    </a:moveTo>
                    <a:cubicBezTo>
                      <a:pt x="4227" y="2239"/>
                      <a:pt x="4370" y="2334"/>
                      <a:pt x="4382" y="2525"/>
                    </a:cubicBezTo>
                    <a:lnTo>
                      <a:pt x="4382" y="3787"/>
                    </a:lnTo>
                    <a:cubicBezTo>
                      <a:pt x="4370" y="3977"/>
                      <a:pt x="4227" y="4072"/>
                      <a:pt x="4081" y="4072"/>
                    </a:cubicBezTo>
                    <a:cubicBezTo>
                      <a:pt x="3936" y="4072"/>
                      <a:pt x="3787" y="3977"/>
                      <a:pt x="3763" y="3787"/>
                    </a:cubicBezTo>
                    <a:lnTo>
                      <a:pt x="3763" y="2525"/>
                    </a:lnTo>
                    <a:cubicBezTo>
                      <a:pt x="3787" y="2334"/>
                      <a:pt x="3936" y="2239"/>
                      <a:pt x="4081" y="2239"/>
                    </a:cubicBezTo>
                    <a:close/>
                    <a:moveTo>
                      <a:pt x="6581" y="949"/>
                    </a:moveTo>
                    <a:cubicBezTo>
                      <a:pt x="7393" y="949"/>
                      <a:pt x="8169" y="1573"/>
                      <a:pt x="8169" y="2525"/>
                    </a:cubicBezTo>
                    <a:cubicBezTo>
                      <a:pt x="8169" y="3382"/>
                      <a:pt x="7454" y="4096"/>
                      <a:pt x="6597" y="4096"/>
                    </a:cubicBezTo>
                    <a:cubicBezTo>
                      <a:pt x="5192" y="4096"/>
                      <a:pt x="4501" y="2405"/>
                      <a:pt x="5478" y="1405"/>
                    </a:cubicBezTo>
                    <a:cubicBezTo>
                      <a:pt x="5800" y="1090"/>
                      <a:pt x="6195" y="949"/>
                      <a:pt x="6581" y="949"/>
                    </a:cubicBezTo>
                    <a:close/>
                    <a:moveTo>
                      <a:pt x="0" y="0"/>
                    </a:moveTo>
                    <a:lnTo>
                      <a:pt x="0" y="4096"/>
                    </a:lnTo>
                    <a:cubicBezTo>
                      <a:pt x="0" y="4620"/>
                      <a:pt x="429" y="5049"/>
                      <a:pt x="929" y="5049"/>
                    </a:cubicBezTo>
                    <a:lnTo>
                      <a:pt x="8478" y="5049"/>
                    </a:lnTo>
                    <a:cubicBezTo>
                      <a:pt x="9002" y="5049"/>
                      <a:pt x="9407" y="4620"/>
                      <a:pt x="9407" y="4096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621;p26">
              <a:extLst>
                <a:ext uri="{FF2B5EF4-FFF2-40B4-BE49-F238E27FC236}">
                  <a16:creationId xmlns:a16="http://schemas.microsoft.com/office/drawing/2014/main" id="{22C7CED8-E698-59B7-3917-DB06AD988809}"/>
                </a:ext>
              </a:extLst>
            </p:cNvPr>
            <p:cNvSpPr/>
            <p:nvPr/>
          </p:nvSpPr>
          <p:spPr>
            <a:xfrm>
              <a:off x="7165172" y="1398002"/>
              <a:ext cx="870417" cy="8700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654;p26">
              <a:extLst>
                <a:ext uri="{FF2B5EF4-FFF2-40B4-BE49-F238E27FC236}">
                  <a16:creationId xmlns:a16="http://schemas.microsoft.com/office/drawing/2014/main" id="{51DE2354-A8E3-6182-8CA6-E6115D9884D0}"/>
                </a:ext>
              </a:extLst>
            </p:cNvPr>
            <p:cNvGrpSpPr/>
            <p:nvPr/>
          </p:nvGrpSpPr>
          <p:grpSpPr>
            <a:xfrm>
              <a:off x="7340894" y="1590189"/>
              <a:ext cx="518968" cy="485731"/>
              <a:chOff x="6149116" y="1218800"/>
              <a:chExt cx="385999" cy="361278"/>
            </a:xfrm>
          </p:grpSpPr>
          <p:sp>
            <p:nvSpPr>
              <p:cNvPr id="29" name="Google Shape;655;p26">
                <a:extLst>
                  <a:ext uri="{FF2B5EF4-FFF2-40B4-BE49-F238E27FC236}">
                    <a16:creationId xmlns:a16="http://schemas.microsoft.com/office/drawing/2014/main" id="{EB2E066F-44BE-7E71-C124-EF551D49EB7A}"/>
                  </a:ext>
                </a:extLst>
              </p:cNvPr>
              <p:cNvSpPr/>
              <p:nvPr/>
            </p:nvSpPr>
            <p:spPr>
              <a:xfrm>
                <a:off x="6211004" y="1502461"/>
                <a:ext cx="229671" cy="77617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2270" extrusionOk="0">
                    <a:moveTo>
                      <a:pt x="1205" y="0"/>
                    </a:moveTo>
                    <a:cubicBezTo>
                      <a:pt x="1178" y="0"/>
                      <a:pt x="1150" y="3"/>
                      <a:pt x="1120" y="10"/>
                    </a:cubicBezTo>
                    <a:lnTo>
                      <a:pt x="263" y="225"/>
                    </a:lnTo>
                    <a:cubicBezTo>
                      <a:pt x="120" y="249"/>
                      <a:pt x="1" y="368"/>
                      <a:pt x="25" y="511"/>
                    </a:cubicBezTo>
                    <a:lnTo>
                      <a:pt x="25" y="1392"/>
                    </a:lnTo>
                    <a:cubicBezTo>
                      <a:pt x="25" y="1594"/>
                      <a:pt x="179" y="1695"/>
                      <a:pt x="334" y="1695"/>
                    </a:cubicBezTo>
                    <a:cubicBezTo>
                      <a:pt x="489" y="1695"/>
                      <a:pt x="644" y="1594"/>
                      <a:pt x="644" y="1392"/>
                    </a:cubicBezTo>
                    <a:lnTo>
                      <a:pt x="644" y="1201"/>
                    </a:lnTo>
                    <a:cubicBezTo>
                      <a:pt x="1574" y="1908"/>
                      <a:pt x="2698" y="2270"/>
                      <a:pt x="3830" y="2270"/>
                    </a:cubicBezTo>
                    <a:cubicBezTo>
                      <a:pt x="4757" y="2270"/>
                      <a:pt x="5690" y="2028"/>
                      <a:pt x="6526" y="1535"/>
                    </a:cubicBezTo>
                    <a:cubicBezTo>
                      <a:pt x="6669" y="1463"/>
                      <a:pt x="6716" y="1249"/>
                      <a:pt x="6621" y="1106"/>
                    </a:cubicBezTo>
                    <a:lnTo>
                      <a:pt x="6621" y="1106"/>
                    </a:lnTo>
                    <a:lnTo>
                      <a:pt x="6645" y="1130"/>
                    </a:lnTo>
                    <a:cubicBezTo>
                      <a:pt x="6582" y="1020"/>
                      <a:pt x="6479" y="962"/>
                      <a:pt x="6375" y="962"/>
                    </a:cubicBezTo>
                    <a:cubicBezTo>
                      <a:pt x="6320" y="962"/>
                      <a:pt x="6265" y="978"/>
                      <a:pt x="6216" y="1011"/>
                    </a:cubicBezTo>
                    <a:cubicBezTo>
                      <a:pt x="5475" y="1445"/>
                      <a:pt x="4654" y="1658"/>
                      <a:pt x="3839" y="1658"/>
                    </a:cubicBezTo>
                    <a:cubicBezTo>
                      <a:pt x="2820" y="1658"/>
                      <a:pt x="1810" y="1325"/>
                      <a:pt x="977" y="677"/>
                    </a:cubicBezTo>
                    <a:lnTo>
                      <a:pt x="1263" y="606"/>
                    </a:lnTo>
                    <a:cubicBezTo>
                      <a:pt x="1638" y="518"/>
                      <a:pt x="1543" y="0"/>
                      <a:pt x="1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56;p26">
                <a:extLst>
                  <a:ext uri="{FF2B5EF4-FFF2-40B4-BE49-F238E27FC236}">
                    <a16:creationId xmlns:a16="http://schemas.microsoft.com/office/drawing/2014/main" id="{80BE96E2-EF65-E385-AB5B-9A4947D49109}"/>
                  </a:ext>
                </a:extLst>
              </p:cNvPr>
              <p:cNvSpPr/>
              <p:nvPr/>
            </p:nvSpPr>
            <p:spPr>
              <a:xfrm>
                <a:off x="6149116" y="1269098"/>
                <a:ext cx="92354" cy="228064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6670" extrusionOk="0">
                    <a:moveTo>
                      <a:pt x="1263" y="1"/>
                    </a:moveTo>
                    <a:cubicBezTo>
                      <a:pt x="834" y="1"/>
                      <a:pt x="834" y="620"/>
                      <a:pt x="1263" y="620"/>
                    </a:cubicBezTo>
                    <a:lnTo>
                      <a:pt x="1454" y="620"/>
                    </a:lnTo>
                    <a:cubicBezTo>
                      <a:pt x="144" y="2311"/>
                      <a:pt x="1" y="4645"/>
                      <a:pt x="1096" y="6502"/>
                    </a:cubicBezTo>
                    <a:cubicBezTo>
                      <a:pt x="1159" y="6612"/>
                      <a:pt x="1263" y="6670"/>
                      <a:pt x="1367" y="6670"/>
                    </a:cubicBezTo>
                    <a:cubicBezTo>
                      <a:pt x="1421" y="6670"/>
                      <a:pt x="1476" y="6654"/>
                      <a:pt x="1525" y="6621"/>
                    </a:cubicBezTo>
                    <a:cubicBezTo>
                      <a:pt x="1668" y="6526"/>
                      <a:pt x="1739" y="6335"/>
                      <a:pt x="1644" y="6192"/>
                    </a:cubicBezTo>
                    <a:cubicBezTo>
                      <a:pt x="668" y="4549"/>
                      <a:pt x="787" y="2477"/>
                      <a:pt x="1977" y="953"/>
                    </a:cubicBezTo>
                    <a:lnTo>
                      <a:pt x="2049" y="1263"/>
                    </a:lnTo>
                    <a:cubicBezTo>
                      <a:pt x="2088" y="1419"/>
                      <a:pt x="2211" y="1487"/>
                      <a:pt x="2336" y="1487"/>
                    </a:cubicBezTo>
                    <a:cubicBezTo>
                      <a:pt x="2516" y="1487"/>
                      <a:pt x="2701" y="1345"/>
                      <a:pt x="2644" y="1120"/>
                    </a:cubicBezTo>
                    <a:lnTo>
                      <a:pt x="2430" y="239"/>
                    </a:lnTo>
                    <a:cubicBezTo>
                      <a:pt x="2406" y="96"/>
                      <a:pt x="2287" y="1"/>
                      <a:pt x="2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57;p26">
                <a:extLst>
                  <a:ext uri="{FF2B5EF4-FFF2-40B4-BE49-F238E27FC236}">
                    <a16:creationId xmlns:a16="http://schemas.microsoft.com/office/drawing/2014/main" id="{B3714707-F28B-338D-1FF9-041C1F5A7F77}"/>
                  </a:ext>
                </a:extLst>
              </p:cNvPr>
              <p:cNvSpPr/>
              <p:nvPr/>
            </p:nvSpPr>
            <p:spPr>
              <a:xfrm>
                <a:off x="6243590" y="1218800"/>
                <a:ext cx="229671" cy="78369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2292" extrusionOk="0">
                    <a:moveTo>
                      <a:pt x="2880" y="0"/>
                    </a:moveTo>
                    <a:cubicBezTo>
                      <a:pt x="1958" y="0"/>
                      <a:pt x="1036" y="243"/>
                      <a:pt x="215" y="734"/>
                    </a:cubicBezTo>
                    <a:cubicBezTo>
                      <a:pt x="48" y="829"/>
                      <a:pt x="0" y="1019"/>
                      <a:pt x="96" y="1162"/>
                    </a:cubicBezTo>
                    <a:cubicBezTo>
                      <a:pt x="143" y="1272"/>
                      <a:pt x="251" y="1330"/>
                      <a:pt x="361" y="1330"/>
                    </a:cubicBezTo>
                    <a:cubicBezTo>
                      <a:pt x="418" y="1330"/>
                      <a:pt x="475" y="1314"/>
                      <a:pt x="524" y="1281"/>
                    </a:cubicBezTo>
                    <a:cubicBezTo>
                      <a:pt x="1260" y="844"/>
                      <a:pt x="2082" y="626"/>
                      <a:pt x="2902" y="626"/>
                    </a:cubicBezTo>
                    <a:cubicBezTo>
                      <a:pt x="3913" y="626"/>
                      <a:pt x="4922" y="957"/>
                      <a:pt x="5763" y="1615"/>
                    </a:cubicBezTo>
                    <a:lnTo>
                      <a:pt x="5454" y="1686"/>
                    </a:lnTo>
                    <a:cubicBezTo>
                      <a:pt x="5079" y="1774"/>
                      <a:pt x="5174" y="2292"/>
                      <a:pt x="5512" y="2292"/>
                    </a:cubicBezTo>
                    <a:cubicBezTo>
                      <a:pt x="5539" y="2292"/>
                      <a:pt x="5567" y="2288"/>
                      <a:pt x="5597" y="2281"/>
                    </a:cubicBezTo>
                    <a:lnTo>
                      <a:pt x="6478" y="2067"/>
                    </a:lnTo>
                    <a:cubicBezTo>
                      <a:pt x="6621" y="2043"/>
                      <a:pt x="6716" y="1924"/>
                      <a:pt x="6716" y="1781"/>
                    </a:cubicBezTo>
                    <a:lnTo>
                      <a:pt x="6716" y="900"/>
                    </a:lnTo>
                    <a:cubicBezTo>
                      <a:pt x="6716" y="734"/>
                      <a:pt x="6573" y="614"/>
                      <a:pt x="6406" y="614"/>
                    </a:cubicBezTo>
                    <a:cubicBezTo>
                      <a:pt x="6240" y="614"/>
                      <a:pt x="6097" y="734"/>
                      <a:pt x="6097" y="900"/>
                    </a:cubicBezTo>
                    <a:lnTo>
                      <a:pt x="6097" y="1091"/>
                    </a:lnTo>
                    <a:cubicBezTo>
                      <a:pt x="5151" y="368"/>
                      <a:pt x="4016" y="0"/>
                      <a:pt x="28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58;p26">
                <a:extLst>
                  <a:ext uri="{FF2B5EF4-FFF2-40B4-BE49-F238E27FC236}">
                    <a16:creationId xmlns:a16="http://schemas.microsoft.com/office/drawing/2014/main" id="{19CC4235-EF4D-A0FE-8DD1-4CF6312C5254}"/>
                  </a:ext>
                </a:extLst>
              </p:cNvPr>
              <p:cNvSpPr/>
              <p:nvPr/>
            </p:nvSpPr>
            <p:spPr>
              <a:xfrm>
                <a:off x="6443616" y="1302469"/>
                <a:ext cx="91499" cy="22806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6670" extrusionOk="0">
                    <a:moveTo>
                      <a:pt x="1315" y="0"/>
                    </a:moveTo>
                    <a:cubicBezTo>
                      <a:pt x="1258" y="0"/>
                      <a:pt x="1201" y="16"/>
                      <a:pt x="1152" y="49"/>
                    </a:cubicBezTo>
                    <a:cubicBezTo>
                      <a:pt x="1009" y="120"/>
                      <a:pt x="961" y="335"/>
                      <a:pt x="1057" y="477"/>
                    </a:cubicBezTo>
                    <a:cubicBezTo>
                      <a:pt x="2033" y="2121"/>
                      <a:pt x="1890" y="4192"/>
                      <a:pt x="723" y="5717"/>
                    </a:cubicBezTo>
                    <a:lnTo>
                      <a:pt x="652" y="5407"/>
                    </a:lnTo>
                    <a:cubicBezTo>
                      <a:pt x="612" y="5239"/>
                      <a:pt x="487" y="5166"/>
                      <a:pt x="360" y="5166"/>
                    </a:cubicBezTo>
                    <a:cubicBezTo>
                      <a:pt x="182" y="5166"/>
                      <a:pt x="1" y="5313"/>
                      <a:pt x="56" y="5550"/>
                    </a:cubicBezTo>
                    <a:lnTo>
                      <a:pt x="247" y="6431"/>
                    </a:lnTo>
                    <a:cubicBezTo>
                      <a:pt x="271" y="6574"/>
                      <a:pt x="414" y="6669"/>
                      <a:pt x="556" y="6669"/>
                    </a:cubicBezTo>
                    <a:lnTo>
                      <a:pt x="1438" y="6669"/>
                    </a:lnTo>
                    <a:cubicBezTo>
                      <a:pt x="1842" y="6669"/>
                      <a:pt x="1842" y="6050"/>
                      <a:pt x="1438" y="6050"/>
                    </a:cubicBezTo>
                    <a:lnTo>
                      <a:pt x="1223" y="6050"/>
                    </a:lnTo>
                    <a:cubicBezTo>
                      <a:pt x="2533" y="4335"/>
                      <a:pt x="2676" y="2002"/>
                      <a:pt x="1580" y="168"/>
                    </a:cubicBezTo>
                    <a:cubicBezTo>
                      <a:pt x="1534" y="58"/>
                      <a:pt x="1425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659;p26">
                <a:extLst>
                  <a:ext uri="{FF2B5EF4-FFF2-40B4-BE49-F238E27FC236}">
                    <a16:creationId xmlns:a16="http://schemas.microsoft.com/office/drawing/2014/main" id="{E3770845-6778-19C8-96DA-C6C191E5AC60}"/>
                  </a:ext>
                </a:extLst>
              </p:cNvPr>
              <p:cNvGrpSpPr/>
              <p:nvPr/>
            </p:nvGrpSpPr>
            <p:grpSpPr>
              <a:xfrm>
                <a:off x="6215458" y="1305572"/>
                <a:ext cx="221055" cy="188606"/>
                <a:chOff x="6143435" y="1757670"/>
                <a:chExt cx="209292" cy="178587"/>
              </a:xfrm>
            </p:grpSpPr>
            <p:sp>
              <p:nvSpPr>
                <p:cNvPr id="34" name="Google Shape;660;p26">
                  <a:extLst>
                    <a:ext uri="{FF2B5EF4-FFF2-40B4-BE49-F238E27FC236}">
                      <a16:creationId xmlns:a16="http://schemas.microsoft.com/office/drawing/2014/main" id="{3906681E-408E-2DB8-7400-F9B33C01B432}"/>
                    </a:ext>
                  </a:extLst>
                </p:cNvPr>
                <p:cNvSpPr/>
                <p:nvPr/>
              </p:nvSpPr>
              <p:spPr>
                <a:xfrm>
                  <a:off x="6269639" y="1853751"/>
                  <a:ext cx="8172" cy="2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668" extrusionOk="0">
                      <a:moveTo>
                        <a:pt x="0" y="1"/>
                      </a:moveTo>
                      <a:lnTo>
                        <a:pt x="0" y="668"/>
                      </a:lnTo>
                      <a:cubicBezTo>
                        <a:pt x="119" y="596"/>
                        <a:pt x="191" y="501"/>
                        <a:pt x="215" y="358"/>
                      </a:cubicBezTo>
                      <a:cubicBezTo>
                        <a:pt x="239" y="215"/>
                        <a:pt x="143" y="4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61;p26">
                  <a:extLst>
                    <a:ext uri="{FF2B5EF4-FFF2-40B4-BE49-F238E27FC236}">
                      <a16:creationId xmlns:a16="http://schemas.microsoft.com/office/drawing/2014/main" id="{C131BABA-6407-D09F-93AF-06CD387BCBA8}"/>
                    </a:ext>
                  </a:extLst>
                </p:cNvPr>
                <p:cNvSpPr/>
                <p:nvPr/>
              </p:nvSpPr>
              <p:spPr>
                <a:xfrm>
                  <a:off x="6250902" y="1816310"/>
                  <a:ext cx="4924" cy="15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453" extrusionOk="0">
                      <a:moveTo>
                        <a:pt x="144" y="0"/>
                      </a:moveTo>
                      <a:cubicBezTo>
                        <a:pt x="72" y="48"/>
                        <a:pt x="24" y="119"/>
                        <a:pt x="24" y="191"/>
                      </a:cubicBezTo>
                      <a:cubicBezTo>
                        <a:pt x="1" y="262"/>
                        <a:pt x="24" y="358"/>
                        <a:pt x="72" y="405"/>
                      </a:cubicBezTo>
                      <a:lnTo>
                        <a:pt x="144" y="453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62;p26">
                  <a:extLst>
                    <a:ext uri="{FF2B5EF4-FFF2-40B4-BE49-F238E27FC236}">
                      <a16:creationId xmlns:a16="http://schemas.microsoft.com/office/drawing/2014/main" id="{3DC3A2A7-F7FB-0A54-7FFD-086C90858169}"/>
                    </a:ext>
                  </a:extLst>
                </p:cNvPr>
                <p:cNvSpPr/>
                <p:nvPr/>
              </p:nvSpPr>
              <p:spPr>
                <a:xfrm>
                  <a:off x="6143435" y="1757670"/>
                  <a:ext cx="209292" cy="17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" h="5223" extrusionOk="0">
                      <a:moveTo>
                        <a:pt x="3489" y="929"/>
                      </a:moveTo>
                      <a:cubicBezTo>
                        <a:pt x="3590" y="929"/>
                        <a:pt x="3691" y="1001"/>
                        <a:pt x="3691" y="1144"/>
                      </a:cubicBezTo>
                      <a:lnTo>
                        <a:pt x="3691" y="1239"/>
                      </a:lnTo>
                      <a:cubicBezTo>
                        <a:pt x="3858" y="1263"/>
                        <a:pt x="4001" y="1334"/>
                        <a:pt x="4120" y="1453"/>
                      </a:cubicBezTo>
                      <a:cubicBezTo>
                        <a:pt x="4215" y="1606"/>
                        <a:pt x="4082" y="1773"/>
                        <a:pt x="3927" y="1773"/>
                      </a:cubicBezTo>
                      <a:cubicBezTo>
                        <a:pt x="3889" y="1773"/>
                        <a:pt x="3849" y="1763"/>
                        <a:pt x="3810" y="1739"/>
                      </a:cubicBezTo>
                      <a:cubicBezTo>
                        <a:pt x="3787" y="1715"/>
                        <a:pt x="3763" y="1691"/>
                        <a:pt x="3715" y="1668"/>
                      </a:cubicBezTo>
                      <a:lnTo>
                        <a:pt x="3715" y="2382"/>
                      </a:lnTo>
                      <a:lnTo>
                        <a:pt x="3834" y="2406"/>
                      </a:lnTo>
                      <a:cubicBezTo>
                        <a:pt x="4192" y="2525"/>
                        <a:pt x="4406" y="2882"/>
                        <a:pt x="4334" y="3263"/>
                      </a:cubicBezTo>
                      <a:lnTo>
                        <a:pt x="4311" y="3239"/>
                      </a:lnTo>
                      <a:cubicBezTo>
                        <a:pt x="4263" y="3573"/>
                        <a:pt x="4001" y="3835"/>
                        <a:pt x="3691" y="3930"/>
                      </a:cubicBezTo>
                      <a:lnTo>
                        <a:pt x="3691" y="4073"/>
                      </a:lnTo>
                      <a:cubicBezTo>
                        <a:pt x="3691" y="4216"/>
                        <a:pt x="3590" y="4287"/>
                        <a:pt x="3489" y="4287"/>
                      </a:cubicBezTo>
                      <a:cubicBezTo>
                        <a:pt x="3388" y="4287"/>
                        <a:pt x="3287" y="4216"/>
                        <a:pt x="3287" y="4073"/>
                      </a:cubicBezTo>
                      <a:lnTo>
                        <a:pt x="3287" y="3930"/>
                      </a:lnTo>
                      <a:cubicBezTo>
                        <a:pt x="3096" y="3930"/>
                        <a:pt x="2906" y="3859"/>
                        <a:pt x="2763" y="3763"/>
                      </a:cubicBezTo>
                      <a:cubicBezTo>
                        <a:pt x="2667" y="3692"/>
                        <a:pt x="2644" y="3549"/>
                        <a:pt x="2715" y="3454"/>
                      </a:cubicBezTo>
                      <a:cubicBezTo>
                        <a:pt x="2744" y="3396"/>
                        <a:pt x="2808" y="3365"/>
                        <a:pt x="2875" y="3365"/>
                      </a:cubicBezTo>
                      <a:cubicBezTo>
                        <a:pt x="2918" y="3365"/>
                        <a:pt x="2963" y="3378"/>
                        <a:pt x="3001" y="3406"/>
                      </a:cubicBezTo>
                      <a:cubicBezTo>
                        <a:pt x="3096" y="3454"/>
                        <a:pt x="3191" y="3501"/>
                        <a:pt x="3287" y="3525"/>
                      </a:cubicBezTo>
                      <a:lnTo>
                        <a:pt x="3287" y="2620"/>
                      </a:lnTo>
                      <a:cubicBezTo>
                        <a:pt x="3167" y="2573"/>
                        <a:pt x="3072" y="2501"/>
                        <a:pt x="2977" y="2430"/>
                      </a:cubicBezTo>
                      <a:cubicBezTo>
                        <a:pt x="2786" y="2287"/>
                        <a:pt x="2715" y="2049"/>
                        <a:pt x="2763" y="1811"/>
                      </a:cubicBezTo>
                      <a:cubicBezTo>
                        <a:pt x="2810" y="1549"/>
                        <a:pt x="3001" y="1334"/>
                        <a:pt x="3239" y="1263"/>
                      </a:cubicBezTo>
                      <a:lnTo>
                        <a:pt x="3287" y="1263"/>
                      </a:lnTo>
                      <a:lnTo>
                        <a:pt x="3287" y="1144"/>
                      </a:lnTo>
                      <a:cubicBezTo>
                        <a:pt x="3287" y="1001"/>
                        <a:pt x="3388" y="929"/>
                        <a:pt x="3489" y="929"/>
                      </a:cubicBezTo>
                      <a:close/>
                      <a:moveTo>
                        <a:pt x="3501" y="1"/>
                      </a:moveTo>
                      <a:cubicBezTo>
                        <a:pt x="1167" y="1"/>
                        <a:pt x="0" y="2811"/>
                        <a:pt x="1643" y="4454"/>
                      </a:cubicBezTo>
                      <a:cubicBezTo>
                        <a:pt x="2174" y="4984"/>
                        <a:pt x="2828" y="5222"/>
                        <a:pt x="3472" y="5222"/>
                      </a:cubicBezTo>
                      <a:cubicBezTo>
                        <a:pt x="4821" y="5222"/>
                        <a:pt x="6120" y="4177"/>
                        <a:pt x="6120" y="2596"/>
                      </a:cubicBezTo>
                      <a:cubicBezTo>
                        <a:pt x="6120" y="1168"/>
                        <a:pt x="4954" y="1"/>
                        <a:pt x="35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22B223-5CEF-8017-1992-9CDCF81E925F}"/>
                </a:ext>
              </a:extLst>
            </p:cNvPr>
            <p:cNvSpPr txBox="1"/>
            <p:nvPr/>
          </p:nvSpPr>
          <p:spPr>
            <a:xfrm>
              <a:off x="486092" y="5608882"/>
              <a:ext cx="2888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1948A6-5E5A-AB6E-95B8-0A2D4E033E92}"/>
                </a:ext>
              </a:extLst>
            </p:cNvPr>
            <p:cNvSpPr txBox="1"/>
            <p:nvPr/>
          </p:nvSpPr>
          <p:spPr>
            <a:xfrm>
              <a:off x="3366200" y="5608882"/>
              <a:ext cx="2920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026BCE-077F-6950-5315-7F95301170BD}"/>
                </a:ext>
              </a:extLst>
            </p:cNvPr>
            <p:cNvSpPr txBox="1"/>
            <p:nvPr/>
          </p:nvSpPr>
          <p:spPr>
            <a:xfrm>
              <a:off x="6156762" y="5608882"/>
              <a:ext cx="2888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CAA43D-AC3F-5679-93ED-9A7CF5E283DB}"/>
                </a:ext>
              </a:extLst>
            </p:cNvPr>
            <p:cNvSpPr txBox="1"/>
            <p:nvPr/>
          </p:nvSpPr>
          <p:spPr>
            <a:xfrm>
              <a:off x="8996926" y="5608882"/>
              <a:ext cx="2920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189356C-DA57-27E4-6DB7-C972B6AD552A}"/>
                </a:ext>
              </a:extLst>
            </p:cNvPr>
            <p:cNvSpPr txBox="1"/>
            <p:nvPr/>
          </p:nvSpPr>
          <p:spPr>
            <a:xfrm>
              <a:off x="8996926" y="4956658"/>
              <a:ext cx="292090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Cost Performance Index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B44A9E2-9F40-E344-2A1F-C8ABBDC4F790}"/>
                </a:ext>
              </a:extLst>
            </p:cNvPr>
            <p:cNvSpPr txBox="1"/>
            <p:nvPr/>
          </p:nvSpPr>
          <p:spPr>
            <a:xfrm>
              <a:off x="3366200" y="4943186"/>
              <a:ext cx="292090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Return On Investment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B79FC85-5FB2-1F2E-13C2-D8DB1A22A05E}"/>
                </a:ext>
              </a:extLst>
            </p:cNvPr>
            <p:cNvSpPr txBox="1"/>
            <p:nvPr/>
          </p:nvSpPr>
          <p:spPr>
            <a:xfrm>
              <a:off x="6140586" y="4943186"/>
              <a:ext cx="292090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Estimated Cost Variance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4763205-1B06-5D16-5A8A-99E4AE237178}"/>
                </a:ext>
              </a:extLst>
            </p:cNvPr>
            <p:cNvSpPr txBox="1"/>
            <p:nvPr/>
          </p:nvSpPr>
          <p:spPr>
            <a:xfrm>
              <a:off x="520717" y="4943186"/>
              <a:ext cx="292090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Actual Cost Of Work Performed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D9A2D68-ADB1-B036-6E1C-8A569E733710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1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5EFA83-12DE-A739-9696-F1BC0DF35817}"/>
              </a:ext>
            </a:extLst>
          </p:cNvPr>
          <p:cNvGrpSpPr/>
          <p:nvPr/>
        </p:nvGrpSpPr>
        <p:grpSpPr>
          <a:xfrm>
            <a:off x="519584" y="1510203"/>
            <a:ext cx="11152832" cy="4693140"/>
            <a:chOff x="457050" y="1303813"/>
            <a:chExt cx="8229750" cy="3463100"/>
          </a:xfrm>
        </p:grpSpPr>
        <p:grpSp>
          <p:nvGrpSpPr>
            <p:cNvPr id="3" name="Google Shape;703;p28">
              <a:extLst>
                <a:ext uri="{FF2B5EF4-FFF2-40B4-BE49-F238E27FC236}">
                  <a16:creationId xmlns:a16="http://schemas.microsoft.com/office/drawing/2014/main" id="{20642D3E-303F-5EE8-6217-F35D757B6B13}"/>
                </a:ext>
              </a:extLst>
            </p:cNvPr>
            <p:cNvGrpSpPr/>
            <p:nvPr/>
          </p:nvGrpSpPr>
          <p:grpSpPr>
            <a:xfrm>
              <a:off x="3506275" y="1960900"/>
              <a:ext cx="2131595" cy="2131595"/>
              <a:chOff x="2659154" y="971701"/>
              <a:chExt cx="1991400" cy="1991400"/>
            </a:xfrm>
          </p:grpSpPr>
          <p:sp>
            <p:nvSpPr>
              <p:cNvPr id="43" name="Google Shape;704;p28">
                <a:extLst>
                  <a:ext uri="{FF2B5EF4-FFF2-40B4-BE49-F238E27FC236}">
                    <a16:creationId xmlns:a16="http://schemas.microsoft.com/office/drawing/2014/main" id="{86D468C0-E4A3-7A14-AE45-959D26DD06B4}"/>
                  </a:ext>
                </a:extLst>
              </p:cNvPr>
              <p:cNvSpPr/>
              <p:nvPr/>
            </p:nvSpPr>
            <p:spPr>
              <a:xfrm>
                <a:off x="2659154" y="971701"/>
                <a:ext cx="1991400" cy="1991400"/>
              </a:xfrm>
              <a:prstGeom prst="ellips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ora" pitchFamily="2" charset="0"/>
                </a:endParaRPr>
              </a:p>
            </p:txBody>
          </p:sp>
          <p:sp>
            <p:nvSpPr>
              <p:cNvPr id="44" name="Google Shape;705;p28">
                <a:extLst>
                  <a:ext uri="{FF2B5EF4-FFF2-40B4-BE49-F238E27FC236}">
                    <a16:creationId xmlns:a16="http://schemas.microsoft.com/office/drawing/2014/main" id="{C7BC619B-34CD-F627-A520-02DA581CF1B1}"/>
                  </a:ext>
                </a:extLst>
              </p:cNvPr>
              <p:cNvSpPr/>
              <p:nvPr/>
            </p:nvSpPr>
            <p:spPr>
              <a:xfrm>
                <a:off x="2907850" y="1220375"/>
                <a:ext cx="1494000" cy="149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66675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4" name="Google Shape;706;p28">
              <a:extLst>
                <a:ext uri="{FF2B5EF4-FFF2-40B4-BE49-F238E27FC236}">
                  <a16:creationId xmlns:a16="http://schemas.microsoft.com/office/drawing/2014/main" id="{EC346656-B133-46D9-A1DB-39C6CAC39C06}"/>
                </a:ext>
              </a:extLst>
            </p:cNvPr>
            <p:cNvGrpSpPr/>
            <p:nvPr/>
          </p:nvGrpSpPr>
          <p:grpSpPr>
            <a:xfrm>
              <a:off x="5910300" y="1303813"/>
              <a:ext cx="2776500" cy="715500"/>
              <a:chOff x="5910300" y="1303813"/>
              <a:chExt cx="2776500" cy="715500"/>
            </a:xfrm>
          </p:grpSpPr>
          <p:sp>
            <p:nvSpPr>
              <p:cNvPr id="41" name="Google Shape;708;p28">
                <a:extLst>
                  <a:ext uri="{FF2B5EF4-FFF2-40B4-BE49-F238E27FC236}">
                    <a16:creationId xmlns:a16="http://schemas.microsoft.com/office/drawing/2014/main" id="{1FE1944D-7696-3F21-0936-2B3A702CD4F3}"/>
                  </a:ext>
                </a:extLst>
              </p:cNvPr>
              <p:cNvSpPr txBox="1"/>
              <p:nvPr/>
            </p:nvSpPr>
            <p:spPr>
              <a:xfrm>
                <a:off x="6625800" y="132122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Investment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" name="Google Shape;710;p28">
                <a:extLst>
                  <a:ext uri="{FF2B5EF4-FFF2-40B4-BE49-F238E27FC236}">
                    <a16:creationId xmlns:a16="http://schemas.microsoft.com/office/drawing/2014/main" id="{5CCD5C10-15A9-A4EF-FC78-6CD793E6F39B}"/>
                  </a:ext>
                </a:extLst>
              </p:cNvPr>
              <p:cNvSpPr/>
              <p:nvPr/>
            </p:nvSpPr>
            <p:spPr>
              <a:xfrm>
                <a:off x="5910300" y="1303813"/>
                <a:ext cx="715500" cy="715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5" name="Google Shape;711;p28">
              <a:extLst>
                <a:ext uri="{FF2B5EF4-FFF2-40B4-BE49-F238E27FC236}">
                  <a16:creationId xmlns:a16="http://schemas.microsoft.com/office/drawing/2014/main" id="{550EEEEE-6B49-7148-B530-8756BB3BCC03}"/>
                </a:ext>
              </a:extLst>
            </p:cNvPr>
            <p:cNvGrpSpPr/>
            <p:nvPr/>
          </p:nvGrpSpPr>
          <p:grpSpPr>
            <a:xfrm>
              <a:off x="5910300" y="2677613"/>
              <a:ext cx="2776500" cy="715500"/>
              <a:chOff x="5910300" y="2668900"/>
              <a:chExt cx="2776500" cy="715500"/>
            </a:xfrm>
          </p:grpSpPr>
          <p:sp>
            <p:nvSpPr>
              <p:cNvPr id="37" name="Google Shape;713;p28">
                <a:extLst>
                  <a:ext uri="{FF2B5EF4-FFF2-40B4-BE49-F238E27FC236}">
                    <a16:creationId xmlns:a16="http://schemas.microsoft.com/office/drawing/2014/main" id="{A0B34C73-D0BA-C82B-FC05-FE9E34DF2F37}"/>
                  </a:ext>
                </a:extLst>
              </p:cNvPr>
              <p:cNvSpPr txBox="1"/>
              <p:nvPr/>
            </p:nvSpPr>
            <p:spPr>
              <a:xfrm>
                <a:off x="6625800" y="2686323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Interest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" name="Google Shape;715;p28">
                <a:extLst>
                  <a:ext uri="{FF2B5EF4-FFF2-40B4-BE49-F238E27FC236}">
                    <a16:creationId xmlns:a16="http://schemas.microsoft.com/office/drawing/2014/main" id="{19619C71-483B-F4E3-2244-62838E9ABC7F}"/>
                  </a:ext>
                </a:extLst>
              </p:cNvPr>
              <p:cNvSpPr/>
              <p:nvPr/>
            </p:nvSpPr>
            <p:spPr>
              <a:xfrm>
                <a:off x="5910300" y="2668900"/>
                <a:ext cx="715500" cy="71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6" name="Google Shape;716;p28">
              <a:extLst>
                <a:ext uri="{FF2B5EF4-FFF2-40B4-BE49-F238E27FC236}">
                  <a16:creationId xmlns:a16="http://schemas.microsoft.com/office/drawing/2014/main" id="{D0B27B13-17E5-F1DE-594C-6B8D8672C148}"/>
                </a:ext>
              </a:extLst>
            </p:cNvPr>
            <p:cNvGrpSpPr/>
            <p:nvPr/>
          </p:nvGrpSpPr>
          <p:grpSpPr>
            <a:xfrm>
              <a:off x="5910300" y="4051413"/>
              <a:ext cx="2776500" cy="715500"/>
              <a:chOff x="5910300" y="4051413"/>
              <a:chExt cx="2776500" cy="715500"/>
            </a:xfrm>
          </p:grpSpPr>
          <p:sp>
            <p:nvSpPr>
              <p:cNvPr id="33" name="Google Shape;718;p28">
                <a:extLst>
                  <a:ext uri="{FF2B5EF4-FFF2-40B4-BE49-F238E27FC236}">
                    <a16:creationId xmlns:a16="http://schemas.microsoft.com/office/drawing/2014/main" id="{58D1BE31-A58D-986E-59B7-7B07D6F55578}"/>
                  </a:ext>
                </a:extLst>
              </p:cNvPr>
              <p:cNvSpPr txBox="1"/>
              <p:nvPr/>
            </p:nvSpPr>
            <p:spPr>
              <a:xfrm>
                <a:off x="6625800" y="40514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" name="Google Shape;720;p28">
                <a:extLst>
                  <a:ext uri="{FF2B5EF4-FFF2-40B4-BE49-F238E27FC236}">
                    <a16:creationId xmlns:a16="http://schemas.microsoft.com/office/drawing/2014/main" id="{B8EB7894-38C1-8208-0EDE-733B12F78A2C}"/>
                  </a:ext>
                </a:extLst>
              </p:cNvPr>
              <p:cNvSpPr/>
              <p:nvPr/>
            </p:nvSpPr>
            <p:spPr>
              <a:xfrm>
                <a:off x="5910300" y="4051413"/>
                <a:ext cx="715500" cy="715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06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7" name="Google Shape;721;p28">
              <a:extLst>
                <a:ext uri="{FF2B5EF4-FFF2-40B4-BE49-F238E27FC236}">
                  <a16:creationId xmlns:a16="http://schemas.microsoft.com/office/drawing/2014/main" id="{ABEB836D-2827-3289-1050-EA4DB573B02C}"/>
                </a:ext>
              </a:extLst>
            </p:cNvPr>
            <p:cNvGrpSpPr/>
            <p:nvPr/>
          </p:nvGrpSpPr>
          <p:grpSpPr>
            <a:xfrm>
              <a:off x="457050" y="1303813"/>
              <a:ext cx="2776500" cy="715500"/>
              <a:chOff x="457050" y="1303813"/>
              <a:chExt cx="2776500" cy="715500"/>
            </a:xfrm>
          </p:grpSpPr>
          <p:sp>
            <p:nvSpPr>
              <p:cNvPr id="29" name="Google Shape;723;p28">
                <a:extLst>
                  <a:ext uri="{FF2B5EF4-FFF2-40B4-BE49-F238E27FC236}">
                    <a16:creationId xmlns:a16="http://schemas.microsoft.com/office/drawing/2014/main" id="{597EC71F-AF31-9BB1-D5F7-DCAF907C9682}"/>
                  </a:ext>
                </a:extLst>
              </p:cNvPr>
              <p:cNvSpPr txBox="1"/>
              <p:nvPr/>
            </p:nvSpPr>
            <p:spPr>
              <a:xfrm>
                <a:off x="457050" y="132122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Success</a:t>
                </a:r>
                <a:endParaRPr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" name="Google Shape;725;p28">
                <a:extLst>
                  <a:ext uri="{FF2B5EF4-FFF2-40B4-BE49-F238E27FC236}">
                    <a16:creationId xmlns:a16="http://schemas.microsoft.com/office/drawing/2014/main" id="{04CB5969-AAF1-F829-E9EC-18918BC77212}"/>
                  </a:ext>
                </a:extLst>
              </p:cNvPr>
              <p:cNvSpPr/>
              <p:nvPr/>
            </p:nvSpPr>
            <p:spPr>
              <a:xfrm>
                <a:off x="2518050" y="1303813"/>
                <a:ext cx="715500" cy="715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8" name="Google Shape;726;p28">
              <a:extLst>
                <a:ext uri="{FF2B5EF4-FFF2-40B4-BE49-F238E27FC236}">
                  <a16:creationId xmlns:a16="http://schemas.microsoft.com/office/drawing/2014/main" id="{2FC370E3-883A-3AF0-942C-BA3B52630970}"/>
                </a:ext>
              </a:extLst>
            </p:cNvPr>
            <p:cNvGrpSpPr/>
            <p:nvPr/>
          </p:nvGrpSpPr>
          <p:grpSpPr>
            <a:xfrm>
              <a:off x="457050" y="2677613"/>
              <a:ext cx="2776500" cy="715500"/>
              <a:chOff x="457050" y="2668900"/>
              <a:chExt cx="2776500" cy="715500"/>
            </a:xfrm>
          </p:grpSpPr>
          <p:sp>
            <p:nvSpPr>
              <p:cNvPr id="25" name="Google Shape;728;p28">
                <a:extLst>
                  <a:ext uri="{FF2B5EF4-FFF2-40B4-BE49-F238E27FC236}">
                    <a16:creationId xmlns:a16="http://schemas.microsoft.com/office/drawing/2014/main" id="{3D5A0AFC-6574-A7A4-64BA-3F2D4D7B20FB}"/>
                  </a:ext>
                </a:extLst>
              </p:cNvPr>
              <p:cNvSpPr txBox="1"/>
              <p:nvPr/>
            </p:nvSpPr>
            <p:spPr>
              <a:xfrm>
                <a:off x="457050" y="2686323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Sales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" name="Google Shape;730;p28">
                <a:extLst>
                  <a:ext uri="{FF2B5EF4-FFF2-40B4-BE49-F238E27FC236}">
                    <a16:creationId xmlns:a16="http://schemas.microsoft.com/office/drawing/2014/main" id="{3D6DBEFA-4DDF-CF05-4D53-9FA287EF437D}"/>
                  </a:ext>
                </a:extLst>
              </p:cNvPr>
              <p:cNvSpPr/>
              <p:nvPr/>
            </p:nvSpPr>
            <p:spPr>
              <a:xfrm>
                <a:off x="2518050" y="2668900"/>
                <a:ext cx="715500" cy="715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9" name="Google Shape;731;p28">
              <a:extLst>
                <a:ext uri="{FF2B5EF4-FFF2-40B4-BE49-F238E27FC236}">
                  <a16:creationId xmlns:a16="http://schemas.microsoft.com/office/drawing/2014/main" id="{C35C7332-3F2E-62F4-D5F5-CEFBEAA3016B}"/>
                </a:ext>
              </a:extLst>
            </p:cNvPr>
            <p:cNvGrpSpPr/>
            <p:nvPr/>
          </p:nvGrpSpPr>
          <p:grpSpPr>
            <a:xfrm>
              <a:off x="457050" y="4051413"/>
              <a:ext cx="2776500" cy="715500"/>
              <a:chOff x="457050" y="4051413"/>
              <a:chExt cx="2776500" cy="715500"/>
            </a:xfrm>
          </p:grpSpPr>
          <p:sp>
            <p:nvSpPr>
              <p:cNvPr id="21" name="Google Shape;733;p28">
                <a:extLst>
                  <a:ext uri="{FF2B5EF4-FFF2-40B4-BE49-F238E27FC236}">
                    <a16:creationId xmlns:a16="http://schemas.microsoft.com/office/drawing/2014/main" id="{FBACAA11-952B-8AB6-1892-9A0CD347582F}"/>
                  </a:ext>
                </a:extLst>
              </p:cNvPr>
              <p:cNvSpPr txBox="1"/>
              <p:nvPr/>
            </p:nvSpPr>
            <p:spPr>
              <a:xfrm>
                <a:off x="457050" y="40514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Per capita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" name="Google Shape;735;p28">
                <a:extLst>
                  <a:ext uri="{FF2B5EF4-FFF2-40B4-BE49-F238E27FC236}">
                    <a16:creationId xmlns:a16="http://schemas.microsoft.com/office/drawing/2014/main" id="{FBA009FD-11E1-37A8-A595-2CE303BE1CCB}"/>
                  </a:ext>
                </a:extLst>
              </p:cNvPr>
              <p:cNvSpPr/>
              <p:nvPr/>
            </p:nvSpPr>
            <p:spPr>
              <a:xfrm>
                <a:off x="2518050" y="4051413"/>
                <a:ext cx="715500" cy="715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0" name="Google Shape;736;p28">
              <a:extLst>
                <a:ext uri="{FF2B5EF4-FFF2-40B4-BE49-F238E27FC236}">
                  <a16:creationId xmlns:a16="http://schemas.microsoft.com/office/drawing/2014/main" id="{22C832B5-9489-888C-BECF-A4AE0FDC22CA}"/>
                </a:ext>
              </a:extLst>
            </p:cNvPr>
            <p:cNvGrpSpPr/>
            <p:nvPr/>
          </p:nvGrpSpPr>
          <p:grpSpPr>
            <a:xfrm>
              <a:off x="4028599" y="2686305"/>
              <a:ext cx="1086765" cy="680679"/>
              <a:chOff x="6625800" y="2780986"/>
              <a:chExt cx="2061000" cy="680679"/>
            </a:xfrm>
          </p:grpSpPr>
          <p:sp>
            <p:nvSpPr>
              <p:cNvPr id="17" name="Google Shape;737;p28">
                <a:extLst>
                  <a:ext uri="{FF2B5EF4-FFF2-40B4-BE49-F238E27FC236}">
                    <a16:creationId xmlns:a16="http://schemas.microsoft.com/office/drawing/2014/main" id="{67A7231A-815E-B46D-A751-3DED61273CB0}"/>
                  </a:ext>
                </a:extLst>
              </p:cNvPr>
              <p:cNvSpPr txBox="1"/>
              <p:nvPr/>
            </p:nvSpPr>
            <p:spPr>
              <a:xfrm>
                <a:off x="6625800" y="27809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ROI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" name="Google Shape;738;p28">
                <a:extLst>
                  <a:ext uri="{FF2B5EF4-FFF2-40B4-BE49-F238E27FC236}">
                    <a16:creationId xmlns:a16="http://schemas.microsoft.com/office/drawing/2014/main" id="{8A630325-D0A6-B222-F9D4-86982C690C0C}"/>
                  </a:ext>
                </a:extLst>
              </p:cNvPr>
              <p:cNvSpPr txBox="1"/>
              <p:nvPr/>
            </p:nvSpPr>
            <p:spPr>
              <a:xfrm>
                <a:off x="6625800" y="3058165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Return On Investment</a:t>
                </a:r>
              </a:p>
            </p:txBody>
          </p:sp>
        </p:grpSp>
        <p:cxnSp>
          <p:nvCxnSpPr>
            <p:cNvPr id="11" name="Google Shape;739;p28">
              <a:extLst>
                <a:ext uri="{FF2B5EF4-FFF2-40B4-BE49-F238E27FC236}">
                  <a16:creationId xmlns:a16="http://schemas.microsoft.com/office/drawing/2014/main" id="{25219D78-0B84-DE6B-B0E4-0006F6102667}"/>
                </a:ext>
              </a:extLst>
            </p:cNvPr>
            <p:cNvCxnSpPr>
              <a:stCxn id="44" idx="6"/>
              <a:endCxn id="40" idx="2"/>
            </p:cNvCxnSpPr>
            <p:nvPr/>
          </p:nvCxnSpPr>
          <p:spPr>
            <a:xfrm rot="10800000" flipH="1">
              <a:off x="5371658" y="1661669"/>
              <a:ext cx="538500" cy="13650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740;p28">
              <a:extLst>
                <a:ext uri="{FF2B5EF4-FFF2-40B4-BE49-F238E27FC236}">
                  <a16:creationId xmlns:a16="http://schemas.microsoft.com/office/drawing/2014/main" id="{3C83D294-7077-77C4-1C00-37C7624677F7}"/>
                </a:ext>
              </a:extLst>
            </p:cNvPr>
            <p:cNvCxnSpPr>
              <a:stCxn id="44" idx="6"/>
              <a:endCxn id="32" idx="2"/>
            </p:cNvCxnSpPr>
            <p:nvPr/>
          </p:nvCxnSpPr>
          <p:spPr>
            <a:xfrm>
              <a:off x="5371658" y="3026669"/>
              <a:ext cx="538500" cy="13824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741;p28">
              <a:extLst>
                <a:ext uri="{FF2B5EF4-FFF2-40B4-BE49-F238E27FC236}">
                  <a16:creationId xmlns:a16="http://schemas.microsoft.com/office/drawing/2014/main" id="{6256233F-929F-EE48-729A-75B246C608C8}"/>
                </a:ext>
              </a:extLst>
            </p:cNvPr>
            <p:cNvCxnSpPr>
              <a:stCxn id="44" idx="6"/>
              <a:endCxn id="36" idx="2"/>
            </p:cNvCxnSpPr>
            <p:nvPr/>
          </p:nvCxnSpPr>
          <p:spPr>
            <a:xfrm>
              <a:off x="5371658" y="3026669"/>
              <a:ext cx="538500" cy="87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742;p28">
              <a:extLst>
                <a:ext uri="{FF2B5EF4-FFF2-40B4-BE49-F238E27FC236}">
                  <a16:creationId xmlns:a16="http://schemas.microsoft.com/office/drawing/2014/main" id="{1A3DD91E-E25F-7578-7495-C75ACDEF7BAF}"/>
                </a:ext>
              </a:extLst>
            </p:cNvPr>
            <p:cNvCxnSpPr>
              <a:stCxn id="44" idx="2"/>
              <a:endCxn id="28" idx="6"/>
            </p:cNvCxnSpPr>
            <p:nvPr/>
          </p:nvCxnSpPr>
          <p:spPr>
            <a:xfrm rot="10800000">
              <a:off x="3233680" y="1661669"/>
              <a:ext cx="538800" cy="1365000"/>
            </a:xfrm>
            <a:prstGeom prst="curvedConnector3">
              <a:avLst>
                <a:gd name="adj1" fmla="val 5001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743;p28">
              <a:extLst>
                <a:ext uri="{FF2B5EF4-FFF2-40B4-BE49-F238E27FC236}">
                  <a16:creationId xmlns:a16="http://schemas.microsoft.com/office/drawing/2014/main" id="{C462C13F-76D1-02DB-1B69-8E90FD67C06F}"/>
                </a:ext>
              </a:extLst>
            </p:cNvPr>
            <p:cNvCxnSpPr>
              <a:stCxn id="44" idx="2"/>
              <a:endCxn id="20" idx="6"/>
            </p:cNvCxnSpPr>
            <p:nvPr/>
          </p:nvCxnSpPr>
          <p:spPr>
            <a:xfrm flipH="1">
              <a:off x="3233680" y="3026669"/>
              <a:ext cx="538800" cy="1382400"/>
            </a:xfrm>
            <a:prstGeom prst="curvedConnector3">
              <a:avLst>
                <a:gd name="adj1" fmla="val 5001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744;p28">
              <a:extLst>
                <a:ext uri="{FF2B5EF4-FFF2-40B4-BE49-F238E27FC236}">
                  <a16:creationId xmlns:a16="http://schemas.microsoft.com/office/drawing/2014/main" id="{5FE3DA01-FB1C-3148-F901-EA8BDB018962}"/>
                </a:ext>
              </a:extLst>
            </p:cNvPr>
            <p:cNvCxnSpPr>
              <a:stCxn id="44" idx="2"/>
              <a:endCxn id="24" idx="6"/>
            </p:cNvCxnSpPr>
            <p:nvPr/>
          </p:nvCxnSpPr>
          <p:spPr>
            <a:xfrm flipH="1">
              <a:off x="3233680" y="3026669"/>
              <a:ext cx="538800" cy="8700"/>
            </a:xfrm>
            <a:prstGeom prst="curvedConnector3">
              <a:avLst>
                <a:gd name="adj1" fmla="val 5001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23D0AE8-5030-82D6-5FB6-008000B930D1}"/>
              </a:ext>
            </a:extLst>
          </p:cNvPr>
          <p:cNvSpPr txBox="1"/>
          <p:nvPr/>
        </p:nvSpPr>
        <p:spPr>
          <a:xfrm>
            <a:off x="503226" y="1815644"/>
            <a:ext cx="279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4F11A-F33A-77AC-2939-7F6E4FD94A36}"/>
              </a:ext>
            </a:extLst>
          </p:cNvPr>
          <p:cNvSpPr txBox="1"/>
          <p:nvPr/>
        </p:nvSpPr>
        <p:spPr>
          <a:xfrm>
            <a:off x="503226" y="3680784"/>
            <a:ext cx="279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4A6C3D-113B-8313-6821-BD0FE90E1730}"/>
              </a:ext>
            </a:extLst>
          </p:cNvPr>
          <p:cNvSpPr txBox="1"/>
          <p:nvPr/>
        </p:nvSpPr>
        <p:spPr>
          <a:xfrm>
            <a:off x="503226" y="5564569"/>
            <a:ext cx="279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0FE0B8-1492-97B8-C3A2-1AF02E095D1A}"/>
              </a:ext>
            </a:extLst>
          </p:cNvPr>
          <p:cNvSpPr txBox="1"/>
          <p:nvPr/>
        </p:nvSpPr>
        <p:spPr>
          <a:xfrm>
            <a:off x="8926334" y="1815644"/>
            <a:ext cx="279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060AC0-B6CC-C1C4-3B18-C56BAA8C2552}"/>
              </a:ext>
            </a:extLst>
          </p:cNvPr>
          <p:cNvSpPr txBox="1"/>
          <p:nvPr/>
        </p:nvSpPr>
        <p:spPr>
          <a:xfrm>
            <a:off x="8926334" y="3680784"/>
            <a:ext cx="279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5F228C-F667-CA96-FE5F-549A3BB962EA}"/>
              </a:ext>
            </a:extLst>
          </p:cNvPr>
          <p:cNvSpPr txBox="1"/>
          <p:nvPr/>
        </p:nvSpPr>
        <p:spPr>
          <a:xfrm>
            <a:off x="8926334" y="5564569"/>
            <a:ext cx="279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BE0C4B-F676-03E1-0C44-2EA31612AA82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9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C4FA1B-E13B-DE11-D188-10C3CB70D809}"/>
              </a:ext>
            </a:extLst>
          </p:cNvPr>
          <p:cNvGrpSpPr/>
          <p:nvPr/>
        </p:nvGrpSpPr>
        <p:grpSpPr>
          <a:xfrm>
            <a:off x="274527" y="1587047"/>
            <a:ext cx="11642360" cy="4355472"/>
            <a:chOff x="545025" y="1298900"/>
            <a:chExt cx="8053938" cy="3013025"/>
          </a:xfrm>
        </p:grpSpPr>
        <p:sp>
          <p:nvSpPr>
            <p:cNvPr id="3" name="Google Shape;749;p29">
              <a:extLst>
                <a:ext uri="{FF2B5EF4-FFF2-40B4-BE49-F238E27FC236}">
                  <a16:creationId xmlns:a16="http://schemas.microsoft.com/office/drawing/2014/main" id="{2A789D9D-D948-6508-62CB-A9FD030E9A6E}"/>
                </a:ext>
              </a:extLst>
            </p:cNvPr>
            <p:cNvSpPr/>
            <p:nvPr/>
          </p:nvSpPr>
          <p:spPr>
            <a:xfrm>
              <a:off x="1102863" y="1298900"/>
              <a:ext cx="7496100" cy="1298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sp>
          <p:nvSpPr>
            <p:cNvPr id="4" name="Google Shape;751;p29">
              <a:extLst>
                <a:ext uri="{FF2B5EF4-FFF2-40B4-BE49-F238E27FC236}">
                  <a16:creationId xmlns:a16="http://schemas.microsoft.com/office/drawing/2014/main" id="{072EEEA3-BA91-06CB-D819-97BA211C9F41}"/>
                </a:ext>
              </a:extLst>
            </p:cNvPr>
            <p:cNvSpPr/>
            <p:nvPr/>
          </p:nvSpPr>
          <p:spPr>
            <a:xfrm>
              <a:off x="1435700" y="1509250"/>
              <a:ext cx="1970700" cy="877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85725" dist="571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Lora" pitchFamily="2" charset="0"/>
              </a:endParaRPr>
            </a:p>
          </p:txBody>
        </p:sp>
        <p:cxnSp>
          <p:nvCxnSpPr>
            <p:cNvPr id="5" name="Google Shape;752;p29">
              <a:extLst>
                <a:ext uri="{FF2B5EF4-FFF2-40B4-BE49-F238E27FC236}">
                  <a16:creationId xmlns:a16="http://schemas.microsoft.com/office/drawing/2014/main" id="{96BF44E4-ED5F-1DFA-9FB7-50F471B54285}"/>
                </a:ext>
              </a:extLst>
            </p:cNvPr>
            <p:cNvCxnSpPr/>
            <p:nvPr/>
          </p:nvCxnSpPr>
          <p:spPr>
            <a:xfrm>
              <a:off x="4080513" y="1954525"/>
              <a:ext cx="2945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753;p29">
              <a:extLst>
                <a:ext uri="{FF2B5EF4-FFF2-40B4-BE49-F238E27FC236}">
                  <a16:creationId xmlns:a16="http://schemas.microsoft.com/office/drawing/2014/main" id="{846BE05C-3F8C-9748-F63A-BB4CAAF2EE51}"/>
                </a:ext>
              </a:extLst>
            </p:cNvPr>
            <p:cNvSpPr/>
            <p:nvPr/>
          </p:nvSpPr>
          <p:spPr>
            <a:xfrm>
              <a:off x="1102863" y="3013525"/>
              <a:ext cx="7496100" cy="1298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sp>
          <p:nvSpPr>
            <p:cNvPr id="7" name="Google Shape;754;p29">
              <a:extLst>
                <a:ext uri="{FF2B5EF4-FFF2-40B4-BE49-F238E27FC236}">
                  <a16:creationId xmlns:a16="http://schemas.microsoft.com/office/drawing/2014/main" id="{CF1BD3B7-514D-C171-0CC5-28BDA30338F8}"/>
                </a:ext>
              </a:extLst>
            </p:cNvPr>
            <p:cNvSpPr/>
            <p:nvPr/>
          </p:nvSpPr>
          <p:spPr>
            <a:xfrm>
              <a:off x="1435700" y="3223875"/>
              <a:ext cx="1970700" cy="87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85725" dist="571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Lora" pitchFamily="2" charset="0"/>
              </a:endParaRPr>
            </a:p>
          </p:txBody>
        </p:sp>
        <p:cxnSp>
          <p:nvCxnSpPr>
            <p:cNvPr id="8" name="Google Shape;755;p29">
              <a:extLst>
                <a:ext uri="{FF2B5EF4-FFF2-40B4-BE49-F238E27FC236}">
                  <a16:creationId xmlns:a16="http://schemas.microsoft.com/office/drawing/2014/main" id="{615207D8-32C9-27FD-0BC7-A22A3AF5A07B}"/>
                </a:ext>
              </a:extLst>
            </p:cNvPr>
            <p:cNvCxnSpPr/>
            <p:nvPr/>
          </p:nvCxnSpPr>
          <p:spPr>
            <a:xfrm>
              <a:off x="3528988" y="3669150"/>
              <a:ext cx="403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" name="Google Shape;756;p29">
              <a:extLst>
                <a:ext uri="{FF2B5EF4-FFF2-40B4-BE49-F238E27FC236}">
                  <a16:creationId xmlns:a16="http://schemas.microsoft.com/office/drawing/2014/main" id="{748380F5-09CF-79DC-0750-2F6EBBEBC316}"/>
                </a:ext>
              </a:extLst>
            </p:cNvPr>
            <p:cNvGrpSpPr/>
            <p:nvPr/>
          </p:nvGrpSpPr>
          <p:grpSpPr>
            <a:xfrm>
              <a:off x="545025" y="1590250"/>
              <a:ext cx="7348488" cy="715500"/>
              <a:chOff x="545025" y="1590250"/>
              <a:chExt cx="7348488" cy="715500"/>
            </a:xfrm>
          </p:grpSpPr>
          <p:sp>
            <p:nvSpPr>
              <p:cNvPr id="16" name="Google Shape;757;p29">
                <a:extLst>
                  <a:ext uri="{FF2B5EF4-FFF2-40B4-BE49-F238E27FC236}">
                    <a16:creationId xmlns:a16="http://schemas.microsoft.com/office/drawing/2014/main" id="{8A2B8D8C-D287-57C1-0B84-6317B7632C56}"/>
                  </a:ext>
                </a:extLst>
              </p:cNvPr>
              <p:cNvSpPr txBox="1"/>
              <p:nvPr/>
            </p:nvSpPr>
            <p:spPr>
              <a:xfrm>
                <a:off x="1609525" y="1681600"/>
                <a:ext cx="1623000" cy="54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Simple ROI Calculation</a:t>
                </a:r>
              </a:p>
            </p:txBody>
          </p:sp>
          <p:sp>
            <p:nvSpPr>
              <p:cNvPr id="17" name="Google Shape;758;p29">
                <a:extLst>
                  <a:ext uri="{FF2B5EF4-FFF2-40B4-BE49-F238E27FC236}">
                    <a16:creationId xmlns:a16="http://schemas.microsoft.com/office/drawing/2014/main" id="{6FD633A8-3313-B114-DA79-C5A0515CD314}"/>
                  </a:ext>
                </a:extLst>
              </p:cNvPr>
              <p:cNvSpPr txBox="1"/>
              <p:nvPr/>
            </p:nvSpPr>
            <p:spPr>
              <a:xfrm>
                <a:off x="3896613" y="1591375"/>
                <a:ext cx="32763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(Total Revenue - Marketing Investment)</a:t>
                </a:r>
              </a:p>
            </p:txBody>
          </p:sp>
          <p:sp>
            <p:nvSpPr>
              <p:cNvPr id="18" name="Google Shape;759;p29">
                <a:extLst>
                  <a:ext uri="{FF2B5EF4-FFF2-40B4-BE49-F238E27FC236}">
                    <a16:creationId xmlns:a16="http://schemas.microsoft.com/office/drawing/2014/main" id="{92C18A17-7E8C-FDF8-8FD3-F380BB0385AD}"/>
                  </a:ext>
                </a:extLst>
              </p:cNvPr>
              <p:cNvSpPr txBox="1"/>
              <p:nvPr/>
            </p:nvSpPr>
            <p:spPr>
              <a:xfrm>
                <a:off x="3896613" y="1980525"/>
                <a:ext cx="32763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Marketing Investment</a:t>
                </a:r>
              </a:p>
            </p:txBody>
          </p:sp>
          <p:sp>
            <p:nvSpPr>
              <p:cNvPr id="19" name="Google Shape;760;p29">
                <a:extLst>
                  <a:ext uri="{FF2B5EF4-FFF2-40B4-BE49-F238E27FC236}">
                    <a16:creationId xmlns:a16="http://schemas.microsoft.com/office/drawing/2014/main" id="{5A11E136-5295-157C-DDAF-F34E947DFC91}"/>
                  </a:ext>
                </a:extLst>
              </p:cNvPr>
              <p:cNvSpPr txBox="1"/>
              <p:nvPr/>
            </p:nvSpPr>
            <p:spPr>
              <a:xfrm>
                <a:off x="7178013" y="1801975"/>
                <a:ext cx="7155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X 100</a:t>
                </a:r>
              </a:p>
            </p:txBody>
          </p:sp>
          <p:sp>
            <p:nvSpPr>
              <p:cNvPr id="20" name="Google Shape;761;p29">
                <a:extLst>
                  <a:ext uri="{FF2B5EF4-FFF2-40B4-BE49-F238E27FC236}">
                    <a16:creationId xmlns:a16="http://schemas.microsoft.com/office/drawing/2014/main" id="{102163F1-D5A1-724E-7285-75591273928C}"/>
                  </a:ext>
                </a:extLst>
              </p:cNvPr>
              <p:cNvSpPr/>
              <p:nvPr/>
            </p:nvSpPr>
            <p:spPr>
              <a:xfrm>
                <a:off x="545025" y="1590250"/>
                <a:ext cx="715500" cy="715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</a:p>
            </p:txBody>
          </p:sp>
        </p:grpSp>
        <p:grpSp>
          <p:nvGrpSpPr>
            <p:cNvPr id="10" name="Google Shape;762;p29">
              <a:extLst>
                <a:ext uri="{FF2B5EF4-FFF2-40B4-BE49-F238E27FC236}">
                  <a16:creationId xmlns:a16="http://schemas.microsoft.com/office/drawing/2014/main" id="{9FF3A4F4-CF9D-CC64-5BAF-9AAC03FA78D8}"/>
                </a:ext>
              </a:extLst>
            </p:cNvPr>
            <p:cNvGrpSpPr/>
            <p:nvPr/>
          </p:nvGrpSpPr>
          <p:grpSpPr>
            <a:xfrm>
              <a:off x="545025" y="3304875"/>
              <a:ext cx="7891063" cy="715500"/>
              <a:chOff x="545025" y="3304875"/>
              <a:chExt cx="7891063" cy="715500"/>
            </a:xfrm>
          </p:grpSpPr>
          <p:sp>
            <p:nvSpPr>
              <p:cNvPr id="11" name="Google Shape;763;p29">
                <a:extLst>
                  <a:ext uri="{FF2B5EF4-FFF2-40B4-BE49-F238E27FC236}">
                    <a16:creationId xmlns:a16="http://schemas.microsoft.com/office/drawing/2014/main" id="{0A3E1468-6ADC-7FE8-B83A-A57FFBA7C61C}"/>
                  </a:ext>
                </a:extLst>
              </p:cNvPr>
              <p:cNvSpPr txBox="1"/>
              <p:nvPr/>
            </p:nvSpPr>
            <p:spPr>
              <a:xfrm>
                <a:off x="1609525" y="3396225"/>
                <a:ext cx="1623000" cy="54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Accurate  ROI Calculation</a:t>
                </a:r>
              </a:p>
            </p:txBody>
          </p:sp>
          <p:sp>
            <p:nvSpPr>
              <p:cNvPr id="12" name="Google Shape;764;p29">
                <a:extLst>
                  <a:ext uri="{FF2B5EF4-FFF2-40B4-BE49-F238E27FC236}">
                    <a16:creationId xmlns:a16="http://schemas.microsoft.com/office/drawing/2014/main" id="{4BB464F6-05DD-6EE9-9386-2F7EB8D61922}"/>
                  </a:ext>
                </a:extLst>
              </p:cNvPr>
              <p:cNvSpPr txBox="1"/>
              <p:nvPr/>
            </p:nvSpPr>
            <p:spPr>
              <a:xfrm>
                <a:off x="3301563" y="3306000"/>
                <a:ext cx="44664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(Total Revenue -Total COGS -  Marketing Investment)</a:t>
                </a:r>
              </a:p>
            </p:txBody>
          </p:sp>
          <p:sp>
            <p:nvSpPr>
              <p:cNvPr id="13" name="Google Shape;765;p29">
                <a:extLst>
                  <a:ext uri="{FF2B5EF4-FFF2-40B4-BE49-F238E27FC236}">
                    <a16:creationId xmlns:a16="http://schemas.microsoft.com/office/drawing/2014/main" id="{B6128269-D4FD-7949-018C-B0EEC8E86BC5}"/>
                  </a:ext>
                </a:extLst>
              </p:cNvPr>
              <p:cNvSpPr txBox="1"/>
              <p:nvPr/>
            </p:nvSpPr>
            <p:spPr>
              <a:xfrm>
                <a:off x="3896613" y="3695150"/>
                <a:ext cx="32763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Marketing Investment</a:t>
                </a:r>
              </a:p>
            </p:txBody>
          </p:sp>
          <p:sp>
            <p:nvSpPr>
              <p:cNvPr id="14" name="Google Shape;766;p29">
                <a:extLst>
                  <a:ext uri="{FF2B5EF4-FFF2-40B4-BE49-F238E27FC236}">
                    <a16:creationId xmlns:a16="http://schemas.microsoft.com/office/drawing/2014/main" id="{AE7906C8-BE31-3353-64C1-47EBF618E32A}"/>
                  </a:ext>
                </a:extLst>
              </p:cNvPr>
              <p:cNvSpPr txBox="1"/>
              <p:nvPr/>
            </p:nvSpPr>
            <p:spPr>
              <a:xfrm>
                <a:off x="7720588" y="3510075"/>
                <a:ext cx="7155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X 100</a:t>
                </a:r>
              </a:p>
            </p:txBody>
          </p:sp>
          <p:sp>
            <p:nvSpPr>
              <p:cNvPr id="15" name="Google Shape;767;p29">
                <a:extLst>
                  <a:ext uri="{FF2B5EF4-FFF2-40B4-BE49-F238E27FC236}">
                    <a16:creationId xmlns:a16="http://schemas.microsoft.com/office/drawing/2014/main" id="{8153777C-6E62-C88E-126F-B61BFEDB7A11}"/>
                  </a:ext>
                </a:extLst>
              </p:cNvPr>
              <p:cNvSpPr/>
              <p:nvPr/>
            </p:nvSpPr>
            <p:spPr>
              <a:xfrm>
                <a:off x="545025" y="3304875"/>
                <a:ext cx="715500" cy="715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6C18A9-5C62-782D-9429-DBEBC9D944A5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7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8A58B0-6AC5-F314-C3FD-64B29ECB1A2A}"/>
              </a:ext>
            </a:extLst>
          </p:cNvPr>
          <p:cNvGrpSpPr/>
          <p:nvPr/>
        </p:nvGrpSpPr>
        <p:grpSpPr>
          <a:xfrm>
            <a:off x="524658" y="1349780"/>
            <a:ext cx="10792916" cy="5129386"/>
            <a:chOff x="681727" y="1069168"/>
            <a:chExt cx="7780548" cy="3697745"/>
          </a:xfrm>
        </p:grpSpPr>
        <p:grpSp>
          <p:nvGrpSpPr>
            <p:cNvPr id="3" name="Google Shape;772;p30">
              <a:extLst>
                <a:ext uri="{FF2B5EF4-FFF2-40B4-BE49-F238E27FC236}">
                  <a16:creationId xmlns:a16="http://schemas.microsoft.com/office/drawing/2014/main" id="{C389F054-8F78-92D7-5B4F-ADA74029BB2F}"/>
                </a:ext>
              </a:extLst>
            </p:cNvPr>
            <p:cNvGrpSpPr/>
            <p:nvPr/>
          </p:nvGrpSpPr>
          <p:grpSpPr>
            <a:xfrm>
              <a:off x="681727" y="1069168"/>
              <a:ext cx="4114819" cy="3662926"/>
              <a:chOff x="681727" y="1069168"/>
              <a:chExt cx="4114819" cy="3662926"/>
            </a:xfrm>
          </p:grpSpPr>
          <p:sp>
            <p:nvSpPr>
              <p:cNvPr id="49" name="Google Shape;773;p30">
                <a:extLst>
                  <a:ext uri="{FF2B5EF4-FFF2-40B4-BE49-F238E27FC236}">
                    <a16:creationId xmlns:a16="http://schemas.microsoft.com/office/drawing/2014/main" id="{E80E27E2-DE18-CF04-C2DF-1BA2137A9297}"/>
                  </a:ext>
                </a:extLst>
              </p:cNvPr>
              <p:cNvSpPr/>
              <p:nvPr/>
            </p:nvSpPr>
            <p:spPr>
              <a:xfrm>
                <a:off x="920100" y="1069175"/>
                <a:ext cx="3680100" cy="336450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ora" pitchFamily="2" charset="0"/>
                </a:endParaRPr>
              </a:p>
            </p:txBody>
          </p:sp>
          <p:sp>
            <p:nvSpPr>
              <p:cNvPr id="50" name="Google Shape;774;p30">
                <a:extLst>
                  <a:ext uri="{FF2B5EF4-FFF2-40B4-BE49-F238E27FC236}">
                    <a16:creationId xmlns:a16="http://schemas.microsoft.com/office/drawing/2014/main" id="{BE8B29D4-F928-B4F6-9011-1976CB644623}"/>
                  </a:ext>
                </a:extLst>
              </p:cNvPr>
              <p:cNvSpPr/>
              <p:nvPr/>
            </p:nvSpPr>
            <p:spPr>
              <a:xfrm>
                <a:off x="681727" y="3043094"/>
                <a:ext cx="1689000" cy="168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5725" dist="66675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1" name="Google Shape;775;p30">
                <a:extLst>
                  <a:ext uri="{FF2B5EF4-FFF2-40B4-BE49-F238E27FC236}">
                    <a16:creationId xmlns:a16="http://schemas.microsoft.com/office/drawing/2014/main" id="{0B15AF88-2B88-79B3-5660-DC0288904392}"/>
                  </a:ext>
                </a:extLst>
              </p:cNvPr>
              <p:cNvSpPr/>
              <p:nvPr/>
            </p:nvSpPr>
            <p:spPr>
              <a:xfrm>
                <a:off x="3107545" y="3043094"/>
                <a:ext cx="1689000" cy="1689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5725" dist="66675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2" name="Google Shape;776;p30">
                <a:extLst>
                  <a:ext uri="{FF2B5EF4-FFF2-40B4-BE49-F238E27FC236}">
                    <a16:creationId xmlns:a16="http://schemas.microsoft.com/office/drawing/2014/main" id="{17EDD8B7-CC16-AF30-4A88-FDAD0091B17A}"/>
                  </a:ext>
                </a:extLst>
              </p:cNvPr>
              <p:cNvSpPr/>
              <p:nvPr/>
            </p:nvSpPr>
            <p:spPr>
              <a:xfrm>
                <a:off x="1894636" y="1069168"/>
                <a:ext cx="1689000" cy="1689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85725" dist="66675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4" name="Google Shape;778;p30">
              <a:extLst>
                <a:ext uri="{FF2B5EF4-FFF2-40B4-BE49-F238E27FC236}">
                  <a16:creationId xmlns:a16="http://schemas.microsoft.com/office/drawing/2014/main" id="{86518560-C511-BC42-49FE-24E35E35A26C}"/>
                </a:ext>
              </a:extLst>
            </p:cNvPr>
            <p:cNvGrpSpPr/>
            <p:nvPr/>
          </p:nvGrpSpPr>
          <p:grpSpPr>
            <a:xfrm>
              <a:off x="2570554" y="1730045"/>
              <a:ext cx="337138" cy="367262"/>
              <a:chOff x="4803329" y="2287298"/>
              <a:chExt cx="337138" cy="367262"/>
            </a:xfrm>
          </p:grpSpPr>
          <p:sp>
            <p:nvSpPr>
              <p:cNvPr id="37" name="Google Shape;779;p30">
                <a:extLst>
                  <a:ext uri="{FF2B5EF4-FFF2-40B4-BE49-F238E27FC236}">
                    <a16:creationId xmlns:a16="http://schemas.microsoft.com/office/drawing/2014/main" id="{FEBBADE0-4F3C-83B6-E66E-8853031BC190}"/>
                  </a:ext>
                </a:extLst>
              </p:cNvPr>
              <p:cNvSpPr/>
              <p:nvPr/>
            </p:nvSpPr>
            <p:spPr>
              <a:xfrm>
                <a:off x="4803329" y="2560906"/>
                <a:ext cx="336317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1049" extrusionOk="0">
                    <a:moveTo>
                      <a:pt x="0" y="0"/>
                    </a:moveTo>
                    <a:lnTo>
                      <a:pt x="0" y="1048"/>
                    </a:lnTo>
                    <a:lnTo>
                      <a:pt x="9836" y="1048"/>
                    </a:lnTo>
                    <a:lnTo>
                      <a:pt x="98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8" name="Google Shape;780;p30">
                <a:extLst>
                  <a:ext uri="{FF2B5EF4-FFF2-40B4-BE49-F238E27FC236}">
                    <a16:creationId xmlns:a16="http://schemas.microsoft.com/office/drawing/2014/main" id="{68B8C20A-1FA2-D968-6312-6A51D88FD5A9}"/>
                  </a:ext>
                </a:extLst>
              </p:cNvPr>
              <p:cNvSpPr/>
              <p:nvPr/>
            </p:nvSpPr>
            <p:spPr>
              <a:xfrm>
                <a:off x="4803329" y="2503087"/>
                <a:ext cx="336317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1049" extrusionOk="0">
                    <a:moveTo>
                      <a:pt x="0" y="0"/>
                    </a:moveTo>
                    <a:lnTo>
                      <a:pt x="0" y="1048"/>
                    </a:lnTo>
                    <a:lnTo>
                      <a:pt x="9836" y="1048"/>
                    </a:lnTo>
                    <a:lnTo>
                      <a:pt x="98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9" name="Google Shape;781;p30">
                <a:extLst>
                  <a:ext uri="{FF2B5EF4-FFF2-40B4-BE49-F238E27FC236}">
                    <a16:creationId xmlns:a16="http://schemas.microsoft.com/office/drawing/2014/main" id="{7AFE6512-8E70-B6D0-9A3A-E6D3AC2F7557}"/>
                  </a:ext>
                </a:extLst>
              </p:cNvPr>
              <p:cNvSpPr/>
              <p:nvPr/>
            </p:nvSpPr>
            <p:spPr>
              <a:xfrm>
                <a:off x="4803329" y="2617905"/>
                <a:ext cx="335497" cy="36654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072" extrusionOk="0">
                    <a:moveTo>
                      <a:pt x="0" y="0"/>
                    </a:moveTo>
                    <a:lnTo>
                      <a:pt x="0" y="762"/>
                    </a:lnTo>
                    <a:cubicBezTo>
                      <a:pt x="0" y="929"/>
                      <a:pt x="119" y="1072"/>
                      <a:pt x="310" y="1072"/>
                    </a:cubicBezTo>
                    <a:lnTo>
                      <a:pt x="9502" y="1072"/>
                    </a:lnTo>
                    <a:cubicBezTo>
                      <a:pt x="9669" y="1072"/>
                      <a:pt x="9812" y="929"/>
                      <a:pt x="9812" y="762"/>
                    </a:cubicBezTo>
                    <a:lnTo>
                      <a:pt x="98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0" name="Google Shape;782;p30">
                <a:extLst>
                  <a:ext uri="{FF2B5EF4-FFF2-40B4-BE49-F238E27FC236}">
                    <a16:creationId xmlns:a16="http://schemas.microsoft.com/office/drawing/2014/main" id="{584972E2-957E-93E3-F924-8E9366E6F210}"/>
                  </a:ext>
                </a:extLst>
              </p:cNvPr>
              <p:cNvSpPr/>
              <p:nvPr/>
            </p:nvSpPr>
            <p:spPr>
              <a:xfrm>
                <a:off x="5094034" y="2287298"/>
                <a:ext cx="46433" cy="46468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0" y="1"/>
                    </a:moveTo>
                    <a:cubicBezTo>
                      <a:pt x="0" y="755"/>
                      <a:pt x="583" y="1346"/>
                      <a:pt x="1334" y="1358"/>
                    </a:cubicBezTo>
                    <a:lnTo>
                      <a:pt x="1334" y="1358"/>
                    </a:lnTo>
                    <a:lnTo>
                      <a:pt x="1334" y="310"/>
                    </a:lnTo>
                    <a:cubicBezTo>
                      <a:pt x="1334" y="144"/>
                      <a:pt x="1215" y="1"/>
                      <a:pt x="1048" y="1"/>
                    </a:cubicBezTo>
                    <a:close/>
                    <a:moveTo>
                      <a:pt x="1334" y="1358"/>
                    </a:moveTo>
                    <a:lnTo>
                      <a:pt x="1334" y="1358"/>
                    </a:lnTo>
                    <a:lnTo>
                      <a:pt x="1358" y="1358"/>
                    </a:lnTo>
                    <a:cubicBezTo>
                      <a:pt x="1350" y="1358"/>
                      <a:pt x="1342" y="1358"/>
                      <a:pt x="1334" y="13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1" name="Google Shape;783;p30">
                <a:extLst>
                  <a:ext uri="{FF2B5EF4-FFF2-40B4-BE49-F238E27FC236}">
                    <a16:creationId xmlns:a16="http://schemas.microsoft.com/office/drawing/2014/main" id="{BC6903BA-F44F-13D9-C9C1-EC02D918D598}"/>
                  </a:ext>
                </a:extLst>
              </p:cNvPr>
              <p:cNvSpPr/>
              <p:nvPr/>
            </p:nvSpPr>
            <p:spPr>
              <a:xfrm>
                <a:off x="4803329" y="2435488"/>
                <a:ext cx="46433" cy="46468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0" y="1"/>
                    </a:moveTo>
                    <a:lnTo>
                      <a:pt x="0" y="1358"/>
                    </a:lnTo>
                    <a:lnTo>
                      <a:pt x="1358" y="1358"/>
                    </a:lnTo>
                    <a:cubicBezTo>
                      <a:pt x="1358" y="596"/>
                      <a:pt x="762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2" name="Google Shape;784;p30">
                <a:extLst>
                  <a:ext uri="{FF2B5EF4-FFF2-40B4-BE49-F238E27FC236}">
                    <a16:creationId xmlns:a16="http://schemas.microsoft.com/office/drawing/2014/main" id="{60C29636-10E5-0ED5-7EC5-A38E894A6D7F}"/>
                  </a:ext>
                </a:extLst>
              </p:cNvPr>
              <p:cNvSpPr/>
              <p:nvPr/>
            </p:nvSpPr>
            <p:spPr>
              <a:xfrm>
                <a:off x="4803329" y="2287298"/>
                <a:ext cx="47254" cy="4646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59" extrusionOk="0">
                    <a:moveTo>
                      <a:pt x="310" y="1"/>
                    </a:moveTo>
                    <a:cubicBezTo>
                      <a:pt x="143" y="1"/>
                      <a:pt x="0" y="144"/>
                      <a:pt x="24" y="310"/>
                    </a:cubicBezTo>
                    <a:lnTo>
                      <a:pt x="24" y="1358"/>
                    </a:lnTo>
                    <a:cubicBezTo>
                      <a:pt x="762" y="1358"/>
                      <a:pt x="1382" y="763"/>
                      <a:pt x="1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3" name="Google Shape;785;p30">
                <a:extLst>
                  <a:ext uri="{FF2B5EF4-FFF2-40B4-BE49-F238E27FC236}">
                    <a16:creationId xmlns:a16="http://schemas.microsoft.com/office/drawing/2014/main" id="{8A566E15-0862-6935-DD71-FE4FF5684C84}"/>
                  </a:ext>
                </a:extLst>
              </p:cNvPr>
              <p:cNvSpPr/>
              <p:nvPr/>
            </p:nvSpPr>
            <p:spPr>
              <a:xfrm>
                <a:off x="5094034" y="2435488"/>
                <a:ext cx="46433" cy="46468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1358" y="1"/>
                    </a:moveTo>
                    <a:cubicBezTo>
                      <a:pt x="596" y="1"/>
                      <a:pt x="0" y="596"/>
                      <a:pt x="0" y="1358"/>
                    </a:cubicBezTo>
                    <a:lnTo>
                      <a:pt x="1358" y="1358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4" name="Google Shape;786;p30">
                <a:extLst>
                  <a:ext uri="{FF2B5EF4-FFF2-40B4-BE49-F238E27FC236}">
                    <a16:creationId xmlns:a16="http://schemas.microsoft.com/office/drawing/2014/main" id="{70BC16B7-5562-944A-A411-DAC573C1618A}"/>
                  </a:ext>
                </a:extLst>
              </p:cNvPr>
              <p:cNvSpPr/>
              <p:nvPr/>
            </p:nvSpPr>
            <p:spPr>
              <a:xfrm>
                <a:off x="4803329" y="2287298"/>
                <a:ext cx="168603" cy="194658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5693" extrusionOk="0">
                    <a:moveTo>
                      <a:pt x="1951" y="2533"/>
                    </a:moveTo>
                    <a:cubicBezTo>
                      <a:pt x="2118" y="2533"/>
                      <a:pt x="2287" y="2662"/>
                      <a:pt x="2287" y="2858"/>
                    </a:cubicBezTo>
                    <a:cubicBezTo>
                      <a:pt x="2287" y="3025"/>
                      <a:pt x="2144" y="3144"/>
                      <a:pt x="1977" y="3168"/>
                    </a:cubicBezTo>
                    <a:cubicBezTo>
                      <a:pt x="1691" y="3168"/>
                      <a:pt x="1548" y="2835"/>
                      <a:pt x="1739" y="2620"/>
                    </a:cubicBezTo>
                    <a:cubicBezTo>
                      <a:pt x="1799" y="2560"/>
                      <a:pt x="1875" y="2533"/>
                      <a:pt x="1951" y="2533"/>
                    </a:cubicBezTo>
                    <a:close/>
                    <a:moveTo>
                      <a:pt x="2001" y="1"/>
                    </a:moveTo>
                    <a:cubicBezTo>
                      <a:pt x="1977" y="1096"/>
                      <a:pt x="1096" y="1977"/>
                      <a:pt x="0" y="1977"/>
                    </a:cubicBezTo>
                    <a:lnTo>
                      <a:pt x="0" y="3692"/>
                    </a:lnTo>
                    <a:cubicBezTo>
                      <a:pt x="1096" y="3692"/>
                      <a:pt x="1977" y="4573"/>
                      <a:pt x="2001" y="5692"/>
                    </a:cubicBezTo>
                    <a:lnTo>
                      <a:pt x="4930" y="5692"/>
                    </a:lnTo>
                    <a:cubicBezTo>
                      <a:pt x="4311" y="5645"/>
                      <a:pt x="3763" y="5311"/>
                      <a:pt x="3477" y="4787"/>
                    </a:cubicBezTo>
                    <a:lnTo>
                      <a:pt x="3477" y="4811"/>
                    </a:lnTo>
                    <a:cubicBezTo>
                      <a:pt x="2739" y="3597"/>
                      <a:pt x="2739" y="2096"/>
                      <a:pt x="3477" y="882"/>
                    </a:cubicBezTo>
                    <a:cubicBezTo>
                      <a:pt x="3763" y="358"/>
                      <a:pt x="4311" y="24"/>
                      <a:pt x="4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5" name="Google Shape;787;p30">
                <a:extLst>
                  <a:ext uri="{FF2B5EF4-FFF2-40B4-BE49-F238E27FC236}">
                    <a16:creationId xmlns:a16="http://schemas.microsoft.com/office/drawing/2014/main" id="{139CA3C1-0FEC-DB64-D43F-9CDB4971369A}"/>
                  </a:ext>
                </a:extLst>
              </p:cNvPr>
              <p:cNvSpPr/>
              <p:nvPr/>
            </p:nvSpPr>
            <p:spPr>
              <a:xfrm>
                <a:off x="4971898" y="2287298"/>
                <a:ext cx="167748" cy="195479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717" extrusionOk="0">
                    <a:moveTo>
                      <a:pt x="2904" y="2533"/>
                    </a:moveTo>
                    <a:cubicBezTo>
                      <a:pt x="3071" y="2533"/>
                      <a:pt x="3239" y="2662"/>
                      <a:pt x="3239" y="2858"/>
                    </a:cubicBezTo>
                    <a:cubicBezTo>
                      <a:pt x="3239" y="3025"/>
                      <a:pt x="3096" y="3168"/>
                      <a:pt x="2929" y="3168"/>
                    </a:cubicBezTo>
                    <a:cubicBezTo>
                      <a:pt x="2643" y="3168"/>
                      <a:pt x="2501" y="2811"/>
                      <a:pt x="2691" y="2620"/>
                    </a:cubicBezTo>
                    <a:cubicBezTo>
                      <a:pt x="2751" y="2560"/>
                      <a:pt x="2827" y="2533"/>
                      <a:pt x="2904" y="2533"/>
                    </a:cubicBezTo>
                    <a:close/>
                    <a:moveTo>
                      <a:pt x="0" y="1"/>
                    </a:moveTo>
                    <a:cubicBezTo>
                      <a:pt x="595" y="24"/>
                      <a:pt x="1143" y="358"/>
                      <a:pt x="1429" y="906"/>
                    </a:cubicBezTo>
                    <a:cubicBezTo>
                      <a:pt x="2167" y="2096"/>
                      <a:pt x="2167" y="3620"/>
                      <a:pt x="1429" y="4835"/>
                    </a:cubicBezTo>
                    <a:cubicBezTo>
                      <a:pt x="1143" y="5359"/>
                      <a:pt x="595" y="5692"/>
                      <a:pt x="0" y="5716"/>
                    </a:cubicBezTo>
                    <a:lnTo>
                      <a:pt x="2929" y="5716"/>
                    </a:lnTo>
                    <a:cubicBezTo>
                      <a:pt x="2929" y="4621"/>
                      <a:pt x="3810" y="3739"/>
                      <a:pt x="4906" y="3739"/>
                    </a:cubicBezTo>
                    <a:lnTo>
                      <a:pt x="4906" y="2025"/>
                    </a:lnTo>
                    <a:cubicBezTo>
                      <a:pt x="3810" y="2001"/>
                      <a:pt x="2929" y="1120"/>
                      <a:pt x="2929" y="24"/>
                    </a:cubicBezTo>
                    <a:lnTo>
                      <a:pt x="29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6" name="Google Shape;788;p30">
                <a:extLst>
                  <a:ext uri="{FF2B5EF4-FFF2-40B4-BE49-F238E27FC236}">
                    <a16:creationId xmlns:a16="http://schemas.microsoft.com/office/drawing/2014/main" id="{E6B0065F-EF77-3184-1FC5-9C9026CA52A6}"/>
                  </a:ext>
                </a:extLst>
              </p:cNvPr>
              <p:cNvSpPr/>
              <p:nvPr/>
            </p:nvSpPr>
            <p:spPr>
              <a:xfrm>
                <a:off x="4958050" y="2351614"/>
                <a:ext cx="5710" cy="1795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525" extrusionOk="0">
                    <a:moveTo>
                      <a:pt x="167" y="1"/>
                    </a:moveTo>
                    <a:cubicBezTo>
                      <a:pt x="95" y="49"/>
                      <a:pt x="24" y="120"/>
                      <a:pt x="24" y="215"/>
                    </a:cubicBezTo>
                    <a:cubicBezTo>
                      <a:pt x="0" y="311"/>
                      <a:pt x="24" y="406"/>
                      <a:pt x="95" y="453"/>
                    </a:cubicBezTo>
                    <a:cubicBezTo>
                      <a:pt x="119" y="477"/>
                      <a:pt x="143" y="501"/>
                      <a:pt x="167" y="525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7" name="Google Shape;789;p30">
                <a:extLst>
                  <a:ext uri="{FF2B5EF4-FFF2-40B4-BE49-F238E27FC236}">
                    <a16:creationId xmlns:a16="http://schemas.microsoft.com/office/drawing/2014/main" id="{2D9E2E90-809F-1BE2-6FD3-86B3E7BE425D}"/>
                  </a:ext>
                </a:extLst>
              </p:cNvPr>
              <p:cNvSpPr/>
              <p:nvPr/>
            </p:nvSpPr>
            <p:spPr>
              <a:xfrm>
                <a:off x="4978395" y="2390730"/>
                <a:ext cx="9813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786" extrusionOk="0">
                    <a:moveTo>
                      <a:pt x="1" y="0"/>
                    </a:moveTo>
                    <a:lnTo>
                      <a:pt x="1" y="786"/>
                    </a:lnTo>
                    <a:cubicBezTo>
                      <a:pt x="120" y="714"/>
                      <a:pt x="215" y="572"/>
                      <a:pt x="239" y="429"/>
                    </a:cubicBezTo>
                    <a:cubicBezTo>
                      <a:pt x="286" y="238"/>
                      <a:pt x="167" y="7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8" name="Google Shape;790;p30">
                <a:extLst>
                  <a:ext uri="{FF2B5EF4-FFF2-40B4-BE49-F238E27FC236}">
                    <a16:creationId xmlns:a16="http://schemas.microsoft.com/office/drawing/2014/main" id="{122128C3-68FE-595B-52B4-936BFE467A07}"/>
                  </a:ext>
                </a:extLst>
              </p:cNvPr>
              <p:cNvSpPr/>
              <p:nvPr/>
            </p:nvSpPr>
            <p:spPr>
              <a:xfrm>
                <a:off x="4924644" y="2308463"/>
                <a:ext cx="93687" cy="152328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4455" extrusionOk="0">
                    <a:moveTo>
                      <a:pt x="1322" y="450"/>
                    </a:moveTo>
                    <a:cubicBezTo>
                      <a:pt x="1334" y="450"/>
                      <a:pt x="1346" y="451"/>
                      <a:pt x="1358" y="453"/>
                    </a:cubicBezTo>
                    <a:cubicBezTo>
                      <a:pt x="1477" y="453"/>
                      <a:pt x="1573" y="525"/>
                      <a:pt x="1573" y="644"/>
                    </a:cubicBezTo>
                    <a:lnTo>
                      <a:pt x="1573" y="787"/>
                    </a:lnTo>
                    <a:cubicBezTo>
                      <a:pt x="1739" y="810"/>
                      <a:pt x="1906" y="882"/>
                      <a:pt x="2025" y="1001"/>
                    </a:cubicBezTo>
                    <a:cubicBezTo>
                      <a:pt x="2096" y="1096"/>
                      <a:pt x="2096" y="1215"/>
                      <a:pt x="2001" y="1311"/>
                    </a:cubicBezTo>
                    <a:cubicBezTo>
                      <a:pt x="1957" y="1344"/>
                      <a:pt x="1908" y="1362"/>
                      <a:pt x="1858" y="1362"/>
                    </a:cubicBezTo>
                    <a:cubicBezTo>
                      <a:pt x="1801" y="1362"/>
                      <a:pt x="1743" y="1338"/>
                      <a:pt x="1692" y="1287"/>
                    </a:cubicBezTo>
                    <a:cubicBezTo>
                      <a:pt x="1668" y="1239"/>
                      <a:pt x="1620" y="1215"/>
                      <a:pt x="1573" y="1215"/>
                    </a:cubicBezTo>
                    <a:lnTo>
                      <a:pt x="1573" y="1977"/>
                    </a:lnTo>
                    <a:lnTo>
                      <a:pt x="1692" y="2001"/>
                    </a:lnTo>
                    <a:cubicBezTo>
                      <a:pt x="2073" y="2120"/>
                      <a:pt x="2311" y="2501"/>
                      <a:pt x="2239" y="2906"/>
                    </a:cubicBezTo>
                    <a:cubicBezTo>
                      <a:pt x="2168" y="3263"/>
                      <a:pt x="1906" y="3525"/>
                      <a:pt x="1573" y="3621"/>
                    </a:cubicBezTo>
                    <a:lnTo>
                      <a:pt x="1573" y="3811"/>
                    </a:lnTo>
                    <a:cubicBezTo>
                      <a:pt x="1573" y="3906"/>
                      <a:pt x="1477" y="4002"/>
                      <a:pt x="1358" y="4002"/>
                    </a:cubicBezTo>
                    <a:cubicBezTo>
                      <a:pt x="1239" y="4002"/>
                      <a:pt x="1144" y="3906"/>
                      <a:pt x="1144" y="3811"/>
                    </a:cubicBezTo>
                    <a:lnTo>
                      <a:pt x="1144" y="3644"/>
                    </a:lnTo>
                    <a:cubicBezTo>
                      <a:pt x="953" y="3621"/>
                      <a:pt x="763" y="3549"/>
                      <a:pt x="596" y="3454"/>
                    </a:cubicBezTo>
                    <a:cubicBezTo>
                      <a:pt x="501" y="3382"/>
                      <a:pt x="477" y="3240"/>
                      <a:pt x="525" y="3144"/>
                    </a:cubicBezTo>
                    <a:cubicBezTo>
                      <a:pt x="569" y="3085"/>
                      <a:pt x="640" y="3045"/>
                      <a:pt x="711" y="3045"/>
                    </a:cubicBezTo>
                    <a:cubicBezTo>
                      <a:pt x="755" y="3045"/>
                      <a:pt x="798" y="3060"/>
                      <a:pt x="834" y="3097"/>
                    </a:cubicBezTo>
                    <a:cubicBezTo>
                      <a:pt x="930" y="3144"/>
                      <a:pt x="1025" y="3192"/>
                      <a:pt x="1144" y="3216"/>
                    </a:cubicBezTo>
                    <a:lnTo>
                      <a:pt x="1144" y="2239"/>
                    </a:lnTo>
                    <a:cubicBezTo>
                      <a:pt x="1025" y="2192"/>
                      <a:pt x="906" y="2120"/>
                      <a:pt x="810" y="2049"/>
                    </a:cubicBezTo>
                    <a:cubicBezTo>
                      <a:pt x="620" y="1882"/>
                      <a:pt x="549" y="1644"/>
                      <a:pt x="596" y="1406"/>
                    </a:cubicBezTo>
                    <a:cubicBezTo>
                      <a:pt x="644" y="1120"/>
                      <a:pt x="834" y="882"/>
                      <a:pt x="1096" y="810"/>
                    </a:cubicBezTo>
                    <a:lnTo>
                      <a:pt x="1144" y="810"/>
                    </a:lnTo>
                    <a:lnTo>
                      <a:pt x="1144" y="644"/>
                    </a:lnTo>
                    <a:cubicBezTo>
                      <a:pt x="1144" y="537"/>
                      <a:pt x="1220" y="450"/>
                      <a:pt x="1322" y="450"/>
                    </a:cubicBezTo>
                    <a:close/>
                    <a:moveTo>
                      <a:pt x="1382" y="1"/>
                    </a:moveTo>
                    <a:cubicBezTo>
                      <a:pt x="644" y="1"/>
                      <a:pt x="1" y="1025"/>
                      <a:pt x="1" y="2239"/>
                    </a:cubicBezTo>
                    <a:cubicBezTo>
                      <a:pt x="1" y="3430"/>
                      <a:pt x="644" y="4454"/>
                      <a:pt x="1382" y="4454"/>
                    </a:cubicBezTo>
                    <a:cubicBezTo>
                      <a:pt x="2120" y="4454"/>
                      <a:pt x="2739" y="3430"/>
                      <a:pt x="2739" y="2216"/>
                    </a:cubicBezTo>
                    <a:cubicBezTo>
                      <a:pt x="2739" y="1025"/>
                      <a:pt x="2120" y="1"/>
                      <a:pt x="1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5" name="Google Shape;791;p30">
              <a:extLst>
                <a:ext uri="{FF2B5EF4-FFF2-40B4-BE49-F238E27FC236}">
                  <a16:creationId xmlns:a16="http://schemas.microsoft.com/office/drawing/2014/main" id="{945EB33A-D7F8-5A71-53B8-EA9F8204B535}"/>
                </a:ext>
              </a:extLst>
            </p:cNvPr>
            <p:cNvGrpSpPr/>
            <p:nvPr/>
          </p:nvGrpSpPr>
          <p:grpSpPr>
            <a:xfrm>
              <a:off x="1327535" y="3703962"/>
              <a:ext cx="397385" cy="367296"/>
              <a:chOff x="3180485" y="3457399"/>
              <a:chExt cx="397385" cy="367296"/>
            </a:xfrm>
          </p:grpSpPr>
          <p:sp>
            <p:nvSpPr>
              <p:cNvPr id="29" name="Google Shape;792;p30">
                <a:extLst>
                  <a:ext uri="{FF2B5EF4-FFF2-40B4-BE49-F238E27FC236}">
                    <a16:creationId xmlns:a16="http://schemas.microsoft.com/office/drawing/2014/main" id="{BC7D0236-93AA-8288-0732-983CB477A294}"/>
                  </a:ext>
                </a:extLst>
              </p:cNvPr>
              <p:cNvSpPr/>
              <p:nvPr/>
            </p:nvSpPr>
            <p:spPr>
              <a:xfrm>
                <a:off x="3426397" y="3457399"/>
                <a:ext cx="151473" cy="36729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742" extrusionOk="0">
                    <a:moveTo>
                      <a:pt x="2215" y="1"/>
                    </a:moveTo>
                    <a:cubicBezTo>
                      <a:pt x="2120" y="1"/>
                      <a:pt x="2024" y="48"/>
                      <a:pt x="1953" y="144"/>
                    </a:cubicBezTo>
                    <a:lnTo>
                      <a:pt x="72" y="2692"/>
                    </a:lnTo>
                    <a:cubicBezTo>
                      <a:pt x="0" y="2811"/>
                      <a:pt x="0" y="2954"/>
                      <a:pt x="72" y="3073"/>
                    </a:cubicBezTo>
                    <a:cubicBezTo>
                      <a:pt x="143" y="3144"/>
                      <a:pt x="238" y="3192"/>
                      <a:pt x="334" y="3192"/>
                    </a:cubicBezTo>
                    <a:lnTo>
                      <a:pt x="1167" y="3192"/>
                    </a:lnTo>
                    <a:lnTo>
                      <a:pt x="1167" y="10741"/>
                    </a:lnTo>
                    <a:lnTo>
                      <a:pt x="2953" y="10741"/>
                    </a:lnTo>
                    <a:cubicBezTo>
                      <a:pt x="3120" y="10741"/>
                      <a:pt x="3263" y="10598"/>
                      <a:pt x="3263" y="10408"/>
                    </a:cubicBezTo>
                    <a:lnTo>
                      <a:pt x="3263" y="3192"/>
                    </a:lnTo>
                    <a:lnTo>
                      <a:pt x="4072" y="3192"/>
                    </a:lnTo>
                    <a:cubicBezTo>
                      <a:pt x="4191" y="3192"/>
                      <a:pt x="4287" y="3144"/>
                      <a:pt x="4334" y="3073"/>
                    </a:cubicBezTo>
                    <a:cubicBezTo>
                      <a:pt x="4430" y="2954"/>
                      <a:pt x="4430" y="2811"/>
                      <a:pt x="4334" y="2692"/>
                    </a:cubicBezTo>
                    <a:lnTo>
                      <a:pt x="2453" y="144"/>
                    </a:lnTo>
                    <a:cubicBezTo>
                      <a:pt x="2405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0" name="Google Shape;793;p30">
                <a:extLst>
                  <a:ext uri="{FF2B5EF4-FFF2-40B4-BE49-F238E27FC236}">
                    <a16:creationId xmlns:a16="http://schemas.microsoft.com/office/drawing/2014/main" id="{2CF7F40B-E131-4AC3-E550-8BEBF19EE1F2}"/>
                  </a:ext>
                </a:extLst>
              </p:cNvPr>
              <p:cNvSpPr/>
              <p:nvPr/>
            </p:nvSpPr>
            <p:spPr>
              <a:xfrm>
                <a:off x="3406018" y="3602341"/>
                <a:ext cx="39116" cy="222354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503" extrusionOk="0">
                    <a:moveTo>
                      <a:pt x="334" y="1"/>
                    </a:moveTo>
                    <a:cubicBezTo>
                      <a:pt x="144" y="1"/>
                      <a:pt x="1" y="144"/>
                      <a:pt x="1" y="310"/>
                    </a:cubicBezTo>
                    <a:lnTo>
                      <a:pt x="1" y="6502"/>
                    </a:lnTo>
                    <a:lnTo>
                      <a:pt x="1144" y="6502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1" name="Google Shape;794;p30">
                <a:extLst>
                  <a:ext uri="{FF2B5EF4-FFF2-40B4-BE49-F238E27FC236}">
                    <a16:creationId xmlns:a16="http://schemas.microsoft.com/office/drawing/2014/main" id="{2E7017C2-5425-DDA6-791F-DD34599EE5FA}"/>
                  </a:ext>
                </a:extLst>
              </p:cNvPr>
              <p:cNvSpPr/>
              <p:nvPr/>
            </p:nvSpPr>
            <p:spPr>
              <a:xfrm>
                <a:off x="3346592" y="3645492"/>
                <a:ext cx="38296" cy="1792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5241" extrusionOk="0">
                    <a:moveTo>
                      <a:pt x="310" y="1"/>
                    </a:moveTo>
                    <a:cubicBezTo>
                      <a:pt x="119" y="1"/>
                      <a:pt x="0" y="144"/>
                      <a:pt x="0" y="311"/>
                    </a:cubicBezTo>
                    <a:lnTo>
                      <a:pt x="0" y="5240"/>
                    </a:lnTo>
                    <a:lnTo>
                      <a:pt x="1120" y="524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2" name="Google Shape;795;p30">
                <a:extLst>
                  <a:ext uri="{FF2B5EF4-FFF2-40B4-BE49-F238E27FC236}">
                    <a16:creationId xmlns:a16="http://schemas.microsoft.com/office/drawing/2014/main" id="{8F9CDECD-E70D-EB76-8A82-78D25F084033}"/>
                  </a:ext>
                </a:extLst>
              </p:cNvPr>
              <p:cNvSpPr/>
              <p:nvPr/>
            </p:nvSpPr>
            <p:spPr>
              <a:xfrm>
                <a:off x="3286345" y="3688575"/>
                <a:ext cx="38296" cy="13612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981" extrusionOk="0">
                    <a:moveTo>
                      <a:pt x="273" y="1"/>
                    </a:moveTo>
                    <a:cubicBezTo>
                      <a:pt x="123" y="1"/>
                      <a:pt x="0" y="136"/>
                      <a:pt x="0" y="313"/>
                    </a:cubicBezTo>
                    <a:lnTo>
                      <a:pt x="0" y="3980"/>
                    </a:lnTo>
                    <a:lnTo>
                      <a:pt x="1119" y="3980"/>
                    </a:lnTo>
                    <a:lnTo>
                      <a:pt x="1119" y="3"/>
                    </a:lnTo>
                    <a:lnTo>
                      <a:pt x="310" y="3"/>
                    </a:lnTo>
                    <a:cubicBezTo>
                      <a:pt x="297" y="1"/>
                      <a:pt x="285" y="1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3" name="Google Shape;796;p30">
                <a:extLst>
                  <a:ext uri="{FF2B5EF4-FFF2-40B4-BE49-F238E27FC236}">
                    <a16:creationId xmlns:a16="http://schemas.microsoft.com/office/drawing/2014/main" id="{434CB54E-9E77-0EC1-E9C3-0A2BCAB27502}"/>
                  </a:ext>
                </a:extLst>
              </p:cNvPr>
              <p:cNvSpPr/>
              <p:nvPr/>
            </p:nvSpPr>
            <p:spPr>
              <a:xfrm>
                <a:off x="3226063" y="3731008"/>
                <a:ext cx="39116" cy="93687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740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10"/>
                    </a:cubicBezTo>
                    <a:lnTo>
                      <a:pt x="1" y="2406"/>
                    </a:lnTo>
                    <a:cubicBezTo>
                      <a:pt x="1" y="2572"/>
                      <a:pt x="144" y="2739"/>
                      <a:pt x="334" y="2739"/>
                    </a:cubicBezTo>
                    <a:lnTo>
                      <a:pt x="1144" y="2739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4" name="Google Shape;797;p30">
                <a:extLst>
                  <a:ext uri="{FF2B5EF4-FFF2-40B4-BE49-F238E27FC236}">
                    <a16:creationId xmlns:a16="http://schemas.microsoft.com/office/drawing/2014/main" id="{DE16576D-9A71-F72E-F164-4B2D2CF74E71}"/>
                  </a:ext>
                </a:extLst>
              </p:cNvPr>
              <p:cNvSpPr/>
              <p:nvPr/>
            </p:nvSpPr>
            <p:spPr>
              <a:xfrm>
                <a:off x="3306689" y="3554301"/>
                <a:ext cx="8172" cy="2284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68" extrusionOk="0">
                    <a:moveTo>
                      <a:pt x="0" y="1"/>
                    </a:moveTo>
                    <a:lnTo>
                      <a:pt x="0" y="668"/>
                    </a:lnTo>
                    <a:cubicBezTo>
                      <a:pt x="119" y="596"/>
                      <a:pt x="191" y="501"/>
                      <a:pt x="215" y="358"/>
                    </a:cubicBezTo>
                    <a:cubicBezTo>
                      <a:pt x="239" y="215"/>
                      <a:pt x="143" y="4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5" name="Google Shape;798;p30">
                <a:extLst>
                  <a:ext uri="{FF2B5EF4-FFF2-40B4-BE49-F238E27FC236}">
                    <a16:creationId xmlns:a16="http://schemas.microsoft.com/office/drawing/2014/main" id="{A7C9BEB5-2E42-7AF0-1F83-593F1B2E53ED}"/>
                  </a:ext>
                </a:extLst>
              </p:cNvPr>
              <p:cNvSpPr/>
              <p:nvPr/>
            </p:nvSpPr>
            <p:spPr>
              <a:xfrm>
                <a:off x="3287952" y="3516860"/>
                <a:ext cx="4924" cy="1548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53" extrusionOk="0">
                    <a:moveTo>
                      <a:pt x="144" y="0"/>
                    </a:moveTo>
                    <a:cubicBezTo>
                      <a:pt x="72" y="48"/>
                      <a:pt x="24" y="119"/>
                      <a:pt x="24" y="191"/>
                    </a:cubicBezTo>
                    <a:cubicBezTo>
                      <a:pt x="1" y="262"/>
                      <a:pt x="24" y="358"/>
                      <a:pt x="72" y="405"/>
                    </a:cubicBezTo>
                    <a:lnTo>
                      <a:pt x="144" y="453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6" name="Google Shape;799;p30">
                <a:extLst>
                  <a:ext uri="{FF2B5EF4-FFF2-40B4-BE49-F238E27FC236}">
                    <a16:creationId xmlns:a16="http://schemas.microsoft.com/office/drawing/2014/main" id="{E5CE6D17-91D0-8E22-0F1C-32E635E14864}"/>
                  </a:ext>
                </a:extLst>
              </p:cNvPr>
              <p:cNvSpPr/>
              <p:nvPr/>
            </p:nvSpPr>
            <p:spPr>
              <a:xfrm>
                <a:off x="3180485" y="3458220"/>
                <a:ext cx="209292" cy="178587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5223" extrusionOk="0">
                    <a:moveTo>
                      <a:pt x="3489" y="929"/>
                    </a:moveTo>
                    <a:cubicBezTo>
                      <a:pt x="3590" y="929"/>
                      <a:pt x="3691" y="1001"/>
                      <a:pt x="3691" y="1144"/>
                    </a:cubicBezTo>
                    <a:lnTo>
                      <a:pt x="3691" y="1239"/>
                    </a:lnTo>
                    <a:cubicBezTo>
                      <a:pt x="3858" y="1263"/>
                      <a:pt x="4001" y="1334"/>
                      <a:pt x="4120" y="1453"/>
                    </a:cubicBezTo>
                    <a:cubicBezTo>
                      <a:pt x="4215" y="1606"/>
                      <a:pt x="4082" y="1773"/>
                      <a:pt x="3927" y="1773"/>
                    </a:cubicBezTo>
                    <a:cubicBezTo>
                      <a:pt x="3889" y="1773"/>
                      <a:pt x="3849" y="1763"/>
                      <a:pt x="3810" y="1739"/>
                    </a:cubicBezTo>
                    <a:cubicBezTo>
                      <a:pt x="3787" y="1715"/>
                      <a:pt x="3763" y="1691"/>
                      <a:pt x="3715" y="1668"/>
                    </a:cubicBezTo>
                    <a:lnTo>
                      <a:pt x="3715" y="2382"/>
                    </a:lnTo>
                    <a:lnTo>
                      <a:pt x="3834" y="2406"/>
                    </a:lnTo>
                    <a:cubicBezTo>
                      <a:pt x="4192" y="2525"/>
                      <a:pt x="4406" y="2882"/>
                      <a:pt x="4334" y="3263"/>
                    </a:cubicBezTo>
                    <a:lnTo>
                      <a:pt x="4311" y="3239"/>
                    </a:lnTo>
                    <a:cubicBezTo>
                      <a:pt x="4263" y="3573"/>
                      <a:pt x="4001" y="3835"/>
                      <a:pt x="3691" y="3930"/>
                    </a:cubicBezTo>
                    <a:lnTo>
                      <a:pt x="3691" y="4073"/>
                    </a:lnTo>
                    <a:cubicBezTo>
                      <a:pt x="3691" y="4216"/>
                      <a:pt x="3590" y="4287"/>
                      <a:pt x="3489" y="4287"/>
                    </a:cubicBezTo>
                    <a:cubicBezTo>
                      <a:pt x="3388" y="4287"/>
                      <a:pt x="3287" y="4216"/>
                      <a:pt x="3287" y="4073"/>
                    </a:cubicBezTo>
                    <a:lnTo>
                      <a:pt x="3287" y="3930"/>
                    </a:lnTo>
                    <a:cubicBezTo>
                      <a:pt x="3096" y="3930"/>
                      <a:pt x="2906" y="3859"/>
                      <a:pt x="2763" y="3763"/>
                    </a:cubicBezTo>
                    <a:cubicBezTo>
                      <a:pt x="2667" y="3692"/>
                      <a:pt x="2644" y="3549"/>
                      <a:pt x="2715" y="3454"/>
                    </a:cubicBezTo>
                    <a:cubicBezTo>
                      <a:pt x="2744" y="3396"/>
                      <a:pt x="2808" y="3365"/>
                      <a:pt x="2875" y="3365"/>
                    </a:cubicBezTo>
                    <a:cubicBezTo>
                      <a:pt x="2918" y="3365"/>
                      <a:pt x="2963" y="3378"/>
                      <a:pt x="3001" y="3406"/>
                    </a:cubicBezTo>
                    <a:cubicBezTo>
                      <a:pt x="3096" y="3454"/>
                      <a:pt x="3191" y="3501"/>
                      <a:pt x="3287" y="3525"/>
                    </a:cubicBezTo>
                    <a:lnTo>
                      <a:pt x="3287" y="2620"/>
                    </a:lnTo>
                    <a:cubicBezTo>
                      <a:pt x="3167" y="2573"/>
                      <a:pt x="3072" y="2501"/>
                      <a:pt x="2977" y="2430"/>
                    </a:cubicBezTo>
                    <a:cubicBezTo>
                      <a:pt x="2786" y="2287"/>
                      <a:pt x="2715" y="2049"/>
                      <a:pt x="2763" y="1811"/>
                    </a:cubicBezTo>
                    <a:cubicBezTo>
                      <a:pt x="2810" y="1549"/>
                      <a:pt x="3001" y="1334"/>
                      <a:pt x="3239" y="1263"/>
                    </a:cubicBezTo>
                    <a:lnTo>
                      <a:pt x="3287" y="1263"/>
                    </a:lnTo>
                    <a:lnTo>
                      <a:pt x="3287" y="1144"/>
                    </a:lnTo>
                    <a:cubicBezTo>
                      <a:pt x="3287" y="1001"/>
                      <a:pt x="3388" y="929"/>
                      <a:pt x="3489" y="929"/>
                    </a:cubicBezTo>
                    <a:close/>
                    <a:moveTo>
                      <a:pt x="3501" y="1"/>
                    </a:moveTo>
                    <a:cubicBezTo>
                      <a:pt x="1167" y="1"/>
                      <a:pt x="0" y="2811"/>
                      <a:pt x="1643" y="4454"/>
                    </a:cubicBezTo>
                    <a:cubicBezTo>
                      <a:pt x="2174" y="4984"/>
                      <a:pt x="2828" y="5222"/>
                      <a:pt x="3472" y="5222"/>
                    </a:cubicBezTo>
                    <a:cubicBezTo>
                      <a:pt x="4821" y="5222"/>
                      <a:pt x="6120" y="4177"/>
                      <a:pt x="6120" y="2596"/>
                    </a:cubicBezTo>
                    <a:cubicBezTo>
                      <a:pt x="6120" y="1168"/>
                      <a:pt x="4954" y="1"/>
                      <a:pt x="3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6" name="Google Shape;800;p30">
              <a:extLst>
                <a:ext uri="{FF2B5EF4-FFF2-40B4-BE49-F238E27FC236}">
                  <a16:creationId xmlns:a16="http://schemas.microsoft.com/office/drawing/2014/main" id="{68054B65-2A84-A1C4-562E-24C6F2A0B414}"/>
                </a:ext>
              </a:extLst>
            </p:cNvPr>
            <p:cNvGrpSpPr/>
            <p:nvPr/>
          </p:nvGrpSpPr>
          <p:grpSpPr>
            <a:xfrm>
              <a:off x="3735036" y="3704289"/>
              <a:ext cx="434040" cy="366612"/>
              <a:chOff x="6317886" y="4628527"/>
              <a:chExt cx="434040" cy="366612"/>
            </a:xfrm>
          </p:grpSpPr>
          <p:sp>
            <p:nvSpPr>
              <p:cNvPr id="23" name="Google Shape;801;p30">
                <a:extLst>
                  <a:ext uri="{FF2B5EF4-FFF2-40B4-BE49-F238E27FC236}">
                    <a16:creationId xmlns:a16="http://schemas.microsoft.com/office/drawing/2014/main" id="{50F57AB5-7578-4CC1-6C42-24EB1CE8BF78}"/>
                  </a:ext>
                </a:extLst>
              </p:cNvPr>
              <p:cNvSpPr/>
              <p:nvPr/>
            </p:nvSpPr>
            <p:spPr>
              <a:xfrm>
                <a:off x="6519827" y="4796070"/>
                <a:ext cx="102612" cy="144156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4216" extrusionOk="0">
                    <a:moveTo>
                      <a:pt x="1763" y="1"/>
                    </a:moveTo>
                    <a:lnTo>
                      <a:pt x="0" y="1763"/>
                    </a:lnTo>
                    <a:lnTo>
                      <a:pt x="0" y="4216"/>
                    </a:lnTo>
                    <a:cubicBezTo>
                      <a:pt x="2025" y="3978"/>
                      <a:pt x="3001" y="1620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4" name="Google Shape;802;p30">
                <a:extLst>
                  <a:ext uri="{FF2B5EF4-FFF2-40B4-BE49-F238E27FC236}">
                    <a16:creationId xmlns:a16="http://schemas.microsoft.com/office/drawing/2014/main" id="{FB18A7F4-178B-A728-C692-1B602DB4AFA5}"/>
                  </a:ext>
                </a:extLst>
              </p:cNvPr>
              <p:cNvSpPr/>
              <p:nvPr/>
            </p:nvSpPr>
            <p:spPr>
              <a:xfrm>
                <a:off x="6317886" y="4708127"/>
                <a:ext cx="334710" cy="287012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8394" extrusionOk="0">
                    <a:moveTo>
                      <a:pt x="5609" y="977"/>
                    </a:moveTo>
                    <a:cubicBezTo>
                      <a:pt x="5758" y="977"/>
                      <a:pt x="5906" y="1072"/>
                      <a:pt x="5930" y="1263"/>
                    </a:cubicBezTo>
                    <a:lnTo>
                      <a:pt x="5930" y="1906"/>
                    </a:lnTo>
                    <a:cubicBezTo>
                      <a:pt x="5954" y="2132"/>
                      <a:pt x="5781" y="2245"/>
                      <a:pt x="5609" y="2245"/>
                    </a:cubicBezTo>
                    <a:cubicBezTo>
                      <a:pt x="5436" y="2245"/>
                      <a:pt x="5263" y="2132"/>
                      <a:pt x="5287" y="1906"/>
                    </a:cubicBezTo>
                    <a:lnTo>
                      <a:pt x="5287" y="1263"/>
                    </a:lnTo>
                    <a:cubicBezTo>
                      <a:pt x="5311" y="1072"/>
                      <a:pt x="5460" y="977"/>
                      <a:pt x="5609" y="977"/>
                    </a:cubicBezTo>
                    <a:close/>
                    <a:moveTo>
                      <a:pt x="4156" y="1343"/>
                    </a:moveTo>
                    <a:cubicBezTo>
                      <a:pt x="4251" y="1343"/>
                      <a:pt x="4346" y="1389"/>
                      <a:pt x="4406" y="1501"/>
                    </a:cubicBezTo>
                    <a:lnTo>
                      <a:pt x="4739" y="2049"/>
                    </a:lnTo>
                    <a:cubicBezTo>
                      <a:pt x="4811" y="2192"/>
                      <a:pt x="4763" y="2382"/>
                      <a:pt x="4620" y="2477"/>
                    </a:cubicBezTo>
                    <a:lnTo>
                      <a:pt x="4597" y="2477"/>
                    </a:lnTo>
                    <a:cubicBezTo>
                      <a:pt x="4552" y="2507"/>
                      <a:pt x="4502" y="2521"/>
                      <a:pt x="4452" y="2521"/>
                    </a:cubicBezTo>
                    <a:cubicBezTo>
                      <a:pt x="4343" y="2521"/>
                      <a:pt x="4233" y="2456"/>
                      <a:pt x="4168" y="2358"/>
                    </a:cubicBezTo>
                    <a:lnTo>
                      <a:pt x="3882" y="1811"/>
                    </a:lnTo>
                    <a:cubicBezTo>
                      <a:pt x="3735" y="1565"/>
                      <a:pt x="3947" y="1343"/>
                      <a:pt x="4156" y="1343"/>
                    </a:cubicBezTo>
                    <a:close/>
                    <a:moveTo>
                      <a:pt x="3081" y="2421"/>
                    </a:moveTo>
                    <a:cubicBezTo>
                      <a:pt x="3134" y="2421"/>
                      <a:pt x="3188" y="2431"/>
                      <a:pt x="3239" y="2454"/>
                    </a:cubicBezTo>
                    <a:lnTo>
                      <a:pt x="3763" y="2787"/>
                    </a:lnTo>
                    <a:cubicBezTo>
                      <a:pt x="4048" y="2889"/>
                      <a:pt x="3846" y="3356"/>
                      <a:pt x="3603" y="3356"/>
                    </a:cubicBezTo>
                    <a:cubicBezTo>
                      <a:pt x="3561" y="3356"/>
                      <a:pt x="3519" y="3342"/>
                      <a:pt x="3477" y="3311"/>
                    </a:cubicBezTo>
                    <a:lnTo>
                      <a:pt x="2906" y="3001"/>
                    </a:lnTo>
                    <a:cubicBezTo>
                      <a:pt x="2739" y="2906"/>
                      <a:pt x="2691" y="2716"/>
                      <a:pt x="2787" y="2573"/>
                    </a:cubicBezTo>
                    <a:cubicBezTo>
                      <a:pt x="2852" y="2474"/>
                      <a:pt x="2964" y="2421"/>
                      <a:pt x="3081" y="2421"/>
                    </a:cubicBezTo>
                    <a:close/>
                    <a:moveTo>
                      <a:pt x="3311" y="3882"/>
                    </a:moveTo>
                    <a:cubicBezTo>
                      <a:pt x="3692" y="3930"/>
                      <a:pt x="3692" y="4478"/>
                      <a:pt x="3311" y="4502"/>
                    </a:cubicBezTo>
                    <a:lnTo>
                      <a:pt x="2668" y="4502"/>
                    </a:lnTo>
                    <a:cubicBezTo>
                      <a:pt x="2501" y="4502"/>
                      <a:pt x="2358" y="4383"/>
                      <a:pt x="2358" y="4192"/>
                    </a:cubicBezTo>
                    <a:cubicBezTo>
                      <a:pt x="2358" y="4025"/>
                      <a:pt x="2501" y="3882"/>
                      <a:pt x="2668" y="3882"/>
                    </a:cubicBezTo>
                    <a:close/>
                    <a:moveTo>
                      <a:pt x="3626" y="5025"/>
                    </a:moveTo>
                    <a:cubicBezTo>
                      <a:pt x="3913" y="5025"/>
                      <a:pt x="4092" y="5488"/>
                      <a:pt x="3739" y="5645"/>
                    </a:cubicBezTo>
                    <a:lnTo>
                      <a:pt x="3215" y="5930"/>
                    </a:lnTo>
                    <a:cubicBezTo>
                      <a:pt x="3166" y="5963"/>
                      <a:pt x="3112" y="5979"/>
                      <a:pt x="3057" y="5979"/>
                    </a:cubicBezTo>
                    <a:cubicBezTo>
                      <a:pt x="2953" y="5979"/>
                      <a:pt x="2849" y="5921"/>
                      <a:pt x="2787" y="5811"/>
                    </a:cubicBezTo>
                    <a:cubicBezTo>
                      <a:pt x="2715" y="5669"/>
                      <a:pt x="2763" y="5502"/>
                      <a:pt x="2906" y="5407"/>
                    </a:cubicBezTo>
                    <a:lnTo>
                      <a:pt x="3430" y="5097"/>
                    </a:lnTo>
                    <a:cubicBezTo>
                      <a:pt x="3497" y="5046"/>
                      <a:pt x="3564" y="5025"/>
                      <a:pt x="3626" y="5025"/>
                    </a:cubicBezTo>
                    <a:close/>
                    <a:moveTo>
                      <a:pt x="4419" y="5876"/>
                    </a:moveTo>
                    <a:cubicBezTo>
                      <a:pt x="4632" y="5876"/>
                      <a:pt x="4837" y="6101"/>
                      <a:pt x="4692" y="6359"/>
                    </a:cubicBezTo>
                    <a:lnTo>
                      <a:pt x="4716" y="6359"/>
                    </a:lnTo>
                    <a:lnTo>
                      <a:pt x="4406" y="6907"/>
                    </a:lnTo>
                    <a:cubicBezTo>
                      <a:pt x="4345" y="6999"/>
                      <a:pt x="4243" y="7052"/>
                      <a:pt x="4141" y="7052"/>
                    </a:cubicBezTo>
                    <a:cubicBezTo>
                      <a:pt x="4085" y="7052"/>
                      <a:pt x="4028" y="7036"/>
                      <a:pt x="3977" y="7002"/>
                    </a:cubicBezTo>
                    <a:cubicBezTo>
                      <a:pt x="3811" y="6931"/>
                      <a:pt x="3763" y="6740"/>
                      <a:pt x="3858" y="6573"/>
                    </a:cubicBezTo>
                    <a:lnTo>
                      <a:pt x="4144" y="6050"/>
                    </a:lnTo>
                    <a:cubicBezTo>
                      <a:pt x="4213" y="5927"/>
                      <a:pt x="4317" y="5876"/>
                      <a:pt x="4419" y="5876"/>
                    </a:cubicBezTo>
                    <a:close/>
                    <a:moveTo>
                      <a:pt x="7656" y="1790"/>
                    </a:moveTo>
                    <a:cubicBezTo>
                      <a:pt x="7737" y="1790"/>
                      <a:pt x="7820" y="1819"/>
                      <a:pt x="7883" y="1882"/>
                    </a:cubicBezTo>
                    <a:cubicBezTo>
                      <a:pt x="8502" y="2477"/>
                      <a:pt x="8836" y="3311"/>
                      <a:pt x="8836" y="4168"/>
                    </a:cubicBezTo>
                    <a:cubicBezTo>
                      <a:pt x="8836" y="5978"/>
                      <a:pt x="7359" y="7431"/>
                      <a:pt x="5549" y="7431"/>
                    </a:cubicBezTo>
                    <a:lnTo>
                      <a:pt x="5573" y="7455"/>
                    </a:lnTo>
                    <a:cubicBezTo>
                      <a:pt x="5406" y="7455"/>
                      <a:pt x="5287" y="7312"/>
                      <a:pt x="5287" y="7145"/>
                    </a:cubicBezTo>
                    <a:lnTo>
                      <a:pt x="5287" y="4168"/>
                    </a:lnTo>
                    <a:cubicBezTo>
                      <a:pt x="5287" y="4097"/>
                      <a:pt x="5311" y="4025"/>
                      <a:pt x="5359" y="3978"/>
                    </a:cubicBezTo>
                    <a:lnTo>
                      <a:pt x="7454" y="1858"/>
                    </a:lnTo>
                    <a:cubicBezTo>
                      <a:pt x="7511" y="1813"/>
                      <a:pt x="7583" y="1790"/>
                      <a:pt x="7656" y="1790"/>
                    </a:cubicBezTo>
                    <a:close/>
                    <a:moveTo>
                      <a:pt x="5597" y="1"/>
                    </a:moveTo>
                    <a:cubicBezTo>
                      <a:pt x="1858" y="1"/>
                      <a:pt x="0" y="4525"/>
                      <a:pt x="2620" y="7169"/>
                    </a:cubicBezTo>
                    <a:cubicBezTo>
                      <a:pt x="3473" y="8014"/>
                      <a:pt x="4522" y="8393"/>
                      <a:pt x="5552" y="8393"/>
                    </a:cubicBezTo>
                    <a:cubicBezTo>
                      <a:pt x="7713" y="8393"/>
                      <a:pt x="9788" y="6724"/>
                      <a:pt x="9788" y="4192"/>
                    </a:cubicBezTo>
                    <a:cubicBezTo>
                      <a:pt x="9788" y="1882"/>
                      <a:pt x="7907" y="1"/>
                      <a:pt x="5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5" name="Google Shape;803;p30">
                <a:extLst>
                  <a:ext uri="{FF2B5EF4-FFF2-40B4-BE49-F238E27FC236}">
                    <a16:creationId xmlns:a16="http://schemas.microsoft.com/office/drawing/2014/main" id="{BB388C38-CB3A-5382-EBEC-C8086A5B2B99}"/>
                  </a:ext>
                </a:extLst>
              </p:cNvPr>
              <p:cNvSpPr/>
              <p:nvPr/>
            </p:nvSpPr>
            <p:spPr>
              <a:xfrm>
                <a:off x="6611018" y="4628527"/>
                <a:ext cx="140907" cy="121999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68" extrusionOk="0">
                    <a:moveTo>
                      <a:pt x="1775" y="1"/>
                    </a:moveTo>
                    <a:cubicBezTo>
                      <a:pt x="1322" y="1"/>
                      <a:pt x="870" y="174"/>
                      <a:pt x="524" y="519"/>
                    </a:cubicBezTo>
                    <a:cubicBezTo>
                      <a:pt x="191" y="852"/>
                      <a:pt x="1" y="1305"/>
                      <a:pt x="1" y="1781"/>
                    </a:cubicBezTo>
                    <a:lnTo>
                      <a:pt x="215" y="1567"/>
                    </a:lnTo>
                    <a:cubicBezTo>
                      <a:pt x="358" y="1400"/>
                      <a:pt x="548" y="1305"/>
                      <a:pt x="763" y="1233"/>
                    </a:cubicBezTo>
                    <a:cubicBezTo>
                      <a:pt x="810" y="1138"/>
                      <a:pt x="882" y="1043"/>
                      <a:pt x="953" y="971"/>
                    </a:cubicBezTo>
                    <a:cubicBezTo>
                      <a:pt x="1182" y="732"/>
                      <a:pt x="1479" y="617"/>
                      <a:pt x="1777" y="617"/>
                    </a:cubicBezTo>
                    <a:cubicBezTo>
                      <a:pt x="2130" y="617"/>
                      <a:pt x="2483" y="780"/>
                      <a:pt x="2715" y="1090"/>
                    </a:cubicBezTo>
                    <a:cubicBezTo>
                      <a:pt x="3120" y="1662"/>
                      <a:pt x="2930" y="2472"/>
                      <a:pt x="2311" y="2781"/>
                    </a:cubicBezTo>
                    <a:cubicBezTo>
                      <a:pt x="2239" y="2996"/>
                      <a:pt x="2144" y="3186"/>
                      <a:pt x="1977" y="3329"/>
                    </a:cubicBezTo>
                    <a:lnTo>
                      <a:pt x="1763" y="3567"/>
                    </a:lnTo>
                    <a:cubicBezTo>
                      <a:pt x="3335" y="3543"/>
                      <a:pt x="4120" y="1662"/>
                      <a:pt x="3025" y="543"/>
                    </a:cubicBezTo>
                    <a:lnTo>
                      <a:pt x="3025" y="519"/>
                    </a:lnTo>
                    <a:cubicBezTo>
                      <a:pt x="2680" y="174"/>
                      <a:pt x="2227" y="1"/>
                      <a:pt x="1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6" name="Google Shape;804;p30">
                <a:extLst>
                  <a:ext uri="{FF2B5EF4-FFF2-40B4-BE49-F238E27FC236}">
                    <a16:creationId xmlns:a16="http://schemas.microsoft.com/office/drawing/2014/main" id="{7EF10412-DE83-687E-CCD8-6E2652DB1CDA}"/>
                  </a:ext>
                </a:extLst>
              </p:cNvPr>
              <p:cNvSpPr/>
              <p:nvPr/>
            </p:nvSpPr>
            <p:spPr>
              <a:xfrm>
                <a:off x="6487241" y="4654992"/>
                <a:ext cx="43185" cy="3364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984" extrusionOk="0">
                    <a:moveTo>
                      <a:pt x="632" y="1"/>
                    </a:moveTo>
                    <a:cubicBezTo>
                      <a:pt x="316" y="1"/>
                      <a:pt x="1" y="209"/>
                      <a:pt x="1" y="626"/>
                    </a:cubicBezTo>
                    <a:lnTo>
                      <a:pt x="1" y="983"/>
                    </a:lnTo>
                    <a:cubicBezTo>
                      <a:pt x="215" y="959"/>
                      <a:pt x="429" y="936"/>
                      <a:pt x="644" y="936"/>
                    </a:cubicBezTo>
                    <a:cubicBezTo>
                      <a:pt x="858" y="936"/>
                      <a:pt x="1049" y="959"/>
                      <a:pt x="1263" y="983"/>
                    </a:cubicBezTo>
                    <a:lnTo>
                      <a:pt x="1263" y="626"/>
                    </a:lnTo>
                    <a:cubicBezTo>
                      <a:pt x="1263" y="209"/>
                      <a:pt x="947" y="1"/>
                      <a:pt x="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7" name="Google Shape;805;p30">
                <a:extLst>
                  <a:ext uri="{FF2B5EF4-FFF2-40B4-BE49-F238E27FC236}">
                    <a16:creationId xmlns:a16="http://schemas.microsoft.com/office/drawing/2014/main" id="{D77B16C4-D5A7-7015-E1E8-D05D85A54961}"/>
                  </a:ext>
                </a:extLst>
              </p:cNvPr>
              <p:cNvSpPr/>
              <p:nvPr/>
            </p:nvSpPr>
            <p:spPr>
              <a:xfrm>
                <a:off x="6672086" y="4830262"/>
                <a:ext cx="40757" cy="43219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264" extrusionOk="0">
                    <a:moveTo>
                      <a:pt x="1" y="1"/>
                    </a:moveTo>
                    <a:cubicBezTo>
                      <a:pt x="24" y="215"/>
                      <a:pt x="48" y="406"/>
                      <a:pt x="48" y="620"/>
                    </a:cubicBezTo>
                    <a:cubicBezTo>
                      <a:pt x="48" y="834"/>
                      <a:pt x="24" y="1049"/>
                      <a:pt x="1" y="1263"/>
                    </a:cubicBezTo>
                    <a:lnTo>
                      <a:pt x="358" y="1263"/>
                    </a:lnTo>
                    <a:cubicBezTo>
                      <a:pt x="1191" y="1263"/>
                      <a:pt x="1191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8" name="Google Shape;806;p30">
                <a:extLst>
                  <a:ext uri="{FF2B5EF4-FFF2-40B4-BE49-F238E27FC236}">
                    <a16:creationId xmlns:a16="http://schemas.microsoft.com/office/drawing/2014/main" id="{2AE1BC75-345F-FD10-91C6-384404E325A3}"/>
                  </a:ext>
                </a:extLst>
              </p:cNvPr>
              <p:cNvSpPr/>
              <p:nvPr/>
            </p:nvSpPr>
            <p:spPr>
              <a:xfrm>
                <a:off x="6609377" y="4690073"/>
                <a:ext cx="70266" cy="61239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791" extrusionOk="0">
                    <a:moveTo>
                      <a:pt x="1130" y="1"/>
                    </a:moveTo>
                    <a:cubicBezTo>
                      <a:pt x="982" y="1"/>
                      <a:pt x="829" y="58"/>
                      <a:pt x="692" y="195"/>
                    </a:cubicBezTo>
                    <a:lnTo>
                      <a:pt x="1" y="910"/>
                    </a:lnTo>
                    <a:cubicBezTo>
                      <a:pt x="334" y="1172"/>
                      <a:pt x="620" y="1457"/>
                      <a:pt x="882" y="1791"/>
                    </a:cubicBezTo>
                    <a:lnTo>
                      <a:pt x="1597" y="1100"/>
                    </a:lnTo>
                    <a:cubicBezTo>
                      <a:pt x="2055" y="642"/>
                      <a:pt x="1624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7" name="Google Shape;807;p30">
              <a:extLst>
                <a:ext uri="{FF2B5EF4-FFF2-40B4-BE49-F238E27FC236}">
                  <a16:creationId xmlns:a16="http://schemas.microsoft.com/office/drawing/2014/main" id="{B3F6EBA9-8F3B-9A9A-07CA-EFD31AB5A092}"/>
                </a:ext>
              </a:extLst>
            </p:cNvPr>
            <p:cNvGrpSpPr/>
            <p:nvPr/>
          </p:nvGrpSpPr>
          <p:grpSpPr>
            <a:xfrm>
              <a:off x="5533375" y="1303813"/>
              <a:ext cx="2928900" cy="715500"/>
              <a:chOff x="5533375" y="1303813"/>
              <a:chExt cx="2928900" cy="715500"/>
            </a:xfrm>
          </p:grpSpPr>
          <p:sp>
            <p:nvSpPr>
              <p:cNvPr id="21" name="Google Shape;809;p30">
                <a:extLst>
                  <a:ext uri="{FF2B5EF4-FFF2-40B4-BE49-F238E27FC236}">
                    <a16:creationId xmlns:a16="http://schemas.microsoft.com/office/drawing/2014/main" id="{F7B2B78C-8DBD-A053-FE91-BA1C3993F73F}"/>
                  </a:ext>
                </a:extLst>
              </p:cNvPr>
              <p:cNvSpPr txBox="1"/>
              <p:nvPr/>
            </p:nvSpPr>
            <p:spPr>
              <a:xfrm>
                <a:off x="6401275" y="132122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Cost</a:t>
                </a:r>
                <a:endParaRPr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" name="Google Shape;811;p30">
                <a:extLst>
                  <a:ext uri="{FF2B5EF4-FFF2-40B4-BE49-F238E27FC236}">
                    <a16:creationId xmlns:a16="http://schemas.microsoft.com/office/drawing/2014/main" id="{AFB22B91-831A-3388-DB9B-81ECFE5E6933}"/>
                  </a:ext>
                </a:extLst>
              </p:cNvPr>
              <p:cNvSpPr/>
              <p:nvPr/>
            </p:nvSpPr>
            <p:spPr>
              <a:xfrm>
                <a:off x="5533375" y="1303813"/>
                <a:ext cx="715500" cy="715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8" name="Google Shape;812;p30">
              <a:extLst>
                <a:ext uri="{FF2B5EF4-FFF2-40B4-BE49-F238E27FC236}">
                  <a16:creationId xmlns:a16="http://schemas.microsoft.com/office/drawing/2014/main" id="{63D296DA-0C55-E5F4-25EC-9CA665967F2C}"/>
                </a:ext>
              </a:extLst>
            </p:cNvPr>
            <p:cNvGrpSpPr/>
            <p:nvPr/>
          </p:nvGrpSpPr>
          <p:grpSpPr>
            <a:xfrm>
              <a:off x="5533375" y="2677613"/>
              <a:ext cx="2928900" cy="715500"/>
              <a:chOff x="5533375" y="2677613"/>
              <a:chExt cx="2928900" cy="715500"/>
            </a:xfrm>
          </p:grpSpPr>
          <p:sp>
            <p:nvSpPr>
              <p:cNvPr id="17" name="Google Shape;814;p30">
                <a:extLst>
                  <a:ext uri="{FF2B5EF4-FFF2-40B4-BE49-F238E27FC236}">
                    <a16:creationId xmlns:a16="http://schemas.microsoft.com/office/drawing/2014/main" id="{CDD60076-5C6A-87BE-C553-94BEA9A39DA4}"/>
                  </a:ext>
                </a:extLst>
              </p:cNvPr>
              <p:cNvSpPr txBox="1"/>
              <p:nvPr/>
            </p:nvSpPr>
            <p:spPr>
              <a:xfrm>
                <a:off x="6401275" y="2686323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Benefit</a:t>
                </a:r>
                <a:endParaRPr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" name="Google Shape;816;p30">
                <a:extLst>
                  <a:ext uri="{FF2B5EF4-FFF2-40B4-BE49-F238E27FC236}">
                    <a16:creationId xmlns:a16="http://schemas.microsoft.com/office/drawing/2014/main" id="{B1E98367-D489-0FFD-F64F-5DE77BA80ADA}"/>
                  </a:ext>
                </a:extLst>
              </p:cNvPr>
              <p:cNvSpPr/>
              <p:nvPr/>
            </p:nvSpPr>
            <p:spPr>
              <a:xfrm>
                <a:off x="5533375" y="2677613"/>
                <a:ext cx="715500" cy="715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9" name="Google Shape;817;p30">
              <a:extLst>
                <a:ext uri="{FF2B5EF4-FFF2-40B4-BE49-F238E27FC236}">
                  <a16:creationId xmlns:a16="http://schemas.microsoft.com/office/drawing/2014/main" id="{7ECCCFA0-C8CF-4F20-8867-85904720E9A7}"/>
                </a:ext>
              </a:extLst>
            </p:cNvPr>
            <p:cNvGrpSpPr/>
            <p:nvPr/>
          </p:nvGrpSpPr>
          <p:grpSpPr>
            <a:xfrm>
              <a:off x="5533375" y="4051413"/>
              <a:ext cx="2928900" cy="715500"/>
              <a:chOff x="5533375" y="4051413"/>
              <a:chExt cx="2928900" cy="715500"/>
            </a:xfrm>
          </p:grpSpPr>
          <p:sp>
            <p:nvSpPr>
              <p:cNvPr id="13" name="Google Shape;819;p30">
                <a:extLst>
                  <a:ext uri="{FF2B5EF4-FFF2-40B4-BE49-F238E27FC236}">
                    <a16:creationId xmlns:a16="http://schemas.microsoft.com/office/drawing/2014/main" id="{9BBC551F-ACEF-5A32-0C52-4DEC740462B3}"/>
                  </a:ext>
                </a:extLst>
              </p:cNvPr>
              <p:cNvSpPr txBox="1"/>
              <p:nvPr/>
            </p:nvSpPr>
            <p:spPr>
              <a:xfrm>
                <a:off x="6401275" y="40514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Time</a:t>
                </a:r>
                <a:endParaRPr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" name="Google Shape;821;p30">
                <a:extLst>
                  <a:ext uri="{FF2B5EF4-FFF2-40B4-BE49-F238E27FC236}">
                    <a16:creationId xmlns:a16="http://schemas.microsoft.com/office/drawing/2014/main" id="{0DC3D9CC-0C63-42BB-86D4-1D298A1E3630}"/>
                  </a:ext>
                </a:extLst>
              </p:cNvPr>
              <p:cNvSpPr/>
              <p:nvPr/>
            </p:nvSpPr>
            <p:spPr>
              <a:xfrm>
                <a:off x="5533375" y="4051413"/>
                <a:ext cx="715500" cy="71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0" name="Google Shape;822;p30">
              <a:extLst>
                <a:ext uri="{FF2B5EF4-FFF2-40B4-BE49-F238E27FC236}">
                  <a16:creationId xmlns:a16="http://schemas.microsoft.com/office/drawing/2014/main" id="{C616A04A-847E-C105-79AE-21C20FFC6DC7}"/>
                </a:ext>
              </a:extLst>
            </p:cNvPr>
            <p:cNvSpPr txBox="1"/>
            <p:nvPr/>
          </p:nvSpPr>
          <p:spPr>
            <a:xfrm>
              <a:off x="2370700" y="3044475"/>
              <a:ext cx="7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accen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 sz="2100" b="1" dirty="0">
                <a:solidFill>
                  <a:schemeClr val="accen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5EEF431-FF2B-F4F4-459E-9BBE9195A234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500C91-E8B1-696C-D602-721101389A06}"/>
              </a:ext>
            </a:extLst>
          </p:cNvPr>
          <p:cNvSpPr txBox="1"/>
          <p:nvPr/>
        </p:nvSpPr>
        <p:spPr>
          <a:xfrm>
            <a:off x="8458624" y="2032958"/>
            <a:ext cx="363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B7C45B-7191-2965-7DBE-A6C93470F253}"/>
              </a:ext>
            </a:extLst>
          </p:cNvPr>
          <p:cNvSpPr txBox="1"/>
          <p:nvPr/>
        </p:nvSpPr>
        <p:spPr>
          <a:xfrm>
            <a:off x="8458624" y="3979095"/>
            <a:ext cx="363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D1B90B-709B-FA49-1B7C-F84C4CC97635}"/>
              </a:ext>
            </a:extLst>
          </p:cNvPr>
          <p:cNvSpPr txBox="1"/>
          <p:nvPr/>
        </p:nvSpPr>
        <p:spPr>
          <a:xfrm>
            <a:off x="8458624" y="5840207"/>
            <a:ext cx="363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85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ED1148-BF30-230D-EE3B-5BA3759180FA}"/>
              </a:ext>
            </a:extLst>
          </p:cNvPr>
          <p:cNvGrpSpPr/>
          <p:nvPr/>
        </p:nvGrpSpPr>
        <p:grpSpPr>
          <a:xfrm>
            <a:off x="398202" y="1418351"/>
            <a:ext cx="11395010" cy="5162254"/>
            <a:chOff x="781950" y="1418351"/>
            <a:chExt cx="11395010" cy="5162254"/>
          </a:xfrm>
        </p:grpSpPr>
        <p:sp>
          <p:nvSpPr>
            <p:cNvPr id="104" name="Google Shape;902;p33">
              <a:extLst>
                <a:ext uri="{FF2B5EF4-FFF2-40B4-BE49-F238E27FC236}">
                  <a16:creationId xmlns:a16="http://schemas.microsoft.com/office/drawing/2014/main" id="{E3BF6461-E728-1674-AF45-9FFAB6C1694A}"/>
                </a:ext>
              </a:extLst>
            </p:cNvPr>
            <p:cNvSpPr/>
            <p:nvPr/>
          </p:nvSpPr>
          <p:spPr>
            <a:xfrm>
              <a:off x="781950" y="2472610"/>
              <a:ext cx="2983341" cy="2983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05" name="Google Shape;903;p33">
              <a:extLst>
                <a:ext uri="{FF2B5EF4-FFF2-40B4-BE49-F238E27FC236}">
                  <a16:creationId xmlns:a16="http://schemas.microsoft.com/office/drawing/2014/main" id="{3D516102-AB11-92EE-E130-8DB518170710}"/>
                </a:ext>
              </a:extLst>
            </p:cNvPr>
            <p:cNvSpPr/>
            <p:nvPr/>
          </p:nvSpPr>
          <p:spPr>
            <a:xfrm>
              <a:off x="1054174" y="2744797"/>
              <a:ext cx="2438778" cy="243877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dist="6667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57" name="Google Shape;904;p33">
              <a:extLst>
                <a:ext uri="{FF2B5EF4-FFF2-40B4-BE49-F238E27FC236}">
                  <a16:creationId xmlns:a16="http://schemas.microsoft.com/office/drawing/2014/main" id="{B3055792-F50E-C92E-156B-25E224973AC8}"/>
                </a:ext>
              </a:extLst>
            </p:cNvPr>
            <p:cNvSpPr txBox="1"/>
            <p:nvPr/>
          </p:nvSpPr>
          <p:spPr>
            <a:xfrm>
              <a:off x="1071366" y="3730807"/>
              <a:ext cx="2404777" cy="808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ROI Measurement For Infographics</a:t>
              </a:r>
            </a:p>
          </p:txBody>
        </p:sp>
        <p:sp>
          <p:nvSpPr>
            <p:cNvPr id="99" name="Google Shape;906;p33">
              <a:extLst>
                <a:ext uri="{FF2B5EF4-FFF2-40B4-BE49-F238E27FC236}">
                  <a16:creationId xmlns:a16="http://schemas.microsoft.com/office/drawing/2014/main" id="{2FF5758B-00D5-A709-DC0E-E4B02030FC70}"/>
                </a:ext>
              </a:extLst>
            </p:cNvPr>
            <p:cNvSpPr/>
            <p:nvPr/>
          </p:nvSpPr>
          <p:spPr>
            <a:xfrm>
              <a:off x="2011151" y="3120446"/>
              <a:ext cx="524936" cy="88160"/>
            </a:xfrm>
            <a:custGeom>
              <a:avLst/>
              <a:gdLst/>
              <a:ahLst/>
              <a:cxnLst/>
              <a:rect l="l" t="t" r="r" b="b"/>
              <a:pathLst>
                <a:path w="11099" h="1864" extrusionOk="0">
                  <a:moveTo>
                    <a:pt x="5558" y="0"/>
                  </a:moveTo>
                  <a:cubicBezTo>
                    <a:pt x="5192" y="0"/>
                    <a:pt x="4823" y="209"/>
                    <a:pt x="4668" y="626"/>
                  </a:cubicBezTo>
                  <a:lnTo>
                    <a:pt x="834" y="626"/>
                  </a:lnTo>
                  <a:cubicBezTo>
                    <a:pt x="1" y="626"/>
                    <a:pt x="1" y="1864"/>
                    <a:pt x="834" y="1864"/>
                  </a:cubicBezTo>
                  <a:lnTo>
                    <a:pt x="10265" y="1864"/>
                  </a:lnTo>
                  <a:cubicBezTo>
                    <a:pt x="11098" y="1864"/>
                    <a:pt x="11098" y="626"/>
                    <a:pt x="10265" y="626"/>
                  </a:cubicBezTo>
                  <a:lnTo>
                    <a:pt x="6430" y="626"/>
                  </a:lnTo>
                  <a:cubicBezTo>
                    <a:pt x="6288" y="209"/>
                    <a:pt x="5924" y="0"/>
                    <a:pt x="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00" name="Google Shape;907;p33">
              <a:extLst>
                <a:ext uri="{FF2B5EF4-FFF2-40B4-BE49-F238E27FC236}">
                  <a16:creationId xmlns:a16="http://schemas.microsoft.com/office/drawing/2014/main" id="{D241A4E0-11E1-E6E8-B1A8-E4DC6CA50A49}"/>
                </a:ext>
              </a:extLst>
            </p:cNvPr>
            <p:cNvSpPr/>
            <p:nvPr/>
          </p:nvSpPr>
          <p:spPr>
            <a:xfrm>
              <a:off x="2139559" y="3357257"/>
              <a:ext cx="30459" cy="59734"/>
            </a:xfrm>
            <a:custGeom>
              <a:avLst/>
              <a:gdLst/>
              <a:ahLst/>
              <a:cxnLst/>
              <a:rect l="l" t="t" r="r" b="b"/>
              <a:pathLst>
                <a:path w="644" h="1263" extrusionOk="0">
                  <a:moveTo>
                    <a:pt x="0" y="0"/>
                  </a:moveTo>
                  <a:lnTo>
                    <a:pt x="0" y="1263"/>
                  </a:lnTo>
                  <a:lnTo>
                    <a:pt x="643" y="126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01" name="Google Shape;908;p33">
              <a:extLst>
                <a:ext uri="{FF2B5EF4-FFF2-40B4-BE49-F238E27FC236}">
                  <a16:creationId xmlns:a16="http://schemas.microsoft.com/office/drawing/2014/main" id="{AF5587CF-66D6-ABF1-2FDB-2013F897E3AC}"/>
                </a:ext>
              </a:extLst>
            </p:cNvPr>
            <p:cNvSpPr/>
            <p:nvPr/>
          </p:nvSpPr>
          <p:spPr>
            <a:xfrm>
              <a:off x="2377220" y="3297570"/>
              <a:ext cx="30459" cy="119421"/>
            </a:xfrm>
            <a:custGeom>
              <a:avLst/>
              <a:gdLst/>
              <a:ahLst/>
              <a:cxnLst/>
              <a:rect l="l" t="t" r="r" b="b"/>
              <a:pathLst>
                <a:path w="644" h="2525" extrusionOk="0">
                  <a:moveTo>
                    <a:pt x="0" y="0"/>
                  </a:moveTo>
                  <a:lnTo>
                    <a:pt x="0" y="2525"/>
                  </a:lnTo>
                  <a:lnTo>
                    <a:pt x="643" y="2525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02" name="Google Shape;909;p33">
              <a:extLst>
                <a:ext uri="{FF2B5EF4-FFF2-40B4-BE49-F238E27FC236}">
                  <a16:creationId xmlns:a16="http://schemas.microsoft.com/office/drawing/2014/main" id="{B4313C17-734E-49C9-C7C4-7E71F2DA7B4E}"/>
                </a:ext>
              </a:extLst>
            </p:cNvPr>
            <p:cNvSpPr/>
            <p:nvPr/>
          </p:nvSpPr>
          <p:spPr>
            <a:xfrm>
              <a:off x="2258934" y="3326845"/>
              <a:ext cx="29324" cy="90146"/>
            </a:xfrm>
            <a:custGeom>
              <a:avLst/>
              <a:gdLst/>
              <a:ahLst/>
              <a:cxnLst/>
              <a:rect l="l" t="t" r="r" b="b"/>
              <a:pathLst>
                <a:path w="620" h="1906" extrusionOk="0">
                  <a:moveTo>
                    <a:pt x="1" y="0"/>
                  </a:moveTo>
                  <a:lnTo>
                    <a:pt x="1" y="1906"/>
                  </a:lnTo>
                  <a:lnTo>
                    <a:pt x="620" y="1906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03" name="Google Shape;910;p33">
              <a:extLst>
                <a:ext uri="{FF2B5EF4-FFF2-40B4-BE49-F238E27FC236}">
                  <a16:creationId xmlns:a16="http://schemas.microsoft.com/office/drawing/2014/main" id="{3B487815-E594-6695-9DB0-571A9802B6FA}"/>
                </a:ext>
              </a:extLst>
            </p:cNvPr>
            <p:cNvSpPr/>
            <p:nvPr/>
          </p:nvSpPr>
          <p:spPr>
            <a:xfrm>
              <a:off x="2050596" y="3238970"/>
              <a:ext cx="446047" cy="386407"/>
            </a:xfrm>
            <a:custGeom>
              <a:avLst/>
              <a:gdLst/>
              <a:ahLst/>
              <a:cxnLst/>
              <a:rect l="l" t="t" r="r" b="b"/>
              <a:pathLst>
                <a:path w="9431" h="8170" extrusionOk="0">
                  <a:moveTo>
                    <a:pt x="2834" y="1858"/>
                  </a:moveTo>
                  <a:cubicBezTo>
                    <a:pt x="3025" y="1858"/>
                    <a:pt x="3167" y="2001"/>
                    <a:pt x="3167" y="2192"/>
                  </a:cubicBezTo>
                  <a:lnTo>
                    <a:pt x="3167" y="4073"/>
                  </a:lnTo>
                  <a:cubicBezTo>
                    <a:pt x="3167" y="4240"/>
                    <a:pt x="3025" y="4383"/>
                    <a:pt x="2834" y="4383"/>
                  </a:cubicBezTo>
                  <a:lnTo>
                    <a:pt x="1572" y="4383"/>
                  </a:lnTo>
                  <a:cubicBezTo>
                    <a:pt x="1405" y="4383"/>
                    <a:pt x="1286" y="4240"/>
                    <a:pt x="1286" y="4073"/>
                  </a:cubicBezTo>
                  <a:lnTo>
                    <a:pt x="1286" y="2192"/>
                  </a:lnTo>
                  <a:cubicBezTo>
                    <a:pt x="1262" y="2001"/>
                    <a:pt x="1405" y="1858"/>
                    <a:pt x="1572" y="1858"/>
                  </a:cubicBezTo>
                  <a:close/>
                  <a:moveTo>
                    <a:pt x="5371" y="1260"/>
                  </a:moveTo>
                  <a:cubicBezTo>
                    <a:pt x="5522" y="1260"/>
                    <a:pt x="5644" y="1394"/>
                    <a:pt x="5644" y="1549"/>
                  </a:cubicBezTo>
                  <a:lnTo>
                    <a:pt x="5668" y="4073"/>
                  </a:lnTo>
                  <a:cubicBezTo>
                    <a:pt x="5668" y="4240"/>
                    <a:pt x="5525" y="4383"/>
                    <a:pt x="5358" y="4383"/>
                  </a:cubicBezTo>
                  <a:lnTo>
                    <a:pt x="4096" y="4383"/>
                  </a:lnTo>
                  <a:cubicBezTo>
                    <a:pt x="3929" y="4383"/>
                    <a:pt x="3787" y="4240"/>
                    <a:pt x="3787" y="4073"/>
                  </a:cubicBezTo>
                  <a:lnTo>
                    <a:pt x="3787" y="1549"/>
                  </a:lnTo>
                  <a:cubicBezTo>
                    <a:pt x="3787" y="1382"/>
                    <a:pt x="3929" y="1263"/>
                    <a:pt x="4096" y="1263"/>
                  </a:cubicBezTo>
                  <a:lnTo>
                    <a:pt x="5335" y="1263"/>
                  </a:lnTo>
                  <a:cubicBezTo>
                    <a:pt x="5347" y="1261"/>
                    <a:pt x="5359" y="1260"/>
                    <a:pt x="5371" y="1260"/>
                  </a:cubicBezTo>
                  <a:close/>
                  <a:moveTo>
                    <a:pt x="7895" y="641"/>
                  </a:moveTo>
                  <a:cubicBezTo>
                    <a:pt x="8046" y="641"/>
                    <a:pt x="8168" y="775"/>
                    <a:pt x="8168" y="930"/>
                  </a:cubicBezTo>
                  <a:lnTo>
                    <a:pt x="8168" y="4073"/>
                  </a:lnTo>
                  <a:cubicBezTo>
                    <a:pt x="8168" y="4240"/>
                    <a:pt x="8026" y="4383"/>
                    <a:pt x="7859" y="4383"/>
                  </a:cubicBezTo>
                  <a:lnTo>
                    <a:pt x="6597" y="4383"/>
                  </a:lnTo>
                  <a:cubicBezTo>
                    <a:pt x="6430" y="4383"/>
                    <a:pt x="6287" y="4240"/>
                    <a:pt x="6287" y="4073"/>
                  </a:cubicBezTo>
                  <a:lnTo>
                    <a:pt x="6287" y="930"/>
                  </a:lnTo>
                  <a:cubicBezTo>
                    <a:pt x="6287" y="775"/>
                    <a:pt x="6410" y="641"/>
                    <a:pt x="6560" y="641"/>
                  </a:cubicBezTo>
                  <a:cubicBezTo>
                    <a:pt x="6572" y="641"/>
                    <a:pt x="6584" y="642"/>
                    <a:pt x="6597" y="644"/>
                  </a:cubicBezTo>
                  <a:lnTo>
                    <a:pt x="7859" y="644"/>
                  </a:lnTo>
                  <a:cubicBezTo>
                    <a:pt x="7871" y="642"/>
                    <a:pt x="7883" y="641"/>
                    <a:pt x="7895" y="641"/>
                  </a:cubicBezTo>
                  <a:close/>
                  <a:moveTo>
                    <a:pt x="0" y="1"/>
                  </a:moveTo>
                  <a:lnTo>
                    <a:pt x="0" y="5335"/>
                  </a:lnTo>
                  <a:cubicBezTo>
                    <a:pt x="0" y="5502"/>
                    <a:pt x="143" y="5645"/>
                    <a:pt x="310" y="5645"/>
                  </a:cubicBezTo>
                  <a:lnTo>
                    <a:pt x="4406" y="5645"/>
                  </a:lnTo>
                  <a:lnTo>
                    <a:pt x="4406" y="6359"/>
                  </a:lnTo>
                  <a:cubicBezTo>
                    <a:pt x="3406" y="6693"/>
                    <a:pt x="3668" y="8169"/>
                    <a:pt x="4715" y="8169"/>
                  </a:cubicBezTo>
                  <a:cubicBezTo>
                    <a:pt x="5763" y="8169"/>
                    <a:pt x="6025" y="6693"/>
                    <a:pt x="5025" y="6359"/>
                  </a:cubicBezTo>
                  <a:lnTo>
                    <a:pt x="5025" y="5645"/>
                  </a:lnTo>
                  <a:lnTo>
                    <a:pt x="9121" y="5645"/>
                  </a:lnTo>
                  <a:cubicBezTo>
                    <a:pt x="9288" y="5645"/>
                    <a:pt x="9431" y="5502"/>
                    <a:pt x="9431" y="5335"/>
                  </a:cubicBezTo>
                  <a:lnTo>
                    <a:pt x="9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96" name="Google Shape;915;p33">
              <a:extLst>
                <a:ext uri="{FF2B5EF4-FFF2-40B4-BE49-F238E27FC236}">
                  <a16:creationId xmlns:a16="http://schemas.microsoft.com/office/drawing/2014/main" id="{C3E7A39E-B4AC-31E0-F088-2667E1CCFD31}"/>
                </a:ext>
              </a:extLst>
            </p:cNvPr>
            <p:cNvSpPr/>
            <p:nvPr/>
          </p:nvSpPr>
          <p:spPr>
            <a:xfrm>
              <a:off x="4688771" y="1433460"/>
              <a:ext cx="863445" cy="8634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0;p33">
              <a:extLst>
                <a:ext uri="{FF2B5EF4-FFF2-40B4-BE49-F238E27FC236}">
                  <a16:creationId xmlns:a16="http://schemas.microsoft.com/office/drawing/2014/main" id="{EDBDF0A1-4C3A-FE75-E23F-27FBDF800B8C}"/>
                </a:ext>
              </a:extLst>
            </p:cNvPr>
            <p:cNvSpPr/>
            <p:nvPr/>
          </p:nvSpPr>
          <p:spPr>
            <a:xfrm>
              <a:off x="4688771" y="2483765"/>
              <a:ext cx="863445" cy="8634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925;p33">
              <a:extLst>
                <a:ext uri="{FF2B5EF4-FFF2-40B4-BE49-F238E27FC236}">
                  <a16:creationId xmlns:a16="http://schemas.microsoft.com/office/drawing/2014/main" id="{87B16035-FD6E-01A6-3BAA-04B68ADF7877}"/>
                </a:ext>
              </a:extLst>
            </p:cNvPr>
            <p:cNvSpPr/>
            <p:nvPr/>
          </p:nvSpPr>
          <p:spPr>
            <a:xfrm>
              <a:off x="4688771" y="3534068"/>
              <a:ext cx="863445" cy="8634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" name="Google Shape;930;p33">
              <a:extLst>
                <a:ext uri="{FF2B5EF4-FFF2-40B4-BE49-F238E27FC236}">
                  <a16:creationId xmlns:a16="http://schemas.microsoft.com/office/drawing/2014/main" id="{64166EB1-7840-3966-E01A-B884CD0DE9EB}"/>
                </a:ext>
              </a:extLst>
            </p:cNvPr>
            <p:cNvSpPr/>
            <p:nvPr/>
          </p:nvSpPr>
          <p:spPr>
            <a:xfrm>
              <a:off x="4688771" y="4584372"/>
              <a:ext cx="863445" cy="8634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935;p33">
              <a:extLst>
                <a:ext uri="{FF2B5EF4-FFF2-40B4-BE49-F238E27FC236}">
                  <a16:creationId xmlns:a16="http://schemas.microsoft.com/office/drawing/2014/main" id="{929E5E1D-AAF1-95E0-0260-0C6C8ECE2F1E}"/>
                </a:ext>
              </a:extLst>
            </p:cNvPr>
            <p:cNvSpPr/>
            <p:nvPr/>
          </p:nvSpPr>
          <p:spPr>
            <a:xfrm>
              <a:off x="4688771" y="5634995"/>
              <a:ext cx="863445" cy="86344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936;p33">
              <a:extLst>
                <a:ext uri="{FF2B5EF4-FFF2-40B4-BE49-F238E27FC236}">
                  <a16:creationId xmlns:a16="http://schemas.microsoft.com/office/drawing/2014/main" id="{3E9DD8B0-D6FD-95B9-12F3-224444F45DA2}"/>
                </a:ext>
              </a:extLst>
            </p:cNvPr>
            <p:cNvSpPr/>
            <p:nvPr/>
          </p:nvSpPr>
          <p:spPr>
            <a:xfrm>
              <a:off x="6475715" y="1794612"/>
              <a:ext cx="141140" cy="14114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5" name="Google Shape;937;p33">
              <a:extLst>
                <a:ext uri="{FF2B5EF4-FFF2-40B4-BE49-F238E27FC236}">
                  <a16:creationId xmlns:a16="http://schemas.microsoft.com/office/drawing/2014/main" id="{FF4B7F81-9D0F-B8D4-6A89-C7C12326469A}"/>
                </a:ext>
              </a:extLst>
            </p:cNvPr>
            <p:cNvSpPr/>
            <p:nvPr/>
          </p:nvSpPr>
          <p:spPr>
            <a:xfrm>
              <a:off x="6475715" y="2844917"/>
              <a:ext cx="141140" cy="14114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6" name="Google Shape;938;p33">
              <a:extLst>
                <a:ext uri="{FF2B5EF4-FFF2-40B4-BE49-F238E27FC236}">
                  <a16:creationId xmlns:a16="http://schemas.microsoft.com/office/drawing/2014/main" id="{832934C6-9696-6AC3-DC01-DD9543C13773}"/>
                </a:ext>
              </a:extLst>
            </p:cNvPr>
            <p:cNvSpPr/>
            <p:nvPr/>
          </p:nvSpPr>
          <p:spPr>
            <a:xfrm>
              <a:off x="6475715" y="3895220"/>
              <a:ext cx="141140" cy="14114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7" name="Google Shape;939;p33">
              <a:extLst>
                <a:ext uri="{FF2B5EF4-FFF2-40B4-BE49-F238E27FC236}">
                  <a16:creationId xmlns:a16="http://schemas.microsoft.com/office/drawing/2014/main" id="{58A9B9AA-E9C3-0FC9-7B2B-CB10095A05E0}"/>
                </a:ext>
              </a:extLst>
            </p:cNvPr>
            <p:cNvSpPr/>
            <p:nvPr/>
          </p:nvSpPr>
          <p:spPr>
            <a:xfrm>
              <a:off x="6475715" y="4945525"/>
              <a:ext cx="141140" cy="14114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68" name="Google Shape;940;p33">
              <a:extLst>
                <a:ext uri="{FF2B5EF4-FFF2-40B4-BE49-F238E27FC236}">
                  <a16:creationId xmlns:a16="http://schemas.microsoft.com/office/drawing/2014/main" id="{9D1A1046-C681-60EE-0C90-8F5B2706424A}"/>
                </a:ext>
              </a:extLst>
            </p:cNvPr>
            <p:cNvSpPr/>
            <p:nvPr/>
          </p:nvSpPr>
          <p:spPr>
            <a:xfrm>
              <a:off x="6475715" y="5996148"/>
              <a:ext cx="141140" cy="14114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cxnSp>
          <p:nvCxnSpPr>
            <p:cNvPr id="69" name="Google Shape;941;p33">
              <a:extLst>
                <a:ext uri="{FF2B5EF4-FFF2-40B4-BE49-F238E27FC236}">
                  <a16:creationId xmlns:a16="http://schemas.microsoft.com/office/drawing/2014/main" id="{A0BFD97B-267E-DBE8-61F5-9F299A5CAE81}"/>
                </a:ext>
              </a:extLst>
            </p:cNvPr>
            <p:cNvCxnSpPr>
              <a:stCxn id="96" idx="6"/>
              <a:endCxn id="64" idx="2"/>
            </p:cNvCxnSpPr>
            <p:nvPr/>
          </p:nvCxnSpPr>
          <p:spPr>
            <a:xfrm>
              <a:off x="5552216" y="1865182"/>
              <a:ext cx="92363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942;p33">
              <a:extLst>
                <a:ext uri="{FF2B5EF4-FFF2-40B4-BE49-F238E27FC236}">
                  <a16:creationId xmlns:a16="http://schemas.microsoft.com/office/drawing/2014/main" id="{4AEAF185-352E-508E-A1BA-594650058AFE}"/>
                </a:ext>
              </a:extLst>
            </p:cNvPr>
            <p:cNvCxnSpPr>
              <a:stCxn id="92" idx="6"/>
              <a:endCxn id="65" idx="2"/>
            </p:cNvCxnSpPr>
            <p:nvPr/>
          </p:nvCxnSpPr>
          <p:spPr>
            <a:xfrm>
              <a:off x="5552216" y="2915487"/>
              <a:ext cx="92363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943;p33">
              <a:extLst>
                <a:ext uri="{FF2B5EF4-FFF2-40B4-BE49-F238E27FC236}">
                  <a16:creationId xmlns:a16="http://schemas.microsoft.com/office/drawing/2014/main" id="{8DF2C0DA-4C4B-67AD-0950-D9AA71F6111D}"/>
                </a:ext>
              </a:extLst>
            </p:cNvPr>
            <p:cNvCxnSpPr>
              <a:stCxn id="88" idx="6"/>
              <a:endCxn id="66" idx="2"/>
            </p:cNvCxnSpPr>
            <p:nvPr/>
          </p:nvCxnSpPr>
          <p:spPr>
            <a:xfrm>
              <a:off x="5552216" y="3965790"/>
              <a:ext cx="92363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944;p33">
              <a:extLst>
                <a:ext uri="{FF2B5EF4-FFF2-40B4-BE49-F238E27FC236}">
                  <a16:creationId xmlns:a16="http://schemas.microsoft.com/office/drawing/2014/main" id="{3967A12A-7C51-4756-881B-A942EDB4C969}"/>
                </a:ext>
              </a:extLst>
            </p:cNvPr>
            <p:cNvCxnSpPr>
              <a:stCxn id="84" idx="6"/>
              <a:endCxn id="67" idx="2"/>
            </p:cNvCxnSpPr>
            <p:nvPr/>
          </p:nvCxnSpPr>
          <p:spPr>
            <a:xfrm>
              <a:off x="5552216" y="5016095"/>
              <a:ext cx="92363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Google Shape;945;p33">
              <a:extLst>
                <a:ext uri="{FF2B5EF4-FFF2-40B4-BE49-F238E27FC236}">
                  <a16:creationId xmlns:a16="http://schemas.microsoft.com/office/drawing/2014/main" id="{9CD59E96-5C91-72F0-06D7-A473F389429D}"/>
                </a:ext>
              </a:extLst>
            </p:cNvPr>
            <p:cNvCxnSpPr>
              <a:cxnSpLocks/>
            </p:cNvCxnSpPr>
            <p:nvPr/>
          </p:nvCxnSpPr>
          <p:spPr>
            <a:xfrm>
              <a:off x="5552216" y="6130225"/>
              <a:ext cx="92363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Google Shape;946;p33">
              <a:extLst>
                <a:ext uri="{FF2B5EF4-FFF2-40B4-BE49-F238E27FC236}">
                  <a16:creationId xmlns:a16="http://schemas.microsoft.com/office/drawing/2014/main" id="{DAA93D2C-504B-6981-C196-D394276D7F61}"/>
                </a:ext>
              </a:extLst>
            </p:cNvPr>
            <p:cNvCxnSpPr>
              <a:stCxn id="104" idx="6"/>
              <a:endCxn id="96" idx="2"/>
            </p:cNvCxnSpPr>
            <p:nvPr/>
          </p:nvCxnSpPr>
          <p:spPr>
            <a:xfrm rot="10800000" flipH="1">
              <a:off x="3765289" y="1865030"/>
              <a:ext cx="923637" cy="2099250"/>
            </a:xfrm>
            <a:prstGeom prst="curved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947;p33">
              <a:extLst>
                <a:ext uri="{FF2B5EF4-FFF2-40B4-BE49-F238E27FC236}">
                  <a16:creationId xmlns:a16="http://schemas.microsoft.com/office/drawing/2014/main" id="{94006A87-1B35-10A8-2808-279D6AF77D63}"/>
                </a:ext>
              </a:extLst>
            </p:cNvPr>
            <p:cNvCxnSpPr>
              <a:stCxn id="104" idx="6"/>
              <a:endCxn id="92" idx="2"/>
            </p:cNvCxnSpPr>
            <p:nvPr/>
          </p:nvCxnSpPr>
          <p:spPr>
            <a:xfrm rot="10800000" flipH="1">
              <a:off x="3765289" y="2915693"/>
              <a:ext cx="923637" cy="1048587"/>
            </a:xfrm>
            <a:prstGeom prst="curved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948;p33">
              <a:extLst>
                <a:ext uri="{FF2B5EF4-FFF2-40B4-BE49-F238E27FC236}">
                  <a16:creationId xmlns:a16="http://schemas.microsoft.com/office/drawing/2014/main" id="{81B0DA80-872A-EA35-43DD-3DB710BD0FD4}"/>
                </a:ext>
              </a:extLst>
            </p:cNvPr>
            <p:cNvCxnSpPr>
              <a:stCxn id="104" idx="6"/>
              <a:endCxn id="88" idx="2"/>
            </p:cNvCxnSpPr>
            <p:nvPr/>
          </p:nvCxnSpPr>
          <p:spPr>
            <a:xfrm>
              <a:off x="3765289" y="3964281"/>
              <a:ext cx="923637" cy="1660"/>
            </a:xfrm>
            <a:prstGeom prst="curved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949;p33">
              <a:extLst>
                <a:ext uri="{FF2B5EF4-FFF2-40B4-BE49-F238E27FC236}">
                  <a16:creationId xmlns:a16="http://schemas.microsoft.com/office/drawing/2014/main" id="{95FE1AF0-CB6F-50FD-8245-70ECF0A73D6D}"/>
                </a:ext>
              </a:extLst>
            </p:cNvPr>
            <p:cNvCxnSpPr>
              <a:stCxn id="104" idx="6"/>
              <a:endCxn id="84" idx="2"/>
            </p:cNvCxnSpPr>
            <p:nvPr/>
          </p:nvCxnSpPr>
          <p:spPr>
            <a:xfrm>
              <a:off x="3765289" y="3964281"/>
              <a:ext cx="923637" cy="1051908"/>
            </a:xfrm>
            <a:prstGeom prst="curved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950;p33">
              <a:extLst>
                <a:ext uri="{FF2B5EF4-FFF2-40B4-BE49-F238E27FC236}">
                  <a16:creationId xmlns:a16="http://schemas.microsoft.com/office/drawing/2014/main" id="{B32FD80D-5DC6-1DB0-D8E0-DACA4C0CD84B}"/>
                </a:ext>
              </a:extLst>
            </p:cNvPr>
            <p:cNvCxnSpPr>
              <a:stCxn id="104" idx="6"/>
              <a:endCxn id="80" idx="2"/>
            </p:cNvCxnSpPr>
            <p:nvPr/>
          </p:nvCxnSpPr>
          <p:spPr>
            <a:xfrm>
              <a:off x="3765289" y="3964281"/>
              <a:ext cx="923637" cy="2102571"/>
            </a:xfrm>
            <a:prstGeom prst="curved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97EF062-6CA2-80ED-B465-305AE031956B}"/>
                </a:ext>
              </a:extLst>
            </p:cNvPr>
            <p:cNvGrpSpPr/>
            <p:nvPr/>
          </p:nvGrpSpPr>
          <p:grpSpPr>
            <a:xfrm>
              <a:off x="6576850" y="2471960"/>
              <a:ext cx="5575145" cy="959354"/>
              <a:chOff x="6576850" y="2531920"/>
              <a:chExt cx="5575145" cy="959354"/>
            </a:xfrm>
          </p:grpSpPr>
          <p:sp>
            <p:nvSpPr>
              <p:cNvPr id="93" name="Google Shape;918;p33">
                <a:extLst>
                  <a:ext uri="{FF2B5EF4-FFF2-40B4-BE49-F238E27FC236}">
                    <a16:creationId xmlns:a16="http://schemas.microsoft.com/office/drawing/2014/main" id="{4DCE64D0-4D63-3502-07E6-3BE00E2BC666}"/>
                  </a:ext>
                </a:extLst>
              </p:cNvPr>
              <p:cNvSpPr txBox="1"/>
              <p:nvPr/>
            </p:nvSpPr>
            <p:spPr>
              <a:xfrm>
                <a:off x="6576850" y="2531920"/>
                <a:ext cx="5120443" cy="383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Social interactions</a:t>
                </a:r>
                <a:endParaRPr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F4FB201-8D1E-9EF4-ECAF-901CFA1541FA}"/>
                  </a:ext>
                </a:extLst>
              </p:cNvPr>
              <p:cNvSpPr txBox="1"/>
              <p:nvPr/>
            </p:nvSpPr>
            <p:spPr>
              <a:xfrm>
                <a:off x="6576850" y="2906499"/>
                <a:ext cx="557514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30D9243-08CC-E70C-06BA-AE6203E3525F}"/>
                </a:ext>
              </a:extLst>
            </p:cNvPr>
            <p:cNvGrpSpPr/>
            <p:nvPr/>
          </p:nvGrpSpPr>
          <p:grpSpPr>
            <a:xfrm>
              <a:off x="6576850" y="1418351"/>
              <a:ext cx="5575145" cy="963778"/>
              <a:chOff x="6576850" y="1478311"/>
              <a:chExt cx="5575145" cy="963778"/>
            </a:xfrm>
          </p:grpSpPr>
          <p:sp>
            <p:nvSpPr>
              <p:cNvPr id="97" name="Google Shape;913;p33">
                <a:extLst>
                  <a:ext uri="{FF2B5EF4-FFF2-40B4-BE49-F238E27FC236}">
                    <a16:creationId xmlns:a16="http://schemas.microsoft.com/office/drawing/2014/main" id="{0FB9A8F5-55B1-FA3A-1883-00DD2E1A3ED1}"/>
                  </a:ext>
                </a:extLst>
              </p:cNvPr>
              <p:cNvSpPr txBox="1"/>
              <p:nvPr/>
            </p:nvSpPr>
            <p:spPr>
              <a:xfrm>
                <a:off x="6576850" y="1478311"/>
                <a:ext cx="5120443" cy="379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Pageviews</a:t>
                </a:r>
                <a:endParaRPr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D16CC45-5FD0-3E95-AD0F-E757A506EE02}"/>
                  </a:ext>
                </a:extLst>
              </p:cNvPr>
              <p:cNvSpPr txBox="1"/>
              <p:nvPr/>
            </p:nvSpPr>
            <p:spPr>
              <a:xfrm>
                <a:off x="6576850" y="1857314"/>
                <a:ext cx="557514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F12EA0B-98D1-D2C6-93D6-0120396083D9}"/>
                </a:ext>
              </a:extLst>
            </p:cNvPr>
            <p:cNvGrpSpPr/>
            <p:nvPr/>
          </p:nvGrpSpPr>
          <p:grpSpPr>
            <a:xfrm>
              <a:off x="6576850" y="3518941"/>
              <a:ext cx="5575145" cy="901094"/>
              <a:chOff x="6576850" y="3578901"/>
              <a:chExt cx="5575145" cy="901094"/>
            </a:xfrm>
          </p:grpSpPr>
          <p:sp>
            <p:nvSpPr>
              <p:cNvPr id="89" name="Google Shape;923;p33">
                <a:extLst>
                  <a:ext uri="{FF2B5EF4-FFF2-40B4-BE49-F238E27FC236}">
                    <a16:creationId xmlns:a16="http://schemas.microsoft.com/office/drawing/2014/main" id="{DA130408-5FB2-2CF9-6194-207BAEE6DAC4}"/>
                  </a:ext>
                </a:extLst>
              </p:cNvPr>
              <p:cNvSpPr txBox="1"/>
              <p:nvPr/>
            </p:nvSpPr>
            <p:spPr>
              <a:xfrm>
                <a:off x="6576850" y="3578901"/>
                <a:ext cx="5120443" cy="379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Links from high value sites</a:t>
                </a:r>
                <a:endParaRPr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DA16661-02E1-618E-0622-25C04AF0AE15}"/>
                  </a:ext>
                </a:extLst>
              </p:cNvPr>
              <p:cNvSpPr txBox="1"/>
              <p:nvPr/>
            </p:nvSpPr>
            <p:spPr>
              <a:xfrm>
                <a:off x="6576850" y="3895220"/>
                <a:ext cx="557514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61A8056-02AB-2172-24EB-16D4E661F6C7}"/>
                </a:ext>
              </a:extLst>
            </p:cNvPr>
            <p:cNvGrpSpPr/>
            <p:nvPr/>
          </p:nvGrpSpPr>
          <p:grpSpPr>
            <a:xfrm>
              <a:off x="6576850" y="4569247"/>
              <a:ext cx="5575145" cy="987692"/>
              <a:chOff x="6576850" y="4629207"/>
              <a:chExt cx="5575145" cy="987692"/>
            </a:xfrm>
          </p:grpSpPr>
          <p:sp>
            <p:nvSpPr>
              <p:cNvPr id="85" name="Google Shape;928;p33">
                <a:extLst>
                  <a:ext uri="{FF2B5EF4-FFF2-40B4-BE49-F238E27FC236}">
                    <a16:creationId xmlns:a16="http://schemas.microsoft.com/office/drawing/2014/main" id="{FA0AC0DA-DF05-B719-8CDB-ECDCF5E13FC4}"/>
                  </a:ext>
                </a:extLst>
              </p:cNvPr>
              <p:cNvSpPr txBox="1"/>
              <p:nvPr/>
            </p:nvSpPr>
            <p:spPr>
              <a:xfrm>
                <a:off x="6576850" y="4629207"/>
                <a:ext cx="5120443" cy="379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Search engine rank</a:t>
                </a:r>
                <a:endParaRPr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86AE759-C6B1-DB39-A4F7-74F1AC9718D7}"/>
                  </a:ext>
                </a:extLst>
              </p:cNvPr>
              <p:cNvSpPr txBox="1"/>
              <p:nvPr/>
            </p:nvSpPr>
            <p:spPr>
              <a:xfrm>
                <a:off x="6576850" y="5032124"/>
                <a:ext cx="557514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31178C5-0E09-9441-8154-C6F241D351F8}"/>
                </a:ext>
              </a:extLst>
            </p:cNvPr>
            <p:cNvGrpSpPr/>
            <p:nvPr/>
          </p:nvGrpSpPr>
          <p:grpSpPr>
            <a:xfrm>
              <a:off x="6601815" y="5679846"/>
              <a:ext cx="5575145" cy="900759"/>
              <a:chOff x="6601815" y="5679846"/>
              <a:chExt cx="5575145" cy="900759"/>
            </a:xfrm>
          </p:grpSpPr>
          <p:sp>
            <p:nvSpPr>
              <p:cNvPr id="81" name="Google Shape;933;p33">
                <a:extLst>
                  <a:ext uri="{FF2B5EF4-FFF2-40B4-BE49-F238E27FC236}">
                    <a16:creationId xmlns:a16="http://schemas.microsoft.com/office/drawing/2014/main" id="{892C1B68-1CE4-442B-3043-7F2B2AE9297A}"/>
                  </a:ext>
                </a:extLst>
              </p:cNvPr>
              <p:cNvSpPr txBox="1"/>
              <p:nvPr/>
            </p:nvSpPr>
            <p:spPr>
              <a:xfrm>
                <a:off x="6616855" y="5679846"/>
                <a:ext cx="5120443" cy="379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Direct leads</a:t>
                </a:r>
                <a:endParaRPr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84D23C8-1EC2-9C75-612C-4BF2A39326DF}"/>
                  </a:ext>
                </a:extLst>
              </p:cNvPr>
              <p:cNvSpPr txBox="1"/>
              <p:nvPr/>
            </p:nvSpPr>
            <p:spPr>
              <a:xfrm>
                <a:off x="6601815" y="5995830"/>
                <a:ext cx="557514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8704C8A-5251-61DB-4496-458AEB9D9D10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6D73B-EBD4-ED6A-FA3E-283E5A985328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74428A-1EC3-2245-3FEE-AA6C26B5BA43}"/>
              </a:ext>
            </a:extLst>
          </p:cNvPr>
          <p:cNvGrpSpPr/>
          <p:nvPr/>
        </p:nvGrpSpPr>
        <p:grpSpPr>
          <a:xfrm>
            <a:off x="780748" y="1492055"/>
            <a:ext cx="10629918" cy="4790540"/>
            <a:chOff x="457190" y="1023275"/>
            <a:chExt cx="8229602" cy="3708800"/>
          </a:xfrm>
        </p:grpSpPr>
        <p:grpSp>
          <p:nvGrpSpPr>
            <p:cNvPr id="4" name="Google Shape;956;p34">
              <a:extLst>
                <a:ext uri="{FF2B5EF4-FFF2-40B4-BE49-F238E27FC236}">
                  <a16:creationId xmlns:a16="http://schemas.microsoft.com/office/drawing/2014/main" id="{5EE55177-5AD9-3ADA-3247-245BDED26B9D}"/>
                </a:ext>
              </a:extLst>
            </p:cNvPr>
            <p:cNvGrpSpPr/>
            <p:nvPr/>
          </p:nvGrpSpPr>
          <p:grpSpPr>
            <a:xfrm>
              <a:off x="457190" y="3584487"/>
              <a:ext cx="1405210" cy="1147588"/>
              <a:chOff x="457190" y="3584487"/>
              <a:chExt cx="1405210" cy="1147588"/>
            </a:xfrm>
          </p:grpSpPr>
          <p:sp>
            <p:nvSpPr>
              <p:cNvPr id="53" name="Google Shape;957;p34">
                <a:extLst>
                  <a:ext uri="{FF2B5EF4-FFF2-40B4-BE49-F238E27FC236}">
                    <a16:creationId xmlns:a16="http://schemas.microsoft.com/office/drawing/2014/main" id="{C26B6025-29A1-1ED7-F768-9956A65179F1}"/>
                  </a:ext>
                </a:extLst>
              </p:cNvPr>
              <p:cNvSpPr txBox="1"/>
              <p:nvPr/>
            </p:nvSpPr>
            <p:spPr>
              <a:xfrm>
                <a:off x="457200" y="3584487"/>
                <a:ext cx="14052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4" name="Google Shape;958;p34">
                <a:extLst>
                  <a:ext uri="{FF2B5EF4-FFF2-40B4-BE49-F238E27FC236}">
                    <a16:creationId xmlns:a16="http://schemas.microsoft.com/office/drawing/2014/main" id="{D36FB7EC-1F07-0D09-E992-AB038864285B}"/>
                  </a:ext>
                </a:extLst>
              </p:cNvPr>
              <p:cNvSpPr txBox="1"/>
              <p:nvPr/>
            </p:nvSpPr>
            <p:spPr>
              <a:xfrm>
                <a:off x="457190" y="4012075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5" name="Google Shape;959;p34">
              <a:extLst>
                <a:ext uri="{FF2B5EF4-FFF2-40B4-BE49-F238E27FC236}">
                  <a16:creationId xmlns:a16="http://schemas.microsoft.com/office/drawing/2014/main" id="{2F1719DA-7A10-659D-17CD-DC221BE2979A}"/>
                </a:ext>
              </a:extLst>
            </p:cNvPr>
            <p:cNvGrpSpPr/>
            <p:nvPr/>
          </p:nvGrpSpPr>
          <p:grpSpPr>
            <a:xfrm>
              <a:off x="2163294" y="3584487"/>
              <a:ext cx="1405202" cy="1147588"/>
              <a:chOff x="2163294" y="3584487"/>
              <a:chExt cx="1405202" cy="1147588"/>
            </a:xfrm>
          </p:grpSpPr>
          <p:sp>
            <p:nvSpPr>
              <p:cNvPr id="51" name="Google Shape;960;p34">
                <a:extLst>
                  <a:ext uri="{FF2B5EF4-FFF2-40B4-BE49-F238E27FC236}">
                    <a16:creationId xmlns:a16="http://schemas.microsoft.com/office/drawing/2014/main" id="{8ECB38D2-BB53-08DD-8EA1-AC1B67E572C8}"/>
                  </a:ext>
                </a:extLst>
              </p:cNvPr>
              <p:cNvSpPr txBox="1"/>
              <p:nvPr/>
            </p:nvSpPr>
            <p:spPr>
              <a:xfrm>
                <a:off x="2163296" y="3584487"/>
                <a:ext cx="14052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Practice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2" name="Google Shape;961;p34">
                <a:extLst>
                  <a:ext uri="{FF2B5EF4-FFF2-40B4-BE49-F238E27FC236}">
                    <a16:creationId xmlns:a16="http://schemas.microsoft.com/office/drawing/2014/main" id="{958099DF-9BC1-39A0-7EE1-B07B29271BB8}"/>
                  </a:ext>
                </a:extLst>
              </p:cNvPr>
              <p:cNvSpPr txBox="1"/>
              <p:nvPr/>
            </p:nvSpPr>
            <p:spPr>
              <a:xfrm>
                <a:off x="2163294" y="4012075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6" name="Google Shape;962;p34">
              <a:extLst>
                <a:ext uri="{FF2B5EF4-FFF2-40B4-BE49-F238E27FC236}">
                  <a16:creationId xmlns:a16="http://schemas.microsoft.com/office/drawing/2014/main" id="{0B108F8D-CC07-7E65-F8EF-FD7A1B240789}"/>
                </a:ext>
              </a:extLst>
            </p:cNvPr>
            <p:cNvGrpSpPr/>
            <p:nvPr/>
          </p:nvGrpSpPr>
          <p:grpSpPr>
            <a:xfrm>
              <a:off x="3869390" y="3584490"/>
              <a:ext cx="1405207" cy="1147585"/>
              <a:chOff x="3869390" y="3584490"/>
              <a:chExt cx="1405207" cy="1147585"/>
            </a:xfrm>
          </p:grpSpPr>
          <p:sp>
            <p:nvSpPr>
              <p:cNvPr id="49" name="Google Shape;963;p34">
                <a:extLst>
                  <a:ext uri="{FF2B5EF4-FFF2-40B4-BE49-F238E27FC236}">
                    <a16:creationId xmlns:a16="http://schemas.microsoft.com/office/drawing/2014/main" id="{8BE8FADC-8200-D7D1-1973-ECBA9FDCED31}"/>
                  </a:ext>
                </a:extLst>
              </p:cNvPr>
              <p:cNvSpPr txBox="1"/>
              <p:nvPr/>
            </p:nvSpPr>
            <p:spPr>
              <a:xfrm>
                <a:off x="3869390" y="3584490"/>
                <a:ext cx="14052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Process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" name="Google Shape;964;p34">
                <a:extLst>
                  <a:ext uri="{FF2B5EF4-FFF2-40B4-BE49-F238E27FC236}">
                    <a16:creationId xmlns:a16="http://schemas.microsoft.com/office/drawing/2014/main" id="{099AC4FC-A948-AAB6-60AE-832CE3342CCC}"/>
                  </a:ext>
                </a:extLst>
              </p:cNvPr>
              <p:cNvSpPr txBox="1"/>
              <p:nvPr/>
            </p:nvSpPr>
            <p:spPr>
              <a:xfrm>
                <a:off x="3869397" y="4012075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7" name="Google Shape;965;p34">
              <a:extLst>
                <a:ext uri="{FF2B5EF4-FFF2-40B4-BE49-F238E27FC236}">
                  <a16:creationId xmlns:a16="http://schemas.microsoft.com/office/drawing/2014/main" id="{50F54257-9663-EF8E-8473-8000346DFD90}"/>
                </a:ext>
              </a:extLst>
            </p:cNvPr>
            <p:cNvGrpSpPr/>
            <p:nvPr/>
          </p:nvGrpSpPr>
          <p:grpSpPr>
            <a:xfrm>
              <a:off x="5575491" y="3584374"/>
              <a:ext cx="1405204" cy="1147701"/>
              <a:chOff x="5575491" y="3584374"/>
              <a:chExt cx="1405204" cy="1147701"/>
            </a:xfrm>
          </p:grpSpPr>
          <p:sp>
            <p:nvSpPr>
              <p:cNvPr id="47" name="Google Shape;966;p34">
                <a:extLst>
                  <a:ext uri="{FF2B5EF4-FFF2-40B4-BE49-F238E27FC236}">
                    <a16:creationId xmlns:a16="http://schemas.microsoft.com/office/drawing/2014/main" id="{A765BB55-C531-48BB-8F3A-4FB0B8DA2D92}"/>
                  </a:ext>
                </a:extLst>
              </p:cNvPr>
              <p:cNvSpPr txBox="1"/>
              <p:nvPr/>
            </p:nvSpPr>
            <p:spPr>
              <a:xfrm>
                <a:off x="5575491" y="3584374"/>
                <a:ext cx="14052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Operation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" name="Google Shape;967;p34">
                <a:extLst>
                  <a:ext uri="{FF2B5EF4-FFF2-40B4-BE49-F238E27FC236}">
                    <a16:creationId xmlns:a16="http://schemas.microsoft.com/office/drawing/2014/main" id="{5BF212A2-D017-32C1-2C6D-047279E1BC13}"/>
                  </a:ext>
                </a:extLst>
              </p:cNvPr>
              <p:cNvSpPr txBox="1"/>
              <p:nvPr/>
            </p:nvSpPr>
            <p:spPr>
              <a:xfrm>
                <a:off x="5575495" y="4012075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grpSp>
          <p:nvGrpSpPr>
            <p:cNvPr id="8" name="Google Shape;968;p34">
              <a:extLst>
                <a:ext uri="{FF2B5EF4-FFF2-40B4-BE49-F238E27FC236}">
                  <a16:creationId xmlns:a16="http://schemas.microsoft.com/office/drawing/2014/main" id="{FEB47F7F-6CC2-BC25-0E23-AA3AD7C81C29}"/>
                </a:ext>
              </a:extLst>
            </p:cNvPr>
            <p:cNvGrpSpPr/>
            <p:nvPr/>
          </p:nvGrpSpPr>
          <p:grpSpPr>
            <a:xfrm>
              <a:off x="7281589" y="3584376"/>
              <a:ext cx="1405203" cy="1147699"/>
              <a:chOff x="7281589" y="3584376"/>
              <a:chExt cx="1405203" cy="1147699"/>
            </a:xfrm>
          </p:grpSpPr>
          <p:sp>
            <p:nvSpPr>
              <p:cNvPr id="45" name="Google Shape;969;p34">
                <a:extLst>
                  <a:ext uri="{FF2B5EF4-FFF2-40B4-BE49-F238E27FC236}">
                    <a16:creationId xmlns:a16="http://schemas.microsoft.com/office/drawing/2014/main" id="{03EC3C92-2BEA-74D4-5199-486CE69659E0}"/>
                  </a:ext>
                </a:extLst>
              </p:cNvPr>
              <p:cNvSpPr txBox="1"/>
              <p:nvPr/>
            </p:nvSpPr>
            <p:spPr>
              <a:xfrm>
                <a:off x="7281592" y="3584376"/>
                <a:ext cx="14052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Implement</a:t>
                </a:r>
                <a:endParaRPr sz="18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" name="Google Shape;970;p34">
                <a:extLst>
                  <a:ext uri="{FF2B5EF4-FFF2-40B4-BE49-F238E27FC236}">
                    <a16:creationId xmlns:a16="http://schemas.microsoft.com/office/drawing/2014/main" id="{A4FFC361-5D15-7114-B1BF-27AD46A45186}"/>
                  </a:ext>
                </a:extLst>
              </p:cNvPr>
              <p:cNvSpPr txBox="1"/>
              <p:nvPr/>
            </p:nvSpPr>
            <p:spPr>
              <a:xfrm>
                <a:off x="7281589" y="4012075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  <p:sp>
          <p:nvSpPr>
            <p:cNvPr id="9" name="Google Shape;971;p34">
              <a:extLst>
                <a:ext uri="{FF2B5EF4-FFF2-40B4-BE49-F238E27FC236}">
                  <a16:creationId xmlns:a16="http://schemas.microsoft.com/office/drawing/2014/main" id="{8C440891-B84D-C894-5518-BB7A8A31D6EB}"/>
                </a:ext>
              </a:extLst>
            </p:cNvPr>
            <p:cNvSpPr/>
            <p:nvPr/>
          </p:nvSpPr>
          <p:spPr>
            <a:xfrm>
              <a:off x="652350" y="2207075"/>
              <a:ext cx="1014900" cy="101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0" name="Google Shape;972;p34">
              <a:extLst>
                <a:ext uri="{FF2B5EF4-FFF2-40B4-BE49-F238E27FC236}">
                  <a16:creationId xmlns:a16="http://schemas.microsoft.com/office/drawing/2014/main" id="{1776152F-08DA-7B2C-09E6-05EC9CFA88FD}"/>
                </a:ext>
              </a:extLst>
            </p:cNvPr>
            <p:cNvSpPr/>
            <p:nvPr/>
          </p:nvSpPr>
          <p:spPr>
            <a:xfrm>
              <a:off x="2358450" y="2207075"/>
              <a:ext cx="1014900" cy="101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1" name="Google Shape;973;p34">
              <a:extLst>
                <a:ext uri="{FF2B5EF4-FFF2-40B4-BE49-F238E27FC236}">
                  <a16:creationId xmlns:a16="http://schemas.microsoft.com/office/drawing/2014/main" id="{022BEE01-B7D9-3656-CFC8-BB1FB954E9BF}"/>
                </a:ext>
              </a:extLst>
            </p:cNvPr>
            <p:cNvSpPr/>
            <p:nvPr/>
          </p:nvSpPr>
          <p:spPr>
            <a:xfrm>
              <a:off x="4064550" y="2207075"/>
              <a:ext cx="1014900" cy="101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2" name="Google Shape;974;p34">
              <a:extLst>
                <a:ext uri="{FF2B5EF4-FFF2-40B4-BE49-F238E27FC236}">
                  <a16:creationId xmlns:a16="http://schemas.microsoft.com/office/drawing/2014/main" id="{6B0386DE-95E0-5795-F862-E3BB5EE114EE}"/>
                </a:ext>
              </a:extLst>
            </p:cNvPr>
            <p:cNvSpPr/>
            <p:nvPr/>
          </p:nvSpPr>
          <p:spPr>
            <a:xfrm>
              <a:off x="5710925" y="2207075"/>
              <a:ext cx="1014900" cy="101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3" name="Google Shape;975;p34">
              <a:extLst>
                <a:ext uri="{FF2B5EF4-FFF2-40B4-BE49-F238E27FC236}">
                  <a16:creationId xmlns:a16="http://schemas.microsoft.com/office/drawing/2014/main" id="{76C52A8A-8AFC-1834-E40E-B0443FAD1C4F}"/>
                </a:ext>
              </a:extLst>
            </p:cNvPr>
            <p:cNvSpPr/>
            <p:nvPr/>
          </p:nvSpPr>
          <p:spPr>
            <a:xfrm>
              <a:off x="7476750" y="2207075"/>
              <a:ext cx="1014900" cy="1014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cxnSp>
          <p:nvCxnSpPr>
            <p:cNvPr id="14" name="Google Shape;976;p34">
              <a:extLst>
                <a:ext uri="{FF2B5EF4-FFF2-40B4-BE49-F238E27FC236}">
                  <a16:creationId xmlns:a16="http://schemas.microsoft.com/office/drawing/2014/main" id="{2156D828-B29D-BE3E-0075-52F5EB67944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1667250" y="2714375"/>
              <a:ext cx="69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977;p34">
              <a:extLst>
                <a:ext uri="{FF2B5EF4-FFF2-40B4-BE49-F238E27FC236}">
                  <a16:creationId xmlns:a16="http://schemas.microsoft.com/office/drawing/2014/main" id="{9023AA91-5122-E808-7403-69FF18A23912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3373350" y="2714375"/>
              <a:ext cx="69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978;p34">
              <a:extLst>
                <a:ext uri="{FF2B5EF4-FFF2-40B4-BE49-F238E27FC236}">
                  <a16:creationId xmlns:a16="http://schemas.microsoft.com/office/drawing/2014/main" id="{22D52EE3-E479-548A-A6DB-24ED8395C04C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5079450" y="2714375"/>
              <a:ext cx="631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979;p34">
              <a:extLst>
                <a:ext uri="{FF2B5EF4-FFF2-40B4-BE49-F238E27FC236}">
                  <a16:creationId xmlns:a16="http://schemas.microsoft.com/office/drawing/2014/main" id="{404CD760-F9C1-2711-620B-F17A5A275E6E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6725825" y="2714375"/>
              <a:ext cx="75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" name="Google Shape;980;p34">
              <a:extLst>
                <a:ext uri="{FF2B5EF4-FFF2-40B4-BE49-F238E27FC236}">
                  <a16:creationId xmlns:a16="http://schemas.microsoft.com/office/drawing/2014/main" id="{84CE0EB9-C4CF-413C-6EC3-4709CC2C2355}"/>
                </a:ext>
              </a:extLst>
            </p:cNvPr>
            <p:cNvSpPr/>
            <p:nvPr/>
          </p:nvSpPr>
          <p:spPr>
            <a:xfrm>
              <a:off x="3604750" y="1023275"/>
              <a:ext cx="1970700" cy="713400"/>
            </a:xfrm>
            <a:prstGeom prst="roundRect">
              <a:avLst>
                <a:gd name="adj" fmla="val 50000"/>
              </a:avLst>
            </a:prstGeom>
            <a:solidFill>
              <a:srgbClr val="0363E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9" name="Google Shape;981;p34">
              <a:extLst>
                <a:ext uri="{FF2B5EF4-FFF2-40B4-BE49-F238E27FC236}">
                  <a16:creationId xmlns:a16="http://schemas.microsoft.com/office/drawing/2014/main" id="{15B650E6-D6FF-1936-C763-A98B91BF5649}"/>
                </a:ext>
              </a:extLst>
            </p:cNvPr>
            <p:cNvSpPr txBox="1"/>
            <p:nvPr/>
          </p:nvSpPr>
          <p:spPr>
            <a:xfrm>
              <a:off x="3769150" y="1194300"/>
              <a:ext cx="1641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ROI model</a:t>
              </a:r>
              <a:endParaRPr sz="2400" b="1">
                <a:solidFill>
                  <a:schemeClr val="accen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0" name="Google Shape;982;p34">
              <a:extLst>
                <a:ext uri="{FF2B5EF4-FFF2-40B4-BE49-F238E27FC236}">
                  <a16:creationId xmlns:a16="http://schemas.microsoft.com/office/drawing/2014/main" id="{FF9FFD95-BE15-EB91-6705-F0971AA20423}"/>
                </a:ext>
              </a:extLst>
            </p:cNvPr>
            <p:cNvCxnSpPr>
              <a:stCxn id="18" idx="1"/>
              <a:endCxn id="9" idx="0"/>
            </p:cNvCxnSpPr>
            <p:nvPr/>
          </p:nvCxnSpPr>
          <p:spPr>
            <a:xfrm flipH="1">
              <a:off x="1159750" y="1379975"/>
              <a:ext cx="2445000" cy="827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Google Shape;983;p34">
              <a:extLst>
                <a:ext uri="{FF2B5EF4-FFF2-40B4-BE49-F238E27FC236}">
                  <a16:creationId xmlns:a16="http://schemas.microsoft.com/office/drawing/2014/main" id="{398D1E37-8EF9-62AA-F055-BABFEAB71CE9}"/>
                </a:ext>
              </a:extLst>
            </p:cNvPr>
            <p:cNvSpPr/>
            <p:nvPr/>
          </p:nvSpPr>
          <p:spPr>
            <a:xfrm>
              <a:off x="967850" y="2530988"/>
              <a:ext cx="383880" cy="366770"/>
            </a:xfrm>
            <a:custGeom>
              <a:avLst/>
              <a:gdLst/>
              <a:ahLst/>
              <a:cxnLst/>
              <a:rect l="l" t="t" r="r" b="b"/>
              <a:pathLst>
                <a:path w="11218" h="10718" extrusionOk="0">
                  <a:moveTo>
                    <a:pt x="4418" y="1721"/>
                  </a:moveTo>
                  <a:cubicBezTo>
                    <a:pt x="4567" y="1721"/>
                    <a:pt x="4716" y="1817"/>
                    <a:pt x="4740" y="2007"/>
                  </a:cubicBezTo>
                  <a:lnTo>
                    <a:pt x="4740" y="2364"/>
                  </a:lnTo>
                  <a:lnTo>
                    <a:pt x="5169" y="2364"/>
                  </a:lnTo>
                  <a:cubicBezTo>
                    <a:pt x="5184" y="2363"/>
                    <a:pt x="5198" y="2362"/>
                    <a:pt x="5212" y="2362"/>
                  </a:cubicBezTo>
                  <a:cubicBezTo>
                    <a:pt x="5630" y="2362"/>
                    <a:pt x="5630" y="3010"/>
                    <a:pt x="5212" y="3010"/>
                  </a:cubicBezTo>
                  <a:cubicBezTo>
                    <a:pt x="5198" y="3010"/>
                    <a:pt x="5184" y="3009"/>
                    <a:pt x="5169" y="3007"/>
                  </a:cubicBezTo>
                  <a:lnTo>
                    <a:pt x="4073" y="3007"/>
                  </a:lnTo>
                  <a:cubicBezTo>
                    <a:pt x="3883" y="3007"/>
                    <a:pt x="3716" y="3150"/>
                    <a:pt x="3716" y="3365"/>
                  </a:cubicBezTo>
                  <a:cubicBezTo>
                    <a:pt x="3716" y="3460"/>
                    <a:pt x="3764" y="3555"/>
                    <a:pt x="3835" y="3603"/>
                  </a:cubicBezTo>
                  <a:cubicBezTo>
                    <a:pt x="3883" y="3674"/>
                    <a:pt x="3978" y="3722"/>
                    <a:pt x="4073" y="3722"/>
                  </a:cubicBezTo>
                  <a:lnTo>
                    <a:pt x="4764" y="3722"/>
                  </a:lnTo>
                  <a:cubicBezTo>
                    <a:pt x="5645" y="3722"/>
                    <a:pt x="6074" y="4794"/>
                    <a:pt x="5454" y="5413"/>
                  </a:cubicBezTo>
                  <a:cubicBezTo>
                    <a:pt x="5288" y="5603"/>
                    <a:pt x="5026" y="5698"/>
                    <a:pt x="4764" y="5698"/>
                  </a:cubicBezTo>
                  <a:lnTo>
                    <a:pt x="4740" y="5698"/>
                  </a:lnTo>
                  <a:lnTo>
                    <a:pt x="4740" y="6080"/>
                  </a:lnTo>
                  <a:cubicBezTo>
                    <a:pt x="4728" y="6258"/>
                    <a:pt x="4579" y="6347"/>
                    <a:pt x="4430" y="6347"/>
                  </a:cubicBezTo>
                  <a:cubicBezTo>
                    <a:pt x="4282" y="6347"/>
                    <a:pt x="4133" y="6258"/>
                    <a:pt x="4121" y="6080"/>
                  </a:cubicBezTo>
                  <a:lnTo>
                    <a:pt x="4121" y="5698"/>
                  </a:lnTo>
                  <a:lnTo>
                    <a:pt x="3668" y="5698"/>
                  </a:lnTo>
                  <a:cubicBezTo>
                    <a:pt x="3263" y="5698"/>
                    <a:pt x="3263" y="5079"/>
                    <a:pt x="3668" y="5079"/>
                  </a:cubicBezTo>
                  <a:lnTo>
                    <a:pt x="4764" y="5079"/>
                  </a:lnTo>
                  <a:cubicBezTo>
                    <a:pt x="4859" y="5079"/>
                    <a:pt x="4954" y="5056"/>
                    <a:pt x="5026" y="4984"/>
                  </a:cubicBezTo>
                  <a:cubicBezTo>
                    <a:pt x="5169" y="4841"/>
                    <a:pt x="5169" y="4603"/>
                    <a:pt x="5026" y="4460"/>
                  </a:cubicBezTo>
                  <a:cubicBezTo>
                    <a:pt x="4954" y="4413"/>
                    <a:pt x="4859" y="4365"/>
                    <a:pt x="4764" y="4365"/>
                  </a:cubicBezTo>
                  <a:lnTo>
                    <a:pt x="4073" y="4365"/>
                  </a:lnTo>
                  <a:cubicBezTo>
                    <a:pt x="3525" y="4365"/>
                    <a:pt x="3097" y="3912"/>
                    <a:pt x="3097" y="3388"/>
                  </a:cubicBezTo>
                  <a:cubicBezTo>
                    <a:pt x="3097" y="2841"/>
                    <a:pt x="3525" y="2388"/>
                    <a:pt x="4073" y="2388"/>
                  </a:cubicBezTo>
                  <a:lnTo>
                    <a:pt x="4097" y="2388"/>
                  </a:lnTo>
                  <a:lnTo>
                    <a:pt x="4097" y="2007"/>
                  </a:lnTo>
                  <a:cubicBezTo>
                    <a:pt x="4121" y="1817"/>
                    <a:pt x="4270" y="1721"/>
                    <a:pt x="4418" y="1721"/>
                  </a:cubicBezTo>
                  <a:close/>
                  <a:moveTo>
                    <a:pt x="4413" y="0"/>
                  </a:moveTo>
                  <a:cubicBezTo>
                    <a:pt x="3383" y="0"/>
                    <a:pt x="2353" y="394"/>
                    <a:pt x="1573" y="1174"/>
                  </a:cubicBezTo>
                  <a:cubicBezTo>
                    <a:pt x="49" y="2698"/>
                    <a:pt x="1" y="5175"/>
                    <a:pt x="1477" y="6746"/>
                  </a:cubicBezTo>
                  <a:cubicBezTo>
                    <a:pt x="2265" y="7598"/>
                    <a:pt x="3346" y="8037"/>
                    <a:pt x="4432" y="8037"/>
                  </a:cubicBezTo>
                  <a:cubicBezTo>
                    <a:pt x="5351" y="8037"/>
                    <a:pt x="6273" y="7723"/>
                    <a:pt x="7026" y="7080"/>
                  </a:cubicBezTo>
                  <a:lnTo>
                    <a:pt x="7383" y="7413"/>
                  </a:lnTo>
                  <a:cubicBezTo>
                    <a:pt x="7169" y="7818"/>
                    <a:pt x="7240" y="8294"/>
                    <a:pt x="7574" y="8604"/>
                  </a:cubicBezTo>
                  <a:lnTo>
                    <a:pt x="9384" y="10414"/>
                  </a:lnTo>
                  <a:cubicBezTo>
                    <a:pt x="9574" y="10616"/>
                    <a:pt x="9836" y="10717"/>
                    <a:pt x="10098" y="10717"/>
                  </a:cubicBezTo>
                  <a:cubicBezTo>
                    <a:pt x="10360" y="10717"/>
                    <a:pt x="10622" y="10616"/>
                    <a:pt x="10813" y="10414"/>
                  </a:cubicBezTo>
                  <a:cubicBezTo>
                    <a:pt x="11217" y="10009"/>
                    <a:pt x="11217" y="9366"/>
                    <a:pt x="10813" y="8961"/>
                  </a:cubicBezTo>
                  <a:lnTo>
                    <a:pt x="10813" y="8985"/>
                  </a:lnTo>
                  <a:lnTo>
                    <a:pt x="9003" y="7175"/>
                  </a:lnTo>
                  <a:cubicBezTo>
                    <a:pt x="8811" y="6969"/>
                    <a:pt x="8556" y="6863"/>
                    <a:pt x="8293" y="6863"/>
                  </a:cubicBezTo>
                  <a:cubicBezTo>
                    <a:pt x="8131" y="6863"/>
                    <a:pt x="7966" y="6903"/>
                    <a:pt x="7812" y="6984"/>
                  </a:cubicBezTo>
                  <a:lnTo>
                    <a:pt x="7479" y="6627"/>
                  </a:lnTo>
                  <a:cubicBezTo>
                    <a:pt x="8884" y="4984"/>
                    <a:pt x="8717" y="2531"/>
                    <a:pt x="7145" y="1079"/>
                  </a:cubicBezTo>
                  <a:cubicBezTo>
                    <a:pt x="6378" y="358"/>
                    <a:pt x="539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22" name="Google Shape;984;p34">
              <a:extLst>
                <a:ext uri="{FF2B5EF4-FFF2-40B4-BE49-F238E27FC236}">
                  <a16:creationId xmlns:a16="http://schemas.microsoft.com/office/drawing/2014/main" id="{B27CE6F8-F0F2-81D0-3F47-BB8536EB2117}"/>
                </a:ext>
              </a:extLst>
            </p:cNvPr>
            <p:cNvSpPr/>
            <p:nvPr/>
          </p:nvSpPr>
          <p:spPr>
            <a:xfrm>
              <a:off x="2737104" y="2528350"/>
              <a:ext cx="257574" cy="372040"/>
            </a:xfrm>
            <a:custGeom>
              <a:avLst/>
              <a:gdLst/>
              <a:ahLst/>
              <a:cxnLst/>
              <a:rect l="l" t="t" r="r" b="b"/>
              <a:pathLst>
                <a:path w="7527" h="10872" extrusionOk="0">
                  <a:moveTo>
                    <a:pt x="3394" y="1370"/>
                  </a:moveTo>
                  <a:cubicBezTo>
                    <a:pt x="3555" y="1370"/>
                    <a:pt x="3716" y="1477"/>
                    <a:pt x="3716" y="1691"/>
                  </a:cubicBezTo>
                  <a:lnTo>
                    <a:pt x="3716" y="2072"/>
                  </a:lnTo>
                  <a:cubicBezTo>
                    <a:pt x="3978" y="2120"/>
                    <a:pt x="4216" y="2239"/>
                    <a:pt x="4406" y="2430"/>
                  </a:cubicBezTo>
                  <a:lnTo>
                    <a:pt x="4454" y="2477"/>
                  </a:lnTo>
                  <a:cubicBezTo>
                    <a:pt x="4690" y="2714"/>
                    <a:pt x="4482" y="3034"/>
                    <a:pt x="4233" y="3034"/>
                  </a:cubicBezTo>
                  <a:cubicBezTo>
                    <a:pt x="4156" y="3034"/>
                    <a:pt x="4075" y="3003"/>
                    <a:pt x="4001" y="2930"/>
                  </a:cubicBezTo>
                  <a:lnTo>
                    <a:pt x="3954" y="2882"/>
                  </a:lnTo>
                  <a:cubicBezTo>
                    <a:pt x="3835" y="2763"/>
                    <a:pt x="3668" y="2692"/>
                    <a:pt x="3478" y="2692"/>
                  </a:cubicBezTo>
                  <a:lnTo>
                    <a:pt x="3216" y="2692"/>
                  </a:lnTo>
                  <a:cubicBezTo>
                    <a:pt x="2882" y="2692"/>
                    <a:pt x="2716" y="3073"/>
                    <a:pt x="2954" y="3311"/>
                  </a:cubicBezTo>
                  <a:cubicBezTo>
                    <a:pt x="3025" y="3382"/>
                    <a:pt x="3120" y="3406"/>
                    <a:pt x="3216" y="3406"/>
                  </a:cubicBezTo>
                  <a:lnTo>
                    <a:pt x="3740" y="3406"/>
                  </a:lnTo>
                  <a:cubicBezTo>
                    <a:pt x="4621" y="3430"/>
                    <a:pt x="5049" y="4502"/>
                    <a:pt x="4430" y="5121"/>
                  </a:cubicBezTo>
                  <a:lnTo>
                    <a:pt x="4454" y="5121"/>
                  </a:lnTo>
                  <a:cubicBezTo>
                    <a:pt x="4263" y="5311"/>
                    <a:pt x="4001" y="5406"/>
                    <a:pt x="3740" y="5406"/>
                  </a:cubicBezTo>
                  <a:lnTo>
                    <a:pt x="3716" y="5406"/>
                  </a:lnTo>
                  <a:lnTo>
                    <a:pt x="3716" y="5788"/>
                  </a:lnTo>
                  <a:cubicBezTo>
                    <a:pt x="3716" y="6002"/>
                    <a:pt x="3555" y="6109"/>
                    <a:pt x="3394" y="6109"/>
                  </a:cubicBezTo>
                  <a:cubicBezTo>
                    <a:pt x="3233" y="6109"/>
                    <a:pt x="3073" y="6002"/>
                    <a:pt x="3073" y="5788"/>
                  </a:cubicBezTo>
                  <a:lnTo>
                    <a:pt x="3073" y="5383"/>
                  </a:lnTo>
                  <a:cubicBezTo>
                    <a:pt x="2787" y="5335"/>
                    <a:pt x="2525" y="5192"/>
                    <a:pt x="2311" y="4978"/>
                  </a:cubicBezTo>
                  <a:cubicBezTo>
                    <a:pt x="2089" y="4756"/>
                    <a:pt x="2297" y="4434"/>
                    <a:pt x="2546" y="4434"/>
                  </a:cubicBezTo>
                  <a:cubicBezTo>
                    <a:pt x="2618" y="4434"/>
                    <a:pt x="2694" y="4461"/>
                    <a:pt x="2763" y="4525"/>
                  </a:cubicBezTo>
                  <a:cubicBezTo>
                    <a:pt x="2930" y="4692"/>
                    <a:pt x="3144" y="4787"/>
                    <a:pt x="3359" y="4787"/>
                  </a:cubicBezTo>
                  <a:lnTo>
                    <a:pt x="3740" y="4787"/>
                  </a:lnTo>
                  <a:cubicBezTo>
                    <a:pt x="3835" y="4787"/>
                    <a:pt x="3930" y="4740"/>
                    <a:pt x="4001" y="4668"/>
                  </a:cubicBezTo>
                  <a:cubicBezTo>
                    <a:pt x="4216" y="4454"/>
                    <a:pt x="4049" y="4049"/>
                    <a:pt x="3740" y="4049"/>
                  </a:cubicBezTo>
                  <a:lnTo>
                    <a:pt x="3216" y="4049"/>
                  </a:lnTo>
                  <a:cubicBezTo>
                    <a:pt x="1977" y="4049"/>
                    <a:pt x="1858" y="2263"/>
                    <a:pt x="3073" y="2072"/>
                  </a:cubicBezTo>
                  <a:lnTo>
                    <a:pt x="3073" y="1691"/>
                  </a:lnTo>
                  <a:cubicBezTo>
                    <a:pt x="3073" y="1477"/>
                    <a:pt x="3233" y="1370"/>
                    <a:pt x="3394" y="1370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10550"/>
                  </a:lnTo>
                  <a:cubicBezTo>
                    <a:pt x="1" y="10765"/>
                    <a:pt x="161" y="10872"/>
                    <a:pt x="322" y="10872"/>
                  </a:cubicBezTo>
                  <a:cubicBezTo>
                    <a:pt x="483" y="10872"/>
                    <a:pt x="644" y="10765"/>
                    <a:pt x="644" y="10550"/>
                  </a:cubicBezTo>
                  <a:lnTo>
                    <a:pt x="644" y="7455"/>
                  </a:lnTo>
                  <a:lnTo>
                    <a:pt x="7145" y="7455"/>
                  </a:lnTo>
                  <a:cubicBezTo>
                    <a:pt x="7240" y="7455"/>
                    <a:pt x="7336" y="7407"/>
                    <a:pt x="7407" y="7312"/>
                  </a:cubicBezTo>
                  <a:cubicBezTo>
                    <a:pt x="7455" y="7240"/>
                    <a:pt x="7478" y="7121"/>
                    <a:pt x="7455" y="7026"/>
                  </a:cubicBezTo>
                  <a:lnTo>
                    <a:pt x="6121" y="3406"/>
                  </a:lnTo>
                  <a:lnTo>
                    <a:pt x="7431" y="453"/>
                  </a:lnTo>
                  <a:cubicBezTo>
                    <a:pt x="7526" y="239"/>
                    <a:pt x="7359" y="1"/>
                    <a:pt x="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23" name="Google Shape;985;p34">
              <a:extLst>
                <a:ext uri="{FF2B5EF4-FFF2-40B4-BE49-F238E27FC236}">
                  <a16:creationId xmlns:a16="http://schemas.microsoft.com/office/drawing/2014/main" id="{A7CB1894-49F9-DA45-CAC4-8994C6C7C7DA}"/>
                </a:ext>
              </a:extLst>
            </p:cNvPr>
            <p:cNvGrpSpPr/>
            <p:nvPr/>
          </p:nvGrpSpPr>
          <p:grpSpPr>
            <a:xfrm>
              <a:off x="4386602" y="2530921"/>
              <a:ext cx="370808" cy="366907"/>
              <a:chOff x="3192227" y="3217946"/>
              <a:chExt cx="370808" cy="366907"/>
            </a:xfrm>
          </p:grpSpPr>
          <p:sp>
            <p:nvSpPr>
              <p:cNvPr id="35" name="Google Shape;986;p34">
                <a:extLst>
                  <a:ext uri="{FF2B5EF4-FFF2-40B4-BE49-F238E27FC236}">
                    <a16:creationId xmlns:a16="http://schemas.microsoft.com/office/drawing/2014/main" id="{A7876AD3-C114-E50D-939B-DE9DA2C979FC}"/>
                  </a:ext>
                </a:extLst>
              </p:cNvPr>
              <p:cNvSpPr/>
              <p:nvPr/>
            </p:nvSpPr>
            <p:spPr>
              <a:xfrm>
                <a:off x="3448124" y="3378575"/>
                <a:ext cx="102694" cy="35863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048" extrusionOk="0">
                    <a:moveTo>
                      <a:pt x="333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310"/>
                    </a:lnTo>
                    <a:cubicBezTo>
                      <a:pt x="3001" y="143"/>
                      <a:pt x="2858" y="0"/>
                      <a:pt x="2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6" name="Google Shape;987;p34">
                <a:extLst>
                  <a:ext uri="{FF2B5EF4-FFF2-40B4-BE49-F238E27FC236}">
                    <a16:creationId xmlns:a16="http://schemas.microsoft.com/office/drawing/2014/main" id="{B4D8A2CB-7DC6-6CA3-CB4A-D7E499F2621D}"/>
                  </a:ext>
                </a:extLst>
              </p:cNvPr>
              <p:cNvSpPr/>
              <p:nvPr/>
            </p:nvSpPr>
            <p:spPr>
              <a:xfrm>
                <a:off x="3448124" y="3548887"/>
                <a:ext cx="102660" cy="3596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1051" extrusionOk="0">
                    <a:moveTo>
                      <a:pt x="0" y="0"/>
                    </a:moveTo>
                    <a:lnTo>
                      <a:pt x="0" y="739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2667" y="1048"/>
                    </a:lnTo>
                    <a:cubicBezTo>
                      <a:pt x="2678" y="1050"/>
                      <a:pt x="2689" y="1050"/>
                      <a:pt x="2699" y="1050"/>
                    </a:cubicBezTo>
                    <a:cubicBezTo>
                      <a:pt x="2855" y="1050"/>
                      <a:pt x="2999" y="894"/>
                      <a:pt x="2977" y="739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7" name="Google Shape;988;p34">
                <a:extLst>
                  <a:ext uri="{FF2B5EF4-FFF2-40B4-BE49-F238E27FC236}">
                    <a16:creationId xmlns:a16="http://schemas.microsoft.com/office/drawing/2014/main" id="{6814BA97-1ECF-E8D9-8A1B-77241F47B542}"/>
                  </a:ext>
                </a:extLst>
              </p:cNvPr>
              <p:cNvSpPr/>
              <p:nvPr/>
            </p:nvSpPr>
            <p:spPr>
              <a:xfrm>
                <a:off x="3448124" y="3491843"/>
                <a:ext cx="101873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49" extrusionOk="0">
                    <a:moveTo>
                      <a:pt x="0" y="0"/>
                    </a:move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8" name="Google Shape;989;p34">
                <a:extLst>
                  <a:ext uri="{FF2B5EF4-FFF2-40B4-BE49-F238E27FC236}">
                    <a16:creationId xmlns:a16="http://schemas.microsoft.com/office/drawing/2014/main" id="{9E84BB96-EF77-AAE0-C8C5-7AF502048B2A}"/>
                  </a:ext>
                </a:extLst>
              </p:cNvPr>
              <p:cNvSpPr/>
              <p:nvPr/>
            </p:nvSpPr>
            <p:spPr>
              <a:xfrm>
                <a:off x="3448124" y="3435619"/>
                <a:ext cx="101873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2977" y="1024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9" name="Google Shape;990;p34">
                <a:extLst>
                  <a:ext uri="{FF2B5EF4-FFF2-40B4-BE49-F238E27FC236}">
                    <a16:creationId xmlns:a16="http://schemas.microsoft.com/office/drawing/2014/main" id="{61A8A180-7355-06C5-719F-2C86D4351382}"/>
                  </a:ext>
                </a:extLst>
              </p:cNvPr>
              <p:cNvSpPr/>
              <p:nvPr/>
            </p:nvSpPr>
            <p:spPr>
              <a:xfrm>
                <a:off x="3321784" y="3435517"/>
                <a:ext cx="101907" cy="35178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1028" extrusionOk="0">
                    <a:moveTo>
                      <a:pt x="278" y="1"/>
                    </a:moveTo>
                    <a:cubicBezTo>
                      <a:pt x="126" y="1"/>
                      <a:pt x="1" y="157"/>
                      <a:pt x="1" y="313"/>
                    </a:cubicBezTo>
                    <a:lnTo>
                      <a:pt x="1" y="1027"/>
                    </a:lnTo>
                    <a:lnTo>
                      <a:pt x="2978" y="1027"/>
                    </a:lnTo>
                    <a:lnTo>
                      <a:pt x="2978" y="313"/>
                    </a:lnTo>
                    <a:cubicBezTo>
                      <a:pt x="2978" y="157"/>
                      <a:pt x="2853" y="1"/>
                      <a:pt x="2700" y="1"/>
                    </a:cubicBezTo>
                    <a:cubicBezTo>
                      <a:pt x="2689" y="1"/>
                      <a:pt x="2679" y="2"/>
                      <a:pt x="2668" y="3"/>
                    </a:cubicBezTo>
                    <a:lnTo>
                      <a:pt x="310" y="3"/>
                    </a:lnTo>
                    <a:cubicBezTo>
                      <a:pt x="300" y="2"/>
                      <a:pt x="289" y="1"/>
                      <a:pt x="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0" name="Google Shape;991;p34">
                <a:extLst>
                  <a:ext uri="{FF2B5EF4-FFF2-40B4-BE49-F238E27FC236}">
                    <a16:creationId xmlns:a16="http://schemas.microsoft.com/office/drawing/2014/main" id="{16CF31D6-E7D6-E7E2-6C4B-D37B0E12719F}"/>
                  </a:ext>
                </a:extLst>
              </p:cNvPr>
              <p:cNvSpPr/>
              <p:nvPr/>
            </p:nvSpPr>
            <p:spPr>
              <a:xfrm>
                <a:off x="3194657" y="3491843"/>
                <a:ext cx="102728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1049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25" y="334"/>
                    </a:cubicBezTo>
                    <a:lnTo>
                      <a:pt x="25" y="1048"/>
                    </a:lnTo>
                    <a:lnTo>
                      <a:pt x="3001" y="1048"/>
                    </a:lnTo>
                    <a:lnTo>
                      <a:pt x="3001" y="334"/>
                    </a:lnTo>
                    <a:cubicBezTo>
                      <a:pt x="2978" y="167"/>
                      <a:pt x="2858" y="24"/>
                      <a:pt x="2692" y="24"/>
                    </a:cubicBezTo>
                    <a:lnTo>
                      <a:pt x="334" y="2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1" name="Google Shape;992;p34">
                <a:extLst>
                  <a:ext uri="{FF2B5EF4-FFF2-40B4-BE49-F238E27FC236}">
                    <a16:creationId xmlns:a16="http://schemas.microsoft.com/office/drawing/2014/main" id="{AFEB9DF2-A3F6-0B21-0E7C-C55306E2C5BE}"/>
                  </a:ext>
                </a:extLst>
              </p:cNvPr>
              <p:cNvSpPr/>
              <p:nvPr/>
            </p:nvSpPr>
            <p:spPr>
              <a:xfrm>
                <a:off x="3321031" y="3548887"/>
                <a:ext cx="102660" cy="3596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1051" extrusionOk="0">
                    <a:moveTo>
                      <a:pt x="23" y="0"/>
                    </a:moveTo>
                    <a:lnTo>
                      <a:pt x="23" y="739"/>
                    </a:lnTo>
                    <a:cubicBezTo>
                      <a:pt x="0" y="894"/>
                      <a:pt x="124" y="1050"/>
                      <a:pt x="296" y="1050"/>
                    </a:cubicBezTo>
                    <a:cubicBezTo>
                      <a:pt x="308" y="1050"/>
                      <a:pt x="320" y="1050"/>
                      <a:pt x="332" y="1048"/>
                    </a:cubicBezTo>
                    <a:lnTo>
                      <a:pt x="2690" y="1048"/>
                    </a:lnTo>
                    <a:cubicBezTo>
                      <a:pt x="2701" y="1050"/>
                      <a:pt x="2711" y="1050"/>
                      <a:pt x="2722" y="1050"/>
                    </a:cubicBezTo>
                    <a:cubicBezTo>
                      <a:pt x="2875" y="1050"/>
                      <a:pt x="3000" y="894"/>
                      <a:pt x="3000" y="739"/>
                    </a:cubicBezTo>
                    <a:lnTo>
                      <a:pt x="3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2" name="Google Shape;993;p34">
                <a:extLst>
                  <a:ext uri="{FF2B5EF4-FFF2-40B4-BE49-F238E27FC236}">
                    <a16:creationId xmlns:a16="http://schemas.microsoft.com/office/drawing/2014/main" id="{0E2F2675-F7BB-4F08-759E-0E6888D82E80}"/>
                  </a:ext>
                </a:extLst>
              </p:cNvPr>
              <p:cNvSpPr/>
              <p:nvPr/>
            </p:nvSpPr>
            <p:spPr>
              <a:xfrm>
                <a:off x="3194657" y="3548887"/>
                <a:ext cx="102728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1049" extrusionOk="0">
                    <a:moveTo>
                      <a:pt x="25" y="0"/>
                    </a:moveTo>
                    <a:lnTo>
                      <a:pt x="25" y="739"/>
                    </a:lnTo>
                    <a:cubicBezTo>
                      <a:pt x="1" y="905"/>
                      <a:pt x="167" y="1048"/>
                      <a:pt x="334" y="1048"/>
                    </a:cubicBezTo>
                    <a:lnTo>
                      <a:pt x="2692" y="1048"/>
                    </a:lnTo>
                    <a:cubicBezTo>
                      <a:pt x="2858" y="1024"/>
                      <a:pt x="2978" y="905"/>
                      <a:pt x="3001" y="739"/>
                    </a:cubicBez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3" name="Google Shape;994;p34">
                <a:extLst>
                  <a:ext uri="{FF2B5EF4-FFF2-40B4-BE49-F238E27FC236}">
                    <a16:creationId xmlns:a16="http://schemas.microsoft.com/office/drawing/2014/main" id="{34E79B0B-1F9F-C195-2966-DE35B1B71AF2}"/>
                  </a:ext>
                </a:extLst>
              </p:cNvPr>
              <p:cNvSpPr/>
              <p:nvPr/>
            </p:nvSpPr>
            <p:spPr>
              <a:xfrm>
                <a:off x="3321784" y="3491843"/>
                <a:ext cx="101907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1049" extrusionOk="0">
                    <a:moveTo>
                      <a:pt x="1" y="0"/>
                    </a:moveTo>
                    <a:lnTo>
                      <a:pt x="1" y="1048"/>
                    </a:lnTo>
                    <a:lnTo>
                      <a:pt x="2978" y="1048"/>
                    </a:lnTo>
                    <a:lnTo>
                      <a:pt x="29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4" name="Google Shape;995;p34">
                <a:extLst>
                  <a:ext uri="{FF2B5EF4-FFF2-40B4-BE49-F238E27FC236}">
                    <a16:creationId xmlns:a16="http://schemas.microsoft.com/office/drawing/2014/main" id="{A29F7586-0CAF-D17F-CB42-D3760CC80F29}"/>
                  </a:ext>
                </a:extLst>
              </p:cNvPr>
              <p:cNvSpPr/>
              <p:nvPr/>
            </p:nvSpPr>
            <p:spPr>
              <a:xfrm>
                <a:off x="3192227" y="3217946"/>
                <a:ext cx="370808" cy="215244"/>
              </a:xfrm>
              <a:custGeom>
                <a:avLst/>
                <a:gdLst/>
                <a:ahLst/>
                <a:cxnLst/>
                <a:rect l="l" t="t" r="r" b="b"/>
                <a:pathLst>
                  <a:path w="10836" h="6290" extrusionOk="0">
                    <a:moveTo>
                      <a:pt x="10539" y="0"/>
                    </a:moveTo>
                    <a:cubicBezTo>
                      <a:pt x="10527" y="0"/>
                      <a:pt x="10515" y="1"/>
                      <a:pt x="10502" y="3"/>
                    </a:cubicBezTo>
                    <a:lnTo>
                      <a:pt x="8478" y="3"/>
                    </a:lnTo>
                    <a:cubicBezTo>
                      <a:pt x="8464" y="1"/>
                      <a:pt x="8449" y="0"/>
                      <a:pt x="8436" y="0"/>
                    </a:cubicBezTo>
                    <a:cubicBezTo>
                      <a:pt x="8040" y="0"/>
                      <a:pt x="8040" y="624"/>
                      <a:pt x="8436" y="624"/>
                    </a:cubicBezTo>
                    <a:cubicBezTo>
                      <a:pt x="8449" y="624"/>
                      <a:pt x="8464" y="623"/>
                      <a:pt x="8478" y="622"/>
                    </a:cubicBezTo>
                    <a:lnTo>
                      <a:pt x="9788" y="622"/>
                    </a:lnTo>
                    <a:lnTo>
                      <a:pt x="7049" y="3599"/>
                    </a:lnTo>
                    <a:lnTo>
                      <a:pt x="3525" y="2646"/>
                    </a:lnTo>
                    <a:cubicBezTo>
                      <a:pt x="3492" y="2633"/>
                      <a:pt x="3460" y="2627"/>
                      <a:pt x="3430" y="2627"/>
                    </a:cubicBezTo>
                    <a:cubicBezTo>
                      <a:pt x="3353" y="2627"/>
                      <a:pt x="3284" y="2666"/>
                      <a:pt x="3215" y="2718"/>
                    </a:cubicBezTo>
                    <a:lnTo>
                      <a:pt x="191" y="5742"/>
                    </a:lnTo>
                    <a:cubicBezTo>
                      <a:pt x="0" y="5932"/>
                      <a:pt x="143" y="6266"/>
                      <a:pt x="429" y="6290"/>
                    </a:cubicBezTo>
                    <a:cubicBezTo>
                      <a:pt x="500" y="6290"/>
                      <a:pt x="572" y="6242"/>
                      <a:pt x="643" y="6194"/>
                    </a:cubicBezTo>
                    <a:lnTo>
                      <a:pt x="3549" y="3289"/>
                    </a:lnTo>
                    <a:lnTo>
                      <a:pt x="7073" y="4242"/>
                    </a:lnTo>
                    <a:cubicBezTo>
                      <a:pt x="7100" y="4255"/>
                      <a:pt x="7128" y="4261"/>
                      <a:pt x="7157" y="4261"/>
                    </a:cubicBezTo>
                    <a:cubicBezTo>
                      <a:pt x="7233" y="4261"/>
                      <a:pt x="7314" y="4222"/>
                      <a:pt x="7383" y="4170"/>
                    </a:cubicBezTo>
                    <a:lnTo>
                      <a:pt x="10193" y="1098"/>
                    </a:lnTo>
                    <a:lnTo>
                      <a:pt x="10193" y="2313"/>
                    </a:lnTo>
                    <a:cubicBezTo>
                      <a:pt x="10169" y="2551"/>
                      <a:pt x="10336" y="2670"/>
                      <a:pt x="10502" y="2670"/>
                    </a:cubicBezTo>
                    <a:cubicBezTo>
                      <a:pt x="10669" y="2670"/>
                      <a:pt x="10836" y="2551"/>
                      <a:pt x="10812" y="2313"/>
                    </a:cubicBezTo>
                    <a:lnTo>
                      <a:pt x="10812" y="312"/>
                    </a:lnTo>
                    <a:cubicBezTo>
                      <a:pt x="10834" y="136"/>
                      <a:pt x="10693" y="0"/>
                      <a:pt x="10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24" name="Google Shape;996;p34">
              <a:extLst>
                <a:ext uri="{FF2B5EF4-FFF2-40B4-BE49-F238E27FC236}">
                  <a16:creationId xmlns:a16="http://schemas.microsoft.com/office/drawing/2014/main" id="{341235DC-37E4-C265-CA41-ACB48C74A3B8}"/>
                </a:ext>
              </a:extLst>
            </p:cNvPr>
            <p:cNvGrpSpPr/>
            <p:nvPr/>
          </p:nvGrpSpPr>
          <p:grpSpPr>
            <a:xfrm>
              <a:off x="7799606" y="2530952"/>
              <a:ext cx="369200" cy="366838"/>
              <a:chOff x="3996306" y="3462223"/>
              <a:chExt cx="369200" cy="366838"/>
            </a:xfrm>
          </p:grpSpPr>
          <p:sp>
            <p:nvSpPr>
              <p:cNvPr id="28" name="Google Shape;997;p34">
                <a:extLst>
                  <a:ext uri="{FF2B5EF4-FFF2-40B4-BE49-F238E27FC236}">
                    <a16:creationId xmlns:a16="http://schemas.microsoft.com/office/drawing/2014/main" id="{B1F6C95F-E9A4-DC2B-ABBE-6D2CC4DD6724}"/>
                  </a:ext>
                </a:extLst>
              </p:cNvPr>
              <p:cNvSpPr/>
              <p:nvPr/>
            </p:nvSpPr>
            <p:spPr>
              <a:xfrm>
                <a:off x="4129148" y="3759663"/>
                <a:ext cx="10187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2026" extrusionOk="0">
                    <a:moveTo>
                      <a:pt x="1477" y="1"/>
                    </a:moveTo>
                    <a:cubicBezTo>
                      <a:pt x="667" y="1"/>
                      <a:pt x="0" y="668"/>
                      <a:pt x="0" y="1477"/>
                    </a:cubicBezTo>
                    <a:lnTo>
                      <a:pt x="0" y="1716"/>
                    </a:lnTo>
                    <a:cubicBezTo>
                      <a:pt x="0" y="1882"/>
                      <a:pt x="143" y="2025"/>
                      <a:pt x="310" y="2025"/>
                    </a:cubicBezTo>
                    <a:lnTo>
                      <a:pt x="2667" y="2025"/>
                    </a:lnTo>
                    <a:cubicBezTo>
                      <a:pt x="2834" y="2025"/>
                      <a:pt x="2977" y="1882"/>
                      <a:pt x="2977" y="1692"/>
                    </a:cubicBezTo>
                    <a:lnTo>
                      <a:pt x="2977" y="1477"/>
                    </a:lnTo>
                    <a:cubicBezTo>
                      <a:pt x="2977" y="668"/>
                      <a:pt x="2310" y="1"/>
                      <a:pt x="1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9" name="Google Shape;998;p34">
                <a:extLst>
                  <a:ext uri="{FF2B5EF4-FFF2-40B4-BE49-F238E27FC236}">
                    <a16:creationId xmlns:a16="http://schemas.microsoft.com/office/drawing/2014/main" id="{4816E483-AB9E-7F8F-9952-0D31FE6D3EFD}"/>
                  </a:ext>
                </a:extLst>
              </p:cNvPr>
              <p:cNvSpPr/>
              <p:nvPr/>
            </p:nvSpPr>
            <p:spPr>
              <a:xfrm>
                <a:off x="4140543" y="3680615"/>
                <a:ext cx="92120" cy="78980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308" extrusionOk="0">
                    <a:moveTo>
                      <a:pt x="1144" y="1"/>
                    </a:moveTo>
                    <a:cubicBezTo>
                      <a:pt x="524" y="1"/>
                      <a:pt x="1" y="501"/>
                      <a:pt x="1" y="1144"/>
                    </a:cubicBezTo>
                    <a:cubicBezTo>
                      <a:pt x="1" y="1842"/>
                      <a:pt x="575" y="2307"/>
                      <a:pt x="1175" y="2307"/>
                    </a:cubicBezTo>
                    <a:cubicBezTo>
                      <a:pt x="1456" y="2307"/>
                      <a:pt x="1742" y="2205"/>
                      <a:pt x="1977" y="1978"/>
                    </a:cubicBezTo>
                    <a:cubicBezTo>
                      <a:pt x="2692" y="1239"/>
                      <a:pt x="2191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0" name="Google Shape;999;p34">
                <a:extLst>
                  <a:ext uri="{FF2B5EF4-FFF2-40B4-BE49-F238E27FC236}">
                    <a16:creationId xmlns:a16="http://schemas.microsoft.com/office/drawing/2014/main" id="{3179D4EF-14ED-381E-13EB-351822B1ABFE}"/>
                  </a:ext>
                </a:extLst>
              </p:cNvPr>
              <p:cNvSpPr/>
              <p:nvPr/>
            </p:nvSpPr>
            <p:spPr>
              <a:xfrm>
                <a:off x="3996306" y="3759663"/>
                <a:ext cx="102694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026" extrusionOk="0">
                    <a:moveTo>
                      <a:pt x="1501" y="1"/>
                    </a:moveTo>
                    <a:cubicBezTo>
                      <a:pt x="667" y="1"/>
                      <a:pt x="24" y="668"/>
                      <a:pt x="24" y="1477"/>
                    </a:cubicBezTo>
                    <a:lnTo>
                      <a:pt x="24" y="1716"/>
                    </a:lnTo>
                    <a:cubicBezTo>
                      <a:pt x="0" y="1882"/>
                      <a:pt x="143" y="2025"/>
                      <a:pt x="334" y="2025"/>
                    </a:cubicBezTo>
                    <a:lnTo>
                      <a:pt x="2668" y="2025"/>
                    </a:lnTo>
                    <a:cubicBezTo>
                      <a:pt x="2858" y="2025"/>
                      <a:pt x="3001" y="1882"/>
                      <a:pt x="3001" y="1692"/>
                    </a:cubicBezTo>
                    <a:lnTo>
                      <a:pt x="3001" y="1477"/>
                    </a:lnTo>
                    <a:cubicBezTo>
                      <a:pt x="3001" y="668"/>
                      <a:pt x="2334" y="1"/>
                      <a:pt x="1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1" name="Google Shape;1000;p34">
                <a:extLst>
                  <a:ext uri="{FF2B5EF4-FFF2-40B4-BE49-F238E27FC236}">
                    <a16:creationId xmlns:a16="http://schemas.microsoft.com/office/drawing/2014/main" id="{C97440DA-78A6-DB21-1CD3-8DAE6F1427C7}"/>
                  </a:ext>
                </a:extLst>
              </p:cNvPr>
              <p:cNvSpPr/>
              <p:nvPr/>
            </p:nvSpPr>
            <p:spPr>
              <a:xfrm>
                <a:off x="4008523" y="3680615"/>
                <a:ext cx="92120" cy="78980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308" extrusionOk="0">
                    <a:moveTo>
                      <a:pt x="1144" y="1"/>
                    </a:moveTo>
                    <a:cubicBezTo>
                      <a:pt x="501" y="1"/>
                      <a:pt x="1" y="501"/>
                      <a:pt x="1" y="1144"/>
                    </a:cubicBezTo>
                    <a:cubicBezTo>
                      <a:pt x="1" y="1842"/>
                      <a:pt x="575" y="2307"/>
                      <a:pt x="1168" y="2307"/>
                    </a:cubicBezTo>
                    <a:cubicBezTo>
                      <a:pt x="1445" y="2307"/>
                      <a:pt x="1726" y="2205"/>
                      <a:pt x="1953" y="1978"/>
                    </a:cubicBezTo>
                    <a:cubicBezTo>
                      <a:pt x="2692" y="1239"/>
                      <a:pt x="2168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2" name="Google Shape;1001;p34">
                <a:extLst>
                  <a:ext uri="{FF2B5EF4-FFF2-40B4-BE49-F238E27FC236}">
                    <a16:creationId xmlns:a16="http://schemas.microsoft.com/office/drawing/2014/main" id="{0E69FC34-F53A-7C6B-153C-2A16633442C0}"/>
                  </a:ext>
                </a:extLst>
              </p:cNvPr>
              <p:cNvSpPr/>
              <p:nvPr/>
            </p:nvSpPr>
            <p:spPr>
              <a:xfrm>
                <a:off x="4261169" y="3759663"/>
                <a:ext cx="102694" cy="69398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028" extrusionOk="0">
                    <a:moveTo>
                      <a:pt x="1500" y="1"/>
                    </a:moveTo>
                    <a:cubicBezTo>
                      <a:pt x="667" y="1"/>
                      <a:pt x="0" y="668"/>
                      <a:pt x="0" y="1477"/>
                    </a:cubicBezTo>
                    <a:lnTo>
                      <a:pt x="0" y="1716"/>
                    </a:lnTo>
                    <a:cubicBezTo>
                      <a:pt x="0" y="1882"/>
                      <a:pt x="143" y="2025"/>
                      <a:pt x="333" y="2025"/>
                    </a:cubicBezTo>
                    <a:lnTo>
                      <a:pt x="2667" y="2025"/>
                    </a:lnTo>
                    <a:cubicBezTo>
                      <a:pt x="2680" y="2027"/>
                      <a:pt x="2692" y="2027"/>
                      <a:pt x="2704" y="2027"/>
                    </a:cubicBezTo>
                    <a:cubicBezTo>
                      <a:pt x="2876" y="2027"/>
                      <a:pt x="3001" y="1871"/>
                      <a:pt x="3001" y="1716"/>
                    </a:cubicBezTo>
                    <a:lnTo>
                      <a:pt x="3001" y="1501"/>
                    </a:lnTo>
                    <a:cubicBezTo>
                      <a:pt x="3001" y="668"/>
                      <a:pt x="2334" y="25"/>
                      <a:pt x="1500" y="25"/>
                    </a:cubicBezTo>
                    <a:lnTo>
                      <a:pt x="15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3" name="Google Shape;1002;p34">
                <a:extLst>
                  <a:ext uri="{FF2B5EF4-FFF2-40B4-BE49-F238E27FC236}">
                    <a16:creationId xmlns:a16="http://schemas.microsoft.com/office/drawing/2014/main" id="{A489DAE6-7D96-2131-89FB-13E4DF088DA9}"/>
                  </a:ext>
                </a:extLst>
              </p:cNvPr>
              <p:cNvSpPr/>
              <p:nvPr/>
            </p:nvSpPr>
            <p:spPr>
              <a:xfrm>
                <a:off x="4272564" y="3680615"/>
                <a:ext cx="92942" cy="7898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308" extrusionOk="0">
                    <a:moveTo>
                      <a:pt x="1167" y="1"/>
                    </a:moveTo>
                    <a:cubicBezTo>
                      <a:pt x="524" y="1"/>
                      <a:pt x="0" y="501"/>
                      <a:pt x="0" y="1144"/>
                    </a:cubicBezTo>
                    <a:cubicBezTo>
                      <a:pt x="0" y="1842"/>
                      <a:pt x="575" y="2307"/>
                      <a:pt x="1175" y="2307"/>
                    </a:cubicBezTo>
                    <a:cubicBezTo>
                      <a:pt x="1456" y="2307"/>
                      <a:pt x="1742" y="2205"/>
                      <a:pt x="1977" y="1978"/>
                    </a:cubicBezTo>
                    <a:cubicBezTo>
                      <a:pt x="2715" y="1239"/>
                      <a:pt x="2191" y="1"/>
                      <a:pt x="1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4" name="Google Shape;1003;p34">
                <a:extLst>
                  <a:ext uri="{FF2B5EF4-FFF2-40B4-BE49-F238E27FC236}">
                    <a16:creationId xmlns:a16="http://schemas.microsoft.com/office/drawing/2014/main" id="{94F5A0FB-15A6-B757-2389-3AF24A06A32E}"/>
                  </a:ext>
                </a:extLst>
              </p:cNvPr>
              <p:cNvSpPr/>
              <p:nvPr/>
            </p:nvSpPr>
            <p:spPr>
              <a:xfrm>
                <a:off x="4031347" y="3462223"/>
                <a:ext cx="298296" cy="193993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5669" extrusionOk="0">
                    <a:moveTo>
                      <a:pt x="3711" y="1332"/>
                    </a:moveTo>
                    <a:cubicBezTo>
                      <a:pt x="4130" y="1332"/>
                      <a:pt x="4130" y="1979"/>
                      <a:pt x="3711" y="1979"/>
                    </a:cubicBezTo>
                    <a:cubicBezTo>
                      <a:pt x="3697" y="1979"/>
                      <a:pt x="3683" y="1979"/>
                      <a:pt x="3668" y="1977"/>
                    </a:cubicBezTo>
                    <a:lnTo>
                      <a:pt x="1644" y="1977"/>
                    </a:lnTo>
                    <a:cubicBezTo>
                      <a:pt x="1263" y="1930"/>
                      <a:pt x="1263" y="1382"/>
                      <a:pt x="1644" y="1334"/>
                    </a:cubicBezTo>
                    <a:lnTo>
                      <a:pt x="3668" y="1334"/>
                    </a:lnTo>
                    <a:cubicBezTo>
                      <a:pt x="3683" y="1333"/>
                      <a:pt x="3697" y="1332"/>
                      <a:pt x="3711" y="1332"/>
                    </a:cubicBezTo>
                    <a:close/>
                    <a:moveTo>
                      <a:pt x="7029" y="1340"/>
                    </a:moveTo>
                    <a:cubicBezTo>
                      <a:pt x="7109" y="1340"/>
                      <a:pt x="7192" y="1370"/>
                      <a:pt x="7264" y="1430"/>
                    </a:cubicBezTo>
                    <a:cubicBezTo>
                      <a:pt x="7383" y="1549"/>
                      <a:pt x="7383" y="1763"/>
                      <a:pt x="7264" y="1882"/>
                    </a:cubicBezTo>
                    <a:lnTo>
                      <a:pt x="5906" y="3216"/>
                    </a:lnTo>
                    <a:cubicBezTo>
                      <a:pt x="5859" y="3287"/>
                      <a:pt x="5764" y="3311"/>
                      <a:pt x="5692" y="3311"/>
                    </a:cubicBezTo>
                    <a:lnTo>
                      <a:pt x="2787" y="3311"/>
                    </a:lnTo>
                    <a:lnTo>
                      <a:pt x="1882" y="4216"/>
                    </a:lnTo>
                    <a:cubicBezTo>
                      <a:pt x="1810" y="4287"/>
                      <a:pt x="1739" y="4311"/>
                      <a:pt x="1644" y="4311"/>
                    </a:cubicBezTo>
                    <a:cubicBezTo>
                      <a:pt x="1572" y="4311"/>
                      <a:pt x="1477" y="4287"/>
                      <a:pt x="1429" y="4216"/>
                    </a:cubicBezTo>
                    <a:cubicBezTo>
                      <a:pt x="1286" y="4097"/>
                      <a:pt x="1286" y="3906"/>
                      <a:pt x="1429" y="3787"/>
                    </a:cubicBezTo>
                    <a:lnTo>
                      <a:pt x="2429" y="2763"/>
                    </a:lnTo>
                    <a:cubicBezTo>
                      <a:pt x="2488" y="2724"/>
                      <a:pt x="2546" y="2685"/>
                      <a:pt x="2617" y="2685"/>
                    </a:cubicBezTo>
                    <a:cubicBezTo>
                      <a:pt x="2633" y="2685"/>
                      <a:pt x="2650" y="2687"/>
                      <a:pt x="2668" y="2692"/>
                    </a:cubicBezTo>
                    <a:lnTo>
                      <a:pt x="5549" y="2692"/>
                    </a:lnTo>
                    <a:lnTo>
                      <a:pt x="6811" y="1430"/>
                    </a:lnTo>
                    <a:cubicBezTo>
                      <a:pt x="6871" y="1370"/>
                      <a:pt x="6948" y="1340"/>
                      <a:pt x="7029" y="1340"/>
                    </a:cubicBezTo>
                    <a:close/>
                    <a:moveTo>
                      <a:pt x="977" y="1"/>
                    </a:moveTo>
                    <a:cubicBezTo>
                      <a:pt x="429" y="1"/>
                      <a:pt x="0" y="429"/>
                      <a:pt x="0" y="977"/>
                    </a:cubicBezTo>
                    <a:lnTo>
                      <a:pt x="0" y="4668"/>
                    </a:lnTo>
                    <a:cubicBezTo>
                      <a:pt x="0" y="4930"/>
                      <a:pt x="96" y="5192"/>
                      <a:pt x="286" y="5383"/>
                    </a:cubicBezTo>
                    <a:cubicBezTo>
                      <a:pt x="477" y="5549"/>
                      <a:pt x="715" y="5668"/>
                      <a:pt x="977" y="5668"/>
                    </a:cubicBezTo>
                    <a:lnTo>
                      <a:pt x="7716" y="5668"/>
                    </a:lnTo>
                    <a:cubicBezTo>
                      <a:pt x="7978" y="5668"/>
                      <a:pt x="8240" y="5549"/>
                      <a:pt x="8407" y="5383"/>
                    </a:cubicBezTo>
                    <a:cubicBezTo>
                      <a:pt x="8597" y="5192"/>
                      <a:pt x="8717" y="4930"/>
                      <a:pt x="8717" y="4668"/>
                    </a:cubicBezTo>
                    <a:lnTo>
                      <a:pt x="8717" y="977"/>
                    </a:lnTo>
                    <a:cubicBezTo>
                      <a:pt x="8717" y="715"/>
                      <a:pt x="8597" y="453"/>
                      <a:pt x="8407" y="286"/>
                    </a:cubicBezTo>
                    <a:cubicBezTo>
                      <a:pt x="8216" y="96"/>
                      <a:pt x="7978" y="1"/>
                      <a:pt x="7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25" name="Google Shape;1004;p34">
              <a:extLst>
                <a:ext uri="{FF2B5EF4-FFF2-40B4-BE49-F238E27FC236}">
                  <a16:creationId xmlns:a16="http://schemas.microsoft.com/office/drawing/2014/main" id="{FDB797D8-017B-ECB7-A70F-A3B62BCA701C}"/>
                </a:ext>
              </a:extLst>
            </p:cNvPr>
            <p:cNvGrpSpPr/>
            <p:nvPr/>
          </p:nvGrpSpPr>
          <p:grpSpPr>
            <a:xfrm>
              <a:off x="6007718" y="2530897"/>
              <a:ext cx="421351" cy="366941"/>
              <a:chOff x="4739530" y="4042457"/>
              <a:chExt cx="421351" cy="366941"/>
            </a:xfrm>
          </p:grpSpPr>
          <p:sp>
            <p:nvSpPr>
              <p:cNvPr id="26" name="Google Shape;1005;p34">
                <a:extLst>
                  <a:ext uri="{FF2B5EF4-FFF2-40B4-BE49-F238E27FC236}">
                    <a16:creationId xmlns:a16="http://schemas.microsoft.com/office/drawing/2014/main" id="{9103824C-34D1-4C5A-A26F-A9B6C316A7D9}"/>
                  </a:ext>
                </a:extLst>
              </p:cNvPr>
              <p:cNvSpPr/>
              <p:nvPr/>
            </p:nvSpPr>
            <p:spPr>
              <a:xfrm>
                <a:off x="4989713" y="4042457"/>
                <a:ext cx="171168" cy="171168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1601" y="2356"/>
                    </a:moveTo>
                    <a:cubicBezTo>
                      <a:pt x="1615" y="2356"/>
                      <a:pt x="1629" y="2357"/>
                      <a:pt x="1643" y="2358"/>
                    </a:cubicBezTo>
                    <a:lnTo>
                      <a:pt x="2667" y="2358"/>
                    </a:lnTo>
                    <a:cubicBezTo>
                      <a:pt x="3048" y="2382"/>
                      <a:pt x="3048" y="2930"/>
                      <a:pt x="2667" y="2977"/>
                    </a:cubicBezTo>
                    <a:lnTo>
                      <a:pt x="1643" y="2977"/>
                    </a:lnTo>
                    <a:cubicBezTo>
                      <a:pt x="1629" y="2979"/>
                      <a:pt x="1615" y="2980"/>
                      <a:pt x="1601" y="2980"/>
                    </a:cubicBezTo>
                    <a:cubicBezTo>
                      <a:pt x="1205" y="2980"/>
                      <a:pt x="1205" y="2356"/>
                      <a:pt x="1601" y="2356"/>
                    </a:cubicBezTo>
                    <a:close/>
                    <a:moveTo>
                      <a:pt x="310" y="0"/>
                    </a:moveTo>
                    <a:cubicBezTo>
                      <a:pt x="119" y="0"/>
                      <a:pt x="0" y="143"/>
                      <a:pt x="0" y="310"/>
                    </a:cubicBezTo>
                    <a:lnTo>
                      <a:pt x="0" y="4692"/>
                    </a:lnTo>
                    <a:cubicBezTo>
                      <a:pt x="0" y="4859"/>
                      <a:pt x="119" y="5002"/>
                      <a:pt x="310" y="5002"/>
                    </a:cubicBezTo>
                    <a:lnTo>
                      <a:pt x="4692" y="5002"/>
                    </a:lnTo>
                    <a:cubicBezTo>
                      <a:pt x="4858" y="5002"/>
                      <a:pt x="5001" y="4859"/>
                      <a:pt x="5001" y="4692"/>
                    </a:cubicBezTo>
                    <a:cubicBezTo>
                      <a:pt x="4977" y="2096"/>
                      <a:pt x="2882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7" name="Google Shape;1006;p34">
                <a:extLst>
                  <a:ext uri="{FF2B5EF4-FFF2-40B4-BE49-F238E27FC236}">
                    <a16:creationId xmlns:a16="http://schemas.microsoft.com/office/drawing/2014/main" id="{AB937D68-9228-FB53-5DA4-DEEC613BAD88}"/>
                  </a:ext>
                </a:extLst>
              </p:cNvPr>
              <p:cNvSpPr/>
              <p:nvPr/>
            </p:nvSpPr>
            <p:spPr>
              <a:xfrm>
                <a:off x="4739530" y="4088825"/>
                <a:ext cx="374880" cy="320573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9368" extrusionOk="0">
                    <a:moveTo>
                      <a:pt x="4930" y="4665"/>
                    </a:moveTo>
                    <a:cubicBezTo>
                      <a:pt x="5096" y="4665"/>
                      <a:pt x="5263" y="4778"/>
                      <a:pt x="5239" y="5004"/>
                    </a:cubicBezTo>
                    <a:lnTo>
                      <a:pt x="5239" y="5718"/>
                    </a:lnTo>
                    <a:lnTo>
                      <a:pt x="5930" y="5718"/>
                    </a:lnTo>
                    <a:cubicBezTo>
                      <a:pt x="5945" y="5717"/>
                      <a:pt x="5960" y="5716"/>
                      <a:pt x="5975" y="5716"/>
                    </a:cubicBezTo>
                    <a:cubicBezTo>
                      <a:pt x="6391" y="5716"/>
                      <a:pt x="6391" y="6340"/>
                      <a:pt x="5975" y="6340"/>
                    </a:cubicBezTo>
                    <a:cubicBezTo>
                      <a:pt x="5960" y="6340"/>
                      <a:pt x="5945" y="6339"/>
                      <a:pt x="5930" y="6338"/>
                    </a:cubicBezTo>
                    <a:lnTo>
                      <a:pt x="5239" y="6338"/>
                    </a:lnTo>
                    <a:lnTo>
                      <a:pt x="5239" y="7028"/>
                    </a:lnTo>
                    <a:cubicBezTo>
                      <a:pt x="5216" y="7219"/>
                      <a:pt x="5067" y="7314"/>
                      <a:pt x="4921" y="7314"/>
                    </a:cubicBezTo>
                    <a:cubicBezTo>
                      <a:pt x="4775" y="7314"/>
                      <a:pt x="4632" y="7219"/>
                      <a:pt x="4620" y="7028"/>
                    </a:cubicBezTo>
                    <a:lnTo>
                      <a:pt x="4620" y="6338"/>
                    </a:lnTo>
                    <a:lnTo>
                      <a:pt x="3906" y="6338"/>
                    </a:lnTo>
                    <a:cubicBezTo>
                      <a:pt x="3525" y="6290"/>
                      <a:pt x="3525" y="5742"/>
                      <a:pt x="3906" y="5718"/>
                    </a:cubicBezTo>
                    <a:lnTo>
                      <a:pt x="4620" y="5718"/>
                    </a:lnTo>
                    <a:lnTo>
                      <a:pt x="4620" y="5004"/>
                    </a:lnTo>
                    <a:cubicBezTo>
                      <a:pt x="4596" y="4778"/>
                      <a:pt x="4763" y="4665"/>
                      <a:pt x="4930" y="4665"/>
                    </a:cubicBezTo>
                    <a:close/>
                    <a:moveTo>
                      <a:pt x="6304" y="0"/>
                    </a:moveTo>
                    <a:cubicBezTo>
                      <a:pt x="6291" y="0"/>
                      <a:pt x="6277" y="1"/>
                      <a:pt x="6263" y="3"/>
                    </a:cubicBezTo>
                    <a:cubicBezTo>
                      <a:pt x="2096" y="3"/>
                      <a:pt x="0" y="5028"/>
                      <a:pt x="2953" y="7981"/>
                    </a:cubicBezTo>
                    <a:cubicBezTo>
                      <a:pt x="3911" y="8938"/>
                      <a:pt x="5088" y="9367"/>
                      <a:pt x="6243" y="9367"/>
                    </a:cubicBezTo>
                    <a:cubicBezTo>
                      <a:pt x="8649" y="9367"/>
                      <a:pt x="10955" y="7503"/>
                      <a:pt x="10955" y="4671"/>
                    </a:cubicBezTo>
                    <a:cubicBezTo>
                      <a:pt x="10955" y="4504"/>
                      <a:pt x="10812" y="4361"/>
                      <a:pt x="10645" y="4361"/>
                    </a:cubicBezTo>
                    <a:lnTo>
                      <a:pt x="6573" y="4361"/>
                    </a:lnTo>
                    <a:lnTo>
                      <a:pt x="6573" y="313"/>
                    </a:lnTo>
                    <a:cubicBezTo>
                      <a:pt x="6573" y="136"/>
                      <a:pt x="6471" y="0"/>
                      <a:pt x="6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2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F60C3C-3BDF-FF78-8DAE-466BE7E2BDC4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1A2D0A-0D66-61D0-A0D9-DA9FECA700EF}"/>
              </a:ext>
            </a:extLst>
          </p:cNvPr>
          <p:cNvGrpSpPr/>
          <p:nvPr/>
        </p:nvGrpSpPr>
        <p:grpSpPr>
          <a:xfrm>
            <a:off x="2225166" y="1413540"/>
            <a:ext cx="7741668" cy="5061616"/>
            <a:chOff x="4595485" y="1837108"/>
            <a:chExt cx="6931826" cy="45321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33DBEB-D42F-A8BC-4A22-BCFE2EADFE93}"/>
                </a:ext>
              </a:extLst>
            </p:cNvPr>
            <p:cNvGrpSpPr/>
            <p:nvPr/>
          </p:nvGrpSpPr>
          <p:grpSpPr>
            <a:xfrm>
              <a:off x="8612656" y="5113665"/>
              <a:ext cx="976312" cy="1135951"/>
              <a:chOff x="6767954" y="5139148"/>
              <a:chExt cx="976312" cy="1135951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1F5AE99-BC42-A6AF-9C15-45B444D82E99}"/>
                  </a:ext>
                </a:extLst>
              </p:cNvPr>
              <p:cNvSpPr/>
              <p:nvPr/>
            </p:nvSpPr>
            <p:spPr>
              <a:xfrm flipV="1">
                <a:off x="6767954" y="5139148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816" y="1135952"/>
                      <a:pt x="0" y="1086136"/>
                      <a:pt x="0" y="1024985"/>
                    </a:cubicBezTo>
                    <a:lnTo>
                      <a:pt x="0" y="110966"/>
                    </a:lnTo>
                    <a:cubicBezTo>
                      <a:pt x="0" y="49720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497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408" y="1086231"/>
                      <a:pt x="926592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0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0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B8F292-53A7-74BD-EF72-A88BE83A667F}"/>
                  </a:ext>
                </a:extLst>
              </p:cNvPr>
              <p:cNvSpPr txBox="1"/>
              <p:nvPr/>
            </p:nvSpPr>
            <p:spPr>
              <a:xfrm>
                <a:off x="6804972" y="5794557"/>
                <a:ext cx="932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Progress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0A5F3F91-D7D3-F31A-7626-3DDD88336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6282" y="5429250"/>
                <a:ext cx="409946" cy="409946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28A019-63B0-6B37-EC81-B2A9DCA5FB8B}"/>
                </a:ext>
              </a:extLst>
            </p:cNvPr>
            <p:cNvGrpSpPr/>
            <p:nvPr/>
          </p:nvGrpSpPr>
          <p:grpSpPr>
            <a:xfrm>
              <a:off x="10550999" y="5113665"/>
              <a:ext cx="976312" cy="1135951"/>
              <a:chOff x="8706297" y="5139148"/>
              <a:chExt cx="976312" cy="1135951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6A68833-4926-396B-7883-9A2ED34C29F9}"/>
                  </a:ext>
                </a:extLst>
              </p:cNvPr>
              <p:cNvSpPr/>
              <p:nvPr/>
            </p:nvSpPr>
            <p:spPr>
              <a:xfrm flipV="1">
                <a:off x="8706297" y="5139148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816" y="1135952"/>
                      <a:pt x="0" y="1086136"/>
                      <a:pt x="0" y="1024985"/>
                    </a:cubicBezTo>
                    <a:lnTo>
                      <a:pt x="0" y="110966"/>
                    </a:lnTo>
                    <a:cubicBezTo>
                      <a:pt x="0" y="49720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497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313" y="1086231"/>
                      <a:pt x="926592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0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0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8DE9006-2A1D-C28E-E7C5-8D062DA1E67F}"/>
                  </a:ext>
                </a:extLst>
              </p:cNvPr>
              <p:cNvSpPr txBox="1"/>
              <p:nvPr/>
            </p:nvSpPr>
            <p:spPr>
              <a:xfrm>
                <a:off x="8730838" y="5794557"/>
                <a:ext cx="932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Success</a:t>
                </a:r>
              </a:p>
            </p:txBody>
          </p:sp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E9A4E1F7-D82D-9213-0DCC-134337C25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7121" y="534867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8D45A7-E2D5-3672-EECD-DF688C518691}"/>
                </a:ext>
              </a:extLst>
            </p:cNvPr>
            <p:cNvGrpSpPr/>
            <p:nvPr/>
          </p:nvGrpSpPr>
          <p:grpSpPr>
            <a:xfrm>
              <a:off x="4595485" y="5113665"/>
              <a:ext cx="976312" cy="1255573"/>
              <a:chOff x="2750783" y="5139148"/>
              <a:chExt cx="976312" cy="1255573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BA475D3-07C2-0AD1-C133-3C0024F20E73}"/>
                  </a:ext>
                </a:extLst>
              </p:cNvPr>
              <p:cNvSpPr/>
              <p:nvPr/>
            </p:nvSpPr>
            <p:spPr>
              <a:xfrm flipV="1">
                <a:off x="2750783" y="5139148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816" y="1135952"/>
                      <a:pt x="0" y="1086231"/>
                      <a:pt x="0" y="1024985"/>
                    </a:cubicBezTo>
                    <a:lnTo>
                      <a:pt x="0" y="110966"/>
                    </a:lnTo>
                    <a:cubicBezTo>
                      <a:pt x="0" y="49816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592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313" y="1086231"/>
                      <a:pt x="926592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1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1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427A76-5491-E061-65A4-E9B974396286}"/>
                  </a:ext>
                </a:extLst>
              </p:cNvPr>
              <p:cNvSpPr txBox="1"/>
              <p:nvPr/>
            </p:nvSpPr>
            <p:spPr>
              <a:xfrm>
                <a:off x="2772656" y="5794557"/>
                <a:ext cx="93256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Interest Calculation</a:t>
                </a:r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1184BE21-855E-04D0-7DCB-6F777EF91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58939" y="537891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766AA6-259C-7757-C0C5-7777D8C322DC}"/>
                </a:ext>
              </a:extLst>
            </p:cNvPr>
            <p:cNvGrpSpPr/>
            <p:nvPr/>
          </p:nvGrpSpPr>
          <p:grpSpPr>
            <a:xfrm>
              <a:off x="6610026" y="5113665"/>
              <a:ext cx="976312" cy="1135951"/>
              <a:chOff x="4765324" y="5139148"/>
              <a:chExt cx="976312" cy="113595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53ECB93-5024-6F32-DF9E-0B4E6038E915}"/>
                  </a:ext>
                </a:extLst>
              </p:cNvPr>
              <p:cNvSpPr/>
              <p:nvPr/>
            </p:nvSpPr>
            <p:spPr>
              <a:xfrm flipV="1">
                <a:off x="4765324" y="5139148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721" y="1135952"/>
                      <a:pt x="0" y="1086136"/>
                      <a:pt x="0" y="1024985"/>
                    </a:cubicBezTo>
                    <a:lnTo>
                      <a:pt x="0" y="110966"/>
                    </a:lnTo>
                    <a:cubicBezTo>
                      <a:pt x="0" y="49720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592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313" y="1086231"/>
                      <a:pt x="926497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0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0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3DC2B97-EC9A-7D92-ABB2-37B4F655A1DD}"/>
                  </a:ext>
                </a:extLst>
              </p:cNvPr>
              <p:cNvSpPr txBox="1"/>
              <p:nvPr/>
            </p:nvSpPr>
            <p:spPr>
              <a:xfrm>
                <a:off x="4774720" y="5794557"/>
                <a:ext cx="932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Measure</a:t>
                </a:r>
              </a:p>
            </p:txBody>
          </p:sp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390A8B28-FDE3-2989-0080-568D21894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1003" y="538726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C54128-4E63-7510-65E3-EEB00E1D16EB}"/>
                </a:ext>
              </a:extLst>
            </p:cNvPr>
            <p:cNvGrpSpPr/>
            <p:nvPr/>
          </p:nvGrpSpPr>
          <p:grpSpPr>
            <a:xfrm>
              <a:off x="6610026" y="1837108"/>
              <a:ext cx="976312" cy="1135951"/>
              <a:chOff x="4765324" y="1862591"/>
              <a:chExt cx="976312" cy="1135951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063D78-4924-873A-98CD-6961A0569055}"/>
                  </a:ext>
                </a:extLst>
              </p:cNvPr>
              <p:cNvSpPr/>
              <p:nvPr/>
            </p:nvSpPr>
            <p:spPr>
              <a:xfrm>
                <a:off x="4765324" y="1862591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721" y="1135952"/>
                      <a:pt x="0" y="1086136"/>
                      <a:pt x="0" y="1024985"/>
                    </a:cubicBezTo>
                    <a:lnTo>
                      <a:pt x="0" y="110966"/>
                    </a:lnTo>
                    <a:cubicBezTo>
                      <a:pt x="0" y="49720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592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313" y="1086231"/>
                      <a:pt x="926497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0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0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600329-F762-390F-B3E7-D0CF6586BA59}"/>
                  </a:ext>
                </a:extLst>
              </p:cNvPr>
              <p:cNvSpPr txBox="1"/>
              <p:nvPr/>
            </p:nvSpPr>
            <p:spPr>
              <a:xfrm>
                <a:off x="4774720" y="2461075"/>
                <a:ext cx="9325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Investment</a:t>
                </a:r>
              </a:p>
            </p:txBody>
          </p: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16E95270-4121-723A-94A2-A20A62CE2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36030" y="2026789"/>
                <a:ext cx="409946" cy="40994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8D51FE-80DA-94C2-B1F1-8D0792F10423}"/>
                </a:ext>
              </a:extLst>
            </p:cNvPr>
            <p:cNvGrpSpPr/>
            <p:nvPr/>
          </p:nvGrpSpPr>
          <p:grpSpPr>
            <a:xfrm>
              <a:off x="4595485" y="1837108"/>
              <a:ext cx="976312" cy="1135951"/>
              <a:chOff x="2750783" y="1862591"/>
              <a:chExt cx="976312" cy="113595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0AC836C-BC49-BF07-28D2-07A72C0031F8}"/>
                  </a:ext>
                </a:extLst>
              </p:cNvPr>
              <p:cNvSpPr/>
              <p:nvPr/>
            </p:nvSpPr>
            <p:spPr>
              <a:xfrm>
                <a:off x="2750783" y="1862591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816" y="1135952"/>
                      <a:pt x="0" y="1086231"/>
                      <a:pt x="0" y="1024985"/>
                    </a:cubicBezTo>
                    <a:lnTo>
                      <a:pt x="0" y="110966"/>
                    </a:lnTo>
                    <a:cubicBezTo>
                      <a:pt x="0" y="49816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592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313" y="1086231"/>
                      <a:pt x="926592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1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1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 dirty="0">
                  <a:latin typeface="Lora" pitchFamily="2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BA08AE-DA30-708A-F3D2-0288B64090CF}"/>
                  </a:ext>
                </a:extLst>
              </p:cNvPr>
              <p:cNvSpPr txBox="1"/>
              <p:nvPr/>
            </p:nvSpPr>
            <p:spPr>
              <a:xfrm>
                <a:off x="2772656" y="2461075"/>
                <a:ext cx="932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Capital</a:t>
                </a:r>
              </a:p>
            </p:txBody>
          </p:sp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E7909331-9A9D-C659-E249-0B42647DC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058939" y="20517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D101E4-0277-2D93-4E95-D2B090AD73B0}"/>
                </a:ext>
              </a:extLst>
            </p:cNvPr>
            <p:cNvGrpSpPr/>
            <p:nvPr/>
          </p:nvGrpSpPr>
          <p:grpSpPr>
            <a:xfrm>
              <a:off x="8612656" y="1837108"/>
              <a:ext cx="976312" cy="1135951"/>
              <a:chOff x="6767954" y="1862591"/>
              <a:chExt cx="976312" cy="113595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F4142BB-C530-9B43-17ED-E1970762BF7B}"/>
                  </a:ext>
                </a:extLst>
              </p:cNvPr>
              <p:cNvSpPr/>
              <p:nvPr/>
            </p:nvSpPr>
            <p:spPr>
              <a:xfrm>
                <a:off x="6767954" y="1862591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816" y="1135952"/>
                      <a:pt x="0" y="1086136"/>
                      <a:pt x="0" y="1024985"/>
                    </a:cubicBezTo>
                    <a:lnTo>
                      <a:pt x="0" y="110966"/>
                    </a:lnTo>
                    <a:cubicBezTo>
                      <a:pt x="0" y="49720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497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408" y="1086231"/>
                      <a:pt x="926592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0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0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1DF059-72A4-70FD-EF7D-C7798ECCFF2B}"/>
                  </a:ext>
                </a:extLst>
              </p:cNvPr>
              <p:cNvSpPr txBox="1"/>
              <p:nvPr/>
            </p:nvSpPr>
            <p:spPr>
              <a:xfrm>
                <a:off x="6804972" y="2461075"/>
                <a:ext cx="932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Sales</a:t>
                </a:r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614EB518-C82D-1F1A-A4E1-289A5EE9E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1255" y="20517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C5FA65-EF0B-B22B-4040-3F48BB0678D2}"/>
                </a:ext>
              </a:extLst>
            </p:cNvPr>
            <p:cNvGrpSpPr/>
            <p:nvPr/>
          </p:nvGrpSpPr>
          <p:grpSpPr>
            <a:xfrm>
              <a:off x="10550999" y="1837108"/>
              <a:ext cx="976312" cy="1135951"/>
              <a:chOff x="8706297" y="1862591"/>
              <a:chExt cx="976312" cy="1135951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93F47EB-4DEB-1C25-3969-92D280D9C9B0}"/>
                  </a:ext>
                </a:extLst>
              </p:cNvPr>
              <p:cNvSpPr/>
              <p:nvPr/>
            </p:nvSpPr>
            <p:spPr>
              <a:xfrm>
                <a:off x="8706297" y="1862591"/>
                <a:ext cx="976312" cy="1135951"/>
              </a:xfrm>
              <a:custGeom>
                <a:avLst/>
                <a:gdLst>
                  <a:gd name="connsiteX0" fmla="*/ 865346 w 976312"/>
                  <a:gd name="connsiteY0" fmla="*/ 1135952 h 1135951"/>
                  <a:gd name="connsiteX1" fmla="*/ 110966 w 976312"/>
                  <a:gd name="connsiteY1" fmla="*/ 1135952 h 1135951"/>
                  <a:gd name="connsiteX2" fmla="*/ 0 w 976312"/>
                  <a:gd name="connsiteY2" fmla="*/ 1024985 h 1135951"/>
                  <a:gd name="connsiteX3" fmla="*/ 0 w 976312"/>
                  <a:gd name="connsiteY3" fmla="*/ 110966 h 1135951"/>
                  <a:gd name="connsiteX4" fmla="*/ 110966 w 976312"/>
                  <a:gd name="connsiteY4" fmla="*/ 0 h 1135951"/>
                  <a:gd name="connsiteX5" fmla="*/ 865346 w 976312"/>
                  <a:gd name="connsiteY5" fmla="*/ 0 h 1135951"/>
                  <a:gd name="connsiteX6" fmla="*/ 976313 w 976312"/>
                  <a:gd name="connsiteY6" fmla="*/ 110966 h 1135951"/>
                  <a:gd name="connsiteX7" fmla="*/ 976313 w 976312"/>
                  <a:gd name="connsiteY7" fmla="*/ 1024985 h 1135951"/>
                  <a:gd name="connsiteX8" fmla="*/ 865346 w 976312"/>
                  <a:gd name="connsiteY8" fmla="*/ 1135952 h 1135951"/>
                  <a:gd name="connsiteX9" fmla="*/ 110966 w 976312"/>
                  <a:gd name="connsiteY9" fmla="*/ 28575 h 1135951"/>
                  <a:gd name="connsiteX10" fmla="*/ 28575 w 976312"/>
                  <a:gd name="connsiteY10" fmla="*/ 110966 h 1135951"/>
                  <a:gd name="connsiteX11" fmla="*/ 28575 w 976312"/>
                  <a:gd name="connsiteY11" fmla="*/ 1024985 h 1135951"/>
                  <a:gd name="connsiteX12" fmla="*/ 110966 w 976312"/>
                  <a:gd name="connsiteY12" fmla="*/ 1107377 h 1135951"/>
                  <a:gd name="connsiteX13" fmla="*/ 865346 w 976312"/>
                  <a:gd name="connsiteY13" fmla="*/ 1107377 h 1135951"/>
                  <a:gd name="connsiteX14" fmla="*/ 947738 w 976312"/>
                  <a:gd name="connsiteY14" fmla="*/ 1024985 h 1135951"/>
                  <a:gd name="connsiteX15" fmla="*/ 947738 w 976312"/>
                  <a:gd name="connsiteY15" fmla="*/ 110966 h 1135951"/>
                  <a:gd name="connsiteX16" fmla="*/ 865346 w 976312"/>
                  <a:gd name="connsiteY16" fmla="*/ 28575 h 1135951"/>
                  <a:gd name="connsiteX17" fmla="*/ 110966 w 976312"/>
                  <a:gd name="connsiteY17" fmla="*/ 28575 h 113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6312" h="1135951">
                    <a:moveTo>
                      <a:pt x="865346" y="1135952"/>
                    </a:moveTo>
                    <a:lnTo>
                      <a:pt x="110966" y="1135952"/>
                    </a:lnTo>
                    <a:cubicBezTo>
                      <a:pt x="49816" y="1135952"/>
                      <a:pt x="0" y="1086136"/>
                      <a:pt x="0" y="1024985"/>
                    </a:cubicBezTo>
                    <a:lnTo>
                      <a:pt x="0" y="110966"/>
                    </a:lnTo>
                    <a:cubicBezTo>
                      <a:pt x="0" y="49720"/>
                      <a:pt x="49816" y="0"/>
                      <a:pt x="110966" y="0"/>
                    </a:cubicBezTo>
                    <a:lnTo>
                      <a:pt x="865346" y="0"/>
                    </a:lnTo>
                    <a:cubicBezTo>
                      <a:pt x="926497" y="0"/>
                      <a:pt x="976313" y="49816"/>
                      <a:pt x="976313" y="110966"/>
                    </a:cubicBezTo>
                    <a:lnTo>
                      <a:pt x="976313" y="1024985"/>
                    </a:lnTo>
                    <a:cubicBezTo>
                      <a:pt x="976313" y="1086231"/>
                      <a:pt x="926592" y="1135952"/>
                      <a:pt x="865346" y="1135952"/>
                    </a:cubicBezTo>
                    <a:close/>
                    <a:moveTo>
                      <a:pt x="110966" y="28575"/>
                    </a:moveTo>
                    <a:cubicBezTo>
                      <a:pt x="65532" y="28575"/>
                      <a:pt x="28575" y="65532"/>
                      <a:pt x="28575" y="110966"/>
                    </a:cubicBezTo>
                    <a:lnTo>
                      <a:pt x="28575" y="1024985"/>
                    </a:lnTo>
                    <a:cubicBezTo>
                      <a:pt x="28575" y="1070420"/>
                      <a:pt x="65532" y="1107377"/>
                      <a:pt x="110966" y="1107377"/>
                    </a:cubicBezTo>
                    <a:lnTo>
                      <a:pt x="865346" y="1107377"/>
                    </a:lnTo>
                    <a:cubicBezTo>
                      <a:pt x="910780" y="1107377"/>
                      <a:pt x="947738" y="1070420"/>
                      <a:pt x="947738" y="1024985"/>
                    </a:cubicBezTo>
                    <a:lnTo>
                      <a:pt x="947738" y="110966"/>
                    </a:lnTo>
                    <a:cubicBezTo>
                      <a:pt x="947738" y="65532"/>
                      <a:pt x="910780" y="28575"/>
                      <a:pt x="865346" y="28575"/>
                    </a:cubicBezTo>
                    <a:lnTo>
                      <a:pt x="110966" y="2857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2F6B9C-61F6-AEEE-73EA-93960E5271E3}"/>
                  </a:ext>
                </a:extLst>
              </p:cNvPr>
              <p:cNvSpPr txBox="1"/>
              <p:nvPr/>
            </p:nvSpPr>
            <p:spPr>
              <a:xfrm>
                <a:off x="8730838" y="2461075"/>
                <a:ext cx="932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Return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521FEDAE-2D8B-45D5-72D0-DCF77AF31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17121" y="20517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02C6AA-C652-803F-6EDB-02D0303A8F31}"/>
                </a:ext>
              </a:extLst>
            </p:cNvPr>
            <p:cNvGrpSpPr/>
            <p:nvPr/>
          </p:nvGrpSpPr>
          <p:grpSpPr>
            <a:xfrm>
              <a:off x="6815958" y="3537606"/>
              <a:ext cx="2552887" cy="1009078"/>
              <a:chOff x="4971256" y="3563089"/>
              <a:chExt cx="2552887" cy="1009078"/>
            </a:xfr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DE2CEA4-CFD0-5B08-7642-1E74E7ADB211}"/>
                  </a:ext>
                </a:extLst>
              </p:cNvPr>
              <p:cNvSpPr/>
              <p:nvPr/>
            </p:nvSpPr>
            <p:spPr>
              <a:xfrm>
                <a:off x="5136419" y="3730633"/>
                <a:ext cx="2198750" cy="673989"/>
              </a:xfrm>
              <a:custGeom>
                <a:avLst/>
                <a:gdLst>
                  <a:gd name="connsiteX0" fmla="*/ 1861756 w 2198750"/>
                  <a:gd name="connsiteY0" fmla="*/ 673989 h 673989"/>
                  <a:gd name="connsiteX1" fmla="*/ 336995 w 2198750"/>
                  <a:gd name="connsiteY1" fmla="*/ 673989 h 673989"/>
                  <a:gd name="connsiteX2" fmla="*/ 0 w 2198750"/>
                  <a:gd name="connsiteY2" fmla="*/ 336995 h 673989"/>
                  <a:gd name="connsiteX3" fmla="*/ 0 w 2198750"/>
                  <a:gd name="connsiteY3" fmla="*/ 336995 h 673989"/>
                  <a:gd name="connsiteX4" fmla="*/ 336995 w 2198750"/>
                  <a:gd name="connsiteY4" fmla="*/ 0 h 673989"/>
                  <a:gd name="connsiteX5" fmla="*/ 1861756 w 2198750"/>
                  <a:gd name="connsiteY5" fmla="*/ 0 h 673989"/>
                  <a:gd name="connsiteX6" fmla="*/ 2198751 w 2198750"/>
                  <a:gd name="connsiteY6" fmla="*/ 336995 h 673989"/>
                  <a:gd name="connsiteX7" fmla="*/ 2198751 w 2198750"/>
                  <a:gd name="connsiteY7" fmla="*/ 336995 h 673989"/>
                  <a:gd name="connsiteX8" fmla="*/ 1861756 w 2198750"/>
                  <a:gd name="connsiteY8" fmla="*/ 673989 h 67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8750" h="673989">
                    <a:moveTo>
                      <a:pt x="1861756" y="673989"/>
                    </a:moveTo>
                    <a:lnTo>
                      <a:pt x="336995" y="673989"/>
                    </a:lnTo>
                    <a:cubicBezTo>
                      <a:pt x="150876" y="673989"/>
                      <a:pt x="0" y="523113"/>
                      <a:pt x="0" y="336995"/>
                    </a:cubicBezTo>
                    <a:lnTo>
                      <a:pt x="0" y="336995"/>
                    </a:lnTo>
                    <a:cubicBezTo>
                      <a:pt x="0" y="150876"/>
                      <a:pt x="150876" y="0"/>
                      <a:pt x="336995" y="0"/>
                    </a:cubicBezTo>
                    <a:lnTo>
                      <a:pt x="1861756" y="0"/>
                    </a:lnTo>
                    <a:cubicBezTo>
                      <a:pt x="2047875" y="0"/>
                      <a:pt x="2198751" y="150876"/>
                      <a:pt x="2198751" y="336995"/>
                    </a:cubicBezTo>
                    <a:lnTo>
                      <a:pt x="2198751" y="336995"/>
                    </a:lnTo>
                    <a:cubicBezTo>
                      <a:pt x="2198656" y="523113"/>
                      <a:pt x="2047875" y="673989"/>
                      <a:pt x="1861756" y="6739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 dirty="0">
                  <a:latin typeface="Lora" pitchFamily="2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E15C62-D849-6A8E-E1AE-692C235442F9}"/>
                  </a:ext>
                </a:extLst>
              </p:cNvPr>
              <p:cNvSpPr/>
              <p:nvPr/>
            </p:nvSpPr>
            <p:spPr>
              <a:xfrm>
                <a:off x="4971256" y="3563089"/>
                <a:ext cx="908208" cy="1009078"/>
              </a:xfrm>
              <a:custGeom>
                <a:avLst/>
                <a:gdLst>
                  <a:gd name="connsiteX0" fmla="*/ 874871 w 908208"/>
                  <a:gd name="connsiteY0" fmla="*/ 1009079 h 1009078"/>
                  <a:gd name="connsiteX1" fmla="*/ 504539 w 908208"/>
                  <a:gd name="connsiteY1" fmla="*/ 1009079 h 1009078"/>
                  <a:gd name="connsiteX2" fmla="*/ 0 w 908208"/>
                  <a:gd name="connsiteY2" fmla="*/ 504539 h 1009078"/>
                  <a:gd name="connsiteX3" fmla="*/ 504539 w 908208"/>
                  <a:gd name="connsiteY3" fmla="*/ 0 h 1009078"/>
                  <a:gd name="connsiteX4" fmla="*/ 869728 w 908208"/>
                  <a:gd name="connsiteY4" fmla="*/ 0 h 1009078"/>
                  <a:gd name="connsiteX5" fmla="*/ 903065 w 908208"/>
                  <a:gd name="connsiteY5" fmla="*/ 33338 h 1009078"/>
                  <a:gd name="connsiteX6" fmla="*/ 869728 w 908208"/>
                  <a:gd name="connsiteY6" fmla="*/ 66675 h 1009078"/>
                  <a:gd name="connsiteX7" fmla="*/ 504539 w 908208"/>
                  <a:gd name="connsiteY7" fmla="*/ 66675 h 1009078"/>
                  <a:gd name="connsiteX8" fmla="*/ 66675 w 908208"/>
                  <a:gd name="connsiteY8" fmla="*/ 504539 h 1009078"/>
                  <a:gd name="connsiteX9" fmla="*/ 504539 w 908208"/>
                  <a:gd name="connsiteY9" fmla="*/ 942404 h 1009078"/>
                  <a:gd name="connsiteX10" fmla="*/ 874871 w 908208"/>
                  <a:gd name="connsiteY10" fmla="*/ 942404 h 1009078"/>
                  <a:gd name="connsiteX11" fmla="*/ 908209 w 908208"/>
                  <a:gd name="connsiteY11" fmla="*/ 975741 h 1009078"/>
                  <a:gd name="connsiteX12" fmla="*/ 874871 w 908208"/>
                  <a:gd name="connsiteY12" fmla="*/ 1009079 h 1009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08208" h="1009078">
                    <a:moveTo>
                      <a:pt x="874871" y="1009079"/>
                    </a:moveTo>
                    <a:lnTo>
                      <a:pt x="504539" y="1009079"/>
                    </a:lnTo>
                    <a:cubicBezTo>
                      <a:pt x="226314" y="1009079"/>
                      <a:pt x="0" y="782764"/>
                      <a:pt x="0" y="504539"/>
                    </a:cubicBezTo>
                    <a:cubicBezTo>
                      <a:pt x="0" y="226314"/>
                      <a:pt x="226314" y="0"/>
                      <a:pt x="504539" y="0"/>
                    </a:cubicBezTo>
                    <a:lnTo>
                      <a:pt x="869728" y="0"/>
                    </a:lnTo>
                    <a:cubicBezTo>
                      <a:pt x="888111" y="0"/>
                      <a:pt x="903065" y="14954"/>
                      <a:pt x="903065" y="33338"/>
                    </a:cubicBezTo>
                    <a:cubicBezTo>
                      <a:pt x="903065" y="51721"/>
                      <a:pt x="888111" y="66675"/>
                      <a:pt x="869728" y="66675"/>
                    </a:cubicBezTo>
                    <a:lnTo>
                      <a:pt x="504539" y="66675"/>
                    </a:lnTo>
                    <a:cubicBezTo>
                      <a:pt x="263080" y="66675"/>
                      <a:pt x="66675" y="263080"/>
                      <a:pt x="66675" y="504539"/>
                    </a:cubicBezTo>
                    <a:cubicBezTo>
                      <a:pt x="66675" y="745998"/>
                      <a:pt x="263080" y="942404"/>
                      <a:pt x="504539" y="942404"/>
                    </a:cubicBezTo>
                    <a:lnTo>
                      <a:pt x="874871" y="942404"/>
                    </a:lnTo>
                    <a:cubicBezTo>
                      <a:pt x="893255" y="942404"/>
                      <a:pt x="908209" y="957358"/>
                      <a:pt x="908209" y="975741"/>
                    </a:cubicBezTo>
                    <a:cubicBezTo>
                      <a:pt x="908209" y="994124"/>
                      <a:pt x="893255" y="1009079"/>
                      <a:pt x="874871" y="10090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0A0D9D1-390A-97C0-B53A-487061708869}"/>
                  </a:ext>
                </a:extLst>
              </p:cNvPr>
              <p:cNvSpPr/>
              <p:nvPr/>
            </p:nvSpPr>
            <p:spPr>
              <a:xfrm>
                <a:off x="6615935" y="3563089"/>
                <a:ext cx="908208" cy="1009078"/>
              </a:xfrm>
              <a:custGeom>
                <a:avLst/>
                <a:gdLst>
                  <a:gd name="connsiteX0" fmla="*/ 403669 w 908208"/>
                  <a:gd name="connsiteY0" fmla="*/ 1009079 h 1009078"/>
                  <a:gd name="connsiteX1" fmla="*/ 33338 w 908208"/>
                  <a:gd name="connsiteY1" fmla="*/ 1009079 h 1009078"/>
                  <a:gd name="connsiteX2" fmla="*/ 0 w 908208"/>
                  <a:gd name="connsiteY2" fmla="*/ 975741 h 1009078"/>
                  <a:gd name="connsiteX3" fmla="*/ 33338 w 908208"/>
                  <a:gd name="connsiteY3" fmla="*/ 942404 h 1009078"/>
                  <a:gd name="connsiteX4" fmla="*/ 403669 w 908208"/>
                  <a:gd name="connsiteY4" fmla="*/ 942404 h 1009078"/>
                  <a:gd name="connsiteX5" fmla="*/ 841534 w 908208"/>
                  <a:gd name="connsiteY5" fmla="*/ 504539 h 1009078"/>
                  <a:gd name="connsiteX6" fmla="*/ 403669 w 908208"/>
                  <a:gd name="connsiteY6" fmla="*/ 66675 h 1009078"/>
                  <a:gd name="connsiteX7" fmla="*/ 38481 w 908208"/>
                  <a:gd name="connsiteY7" fmla="*/ 66675 h 1009078"/>
                  <a:gd name="connsiteX8" fmla="*/ 5143 w 908208"/>
                  <a:gd name="connsiteY8" fmla="*/ 33338 h 1009078"/>
                  <a:gd name="connsiteX9" fmla="*/ 38481 w 908208"/>
                  <a:gd name="connsiteY9" fmla="*/ 0 h 1009078"/>
                  <a:gd name="connsiteX10" fmla="*/ 403669 w 908208"/>
                  <a:gd name="connsiteY10" fmla="*/ 0 h 1009078"/>
                  <a:gd name="connsiteX11" fmla="*/ 908209 w 908208"/>
                  <a:gd name="connsiteY11" fmla="*/ 504539 h 1009078"/>
                  <a:gd name="connsiteX12" fmla="*/ 403669 w 908208"/>
                  <a:gd name="connsiteY12" fmla="*/ 1009079 h 1009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08208" h="1009078">
                    <a:moveTo>
                      <a:pt x="403669" y="1009079"/>
                    </a:moveTo>
                    <a:lnTo>
                      <a:pt x="33338" y="1009079"/>
                    </a:lnTo>
                    <a:cubicBezTo>
                      <a:pt x="14954" y="1009079"/>
                      <a:pt x="0" y="994124"/>
                      <a:pt x="0" y="975741"/>
                    </a:cubicBezTo>
                    <a:cubicBezTo>
                      <a:pt x="0" y="957358"/>
                      <a:pt x="14954" y="942404"/>
                      <a:pt x="33338" y="942404"/>
                    </a:cubicBezTo>
                    <a:lnTo>
                      <a:pt x="403669" y="942404"/>
                    </a:lnTo>
                    <a:cubicBezTo>
                      <a:pt x="645128" y="942404"/>
                      <a:pt x="841534" y="745998"/>
                      <a:pt x="841534" y="504539"/>
                    </a:cubicBezTo>
                    <a:cubicBezTo>
                      <a:pt x="841534" y="263080"/>
                      <a:pt x="645128" y="66675"/>
                      <a:pt x="403669" y="66675"/>
                    </a:cubicBezTo>
                    <a:lnTo>
                      <a:pt x="38481" y="66675"/>
                    </a:lnTo>
                    <a:cubicBezTo>
                      <a:pt x="20098" y="66675"/>
                      <a:pt x="5143" y="51721"/>
                      <a:pt x="5143" y="33338"/>
                    </a:cubicBezTo>
                    <a:cubicBezTo>
                      <a:pt x="5143" y="14954"/>
                      <a:pt x="20098" y="0"/>
                      <a:pt x="38481" y="0"/>
                    </a:cubicBezTo>
                    <a:lnTo>
                      <a:pt x="403669" y="0"/>
                    </a:lnTo>
                    <a:cubicBezTo>
                      <a:pt x="681895" y="0"/>
                      <a:pt x="908209" y="226314"/>
                      <a:pt x="908209" y="504539"/>
                    </a:cubicBezTo>
                    <a:cubicBezTo>
                      <a:pt x="908113" y="782764"/>
                      <a:pt x="681799" y="1009079"/>
                      <a:pt x="403669" y="10090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E9DFA3-9643-7A5E-82AB-57AC9FA9D429}"/>
                </a:ext>
              </a:extLst>
            </p:cNvPr>
            <p:cNvGrpSpPr/>
            <p:nvPr/>
          </p:nvGrpSpPr>
          <p:grpSpPr>
            <a:xfrm>
              <a:off x="5047101" y="2840185"/>
              <a:ext cx="6025833" cy="766858"/>
              <a:chOff x="3202399" y="2865668"/>
              <a:chExt cx="6025833" cy="766858"/>
            </a:xfr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F98A072-2323-64A7-06C2-0EA733AAB062}"/>
                  </a:ext>
                </a:extLst>
              </p:cNvPr>
              <p:cNvGrpSpPr/>
              <p:nvPr/>
            </p:nvGrpSpPr>
            <p:grpSpPr>
              <a:xfrm>
                <a:off x="3202399" y="2865668"/>
                <a:ext cx="2847943" cy="766858"/>
                <a:chOff x="3202399" y="2865668"/>
                <a:chExt cx="2847943" cy="766858"/>
              </a:xfrm>
              <a:grpFill/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F57F50E-FE18-A61C-73CC-31EA86C39980}"/>
                    </a:ext>
                  </a:extLst>
                </p:cNvPr>
                <p:cNvSpPr/>
                <p:nvPr/>
              </p:nvSpPr>
              <p:spPr>
                <a:xfrm>
                  <a:off x="5978143" y="3560327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200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07"/>
                        <a:pt x="56007" y="72200"/>
                        <a:pt x="36100" y="72200"/>
                      </a:cubicBezTo>
                      <a:cubicBezTo>
                        <a:pt x="16193" y="72200"/>
                        <a:pt x="0" y="56007"/>
                        <a:pt x="0" y="36100"/>
                      </a:cubicBezTo>
                      <a:cubicBezTo>
                        <a:pt x="0" y="16192"/>
                        <a:pt x="16193" y="0"/>
                        <a:pt x="36100" y="0"/>
                      </a:cubicBezTo>
                      <a:cubicBezTo>
                        <a:pt x="56007" y="0"/>
                        <a:pt x="72200" y="1619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1D992AC9-AB52-3BAC-2954-F5CFC82187CD}"/>
                    </a:ext>
                  </a:extLst>
                </p:cNvPr>
                <p:cNvSpPr/>
                <p:nvPr/>
              </p:nvSpPr>
              <p:spPr>
                <a:xfrm>
                  <a:off x="3202399" y="2865668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200" y="1616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FD687FF-05C2-DD30-242D-F207DA0F54EE}"/>
                    </a:ext>
                  </a:extLst>
                </p:cNvPr>
                <p:cNvSpPr/>
                <p:nvPr/>
              </p:nvSpPr>
              <p:spPr>
                <a:xfrm>
                  <a:off x="3219450" y="2887480"/>
                  <a:ext cx="2813464" cy="723233"/>
                </a:xfrm>
                <a:custGeom>
                  <a:avLst/>
                  <a:gdLst>
                    <a:gd name="connsiteX0" fmla="*/ 2152650 w 2166937"/>
                    <a:gd name="connsiteY0" fmla="*/ 723233 h 723233"/>
                    <a:gd name="connsiteX1" fmla="*/ 2138363 w 2166937"/>
                    <a:gd name="connsiteY1" fmla="*/ 708946 h 723233"/>
                    <a:gd name="connsiteX2" fmla="*/ 2138363 w 2166937"/>
                    <a:gd name="connsiteY2" fmla="*/ 455009 h 723233"/>
                    <a:gd name="connsiteX3" fmla="*/ 14288 w 2166937"/>
                    <a:gd name="connsiteY3" fmla="*/ 455009 h 723233"/>
                    <a:gd name="connsiteX4" fmla="*/ 0 w 2166937"/>
                    <a:gd name="connsiteY4" fmla="*/ 440722 h 723233"/>
                    <a:gd name="connsiteX5" fmla="*/ 0 w 2166937"/>
                    <a:gd name="connsiteY5" fmla="*/ 14288 h 723233"/>
                    <a:gd name="connsiteX6" fmla="*/ 14288 w 2166937"/>
                    <a:gd name="connsiteY6" fmla="*/ 0 h 723233"/>
                    <a:gd name="connsiteX7" fmla="*/ 28575 w 2166937"/>
                    <a:gd name="connsiteY7" fmla="*/ 14288 h 723233"/>
                    <a:gd name="connsiteX8" fmla="*/ 28575 w 2166937"/>
                    <a:gd name="connsiteY8" fmla="*/ 426434 h 723233"/>
                    <a:gd name="connsiteX9" fmla="*/ 2152650 w 2166937"/>
                    <a:gd name="connsiteY9" fmla="*/ 426434 h 723233"/>
                    <a:gd name="connsiteX10" fmla="*/ 2166938 w 2166937"/>
                    <a:gd name="connsiteY10" fmla="*/ 440722 h 723233"/>
                    <a:gd name="connsiteX11" fmla="*/ 2166938 w 2166937"/>
                    <a:gd name="connsiteY11" fmla="*/ 708946 h 723233"/>
                    <a:gd name="connsiteX12" fmla="*/ 2152650 w 2166937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66937" h="723233">
                      <a:moveTo>
                        <a:pt x="2152650" y="723233"/>
                      </a:moveTo>
                      <a:cubicBezTo>
                        <a:pt x="2144745" y="723233"/>
                        <a:pt x="2138363" y="716852"/>
                        <a:pt x="2138363" y="708946"/>
                      </a:cubicBezTo>
                      <a:lnTo>
                        <a:pt x="2138363" y="455009"/>
                      </a:lnTo>
                      <a:lnTo>
                        <a:pt x="14288" y="455009"/>
                      </a:lnTo>
                      <a:cubicBezTo>
                        <a:pt x="6382" y="455009"/>
                        <a:pt x="0" y="448628"/>
                        <a:pt x="0" y="44072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cubicBezTo>
                        <a:pt x="22193" y="0"/>
                        <a:pt x="28575" y="6382"/>
                        <a:pt x="28575" y="14288"/>
                      </a:cubicBezTo>
                      <a:lnTo>
                        <a:pt x="28575" y="426434"/>
                      </a:lnTo>
                      <a:lnTo>
                        <a:pt x="2152650" y="426434"/>
                      </a:lnTo>
                      <a:cubicBezTo>
                        <a:pt x="2160556" y="426434"/>
                        <a:pt x="2166938" y="432816"/>
                        <a:pt x="2166938" y="440722"/>
                      </a:cubicBezTo>
                      <a:lnTo>
                        <a:pt x="2166938" y="708946"/>
                      </a:lnTo>
                      <a:cubicBezTo>
                        <a:pt x="2166938" y="716852"/>
                        <a:pt x="2160556" y="723233"/>
                        <a:pt x="2152650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3B290BE-70E0-565E-5B3B-390945FFA940}"/>
                  </a:ext>
                </a:extLst>
              </p:cNvPr>
              <p:cNvGrpSpPr/>
              <p:nvPr/>
            </p:nvGrpSpPr>
            <p:grpSpPr>
              <a:xfrm>
                <a:off x="5216810" y="2865668"/>
                <a:ext cx="981170" cy="766858"/>
                <a:chOff x="5216810" y="2865668"/>
                <a:chExt cx="981170" cy="766858"/>
              </a:xfrm>
              <a:grpFill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2F3F812-2B51-82B2-78FE-42FEE75F4C95}"/>
                    </a:ext>
                  </a:extLst>
                </p:cNvPr>
                <p:cNvSpPr/>
                <p:nvPr/>
              </p:nvSpPr>
              <p:spPr>
                <a:xfrm>
                  <a:off x="6125781" y="3560327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200" y="1616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301E3F2-71C9-F146-E9FE-BFC9EFD694DF}"/>
                    </a:ext>
                  </a:extLst>
                </p:cNvPr>
                <p:cNvSpPr/>
                <p:nvPr/>
              </p:nvSpPr>
              <p:spPr>
                <a:xfrm>
                  <a:off x="5216810" y="2865668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CD03966-FDB6-947D-E5B4-144064B09257}"/>
                    </a:ext>
                  </a:extLst>
                </p:cNvPr>
                <p:cNvSpPr/>
                <p:nvPr/>
              </p:nvSpPr>
              <p:spPr>
                <a:xfrm>
                  <a:off x="5238622" y="2887480"/>
                  <a:ext cx="937546" cy="723233"/>
                </a:xfrm>
                <a:custGeom>
                  <a:avLst/>
                  <a:gdLst>
                    <a:gd name="connsiteX0" fmla="*/ 829723 w 844010"/>
                    <a:gd name="connsiteY0" fmla="*/ 723233 h 723233"/>
                    <a:gd name="connsiteX1" fmla="*/ 815435 w 844010"/>
                    <a:gd name="connsiteY1" fmla="*/ 708946 h 723233"/>
                    <a:gd name="connsiteX2" fmla="*/ 815435 w 844010"/>
                    <a:gd name="connsiteY2" fmla="*/ 265843 h 723233"/>
                    <a:gd name="connsiteX3" fmla="*/ 14288 w 844010"/>
                    <a:gd name="connsiteY3" fmla="*/ 265843 h 723233"/>
                    <a:gd name="connsiteX4" fmla="*/ 0 w 844010"/>
                    <a:gd name="connsiteY4" fmla="*/ 251555 h 723233"/>
                    <a:gd name="connsiteX5" fmla="*/ 0 w 844010"/>
                    <a:gd name="connsiteY5" fmla="*/ 14288 h 723233"/>
                    <a:gd name="connsiteX6" fmla="*/ 14288 w 844010"/>
                    <a:gd name="connsiteY6" fmla="*/ 0 h 723233"/>
                    <a:gd name="connsiteX7" fmla="*/ 28575 w 844010"/>
                    <a:gd name="connsiteY7" fmla="*/ 14288 h 723233"/>
                    <a:gd name="connsiteX8" fmla="*/ 28575 w 844010"/>
                    <a:gd name="connsiteY8" fmla="*/ 237268 h 723233"/>
                    <a:gd name="connsiteX9" fmla="*/ 829723 w 844010"/>
                    <a:gd name="connsiteY9" fmla="*/ 237268 h 723233"/>
                    <a:gd name="connsiteX10" fmla="*/ 844010 w 844010"/>
                    <a:gd name="connsiteY10" fmla="*/ 251555 h 723233"/>
                    <a:gd name="connsiteX11" fmla="*/ 844010 w 844010"/>
                    <a:gd name="connsiteY11" fmla="*/ 708946 h 723233"/>
                    <a:gd name="connsiteX12" fmla="*/ 829723 w 844010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44010" h="723233">
                      <a:moveTo>
                        <a:pt x="829723" y="723233"/>
                      </a:moveTo>
                      <a:cubicBezTo>
                        <a:pt x="821817" y="723233"/>
                        <a:pt x="815435" y="716852"/>
                        <a:pt x="815435" y="708946"/>
                      </a:cubicBezTo>
                      <a:lnTo>
                        <a:pt x="815435" y="265843"/>
                      </a:lnTo>
                      <a:lnTo>
                        <a:pt x="14288" y="265843"/>
                      </a:lnTo>
                      <a:cubicBezTo>
                        <a:pt x="6382" y="265843"/>
                        <a:pt x="0" y="259461"/>
                        <a:pt x="0" y="2515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cubicBezTo>
                        <a:pt x="22193" y="0"/>
                        <a:pt x="28575" y="6382"/>
                        <a:pt x="28575" y="14288"/>
                      </a:cubicBezTo>
                      <a:lnTo>
                        <a:pt x="28575" y="237268"/>
                      </a:lnTo>
                      <a:lnTo>
                        <a:pt x="829723" y="237268"/>
                      </a:lnTo>
                      <a:cubicBezTo>
                        <a:pt x="837628" y="237268"/>
                        <a:pt x="844010" y="243649"/>
                        <a:pt x="844010" y="251555"/>
                      </a:cubicBezTo>
                      <a:lnTo>
                        <a:pt x="844010" y="708946"/>
                      </a:lnTo>
                      <a:cubicBezTo>
                        <a:pt x="844010" y="716852"/>
                        <a:pt x="837628" y="723233"/>
                        <a:pt x="829723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3A739A5-D4E8-512B-DC4D-ADFB1272E7DB}"/>
                  </a:ext>
                </a:extLst>
              </p:cNvPr>
              <p:cNvGrpSpPr/>
              <p:nvPr/>
            </p:nvGrpSpPr>
            <p:grpSpPr>
              <a:xfrm>
                <a:off x="6423532" y="2865668"/>
                <a:ext cx="2804700" cy="766858"/>
                <a:chOff x="6423532" y="2865668"/>
                <a:chExt cx="2804700" cy="766858"/>
              </a:xfrm>
              <a:grpFill/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15CE6BE-3E80-DA85-EB23-C9A3577AC280}"/>
                    </a:ext>
                  </a:extLst>
                </p:cNvPr>
                <p:cNvSpPr/>
                <p:nvPr/>
              </p:nvSpPr>
              <p:spPr>
                <a:xfrm>
                  <a:off x="6423532" y="3560327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10F2D80-08DD-2C95-B8DA-9DFC4B2D3D77}"/>
                    </a:ext>
                  </a:extLst>
                </p:cNvPr>
                <p:cNvSpPr/>
                <p:nvPr/>
              </p:nvSpPr>
              <p:spPr>
                <a:xfrm>
                  <a:off x="9156033" y="2865668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3" y="72199"/>
                        <a:pt x="0" y="56037"/>
                        <a:pt x="0" y="36100"/>
                      </a:cubicBezTo>
                      <a:cubicBezTo>
                        <a:pt x="0" y="16162"/>
                        <a:pt x="16163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D664F977-589B-9365-49DC-AF80D8D67E11}"/>
                    </a:ext>
                  </a:extLst>
                </p:cNvPr>
                <p:cNvSpPr/>
                <p:nvPr/>
              </p:nvSpPr>
              <p:spPr>
                <a:xfrm>
                  <a:off x="6443059" y="2887480"/>
                  <a:ext cx="2770791" cy="723233"/>
                </a:xfrm>
                <a:custGeom>
                  <a:avLst/>
                  <a:gdLst>
                    <a:gd name="connsiteX0" fmla="*/ 14288 w 2166937"/>
                    <a:gd name="connsiteY0" fmla="*/ 723233 h 723233"/>
                    <a:gd name="connsiteX1" fmla="*/ 0 w 2166937"/>
                    <a:gd name="connsiteY1" fmla="*/ 708946 h 723233"/>
                    <a:gd name="connsiteX2" fmla="*/ 0 w 2166937"/>
                    <a:gd name="connsiteY2" fmla="*/ 440722 h 723233"/>
                    <a:gd name="connsiteX3" fmla="*/ 14288 w 2166937"/>
                    <a:gd name="connsiteY3" fmla="*/ 426434 h 723233"/>
                    <a:gd name="connsiteX4" fmla="*/ 2138363 w 2166937"/>
                    <a:gd name="connsiteY4" fmla="*/ 426434 h 723233"/>
                    <a:gd name="connsiteX5" fmla="*/ 2138363 w 2166937"/>
                    <a:gd name="connsiteY5" fmla="*/ 14288 h 723233"/>
                    <a:gd name="connsiteX6" fmla="*/ 2152650 w 2166937"/>
                    <a:gd name="connsiteY6" fmla="*/ 0 h 723233"/>
                    <a:gd name="connsiteX7" fmla="*/ 2166938 w 2166937"/>
                    <a:gd name="connsiteY7" fmla="*/ 14288 h 723233"/>
                    <a:gd name="connsiteX8" fmla="*/ 2166938 w 2166937"/>
                    <a:gd name="connsiteY8" fmla="*/ 440722 h 723233"/>
                    <a:gd name="connsiteX9" fmla="*/ 2152650 w 2166937"/>
                    <a:gd name="connsiteY9" fmla="*/ 455009 h 723233"/>
                    <a:gd name="connsiteX10" fmla="*/ 28575 w 2166937"/>
                    <a:gd name="connsiteY10" fmla="*/ 455009 h 723233"/>
                    <a:gd name="connsiteX11" fmla="*/ 28575 w 2166937"/>
                    <a:gd name="connsiteY11" fmla="*/ 708946 h 723233"/>
                    <a:gd name="connsiteX12" fmla="*/ 14288 w 2166937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66937" h="723233">
                      <a:moveTo>
                        <a:pt x="14288" y="723233"/>
                      </a:moveTo>
                      <a:cubicBezTo>
                        <a:pt x="6382" y="723233"/>
                        <a:pt x="0" y="716852"/>
                        <a:pt x="0" y="708946"/>
                      </a:cubicBezTo>
                      <a:lnTo>
                        <a:pt x="0" y="440722"/>
                      </a:lnTo>
                      <a:cubicBezTo>
                        <a:pt x="0" y="432816"/>
                        <a:pt x="6382" y="426434"/>
                        <a:pt x="14288" y="426434"/>
                      </a:cubicBezTo>
                      <a:lnTo>
                        <a:pt x="2138363" y="426434"/>
                      </a:lnTo>
                      <a:lnTo>
                        <a:pt x="2138363" y="14288"/>
                      </a:lnTo>
                      <a:cubicBezTo>
                        <a:pt x="2138363" y="6382"/>
                        <a:pt x="2144745" y="0"/>
                        <a:pt x="2152650" y="0"/>
                      </a:cubicBezTo>
                      <a:cubicBezTo>
                        <a:pt x="2160556" y="0"/>
                        <a:pt x="2166938" y="6382"/>
                        <a:pt x="2166938" y="14288"/>
                      </a:cubicBezTo>
                      <a:lnTo>
                        <a:pt x="2166938" y="440722"/>
                      </a:lnTo>
                      <a:cubicBezTo>
                        <a:pt x="2166938" y="448628"/>
                        <a:pt x="2160556" y="455009"/>
                        <a:pt x="2152650" y="455009"/>
                      </a:cubicBezTo>
                      <a:lnTo>
                        <a:pt x="28575" y="455009"/>
                      </a:lnTo>
                      <a:lnTo>
                        <a:pt x="28575" y="708946"/>
                      </a:lnTo>
                      <a:cubicBezTo>
                        <a:pt x="28575" y="716852"/>
                        <a:pt x="22098" y="723233"/>
                        <a:pt x="14288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ADF8E9D-00AB-991D-609C-5F82A829B97D}"/>
                  </a:ext>
                </a:extLst>
              </p:cNvPr>
              <p:cNvGrpSpPr/>
              <p:nvPr/>
            </p:nvGrpSpPr>
            <p:grpSpPr>
              <a:xfrm>
                <a:off x="6273514" y="2865668"/>
                <a:ext cx="1019936" cy="766858"/>
                <a:chOff x="6273514" y="2865668"/>
                <a:chExt cx="1019936" cy="766858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976FD8C-38C9-986E-70A2-D6957734408A}"/>
                    </a:ext>
                  </a:extLst>
                </p:cNvPr>
                <p:cNvSpPr/>
                <p:nvPr/>
              </p:nvSpPr>
              <p:spPr>
                <a:xfrm>
                  <a:off x="6273514" y="3560327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48980EE5-0B5B-9956-905E-4AC066AF358F}"/>
                    </a:ext>
                  </a:extLst>
                </p:cNvPr>
                <p:cNvSpPr/>
                <p:nvPr/>
              </p:nvSpPr>
              <p:spPr>
                <a:xfrm>
                  <a:off x="6295326" y="2887480"/>
                  <a:ext cx="976312" cy="723233"/>
                </a:xfrm>
                <a:custGeom>
                  <a:avLst/>
                  <a:gdLst>
                    <a:gd name="connsiteX0" fmla="*/ 14288 w 844010"/>
                    <a:gd name="connsiteY0" fmla="*/ 723233 h 723233"/>
                    <a:gd name="connsiteX1" fmla="*/ 0 w 844010"/>
                    <a:gd name="connsiteY1" fmla="*/ 708946 h 723233"/>
                    <a:gd name="connsiteX2" fmla="*/ 0 w 844010"/>
                    <a:gd name="connsiteY2" fmla="*/ 251555 h 723233"/>
                    <a:gd name="connsiteX3" fmla="*/ 14288 w 844010"/>
                    <a:gd name="connsiteY3" fmla="*/ 237268 h 723233"/>
                    <a:gd name="connsiteX4" fmla="*/ 815435 w 844010"/>
                    <a:gd name="connsiteY4" fmla="*/ 237268 h 723233"/>
                    <a:gd name="connsiteX5" fmla="*/ 815435 w 844010"/>
                    <a:gd name="connsiteY5" fmla="*/ 14288 h 723233"/>
                    <a:gd name="connsiteX6" fmla="*/ 829723 w 844010"/>
                    <a:gd name="connsiteY6" fmla="*/ 0 h 723233"/>
                    <a:gd name="connsiteX7" fmla="*/ 844010 w 844010"/>
                    <a:gd name="connsiteY7" fmla="*/ 14288 h 723233"/>
                    <a:gd name="connsiteX8" fmla="*/ 844010 w 844010"/>
                    <a:gd name="connsiteY8" fmla="*/ 251555 h 723233"/>
                    <a:gd name="connsiteX9" fmla="*/ 829723 w 844010"/>
                    <a:gd name="connsiteY9" fmla="*/ 265843 h 723233"/>
                    <a:gd name="connsiteX10" fmla="*/ 28575 w 844010"/>
                    <a:gd name="connsiteY10" fmla="*/ 265843 h 723233"/>
                    <a:gd name="connsiteX11" fmla="*/ 28575 w 844010"/>
                    <a:gd name="connsiteY11" fmla="*/ 708946 h 723233"/>
                    <a:gd name="connsiteX12" fmla="*/ 14288 w 844010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44010" h="723233">
                      <a:moveTo>
                        <a:pt x="14288" y="723233"/>
                      </a:moveTo>
                      <a:cubicBezTo>
                        <a:pt x="6382" y="723233"/>
                        <a:pt x="0" y="716852"/>
                        <a:pt x="0" y="708946"/>
                      </a:cubicBezTo>
                      <a:lnTo>
                        <a:pt x="0" y="251555"/>
                      </a:lnTo>
                      <a:cubicBezTo>
                        <a:pt x="0" y="243649"/>
                        <a:pt x="6382" y="237268"/>
                        <a:pt x="14288" y="237268"/>
                      </a:cubicBezTo>
                      <a:lnTo>
                        <a:pt x="815435" y="237268"/>
                      </a:lnTo>
                      <a:lnTo>
                        <a:pt x="815435" y="14288"/>
                      </a:lnTo>
                      <a:cubicBezTo>
                        <a:pt x="815435" y="6382"/>
                        <a:pt x="821817" y="0"/>
                        <a:pt x="829723" y="0"/>
                      </a:cubicBezTo>
                      <a:cubicBezTo>
                        <a:pt x="837629" y="0"/>
                        <a:pt x="844010" y="6382"/>
                        <a:pt x="844010" y="14288"/>
                      </a:cubicBezTo>
                      <a:lnTo>
                        <a:pt x="844010" y="251555"/>
                      </a:lnTo>
                      <a:cubicBezTo>
                        <a:pt x="844010" y="259461"/>
                        <a:pt x="837629" y="265843"/>
                        <a:pt x="829723" y="265843"/>
                      </a:cubicBezTo>
                      <a:lnTo>
                        <a:pt x="28575" y="265843"/>
                      </a:lnTo>
                      <a:lnTo>
                        <a:pt x="28575" y="708946"/>
                      </a:lnTo>
                      <a:cubicBezTo>
                        <a:pt x="28575" y="716852"/>
                        <a:pt x="22193" y="723233"/>
                        <a:pt x="14288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CFAEE9B-E165-B8A5-7F05-0721F846AD98}"/>
                    </a:ext>
                  </a:extLst>
                </p:cNvPr>
                <p:cNvSpPr/>
                <p:nvPr/>
              </p:nvSpPr>
              <p:spPr>
                <a:xfrm>
                  <a:off x="7221251" y="2865668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200" y="1616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26291D-6600-CB24-38FB-719A02C4AEC0}"/>
                </a:ext>
              </a:extLst>
            </p:cNvPr>
            <p:cNvGrpSpPr/>
            <p:nvPr/>
          </p:nvGrpSpPr>
          <p:grpSpPr>
            <a:xfrm flipV="1">
              <a:off x="5047101" y="4479681"/>
              <a:ext cx="6025833" cy="766858"/>
              <a:chOff x="3202399" y="2865668"/>
              <a:chExt cx="6025833" cy="766858"/>
            </a:xfr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D0F2D35-1B30-53E8-01FD-D5B80C8501F8}"/>
                  </a:ext>
                </a:extLst>
              </p:cNvPr>
              <p:cNvGrpSpPr/>
              <p:nvPr/>
            </p:nvGrpSpPr>
            <p:grpSpPr>
              <a:xfrm>
                <a:off x="3202399" y="2865668"/>
                <a:ext cx="2847943" cy="766858"/>
                <a:chOff x="3202399" y="2865668"/>
                <a:chExt cx="2847943" cy="766858"/>
              </a:xfrm>
              <a:grpFill/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82F23638-01A5-D32B-7539-5DF73C0036BC}"/>
                    </a:ext>
                  </a:extLst>
                </p:cNvPr>
                <p:cNvSpPr/>
                <p:nvPr/>
              </p:nvSpPr>
              <p:spPr>
                <a:xfrm>
                  <a:off x="5978143" y="3560327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200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07"/>
                        <a:pt x="56007" y="72200"/>
                        <a:pt x="36100" y="72200"/>
                      </a:cubicBezTo>
                      <a:cubicBezTo>
                        <a:pt x="16193" y="72200"/>
                        <a:pt x="0" y="56007"/>
                        <a:pt x="0" y="36100"/>
                      </a:cubicBezTo>
                      <a:cubicBezTo>
                        <a:pt x="0" y="16192"/>
                        <a:pt x="16193" y="0"/>
                        <a:pt x="36100" y="0"/>
                      </a:cubicBezTo>
                      <a:cubicBezTo>
                        <a:pt x="56007" y="0"/>
                        <a:pt x="72200" y="1619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4DC0EC8-9C17-2A31-4A06-6C22CE1F4888}"/>
                    </a:ext>
                  </a:extLst>
                </p:cNvPr>
                <p:cNvSpPr/>
                <p:nvPr/>
              </p:nvSpPr>
              <p:spPr>
                <a:xfrm>
                  <a:off x="3202399" y="2865668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200" y="1616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1B50509-62F8-03EA-A7E1-35467F5DAFAC}"/>
                    </a:ext>
                  </a:extLst>
                </p:cNvPr>
                <p:cNvSpPr/>
                <p:nvPr/>
              </p:nvSpPr>
              <p:spPr>
                <a:xfrm>
                  <a:off x="3219450" y="2887480"/>
                  <a:ext cx="2813464" cy="723233"/>
                </a:xfrm>
                <a:custGeom>
                  <a:avLst/>
                  <a:gdLst>
                    <a:gd name="connsiteX0" fmla="*/ 2152650 w 2166937"/>
                    <a:gd name="connsiteY0" fmla="*/ 723233 h 723233"/>
                    <a:gd name="connsiteX1" fmla="*/ 2138363 w 2166937"/>
                    <a:gd name="connsiteY1" fmla="*/ 708946 h 723233"/>
                    <a:gd name="connsiteX2" fmla="*/ 2138363 w 2166937"/>
                    <a:gd name="connsiteY2" fmla="*/ 455009 h 723233"/>
                    <a:gd name="connsiteX3" fmla="*/ 14288 w 2166937"/>
                    <a:gd name="connsiteY3" fmla="*/ 455009 h 723233"/>
                    <a:gd name="connsiteX4" fmla="*/ 0 w 2166937"/>
                    <a:gd name="connsiteY4" fmla="*/ 440722 h 723233"/>
                    <a:gd name="connsiteX5" fmla="*/ 0 w 2166937"/>
                    <a:gd name="connsiteY5" fmla="*/ 14288 h 723233"/>
                    <a:gd name="connsiteX6" fmla="*/ 14288 w 2166937"/>
                    <a:gd name="connsiteY6" fmla="*/ 0 h 723233"/>
                    <a:gd name="connsiteX7" fmla="*/ 28575 w 2166937"/>
                    <a:gd name="connsiteY7" fmla="*/ 14288 h 723233"/>
                    <a:gd name="connsiteX8" fmla="*/ 28575 w 2166937"/>
                    <a:gd name="connsiteY8" fmla="*/ 426434 h 723233"/>
                    <a:gd name="connsiteX9" fmla="*/ 2152650 w 2166937"/>
                    <a:gd name="connsiteY9" fmla="*/ 426434 h 723233"/>
                    <a:gd name="connsiteX10" fmla="*/ 2166938 w 2166937"/>
                    <a:gd name="connsiteY10" fmla="*/ 440722 h 723233"/>
                    <a:gd name="connsiteX11" fmla="*/ 2166938 w 2166937"/>
                    <a:gd name="connsiteY11" fmla="*/ 708946 h 723233"/>
                    <a:gd name="connsiteX12" fmla="*/ 2152650 w 2166937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66937" h="723233">
                      <a:moveTo>
                        <a:pt x="2152650" y="723233"/>
                      </a:moveTo>
                      <a:cubicBezTo>
                        <a:pt x="2144745" y="723233"/>
                        <a:pt x="2138363" y="716852"/>
                        <a:pt x="2138363" y="708946"/>
                      </a:cubicBezTo>
                      <a:lnTo>
                        <a:pt x="2138363" y="455009"/>
                      </a:lnTo>
                      <a:lnTo>
                        <a:pt x="14288" y="455009"/>
                      </a:lnTo>
                      <a:cubicBezTo>
                        <a:pt x="6382" y="455009"/>
                        <a:pt x="0" y="448628"/>
                        <a:pt x="0" y="44072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cubicBezTo>
                        <a:pt x="22193" y="0"/>
                        <a:pt x="28575" y="6382"/>
                        <a:pt x="28575" y="14288"/>
                      </a:cubicBezTo>
                      <a:lnTo>
                        <a:pt x="28575" y="426434"/>
                      </a:lnTo>
                      <a:lnTo>
                        <a:pt x="2152650" y="426434"/>
                      </a:lnTo>
                      <a:cubicBezTo>
                        <a:pt x="2160556" y="426434"/>
                        <a:pt x="2166938" y="432816"/>
                        <a:pt x="2166938" y="440722"/>
                      </a:cubicBezTo>
                      <a:lnTo>
                        <a:pt x="2166938" y="708946"/>
                      </a:lnTo>
                      <a:cubicBezTo>
                        <a:pt x="2166938" y="716852"/>
                        <a:pt x="2160556" y="723233"/>
                        <a:pt x="2152650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37CB258-D864-27B5-7603-2A2D6F8B2079}"/>
                  </a:ext>
                </a:extLst>
              </p:cNvPr>
              <p:cNvGrpSpPr/>
              <p:nvPr/>
            </p:nvGrpSpPr>
            <p:grpSpPr>
              <a:xfrm>
                <a:off x="5216810" y="2865668"/>
                <a:ext cx="981170" cy="766858"/>
                <a:chOff x="5216810" y="2865668"/>
                <a:chExt cx="981170" cy="766858"/>
              </a:xfrm>
              <a:grpFill/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08C9A09-4377-82F8-77FD-3325E9FBAD97}"/>
                    </a:ext>
                  </a:extLst>
                </p:cNvPr>
                <p:cNvSpPr/>
                <p:nvPr/>
              </p:nvSpPr>
              <p:spPr>
                <a:xfrm>
                  <a:off x="6125781" y="3560327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200" y="1616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EF1023E9-B1A3-7E70-BE61-ABD79C882D25}"/>
                    </a:ext>
                  </a:extLst>
                </p:cNvPr>
                <p:cNvSpPr/>
                <p:nvPr/>
              </p:nvSpPr>
              <p:spPr>
                <a:xfrm>
                  <a:off x="5216810" y="2865668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8F0C595-3893-E498-4F8C-DE4457FBABF9}"/>
                    </a:ext>
                  </a:extLst>
                </p:cNvPr>
                <p:cNvSpPr/>
                <p:nvPr/>
              </p:nvSpPr>
              <p:spPr>
                <a:xfrm>
                  <a:off x="5238622" y="2887480"/>
                  <a:ext cx="937546" cy="723233"/>
                </a:xfrm>
                <a:custGeom>
                  <a:avLst/>
                  <a:gdLst>
                    <a:gd name="connsiteX0" fmla="*/ 829723 w 844010"/>
                    <a:gd name="connsiteY0" fmla="*/ 723233 h 723233"/>
                    <a:gd name="connsiteX1" fmla="*/ 815435 w 844010"/>
                    <a:gd name="connsiteY1" fmla="*/ 708946 h 723233"/>
                    <a:gd name="connsiteX2" fmla="*/ 815435 w 844010"/>
                    <a:gd name="connsiteY2" fmla="*/ 265843 h 723233"/>
                    <a:gd name="connsiteX3" fmla="*/ 14288 w 844010"/>
                    <a:gd name="connsiteY3" fmla="*/ 265843 h 723233"/>
                    <a:gd name="connsiteX4" fmla="*/ 0 w 844010"/>
                    <a:gd name="connsiteY4" fmla="*/ 251555 h 723233"/>
                    <a:gd name="connsiteX5" fmla="*/ 0 w 844010"/>
                    <a:gd name="connsiteY5" fmla="*/ 14288 h 723233"/>
                    <a:gd name="connsiteX6" fmla="*/ 14288 w 844010"/>
                    <a:gd name="connsiteY6" fmla="*/ 0 h 723233"/>
                    <a:gd name="connsiteX7" fmla="*/ 28575 w 844010"/>
                    <a:gd name="connsiteY7" fmla="*/ 14288 h 723233"/>
                    <a:gd name="connsiteX8" fmla="*/ 28575 w 844010"/>
                    <a:gd name="connsiteY8" fmla="*/ 237268 h 723233"/>
                    <a:gd name="connsiteX9" fmla="*/ 829723 w 844010"/>
                    <a:gd name="connsiteY9" fmla="*/ 237268 h 723233"/>
                    <a:gd name="connsiteX10" fmla="*/ 844010 w 844010"/>
                    <a:gd name="connsiteY10" fmla="*/ 251555 h 723233"/>
                    <a:gd name="connsiteX11" fmla="*/ 844010 w 844010"/>
                    <a:gd name="connsiteY11" fmla="*/ 708946 h 723233"/>
                    <a:gd name="connsiteX12" fmla="*/ 829723 w 844010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44010" h="723233">
                      <a:moveTo>
                        <a:pt x="829723" y="723233"/>
                      </a:moveTo>
                      <a:cubicBezTo>
                        <a:pt x="821817" y="723233"/>
                        <a:pt x="815435" y="716852"/>
                        <a:pt x="815435" y="708946"/>
                      </a:cubicBezTo>
                      <a:lnTo>
                        <a:pt x="815435" y="265843"/>
                      </a:lnTo>
                      <a:lnTo>
                        <a:pt x="14288" y="265843"/>
                      </a:lnTo>
                      <a:cubicBezTo>
                        <a:pt x="6382" y="265843"/>
                        <a:pt x="0" y="259461"/>
                        <a:pt x="0" y="2515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cubicBezTo>
                        <a:pt x="22193" y="0"/>
                        <a:pt x="28575" y="6382"/>
                        <a:pt x="28575" y="14288"/>
                      </a:cubicBezTo>
                      <a:lnTo>
                        <a:pt x="28575" y="237268"/>
                      </a:lnTo>
                      <a:lnTo>
                        <a:pt x="829723" y="237268"/>
                      </a:lnTo>
                      <a:cubicBezTo>
                        <a:pt x="837628" y="237268"/>
                        <a:pt x="844010" y="243649"/>
                        <a:pt x="844010" y="251555"/>
                      </a:cubicBezTo>
                      <a:lnTo>
                        <a:pt x="844010" y="708946"/>
                      </a:lnTo>
                      <a:cubicBezTo>
                        <a:pt x="844010" y="716852"/>
                        <a:pt x="837628" y="723233"/>
                        <a:pt x="829723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C63ED90-504E-4B2C-EEA5-23EF7FBD7B75}"/>
                  </a:ext>
                </a:extLst>
              </p:cNvPr>
              <p:cNvGrpSpPr/>
              <p:nvPr/>
            </p:nvGrpSpPr>
            <p:grpSpPr>
              <a:xfrm>
                <a:off x="6423532" y="2865668"/>
                <a:ext cx="2804700" cy="766858"/>
                <a:chOff x="6423532" y="2865668"/>
                <a:chExt cx="2804700" cy="766858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9A6850EF-1013-888A-20B3-14B9CCF82966}"/>
                    </a:ext>
                  </a:extLst>
                </p:cNvPr>
                <p:cNvSpPr/>
                <p:nvPr/>
              </p:nvSpPr>
              <p:spPr>
                <a:xfrm>
                  <a:off x="6423532" y="3560327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23125280-6081-4B76-CC4C-A9037C85DDE4}"/>
                    </a:ext>
                  </a:extLst>
                </p:cNvPr>
                <p:cNvSpPr/>
                <p:nvPr/>
              </p:nvSpPr>
              <p:spPr>
                <a:xfrm>
                  <a:off x="9156033" y="2865668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3" y="72199"/>
                        <a:pt x="0" y="56037"/>
                        <a:pt x="0" y="36100"/>
                      </a:cubicBezTo>
                      <a:cubicBezTo>
                        <a:pt x="0" y="16162"/>
                        <a:pt x="16163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B0591A9-7B4F-5C14-8684-358A26E901F6}"/>
                    </a:ext>
                  </a:extLst>
                </p:cNvPr>
                <p:cNvSpPr/>
                <p:nvPr/>
              </p:nvSpPr>
              <p:spPr>
                <a:xfrm>
                  <a:off x="6443059" y="2887480"/>
                  <a:ext cx="2770791" cy="723233"/>
                </a:xfrm>
                <a:custGeom>
                  <a:avLst/>
                  <a:gdLst>
                    <a:gd name="connsiteX0" fmla="*/ 14288 w 2166937"/>
                    <a:gd name="connsiteY0" fmla="*/ 723233 h 723233"/>
                    <a:gd name="connsiteX1" fmla="*/ 0 w 2166937"/>
                    <a:gd name="connsiteY1" fmla="*/ 708946 h 723233"/>
                    <a:gd name="connsiteX2" fmla="*/ 0 w 2166937"/>
                    <a:gd name="connsiteY2" fmla="*/ 440722 h 723233"/>
                    <a:gd name="connsiteX3" fmla="*/ 14288 w 2166937"/>
                    <a:gd name="connsiteY3" fmla="*/ 426434 h 723233"/>
                    <a:gd name="connsiteX4" fmla="*/ 2138363 w 2166937"/>
                    <a:gd name="connsiteY4" fmla="*/ 426434 h 723233"/>
                    <a:gd name="connsiteX5" fmla="*/ 2138363 w 2166937"/>
                    <a:gd name="connsiteY5" fmla="*/ 14288 h 723233"/>
                    <a:gd name="connsiteX6" fmla="*/ 2152650 w 2166937"/>
                    <a:gd name="connsiteY6" fmla="*/ 0 h 723233"/>
                    <a:gd name="connsiteX7" fmla="*/ 2166938 w 2166937"/>
                    <a:gd name="connsiteY7" fmla="*/ 14288 h 723233"/>
                    <a:gd name="connsiteX8" fmla="*/ 2166938 w 2166937"/>
                    <a:gd name="connsiteY8" fmla="*/ 440722 h 723233"/>
                    <a:gd name="connsiteX9" fmla="*/ 2152650 w 2166937"/>
                    <a:gd name="connsiteY9" fmla="*/ 455009 h 723233"/>
                    <a:gd name="connsiteX10" fmla="*/ 28575 w 2166937"/>
                    <a:gd name="connsiteY10" fmla="*/ 455009 h 723233"/>
                    <a:gd name="connsiteX11" fmla="*/ 28575 w 2166937"/>
                    <a:gd name="connsiteY11" fmla="*/ 708946 h 723233"/>
                    <a:gd name="connsiteX12" fmla="*/ 14288 w 2166937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66937" h="723233">
                      <a:moveTo>
                        <a:pt x="14288" y="723233"/>
                      </a:moveTo>
                      <a:cubicBezTo>
                        <a:pt x="6382" y="723233"/>
                        <a:pt x="0" y="716852"/>
                        <a:pt x="0" y="708946"/>
                      </a:cubicBezTo>
                      <a:lnTo>
                        <a:pt x="0" y="440722"/>
                      </a:lnTo>
                      <a:cubicBezTo>
                        <a:pt x="0" y="432816"/>
                        <a:pt x="6382" y="426434"/>
                        <a:pt x="14288" y="426434"/>
                      </a:cubicBezTo>
                      <a:lnTo>
                        <a:pt x="2138363" y="426434"/>
                      </a:lnTo>
                      <a:lnTo>
                        <a:pt x="2138363" y="14288"/>
                      </a:lnTo>
                      <a:cubicBezTo>
                        <a:pt x="2138363" y="6382"/>
                        <a:pt x="2144745" y="0"/>
                        <a:pt x="2152650" y="0"/>
                      </a:cubicBezTo>
                      <a:cubicBezTo>
                        <a:pt x="2160556" y="0"/>
                        <a:pt x="2166938" y="6382"/>
                        <a:pt x="2166938" y="14288"/>
                      </a:cubicBezTo>
                      <a:lnTo>
                        <a:pt x="2166938" y="440722"/>
                      </a:lnTo>
                      <a:cubicBezTo>
                        <a:pt x="2166938" y="448628"/>
                        <a:pt x="2160556" y="455009"/>
                        <a:pt x="2152650" y="455009"/>
                      </a:cubicBezTo>
                      <a:lnTo>
                        <a:pt x="28575" y="455009"/>
                      </a:lnTo>
                      <a:lnTo>
                        <a:pt x="28575" y="708946"/>
                      </a:lnTo>
                      <a:cubicBezTo>
                        <a:pt x="28575" y="716852"/>
                        <a:pt x="22098" y="723233"/>
                        <a:pt x="14288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DCFD33D-F8D5-CC14-F45A-9CC1288BAC96}"/>
                  </a:ext>
                </a:extLst>
              </p:cNvPr>
              <p:cNvGrpSpPr/>
              <p:nvPr/>
            </p:nvGrpSpPr>
            <p:grpSpPr>
              <a:xfrm>
                <a:off x="6273514" y="2865668"/>
                <a:ext cx="1019936" cy="766858"/>
                <a:chOff x="6273514" y="2865668"/>
                <a:chExt cx="1019936" cy="766858"/>
              </a:xfrm>
              <a:grpFill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E92DB1AD-0E2B-08F1-9D55-93C5F75DC703}"/>
                    </a:ext>
                  </a:extLst>
                </p:cNvPr>
                <p:cNvSpPr/>
                <p:nvPr/>
              </p:nvSpPr>
              <p:spPr>
                <a:xfrm>
                  <a:off x="6273514" y="3560327"/>
                  <a:ext cx="72199" cy="72199"/>
                </a:xfrm>
                <a:custGeom>
                  <a:avLst/>
                  <a:gdLst>
                    <a:gd name="connsiteX0" fmla="*/ 72199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199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199" y="36100"/>
                      </a:moveTo>
                      <a:cubicBezTo>
                        <a:pt x="72199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199" y="16162"/>
                        <a:pt x="72199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D249D6B-5E41-76F3-6633-DDEEBBB9E7AC}"/>
                    </a:ext>
                  </a:extLst>
                </p:cNvPr>
                <p:cNvSpPr/>
                <p:nvPr/>
              </p:nvSpPr>
              <p:spPr>
                <a:xfrm>
                  <a:off x="6295326" y="2887480"/>
                  <a:ext cx="976312" cy="723233"/>
                </a:xfrm>
                <a:custGeom>
                  <a:avLst/>
                  <a:gdLst>
                    <a:gd name="connsiteX0" fmla="*/ 14288 w 844010"/>
                    <a:gd name="connsiteY0" fmla="*/ 723233 h 723233"/>
                    <a:gd name="connsiteX1" fmla="*/ 0 w 844010"/>
                    <a:gd name="connsiteY1" fmla="*/ 708946 h 723233"/>
                    <a:gd name="connsiteX2" fmla="*/ 0 w 844010"/>
                    <a:gd name="connsiteY2" fmla="*/ 251555 h 723233"/>
                    <a:gd name="connsiteX3" fmla="*/ 14288 w 844010"/>
                    <a:gd name="connsiteY3" fmla="*/ 237268 h 723233"/>
                    <a:gd name="connsiteX4" fmla="*/ 815435 w 844010"/>
                    <a:gd name="connsiteY4" fmla="*/ 237268 h 723233"/>
                    <a:gd name="connsiteX5" fmla="*/ 815435 w 844010"/>
                    <a:gd name="connsiteY5" fmla="*/ 14288 h 723233"/>
                    <a:gd name="connsiteX6" fmla="*/ 829723 w 844010"/>
                    <a:gd name="connsiteY6" fmla="*/ 0 h 723233"/>
                    <a:gd name="connsiteX7" fmla="*/ 844010 w 844010"/>
                    <a:gd name="connsiteY7" fmla="*/ 14288 h 723233"/>
                    <a:gd name="connsiteX8" fmla="*/ 844010 w 844010"/>
                    <a:gd name="connsiteY8" fmla="*/ 251555 h 723233"/>
                    <a:gd name="connsiteX9" fmla="*/ 829723 w 844010"/>
                    <a:gd name="connsiteY9" fmla="*/ 265843 h 723233"/>
                    <a:gd name="connsiteX10" fmla="*/ 28575 w 844010"/>
                    <a:gd name="connsiteY10" fmla="*/ 265843 h 723233"/>
                    <a:gd name="connsiteX11" fmla="*/ 28575 w 844010"/>
                    <a:gd name="connsiteY11" fmla="*/ 708946 h 723233"/>
                    <a:gd name="connsiteX12" fmla="*/ 14288 w 844010"/>
                    <a:gd name="connsiteY12" fmla="*/ 723233 h 723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44010" h="723233">
                      <a:moveTo>
                        <a:pt x="14288" y="723233"/>
                      </a:moveTo>
                      <a:cubicBezTo>
                        <a:pt x="6382" y="723233"/>
                        <a:pt x="0" y="716852"/>
                        <a:pt x="0" y="708946"/>
                      </a:cubicBezTo>
                      <a:lnTo>
                        <a:pt x="0" y="251555"/>
                      </a:lnTo>
                      <a:cubicBezTo>
                        <a:pt x="0" y="243649"/>
                        <a:pt x="6382" y="237268"/>
                        <a:pt x="14288" y="237268"/>
                      </a:cubicBezTo>
                      <a:lnTo>
                        <a:pt x="815435" y="237268"/>
                      </a:lnTo>
                      <a:lnTo>
                        <a:pt x="815435" y="14288"/>
                      </a:lnTo>
                      <a:cubicBezTo>
                        <a:pt x="815435" y="6382"/>
                        <a:pt x="821817" y="0"/>
                        <a:pt x="829723" y="0"/>
                      </a:cubicBezTo>
                      <a:cubicBezTo>
                        <a:pt x="837629" y="0"/>
                        <a:pt x="844010" y="6382"/>
                        <a:pt x="844010" y="14288"/>
                      </a:cubicBezTo>
                      <a:lnTo>
                        <a:pt x="844010" y="251555"/>
                      </a:lnTo>
                      <a:cubicBezTo>
                        <a:pt x="844010" y="259461"/>
                        <a:pt x="837629" y="265843"/>
                        <a:pt x="829723" y="265843"/>
                      </a:cubicBezTo>
                      <a:lnTo>
                        <a:pt x="28575" y="265843"/>
                      </a:lnTo>
                      <a:lnTo>
                        <a:pt x="28575" y="708946"/>
                      </a:lnTo>
                      <a:cubicBezTo>
                        <a:pt x="28575" y="716852"/>
                        <a:pt x="22193" y="723233"/>
                        <a:pt x="14288" y="7232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8EE50B2-985E-5F4A-DEDC-DC030E16E3B9}"/>
                    </a:ext>
                  </a:extLst>
                </p:cNvPr>
                <p:cNvSpPr/>
                <p:nvPr/>
              </p:nvSpPr>
              <p:spPr>
                <a:xfrm>
                  <a:off x="7221251" y="2865668"/>
                  <a:ext cx="72199" cy="72199"/>
                </a:xfrm>
                <a:custGeom>
                  <a:avLst/>
                  <a:gdLst>
                    <a:gd name="connsiteX0" fmla="*/ 72200 w 72199"/>
                    <a:gd name="connsiteY0" fmla="*/ 36100 h 72199"/>
                    <a:gd name="connsiteX1" fmla="*/ 36100 w 72199"/>
                    <a:gd name="connsiteY1" fmla="*/ 72199 h 72199"/>
                    <a:gd name="connsiteX2" fmla="*/ 0 w 72199"/>
                    <a:gd name="connsiteY2" fmla="*/ 36100 h 72199"/>
                    <a:gd name="connsiteX3" fmla="*/ 36100 w 72199"/>
                    <a:gd name="connsiteY3" fmla="*/ 0 h 72199"/>
                    <a:gd name="connsiteX4" fmla="*/ 72200 w 72199"/>
                    <a:gd name="connsiteY4" fmla="*/ 36100 h 72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99" h="72199">
                      <a:moveTo>
                        <a:pt x="72200" y="36100"/>
                      </a:moveTo>
                      <a:cubicBezTo>
                        <a:pt x="72200" y="56037"/>
                        <a:pt x="56037" y="72199"/>
                        <a:pt x="36100" y="72199"/>
                      </a:cubicBezTo>
                      <a:cubicBezTo>
                        <a:pt x="16162" y="72199"/>
                        <a:pt x="0" y="56037"/>
                        <a:pt x="0" y="36100"/>
                      </a:cubicBezTo>
                      <a:cubicBezTo>
                        <a:pt x="0" y="16162"/>
                        <a:pt x="16162" y="0"/>
                        <a:pt x="36100" y="0"/>
                      </a:cubicBezTo>
                      <a:cubicBezTo>
                        <a:pt x="56037" y="0"/>
                        <a:pt x="72200" y="16162"/>
                        <a:pt x="72200" y="36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B63A76-24AE-2420-C697-AF372226DE7E}"/>
                </a:ext>
              </a:extLst>
            </p:cNvPr>
            <p:cNvSpPr/>
            <p:nvPr/>
          </p:nvSpPr>
          <p:spPr>
            <a:xfrm>
              <a:off x="7036894" y="3871174"/>
              <a:ext cx="2142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Lora" pitchFamily="2" charset="0"/>
                </a:rPr>
                <a:t>Return On Investment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0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663838-1C00-CDC5-665F-E9E3D27C9162}"/>
              </a:ext>
            </a:extLst>
          </p:cNvPr>
          <p:cNvGrpSpPr/>
          <p:nvPr/>
        </p:nvGrpSpPr>
        <p:grpSpPr>
          <a:xfrm>
            <a:off x="285893" y="1558328"/>
            <a:ext cx="11620214" cy="5121020"/>
            <a:chOff x="457350" y="1105300"/>
            <a:chExt cx="8229587" cy="3626775"/>
          </a:xfrm>
        </p:grpSpPr>
        <p:sp>
          <p:nvSpPr>
            <p:cNvPr id="3" name="Google Shape;1012;p35">
              <a:extLst>
                <a:ext uri="{FF2B5EF4-FFF2-40B4-BE49-F238E27FC236}">
                  <a16:creationId xmlns:a16="http://schemas.microsoft.com/office/drawing/2014/main" id="{81650C58-9F05-0B3F-5737-C6B685DC6922}"/>
                </a:ext>
              </a:extLst>
            </p:cNvPr>
            <p:cNvSpPr/>
            <p:nvPr/>
          </p:nvSpPr>
          <p:spPr>
            <a:xfrm>
              <a:off x="3157350" y="1105300"/>
              <a:ext cx="2829600" cy="514200"/>
            </a:xfrm>
            <a:prstGeom prst="roundRect">
              <a:avLst>
                <a:gd name="adj" fmla="val 50000"/>
              </a:avLst>
            </a:prstGeom>
            <a:solidFill>
              <a:srgbClr val="0363E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 dirty="0">
                  <a:solidFill>
                    <a:schemeClr val="accen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Social Media ROI</a:t>
              </a:r>
            </a:p>
          </p:txBody>
        </p:sp>
        <p:grpSp>
          <p:nvGrpSpPr>
            <p:cNvPr id="4" name="Google Shape;1013;p35">
              <a:extLst>
                <a:ext uri="{FF2B5EF4-FFF2-40B4-BE49-F238E27FC236}">
                  <a16:creationId xmlns:a16="http://schemas.microsoft.com/office/drawing/2014/main" id="{AA825FCE-8B03-5A74-A7FC-772C2B8122F9}"/>
                </a:ext>
              </a:extLst>
            </p:cNvPr>
            <p:cNvGrpSpPr/>
            <p:nvPr/>
          </p:nvGrpSpPr>
          <p:grpSpPr>
            <a:xfrm>
              <a:off x="1053363" y="1365038"/>
              <a:ext cx="824713" cy="824738"/>
              <a:chOff x="1053363" y="1441238"/>
              <a:chExt cx="824713" cy="824738"/>
            </a:xfrm>
          </p:grpSpPr>
          <p:sp>
            <p:nvSpPr>
              <p:cNvPr id="34" name="Google Shape;1014;p35">
                <a:extLst>
                  <a:ext uri="{FF2B5EF4-FFF2-40B4-BE49-F238E27FC236}">
                    <a16:creationId xmlns:a16="http://schemas.microsoft.com/office/drawing/2014/main" id="{52C8D498-874D-1461-A2D6-7FAC78B9AEC2}"/>
                  </a:ext>
                </a:extLst>
              </p:cNvPr>
              <p:cNvSpPr/>
              <p:nvPr/>
            </p:nvSpPr>
            <p:spPr>
              <a:xfrm>
                <a:off x="1053363" y="1441275"/>
                <a:ext cx="824700" cy="824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" name="Google Shape;1015;p35">
                <a:extLst>
                  <a:ext uri="{FF2B5EF4-FFF2-40B4-BE49-F238E27FC236}">
                    <a16:creationId xmlns:a16="http://schemas.microsoft.com/office/drawing/2014/main" id="{5E5C4680-A84F-7F6B-F4FE-37F2C3813338}"/>
                  </a:ext>
                </a:extLst>
              </p:cNvPr>
              <p:cNvSpPr/>
              <p:nvPr/>
            </p:nvSpPr>
            <p:spPr>
              <a:xfrm>
                <a:off x="1053375" y="1441238"/>
                <a:ext cx="824700" cy="824700"/>
              </a:xfrm>
              <a:prstGeom prst="pie">
                <a:avLst>
                  <a:gd name="adj1" fmla="val 16275156"/>
                  <a:gd name="adj2" fmla="val 5065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5" name="Google Shape;1016;p35">
              <a:extLst>
                <a:ext uri="{FF2B5EF4-FFF2-40B4-BE49-F238E27FC236}">
                  <a16:creationId xmlns:a16="http://schemas.microsoft.com/office/drawing/2014/main" id="{DBADC106-F4B1-BCF2-55A5-8D31B7BE44A3}"/>
                </a:ext>
              </a:extLst>
            </p:cNvPr>
            <p:cNvGrpSpPr/>
            <p:nvPr/>
          </p:nvGrpSpPr>
          <p:grpSpPr>
            <a:xfrm>
              <a:off x="2528354" y="3577050"/>
              <a:ext cx="2016600" cy="1155025"/>
              <a:chOff x="2528192" y="3577050"/>
              <a:chExt cx="2016600" cy="1155025"/>
            </a:xfrm>
          </p:grpSpPr>
          <p:sp>
            <p:nvSpPr>
              <p:cNvPr id="31" name="Google Shape;1017;p35">
                <a:extLst>
                  <a:ext uri="{FF2B5EF4-FFF2-40B4-BE49-F238E27FC236}">
                    <a16:creationId xmlns:a16="http://schemas.microsoft.com/office/drawing/2014/main" id="{D1538FA8-E54B-DD80-0A61-14CF4E1EEFE8}"/>
                  </a:ext>
                </a:extLst>
              </p:cNvPr>
              <p:cNvSpPr txBox="1"/>
              <p:nvPr/>
            </p:nvSpPr>
            <p:spPr>
              <a:xfrm>
                <a:off x="2528192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Clicks To Site</a:t>
                </a:r>
                <a:endParaRPr lang="en-GB"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" name="Google Shape;1018;p35">
                <a:extLst>
                  <a:ext uri="{FF2B5EF4-FFF2-40B4-BE49-F238E27FC236}">
                    <a16:creationId xmlns:a16="http://schemas.microsoft.com/office/drawing/2014/main" id="{B17AF07E-B860-878E-5B13-BA653050AEF1}"/>
                  </a:ext>
                </a:extLst>
              </p:cNvPr>
              <p:cNvSpPr txBox="1"/>
              <p:nvPr/>
            </p:nvSpPr>
            <p:spPr>
              <a:xfrm>
                <a:off x="2528192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  <p:sp>
            <p:nvSpPr>
              <p:cNvPr id="33" name="Google Shape;1019;p35">
                <a:extLst>
                  <a:ext uri="{FF2B5EF4-FFF2-40B4-BE49-F238E27FC236}">
                    <a16:creationId xmlns:a16="http://schemas.microsoft.com/office/drawing/2014/main" id="{3C4AACCD-38E8-EE2C-14EF-5846C44D6739}"/>
                  </a:ext>
                </a:extLst>
              </p:cNvPr>
              <p:cNvSpPr txBox="1"/>
              <p:nvPr/>
            </p:nvSpPr>
            <p:spPr>
              <a:xfrm>
                <a:off x="3124140" y="3577050"/>
                <a:ext cx="824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3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30%</a:t>
                </a:r>
              </a:p>
            </p:txBody>
          </p:sp>
        </p:grpSp>
        <p:grpSp>
          <p:nvGrpSpPr>
            <p:cNvPr id="6" name="Google Shape;1020;p35">
              <a:extLst>
                <a:ext uri="{FF2B5EF4-FFF2-40B4-BE49-F238E27FC236}">
                  <a16:creationId xmlns:a16="http://schemas.microsoft.com/office/drawing/2014/main" id="{2480E37F-F9A7-8EA4-0CFA-D56905BD7A36}"/>
                </a:ext>
              </a:extLst>
            </p:cNvPr>
            <p:cNvGrpSpPr/>
            <p:nvPr/>
          </p:nvGrpSpPr>
          <p:grpSpPr>
            <a:xfrm>
              <a:off x="6670337" y="2252325"/>
              <a:ext cx="2016600" cy="1155025"/>
              <a:chOff x="6670337" y="2252325"/>
              <a:chExt cx="2016600" cy="1155025"/>
            </a:xfrm>
          </p:grpSpPr>
          <p:sp>
            <p:nvSpPr>
              <p:cNvPr id="28" name="Google Shape;1021;p35">
                <a:extLst>
                  <a:ext uri="{FF2B5EF4-FFF2-40B4-BE49-F238E27FC236}">
                    <a16:creationId xmlns:a16="http://schemas.microsoft.com/office/drawing/2014/main" id="{41A6ABCF-C114-79D8-B853-0E8FBCCA6FEA}"/>
                  </a:ext>
                </a:extLst>
              </p:cNvPr>
              <p:cNvSpPr txBox="1"/>
              <p:nvPr/>
            </p:nvSpPr>
            <p:spPr>
              <a:xfrm>
                <a:off x="6670337" y="2582750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Engagement</a:t>
                </a:r>
                <a:endParaRPr lang="en-GB"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" name="Google Shape;1022;p35">
                <a:extLst>
                  <a:ext uri="{FF2B5EF4-FFF2-40B4-BE49-F238E27FC236}">
                    <a16:creationId xmlns:a16="http://schemas.microsoft.com/office/drawing/2014/main" id="{93737FE1-F9A9-2E52-D054-36581ABD00D0}"/>
                  </a:ext>
                </a:extLst>
              </p:cNvPr>
              <p:cNvSpPr txBox="1"/>
              <p:nvPr/>
            </p:nvSpPr>
            <p:spPr>
              <a:xfrm>
                <a:off x="6670338" y="2924350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  <p:sp>
            <p:nvSpPr>
              <p:cNvPr id="30" name="Google Shape;1023;p35">
                <a:extLst>
                  <a:ext uri="{FF2B5EF4-FFF2-40B4-BE49-F238E27FC236}">
                    <a16:creationId xmlns:a16="http://schemas.microsoft.com/office/drawing/2014/main" id="{78E44371-2781-5B5D-8AE6-40E05DE3E400}"/>
                  </a:ext>
                </a:extLst>
              </p:cNvPr>
              <p:cNvSpPr txBox="1"/>
              <p:nvPr/>
            </p:nvSpPr>
            <p:spPr>
              <a:xfrm>
                <a:off x="7266287" y="2252325"/>
                <a:ext cx="824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5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50%</a:t>
                </a:r>
              </a:p>
            </p:txBody>
          </p:sp>
        </p:grpSp>
        <p:grpSp>
          <p:nvGrpSpPr>
            <p:cNvPr id="7" name="Google Shape;1024;p35">
              <a:extLst>
                <a:ext uri="{FF2B5EF4-FFF2-40B4-BE49-F238E27FC236}">
                  <a16:creationId xmlns:a16="http://schemas.microsoft.com/office/drawing/2014/main" id="{1E701922-0597-1BEB-E6AC-64A967561F07}"/>
                </a:ext>
              </a:extLst>
            </p:cNvPr>
            <p:cNvGrpSpPr/>
            <p:nvPr/>
          </p:nvGrpSpPr>
          <p:grpSpPr>
            <a:xfrm>
              <a:off x="4599333" y="3577050"/>
              <a:ext cx="2016625" cy="1155025"/>
              <a:chOff x="4599171" y="3577050"/>
              <a:chExt cx="2016625" cy="1155025"/>
            </a:xfrm>
          </p:grpSpPr>
          <p:sp>
            <p:nvSpPr>
              <p:cNvPr id="25" name="Google Shape;1025;p35">
                <a:extLst>
                  <a:ext uri="{FF2B5EF4-FFF2-40B4-BE49-F238E27FC236}">
                    <a16:creationId xmlns:a16="http://schemas.microsoft.com/office/drawing/2014/main" id="{A8B80801-8D2A-167B-2310-71DCC7647059}"/>
                  </a:ext>
                </a:extLst>
              </p:cNvPr>
              <p:cNvSpPr txBox="1"/>
              <p:nvPr/>
            </p:nvSpPr>
            <p:spPr>
              <a:xfrm>
                <a:off x="4599196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Conversion Rate</a:t>
                </a:r>
                <a:endParaRPr lang="en-GB"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" name="Google Shape;1026;p35">
                <a:extLst>
                  <a:ext uri="{FF2B5EF4-FFF2-40B4-BE49-F238E27FC236}">
                    <a16:creationId xmlns:a16="http://schemas.microsoft.com/office/drawing/2014/main" id="{FF981A93-D0F8-3ED1-5479-CAC751E2C3DB}"/>
                  </a:ext>
                </a:extLst>
              </p:cNvPr>
              <p:cNvSpPr txBox="1"/>
              <p:nvPr/>
            </p:nvSpPr>
            <p:spPr>
              <a:xfrm>
                <a:off x="4599171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  <p:sp>
            <p:nvSpPr>
              <p:cNvPr id="27" name="Google Shape;1027;p35">
                <a:extLst>
                  <a:ext uri="{FF2B5EF4-FFF2-40B4-BE49-F238E27FC236}">
                    <a16:creationId xmlns:a16="http://schemas.microsoft.com/office/drawing/2014/main" id="{BBC8594C-8DE5-B245-0393-541CB81FC074}"/>
                  </a:ext>
                </a:extLst>
              </p:cNvPr>
              <p:cNvSpPr txBox="1"/>
              <p:nvPr/>
            </p:nvSpPr>
            <p:spPr>
              <a:xfrm>
                <a:off x="5195147" y="3577050"/>
                <a:ext cx="824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4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40%</a:t>
                </a:r>
              </a:p>
            </p:txBody>
          </p:sp>
        </p:grpSp>
        <p:grpSp>
          <p:nvGrpSpPr>
            <p:cNvPr id="8" name="Google Shape;1028;p35">
              <a:extLst>
                <a:ext uri="{FF2B5EF4-FFF2-40B4-BE49-F238E27FC236}">
                  <a16:creationId xmlns:a16="http://schemas.microsoft.com/office/drawing/2014/main" id="{E1CC3A95-0375-6057-8B9A-678D29487E79}"/>
                </a:ext>
              </a:extLst>
            </p:cNvPr>
            <p:cNvGrpSpPr/>
            <p:nvPr/>
          </p:nvGrpSpPr>
          <p:grpSpPr>
            <a:xfrm>
              <a:off x="457350" y="2252325"/>
              <a:ext cx="2043688" cy="1279400"/>
              <a:chOff x="457350" y="2252325"/>
              <a:chExt cx="2043688" cy="1279400"/>
            </a:xfrm>
          </p:grpSpPr>
          <p:sp>
            <p:nvSpPr>
              <p:cNvPr id="22" name="Google Shape;1029;p35">
                <a:extLst>
                  <a:ext uri="{FF2B5EF4-FFF2-40B4-BE49-F238E27FC236}">
                    <a16:creationId xmlns:a16="http://schemas.microsoft.com/office/drawing/2014/main" id="{9D130724-15DA-B383-00EE-CE73DC952999}"/>
                  </a:ext>
                </a:extLst>
              </p:cNvPr>
              <p:cNvSpPr txBox="1"/>
              <p:nvPr/>
            </p:nvSpPr>
            <p:spPr>
              <a:xfrm>
                <a:off x="457350" y="2582750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Audience Reach</a:t>
                </a:r>
                <a:endParaRPr lang="en-GB" sz="1800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" name="Google Shape;1030;p35">
                <a:extLst>
                  <a:ext uri="{FF2B5EF4-FFF2-40B4-BE49-F238E27FC236}">
                    <a16:creationId xmlns:a16="http://schemas.microsoft.com/office/drawing/2014/main" id="{900E9DC5-4A55-F17E-985C-47C404BCA3F0}"/>
                  </a:ext>
                </a:extLst>
              </p:cNvPr>
              <p:cNvSpPr txBox="1"/>
              <p:nvPr/>
            </p:nvSpPr>
            <p:spPr>
              <a:xfrm>
                <a:off x="484438" y="2872899"/>
                <a:ext cx="2016600" cy="658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  <p:sp>
            <p:nvSpPr>
              <p:cNvPr id="24" name="Google Shape;1031;p35">
                <a:extLst>
                  <a:ext uri="{FF2B5EF4-FFF2-40B4-BE49-F238E27FC236}">
                    <a16:creationId xmlns:a16="http://schemas.microsoft.com/office/drawing/2014/main" id="{D8E51968-7E1B-37EC-3080-F5CF69D1825C}"/>
                  </a:ext>
                </a:extLst>
              </p:cNvPr>
              <p:cNvSpPr txBox="1"/>
              <p:nvPr/>
            </p:nvSpPr>
            <p:spPr>
              <a:xfrm>
                <a:off x="1053300" y="2252325"/>
                <a:ext cx="824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2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25%</a:t>
                </a:r>
              </a:p>
            </p:txBody>
          </p:sp>
        </p:grpSp>
        <p:grpSp>
          <p:nvGrpSpPr>
            <p:cNvPr id="9" name="Google Shape;1032;p35">
              <a:extLst>
                <a:ext uri="{FF2B5EF4-FFF2-40B4-BE49-F238E27FC236}">
                  <a16:creationId xmlns:a16="http://schemas.microsoft.com/office/drawing/2014/main" id="{9A0EDA24-E871-B95E-4FFF-FB8EFD52CCF5}"/>
                </a:ext>
              </a:extLst>
            </p:cNvPr>
            <p:cNvGrpSpPr/>
            <p:nvPr/>
          </p:nvGrpSpPr>
          <p:grpSpPr>
            <a:xfrm>
              <a:off x="7266213" y="1365038"/>
              <a:ext cx="824713" cy="824738"/>
              <a:chOff x="1053363" y="1441238"/>
              <a:chExt cx="824713" cy="824738"/>
            </a:xfrm>
          </p:grpSpPr>
          <p:sp>
            <p:nvSpPr>
              <p:cNvPr id="20" name="Google Shape;1033;p35">
                <a:extLst>
                  <a:ext uri="{FF2B5EF4-FFF2-40B4-BE49-F238E27FC236}">
                    <a16:creationId xmlns:a16="http://schemas.microsoft.com/office/drawing/2014/main" id="{137D11D6-F8BF-A666-1092-B1BB9C962C3D}"/>
                  </a:ext>
                </a:extLst>
              </p:cNvPr>
              <p:cNvSpPr/>
              <p:nvPr/>
            </p:nvSpPr>
            <p:spPr>
              <a:xfrm>
                <a:off x="1053363" y="1441275"/>
                <a:ext cx="824700" cy="824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" name="Google Shape;1034;p35">
                <a:extLst>
                  <a:ext uri="{FF2B5EF4-FFF2-40B4-BE49-F238E27FC236}">
                    <a16:creationId xmlns:a16="http://schemas.microsoft.com/office/drawing/2014/main" id="{E319F0C3-5FE4-CC84-AC4B-818A8C4C97E9}"/>
                  </a:ext>
                </a:extLst>
              </p:cNvPr>
              <p:cNvSpPr/>
              <p:nvPr/>
            </p:nvSpPr>
            <p:spPr>
              <a:xfrm>
                <a:off x="1053375" y="1441238"/>
                <a:ext cx="824700" cy="824700"/>
              </a:xfrm>
              <a:prstGeom prst="pie">
                <a:avLst>
                  <a:gd name="adj1" fmla="val 16275156"/>
                  <a:gd name="adj2" fmla="val 5412268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cxnSp>
          <p:nvCxnSpPr>
            <p:cNvPr id="10" name="Google Shape;1035;p35">
              <a:extLst>
                <a:ext uri="{FF2B5EF4-FFF2-40B4-BE49-F238E27FC236}">
                  <a16:creationId xmlns:a16="http://schemas.microsoft.com/office/drawing/2014/main" id="{E03054E2-AD44-205C-A98D-7A847191D39B}"/>
                </a:ext>
              </a:extLst>
            </p:cNvPr>
            <p:cNvCxnSpPr>
              <a:stCxn id="3" idx="2"/>
              <a:endCxn id="24" idx="3"/>
            </p:cNvCxnSpPr>
            <p:nvPr/>
          </p:nvCxnSpPr>
          <p:spPr>
            <a:xfrm rot="5400000">
              <a:off x="2825850" y="671800"/>
              <a:ext cx="798600" cy="26940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" name="Google Shape;1036;p35">
              <a:extLst>
                <a:ext uri="{FF2B5EF4-FFF2-40B4-BE49-F238E27FC236}">
                  <a16:creationId xmlns:a16="http://schemas.microsoft.com/office/drawing/2014/main" id="{C5EF2268-359E-1DCC-E337-B2AC6FB776C6}"/>
                </a:ext>
              </a:extLst>
            </p:cNvPr>
            <p:cNvCxnSpPr>
              <a:stCxn id="3" idx="2"/>
              <a:endCxn id="30" idx="1"/>
            </p:cNvCxnSpPr>
            <p:nvPr/>
          </p:nvCxnSpPr>
          <p:spPr>
            <a:xfrm rot="-5400000" flipH="1">
              <a:off x="5519850" y="671800"/>
              <a:ext cx="798600" cy="26940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2" name="Google Shape;1037;p35">
              <a:extLst>
                <a:ext uri="{FF2B5EF4-FFF2-40B4-BE49-F238E27FC236}">
                  <a16:creationId xmlns:a16="http://schemas.microsoft.com/office/drawing/2014/main" id="{36FE646F-4A25-7656-587B-CD3CBE90CFAF}"/>
                </a:ext>
              </a:extLst>
            </p:cNvPr>
            <p:cNvGrpSpPr/>
            <p:nvPr/>
          </p:nvGrpSpPr>
          <p:grpSpPr>
            <a:xfrm>
              <a:off x="3124138" y="2674213"/>
              <a:ext cx="824713" cy="824738"/>
              <a:chOff x="1053363" y="1441238"/>
              <a:chExt cx="824713" cy="824738"/>
            </a:xfrm>
          </p:grpSpPr>
          <p:sp>
            <p:nvSpPr>
              <p:cNvPr id="18" name="Google Shape;1038;p35">
                <a:extLst>
                  <a:ext uri="{FF2B5EF4-FFF2-40B4-BE49-F238E27FC236}">
                    <a16:creationId xmlns:a16="http://schemas.microsoft.com/office/drawing/2014/main" id="{E3231CA9-AAFA-A242-6248-EF0A0375CF6C}"/>
                  </a:ext>
                </a:extLst>
              </p:cNvPr>
              <p:cNvSpPr/>
              <p:nvPr/>
            </p:nvSpPr>
            <p:spPr>
              <a:xfrm>
                <a:off x="1053363" y="1441275"/>
                <a:ext cx="824700" cy="824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" name="Google Shape;1039;p35">
                <a:extLst>
                  <a:ext uri="{FF2B5EF4-FFF2-40B4-BE49-F238E27FC236}">
                    <a16:creationId xmlns:a16="http://schemas.microsoft.com/office/drawing/2014/main" id="{976DF543-56A8-3D01-A11F-77369C95F8D9}"/>
                  </a:ext>
                </a:extLst>
              </p:cNvPr>
              <p:cNvSpPr/>
              <p:nvPr/>
            </p:nvSpPr>
            <p:spPr>
              <a:xfrm>
                <a:off x="1053375" y="1441238"/>
                <a:ext cx="824700" cy="824700"/>
              </a:xfrm>
              <a:prstGeom prst="pie">
                <a:avLst>
                  <a:gd name="adj1" fmla="val 16275156"/>
                  <a:gd name="adj2" fmla="val 151865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13" name="Google Shape;1040;p35">
              <a:extLst>
                <a:ext uri="{FF2B5EF4-FFF2-40B4-BE49-F238E27FC236}">
                  <a16:creationId xmlns:a16="http://schemas.microsoft.com/office/drawing/2014/main" id="{77932EC1-793B-0DF6-BA85-94E94264B063}"/>
                </a:ext>
              </a:extLst>
            </p:cNvPr>
            <p:cNvGrpSpPr/>
            <p:nvPr/>
          </p:nvGrpSpPr>
          <p:grpSpPr>
            <a:xfrm>
              <a:off x="5195138" y="2674213"/>
              <a:ext cx="824712" cy="824737"/>
              <a:chOff x="1053363" y="1441238"/>
              <a:chExt cx="824712" cy="824737"/>
            </a:xfrm>
          </p:grpSpPr>
          <p:sp>
            <p:nvSpPr>
              <p:cNvPr id="16" name="Google Shape;1041;p35">
                <a:extLst>
                  <a:ext uri="{FF2B5EF4-FFF2-40B4-BE49-F238E27FC236}">
                    <a16:creationId xmlns:a16="http://schemas.microsoft.com/office/drawing/2014/main" id="{2F9F9813-715A-70C7-A3F7-45B982A935AC}"/>
                  </a:ext>
                </a:extLst>
              </p:cNvPr>
              <p:cNvSpPr/>
              <p:nvPr/>
            </p:nvSpPr>
            <p:spPr>
              <a:xfrm>
                <a:off x="1053363" y="1441275"/>
                <a:ext cx="824700" cy="824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" name="Google Shape;1042;p35">
                <a:extLst>
                  <a:ext uri="{FF2B5EF4-FFF2-40B4-BE49-F238E27FC236}">
                    <a16:creationId xmlns:a16="http://schemas.microsoft.com/office/drawing/2014/main" id="{2603A3B1-94AF-5417-329F-1446D449DB7C}"/>
                  </a:ext>
                </a:extLst>
              </p:cNvPr>
              <p:cNvSpPr/>
              <p:nvPr/>
            </p:nvSpPr>
            <p:spPr>
              <a:xfrm>
                <a:off x="1053375" y="1441238"/>
                <a:ext cx="824700" cy="824700"/>
              </a:xfrm>
              <a:prstGeom prst="pie">
                <a:avLst>
                  <a:gd name="adj1" fmla="val 16275156"/>
                  <a:gd name="adj2" fmla="val 3786514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cxnSp>
          <p:nvCxnSpPr>
            <p:cNvPr id="14" name="Google Shape;1043;p35">
              <a:extLst>
                <a:ext uri="{FF2B5EF4-FFF2-40B4-BE49-F238E27FC236}">
                  <a16:creationId xmlns:a16="http://schemas.microsoft.com/office/drawing/2014/main" id="{F75BF6FD-13BA-B441-A269-EA231DFC378A}"/>
                </a:ext>
              </a:extLst>
            </p:cNvPr>
            <p:cNvCxnSpPr>
              <a:stCxn id="3" idx="2"/>
              <a:endCxn id="33" idx="3"/>
            </p:cNvCxnSpPr>
            <p:nvPr/>
          </p:nvCxnSpPr>
          <p:spPr>
            <a:xfrm rot="5400000">
              <a:off x="3198900" y="2369650"/>
              <a:ext cx="2123400" cy="623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044;p35">
              <a:extLst>
                <a:ext uri="{FF2B5EF4-FFF2-40B4-BE49-F238E27FC236}">
                  <a16:creationId xmlns:a16="http://schemas.microsoft.com/office/drawing/2014/main" id="{B37267A0-38AF-3487-6946-0046B01B37DE}"/>
                </a:ext>
              </a:extLst>
            </p:cNvPr>
            <p:cNvCxnSpPr>
              <a:stCxn id="3" idx="2"/>
              <a:endCxn id="27" idx="1"/>
            </p:cNvCxnSpPr>
            <p:nvPr/>
          </p:nvCxnSpPr>
          <p:spPr>
            <a:xfrm rot="-5400000" flipH="1">
              <a:off x="3822000" y="2369650"/>
              <a:ext cx="2123400" cy="623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033A610-C446-08BB-B7FE-E4A530E4B41D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7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B2459FF-5952-5706-C6D4-5E4BB9BC5314}"/>
              </a:ext>
            </a:extLst>
          </p:cNvPr>
          <p:cNvSpPr txBox="1"/>
          <p:nvPr/>
        </p:nvSpPr>
        <p:spPr>
          <a:xfrm>
            <a:off x="6374" y="43300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40036B-81D1-D402-EE6B-1D3BCBBD5B38}"/>
              </a:ext>
            </a:extLst>
          </p:cNvPr>
          <p:cNvGrpSpPr/>
          <p:nvPr/>
        </p:nvGrpSpPr>
        <p:grpSpPr>
          <a:xfrm>
            <a:off x="36781" y="1721991"/>
            <a:ext cx="12322715" cy="4703002"/>
            <a:chOff x="73856" y="1466999"/>
            <a:chExt cx="12322715" cy="4703002"/>
          </a:xfrm>
        </p:grpSpPr>
        <p:sp>
          <p:nvSpPr>
            <p:cNvPr id="3" name="Google Shape;1050;p36">
              <a:extLst>
                <a:ext uri="{FF2B5EF4-FFF2-40B4-BE49-F238E27FC236}">
                  <a16:creationId xmlns:a16="http://schemas.microsoft.com/office/drawing/2014/main" id="{82B14400-1F3C-17DC-98A0-E61D35E16C28}"/>
                </a:ext>
              </a:extLst>
            </p:cNvPr>
            <p:cNvSpPr/>
            <p:nvPr/>
          </p:nvSpPr>
          <p:spPr>
            <a:xfrm rot="10800000">
              <a:off x="4634082" y="3246299"/>
              <a:ext cx="2923702" cy="2923702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  <a:sym typeface="Fira Sans Extra Condensed"/>
              </a:endParaRPr>
            </a:p>
          </p:txBody>
        </p:sp>
        <p:sp>
          <p:nvSpPr>
            <p:cNvPr id="4" name="Google Shape;1051;p36">
              <a:extLst>
                <a:ext uri="{FF2B5EF4-FFF2-40B4-BE49-F238E27FC236}">
                  <a16:creationId xmlns:a16="http://schemas.microsoft.com/office/drawing/2014/main" id="{4C72AD42-EC59-A099-072B-600038F66715}"/>
                </a:ext>
              </a:extLst>
            </p:cNvPr>
            <p:cNvSpPr/>
            <p:nvPr/>
          </p:nvSpPr>
          <p:spPr>
            <a:xfrm rot="10800000">
              <a:off x="5672287" y="1466999"/>
              <a:ext cx="2923702" cy="2923702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  <a:sym typeface="Fira Sans Extra Condensed"/>
              </a:endParaRPr>
            </a:p>
          </p:txBody>
        </p:sp>
        <p:sp>
          <p:nvSpPr>
            <p:cNvPr id="5" name="Google Shape;1052;p36">
              <a:extLst>
                <a:ext uri="{FF2B5EF4-FFF2-40B4-BE49-F238E27FC236}">
                  <a16:creationId xmlns:a16="http://schemas.microsoft.com/office/drawing/2014/main" id="{EBBAFE85-FA0D-0430-47E8-4DAAF3374AA2}"/>
                </a:ext>
              </a:extLst>
            </p:cNvPr>
            <p:cNvSpPr/>
            <p:nvPr/>
          </p:nvSpPr>
          <p:spPr>
            <a:xfrm rot="10800000">
              <a:off x="3595877" y="1466999"/>
              <a:ext cx="2923702" cy="2923702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  <a:sym typeface="Fira Sans Extra Condensed"/>
              </a:endParaRPr>
            </a:p>
          </p:txBody>
        </p:sp>
        <p:sp>
          <p:nvSpPr>
            <p:cNvPr id="43" name="Google Shape;1054;p36">
              <a:extLst>
                <a:ext uri="{FF2B5EF4-FFF2-40B4-BE49-F238E27FC236}">
                  <a16:creationId xmlns:a16="http://schemas.microsoft.com/office/drawing/2014/main" id="{B912276A-3B36-219D-1884-CB0AED319972}"/>
                </a:ext>
              </a:extLst>
            </p:cNvPr>
            <p:cNvSpPr txBox="1"/>
            <p:nvPr/>
          </p:nvSpPr>
          <p:spPr>
            <a:xfrm>
              <a:off x="571549" y="1467000"/>
              <a:ext cx="1674007" cy="385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Time</a:t>
              </a:r>
            </a:p>
          </p:txBody>
        </p:sp>
        <p:sp>
          <p:nvSpPr>
            <p:cNvPr id="41" name="Google Shape;1057;p36">
              <a:extLst>
                <a:ext uri="{FF2B5EF4-FFF2-40B4-BE49-F238E27FC236}">
                  <a16:creationId xmlns:a16="http://schemas.microsoft.com/office/drawing/2014/main" id="{49EC7BE7-710C-E509-4709-1387CCB413F0}"/>
                </a:ext>
              </a:extLst>
            </p:cNvPr>
            <p:cNvSpPr txBox="1"/>
            <p:nvPr/>
          </p:nvSpPr>
          <p:spPr>
            <a:xfrm>
              <a:off x="645406" y="4193748"/>
              <a:ext cx="1600150" cy="413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</a:p>
          </p:txBody>
        </p:sp>
        <p:sp>
          <p:nvSpPr>
            <p:cNvPr id="39" name="Google Shape;1060;p36">
              <a:extLst>
                <a:ext uri="{FF2B5EF4-FFF2-40B4-BE49-F238E27FC236}">
                  <a16:creationId xmlns:a16="http://schemas.microsoft.com/office/drawing/2014/main" id="{16CE8F59-E851-0A99-6C65-3327D31342F7}"/>
                </a:ext>
              </a:extLst>
            </p:cNvPr>
            <p:cNvSpPr txBox="1"/>
            <p:nvPr/>
          </p:nvSpPr>
          <p:spPr>
            <a:xfrm>
              <a:off x="10202099" y="1467000"/>
              <a:ext cx="1418218" cy="37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Cost</a:t>
              </a:r>
            </a:p>
          </p:txBody>
        </p:sp>
        <p:grpSp>
          <p:nvGrpSpPr>
            <p:cNvPr id="9" name="Google Shape;1062;p36">
              <a:extLst>
                <a:ext uri="{FF2B5EF4-FFF2-40B4-BE49-F238E27FC236}">
                  <a16:creationId xmlns:a16="http://schemas.microsoft.com/office/drawing/2014/main" id="{181EE905-889C-6C60-5537-CA0C30A8A49F}"/>
                </a:ext>
              </a:extLst>
            </p:cNvPr>
            <p:cNvGrpSpPr/>
            <p:nvPr/>
          </p:nvGrpSpPr>
          <p:grpSpPr>
            <a:xfrm>
              <a:off x="4787077" y="2682965"/>
              <a:ext cx="541307" cy="491766"/>
              <a:chOff x="5588419" y="2287479"/>
              <a:chExt cx="403189" cy="366289"/>
            </a:xfrm>
          </p:grpSpPr>
          <p:sp>
            <p:nvSpPr>
              <p:cNvPr id="37" name="Google Shape;1063;p36">
                <a:extLst>
                  <a:ext uri="{FF2B5EF4-FFF2-40B4-BE49-F238E27FC236}">
                    <a16:creationId xmlns:a16="http://schemas.microsoft.com/office/drawing/2014/main" id="{64799489-4601-F640-3BBF-B5BDFFA186F6}"/>
                  </a:ext>
                </a:extLst>
              </p:cNvPr>
              <p:cNvSpPr/>
              <p:nvPr/>
            </p:nvSpPr>
            <p:spPr>
              <a:xfrm>
                <a:off x="5758654" y="2375401"/>
                <a:ext cx="89597" cy="10652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115" extrusionOk="0">
                    <a:moveTo>
                      <a:pt x="334" y="1"/>
                    </a:moveTo>
                    <a:cubicBezTo>
                      <a:pt x="179" y="1"/>
                      <a:pt x="24" y="102"/>
                      <a:pt x="24" y="304"/>
                    </a:cubicBezTo>
                    <a:lnTo>
                      <a:pt x="24" y="2805"/>
                    </a:lnTo>
                    <a:cubicBezTo>
                      <a:pt x="0" y="2971"/>
                      <a:pt x="143" y="3114"/>
                      <a:pt x="310" y="3114"/>
                    </a:cubicBezTo>
                    <a:lnTo>
                      <a:pt x="2191" y="3114"/>
                    </a:lnTo>
                    <a:cubicBezTo>
                      <a:pt x="2620" y="3114"/>
                      <a:pt x="2620" y="2495"/>
                      <a:pt x="2191" y="2495"/>
                    </a:cubicBezTo>
                    <a:lnTo>
                      <a:pt x="643" y="2495"/>
                    </a:lnTo>
                    <a:lnTo>
                      <a:pt x="643" y="304"/>
                    </a:lnTo>
                    <a:cubicBezTo>
                      <a:pt x="643" y="102"/>
                      <a:pt x="488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8" name="Google Shape;1064;p36">
                <a:extLst>
                  <a:ext uri="{FF2B5EF4-FFF2-40B4-BE49-F238E27FC236}">
                    <a16:creationId xmlns:a16="http://schemas.microsoft.com/office/drawing/2014/main" id="{B3738E54-C391-6220-9B3C-13CE0B0E61B6}"/>
                  </a:ext>
                </a:extLst>
              </p:cNvPr>
              <p:cNvSpPr/>
              <p:nvPr/>
            </p:nvSpPr>
            <p:spPr>
              <a:xfrm>
                <a:off x="5588419" y="2287479"/>
                <a:ext cx="403189" cy="366289"/>
              </a:xfrm>
              <a:custGeom>
                <a:avLst/>
                <a:gdLst/>
                <a:ahLst/>
                <a:cxnLst/>
                <a:rect l="l" t="t" r="r" b="b"/>
                <a:pathLst>
                  <a:path w="11790" h="10711" extrusionOk="0">
                    <a:moveTo>
                      <a:pt x="5314" y="0"/>
                    </a:moveTo>
                    <a:cubicBezTo>
                      <a:pt x="3611" y="0"/>
                      <a:pt x="1962" y="832"/>
                      <a:pt x="953" y="2327"/>
                    </a:cubicBezTo>
                    <a:lnTo>
                      <a:pt x="501" y="1970"/>
                    </a:lnTo>
                    <a:cubicBezTo>
                      <a:pt x="443" y="1931"/>
                      <a:pt x="379" y="1914"/>
                      <a:pt x="318" y="1914"/>
                    </a:cubicBezTo>
                    <a:cubicBezTo>
                      <a:pt x="153" y="1914"/>
                      <a:pt x="1" y="2041"/>
                      <a:pt x="1" y="2232"/>
                    </a:cubicBezTo>
                    <a:lnTo>
                      <a:pt x="1" y="5352"/>
                    </a:lnTo>
                    <a:cubicBezTo>
                      <a:pt x="1" y="5539"/>
                      <a:pt x="148" y="5667"/>
                      <a:pt x="315" y="5667"/>
                    </a:cubicBezTo>
                    <a:cubicBezTo>
                      <a:pt x="361" y="5667"/>
                      <a:pt x="408" y="5658"/>
                      <a:pt x="453" y="5638"/>
                    </a:cubicBezTo>
                    <a:lnTo>
                      <a:pt x="2954" y="4375"/>
                    </a:lnTo>
                    <a:cubicBezTo>
                      <a:pt x="3168" y="4280"/>
                      <a:pt x="3192" y="3994"/>
                      <a:pt x="3002" y="3852"/>
                    </a:cubicBezTo>
                    <a:lnTo>
                      <a:pt x="2478" y="3447"/>
                    </a:lnTo>
                    <a:cubicBezTo>
                      <a:pt x="3101" y="2452"/>
                      <a:pt x="4191" y="1887"/>
                      <a:pt x="5315" y="1887"/>
                    </a:cubicBezTo>
                    <a:cubicBezTo>
                      <a:pt x="5778" y="1887"/>
                      <a:pt x="6248" y="1983"/>
                      <a:pt x="6693" y="2185"/>
                    </a:cubicBezTo>
                    <a:cubicBezTo>
                      <a:pt x="9503" y="3375"/>
                      <a:pt x="9503" y="7352"/>
                      <a:pt x="6693" y="8519"/>
                    </a:cubicBezTo>
                    <a:cubicBezTo>
                      <a:pt x="6251" y="8704"/>
                      <a:pt x="5793" y="8792"/>
                      <a:pt x="5343" y="8792"/>
                    </a:cubicBezTo>
                    <a:cubicBezTo>
                      <a:pt x="3995" y="8792"/>
                      <a:pt x="2715" y="8006"/>
                      <a:pt x="2144" y="6685"/>
                    </a:cubicBezTo>
                    <a:cubicBezTo>
                      <a:pt x="1984" y="6263"/>
                      <a:pt x="1652" y="6086"/>
                      <a:pt x="1316" y="6086"/>
                    </a:cubicBezTo>
                    <a:cubicBezTo>
                      <a:pt x="704" y="6086"/>
                      <a:pt x="76" y="6671"/>
                      <a:pt x="430" y="7424"/>
                    </a:cubicBezTo>
                    <a:cubicBezTo>
                      <a:pt x="1309" y="9543"/>
                      <a:pt x="3323" y="10711"/>
                      <a:pt x="5367" y="10711"/>
                    </a:cubicBezTo>
                    <a:cubicBezTo>
                      <a:pt x="6700" y="10711"/>
                      <a:pt x="8045" y="10215"/>
                      <a:pt x="9098" y="9162"/>
                    </a:cubicBezTo>
                    <a:cubicBezTo>
                      <a:pt x="11789" y="6471"/>
                      <a:pt x="10932" y="1946"/>
                      <a:pt x="7431" y="446"/>
                    </a:cubicBezTo>
                    <a:cubicBezTo>
                      <a:pt x="6744" y="145"/>
                      <a:pt x="6024" y="0"/>
                      <a:pt x="5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</p:grpSp>
        <p:grpSp>
          <p:nvGrpSpPr>
            <p:cNvPr id="10" name="Google Shape;1065;p36">
              <a:extLst>
                <a:ext uri="{FF2B5EF4-FFF2-40B4-BE49-F238E27FC236}">
                  <a16:creationId xmlns:a16="http://schemas.microsoft.com/office/drawing/2014/main" id="{118953D9-F3DE-042A-53D5-B4C9F3E977E4}"/>
                </a:ext>
              </a:extLst>
            </p:cNvPr>
            <p:cNvGrpSpPr/>
            <p:nvPr/>
          </p:nvGrpSpPr>
          <p:grpSpPr>
            <a:xfrm>
              <a:off x="6867384" y="2682304"/>
              <a:ext cx="533515" cy="493118"/>
              <a:chOff x="3180485" y="3457399"/>
              <a:chExt cx="397385" cy="367296"/>
            </a:xfrm>
          </p:grpSpPr>
          <p:sp>
            <p:nvSpPr>
              <p:cNvPr id="29" name="Google Shape;1066;p36">
                <a:extLst>
                  <a:ext uri="{FF2B5EF4-FFF2-40B4-BE49-F238E27FC236}">
                    <a16:creationId xmlns:a16="http://schemas.microsoft.com/office/drawing/2014/main" id="{225BB23E-C0D6-9A43-4F71-B6504917FD0C}"/>
                  </a:ext>
                </a:extLst>
              </p:cNvPr>
              <p:cNvSpPr/>
              <p:nvPr/>
            </p:nvSpPr>
            <p:spPr>
              <a:xfrm>
                <a:off x="3426397" y="3457399"/>
                <a:ext cx="151473" cy="36729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742" extrusionOk="0">
                    <a:moveTo>
                      <a:pt x="2215" y="1"/>
                    </a:moveTo>
                    <a:cubicBezTo>
                      <a:pt x="2120" y="1"/>
                      <a:pt x="2024" y="48"/>
                      <a:pt x="1953" y="144"/>
                    </a:cubicBezTo>
                    <a:lnTo>
                      <a:pt x="72" y="2692"/>
                    </a:lnTo>
                    <a:cubicBezTo>
                      <a:pt x="0" y="2811"/>
                      <a:pt x="0" y="2954"/>
                      <a:pt x="72" y="3073"/>
                    </a:cubicBezTo>
                    <a:cubicBezTo>
                      <a:pt x="143" y="3144"/>
                      <a:pt x="238" y="3192"/>
                      <a:pt x="334" y="3192"/>
                    </a:cubicBezTo>
                    <a:lnTo>
                      <a:pt x="1167" y="3192"/>
                    </a:lnTo>
                    <a:lnTo>
                      <a:pt x="1167" y="10741"/>
                    </a:lnTo>
                    <a:lnTo>
                      <a:pt x="2953" y="10741"/>
                    </a:lnTo>
                    <a:cubicBezTo>
                      <a:pt x="3120" y="10741"/>
                      <a:pt x="3263" y="10598"/>
                      <a:pt x="3263" y="10408"/>
                    </a:cubicBezTo>
                    <a:lnTo>
                      <a:pt x="3263" y="3192"/>
                    </a:lnTo>
                    <a:lnTo>
                      <a:pt x="4072" y="3192"/>
                    </a:lnTo>
                    <a:cubicBezTo>
                      <a:pt x="4191" y="3192"/>
                      <a:pt x="4287" y="3144"/>
                      <a:pt x="4334" y="3073"/>
                    </a:cubicBezTo>
                    <a:cubicBezTo>
                      <a:pt x="4430" y="2954"/>
                      <a:pt x="4430" y="2811"/>
                      <a:pt x="4334" y="2692"/>
                    </a:cubicBezTo>
                    <a:lnTo>
                      <a:pt x="2453" y="144"/>
                    </a:lnTo>
                    <a:cubicBezTo>
                      <a:pt x="2405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0" name="Google Shape;1067;p36">
                <a:extLst>
                  <a:ext uri="{FF2B5EF4-FFF2-40B4-BE49-F238E27FC236}">
                    <a16:creationId xmlns:a16="http://schemas.microsoft.com/office/drawing/2014/main" id="{CFB1A5DD-FD2F-F3C2-ED5B-631FCC00736D}"/>
                  </a:ext>
                </a:extLst>
              </p:cNvPr>
              <p:cNvSpPr/>
              <p:nvPr/>
            </p:nvSpPr>
            <p:spPr>
              <a:xfrm>
                <a:off x="3406018" y="3602341"/>
                <a:ext cx="39116" cy="222354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503" extrusionOk="0">
                    <a:moveTo>
                      <a:pt x="334" y="1"/>
                    </a:moveTo>
                    <a:cubicBezTo>
                      <a:pt x="144" y="1"/>
                      <a:pt x="1" y="144"/>
                      <a:pt x="1" y="310"/>
                    </a:cubicBezTo>
                    <a:lnTo>
                      <a:pt x="1" y="6502"/>
                    </a:lnTo>
                    <a:lnTo>
                      <a:pt x="1144" y="6502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1" name="Google Shape;1068;p36">
                <a:extLst>
                  <a:ext uri="{FF2B5EF4-FFF2-40B4-BE49-F238E27FC236}">
                    <a16:creationId xmlns:a16="http://schemas.microsoft.com/office/drawing/2014/main" id="{9CA9E5F3-BED4-C6C9-A070-D757CD03979F}"/>
                  </a:ext>
                </a:extLst>
              </p:cNvPr>
              <p:cNvSpPr/>
              <p:nvPr/>
            </p:nvSpPr>
            <p:spPr>
              <a:xfrm>
                <a:off x="3346592" y="3645492"/>
                <a:ext cx="38296" cy="1792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5241" extrusionOk="0">
                    <a:moveTo>
                      <a:pt x="310" y="1"/>
                    </a:moveTo>
                    <a:cubicBezTo>
                      <a:pt x="119" y="1"/>
                      <a:pt x="0" y="144"/>
                      <a:pt x="0" y="311"/>
                    </a:cubicBezTo>
                    <a:lnTo>
                      <a:pt x="0" y="5240"/>
                    </a:lnTo>
                    <a:lnTo>
                      <a:pt x="1120" y="524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2" name="Google Shape;1069;p36">
                <a:extLst>
                  <a:ext uri="{FF2B5EF4-FFF2-40B4-BE49-F238E27FC236}">
                    <a16:creationId xmlns:a16="http://schemas.microsoft.com/office/drawing/2014/main" id="{83B12F76-D148-EC05-9689-99D4685138C5}"/>
                  </a:ext>
                </a:extLst>
              </p:cNvPr>
              <p:cNvSpPr/>
              <p:nvPr/>
            </p:nvSpPr>
            <p:spPr>
              <a:xfrm>
                <a:off x="3286345" y="3688575"/>
                <a:ext cx="38296" cy="13612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981" extrusionOk="0">
                    <a:moveTo>
                      <a:pt x="273" y="1"/>
                    </a:moveTo>
                    <a:cubicBezTo>
                      <a:pt x="123" y="1"/>
                      <a:pt x="0" y="136"/>
                      <a:pt x="0" y="313"/>
                    </a:cubicBezTo>
                    <a:lnTo>
                      <a:pt x="0" y="3980"/>
                    </a:lnTo>
                    <a:lnTo>
                      <a:pt x="1119" y="3980"/>
                    </a:lnTo>
                    <a:lnTo>
                      <a:pt x="1119" y="3"/>
                    </a:lnTo>
                    <a:lnTo>
                      <a:pt x="310" y="3"/>
                    </a:lnTo>
                    <a:cubicBezTo>
                      <a:pt x="297" y="1"/>
                      <a:pt x="285" y="1"/>
                      <a:pt x="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3" name="Google Shape;1070;p36">
                <a:extLst>
                  <a:ext uri="{FF2B5EF4-FFF2-40B4-BE49-F238E27FC236}">
                    <a16:creationId xmlns:a16="http://schemas.microsoft.com/office/drawing/2014/main" id="{724A0182-A56D-6D67-51A8-5AA86AEFAD60}"/>
                  </a:ext>
                </a:extLst>
              </p:cNvPr>
              <p:cNvSpPr/>
              <p:nvPr/>
            </p:nvSpPr>
            <p:spPr>
              <a:xfrm>
                <a:off x="3226063" y="3731008"/>
                <a:ext cx="39116" cy="93687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740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10"/>
                    </a:cubicBezTo>
                    <a:lnTo>
                      <a:pt x="1" y="2406"/>
                    </a:lnTo>
                    <a:cubicBezTo>
                      <a:pt x="1" y="2572"/>
                      <a:pt x="144" y="2739"/>
                      <a:pt x="334" y="2739"/>
                    </a:cubicBezTo>
                    <a:lnTo>
                      <a:pt x="1144" y="2739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4" name="Google Shape;1071;p36">
                <a:extLst>
                  <a:ext uri="{FF2B5EF4-FFF2-40B4-BE49-F238E27FC236}">
                    <a16:creationId xmlns:a16="http://schemas.microsoft.com/office/drawing/2014/main" id="{454C6B35-641F-2964-5FBD-2CF0D28C2628}"/>
                  </a:ext>
                </a:extLst>
              </p:cNvPr>
              <p:cNvSpPr/>
              <p:nvPr/>
            </p:nvSpPr>
            <p:spPr>
              <a:xfrm>
                <a:off x="3306689" y="3554301"/>
                <a:ext cx="8172" cy="2284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68" extrusionOk="0">
                    <a:moveTo>
                      <a:pt x="0" y="1"/>
                    </a:moveTo>
                    <a:lnTo>
                      <a:pt x="0" y="668"/>
                    </a:lnTo>
                    <a:cubicBezTo>
                      <a:pt x="119" y="596"/>
                      <a:pt x="191" y="501"/>
                      <a:pt x="215" y="358"/>
                    </a:cubicBezTo>
                    <a:cubicBezTo>
                      <a:pt x="239" y="215"/>
                      <a:pt x="143" y="4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5" name="Google Shape;1072;p36">
                <a:extLst>
                  <a:ext uri="{FF2B5EF4-FFF2-40B4-BE49-F238E27FC236}">
                    <a16:creationId xmlns:a16="http://schemas.microsoft.com/office/drawing/2014/main" id="{BAB63D74-05CD-A9F9-55BA-A76BE6207A32}"/>
                  </a:ext>
                </a:extLst>
              </p:cNvPr>
              <p:cNvSpPr/>
              <p:nvPr/>
            </p:nvSpPr>
            <p:spPr>
              <a:xfrm>
                <a:off x="3287952" y="3516860"/>
                <a:ext cx="4924" cy="1548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53" extrusionOk="0">
                    <a:moveTo>
                      <a:pt x="144" y="0"/>
                    </a:moveTo>
                    <a:cubicBezTo>
                      <a:pt x="72" y="48"/>
                      <a:pt x="24" y="119"/>
                      <a:pt x="24" y="191"/>
                    </a:cubicBezTo>
                    <a:cubicBezTo>
                      <a:pt x="1" y="262"/>
                      <a:pt x="24" y="358"/>
                      <a:pt x="72" y="405"/>
                    </a:cubicBezTo>
                    <a:lnTo>
                      <a:pt x="144" y="453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36" name="Google Shape;1073;p36">
                <a:extLst>
                  <a:ext uri="{FF2B5EF4-FFF2-40B4-BE49-F238E27FC236}">
                    <a16:creationId xmlns:a16="http://schemas.microsoft.com/office/drawing/2014/main" id="{7369A93F-3156-7C39-B080-FFD8E6059BD3}"/>
                  </a:ext>
                </a:extLst>
              </p:cNvPr>
              <p:cNvSpPr/>
              <p:nvPr/>
            </p:nvSpPr>
            <p:spPr>
              <a:xfrm>
                <a:off x="3180485" y="3458220"/>
                <a:ext cx="209292" cy="178587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5223" extrusionOk="0">
                    <a:moveTo>
                      <a:pt x="3489" y="929"/>
                    </a:moveTo>
                    <a:cubicBezTo>
                      <a:pt x="3590" y="929"/>
                      <a:pt x="3691" y="1001"/>
                      <a:pt x="3691" y="1144"/>
                    </a:cubicBezTo>
                    <a:lnTo>
                      <a:pt x="3691" y="1239"/>
                    </a:lnTo>
                    <a:cubicBezTo>
                      <a:pt x="3858" y="1263"/>
                      <a:pt x="4001" y="1334"/>
                      <a:pt x="4120" y="1453"/>
                    </a:cubicBezTo>
                    <a:cubicBezTo>
                      <a:pt x="4215" y="1606"/>
                      <a:pt x="4082" y="1773"/>
                      <a:pt x="3927" y="1773"/>
                    </a:cubicBezTo>
                    <a:cubicBezTo>
                      <a:pt x="3889" y="1773"/>
                      <a:pt x="3849" y="1763"/>
                      <a:pt x="3810" y="1739"/>
                    </a:cubicBezTo>
                    <a:cubicBezTo>
                      <a:pt x="3787" y="1715"/>
                      <a:pt x="3763" y="1691"/>
                      <a:pt x="3715" y="1668"/>
                    </a:cubicBezTo>
                    <a:lnTo>
                      <a:pt x="3715" y="2382"/>
                    </a:lnTo>
                    <a:lnTo>
                      <a:pt x="3834" y="2406"/>
                    </a:lnTo>
                    <a:cubicBezTo>
                      <a:pt x="4192" y="2525"/>
                      <a:pt x="4406" y="2882"/>
                      <a:pt x="4334" y="3263"/>
                    </a:cubicBezTo>
                    <a:lnTo>
                      <a:pt x="4311" y="3239"/>
                    </a:lnTo>
                    <a:cubicBezTo>
                      <a:pt x="4263" y="3573"/>
                      <a:pt x="4001" y="3835"/>
                      <a:pt x="3691" y="3930"/>
                    </a:cubicBezTo>
                    <a:lnTo>
                      <a:pt x="3691" y="4073"/>
                    </a:lnTo>
                    <a:cubicBezTo>
                      <a:pt x="3691" y="4216"/>
                      <a:pt x="3590" y="4287"/>
                      <a:pt x="3489" y="4287"/>
                    </a:cubicBezTo>
                    <a:cubicBezTo>
                      <a:pt x="3388" y="4287"/>
                      <a:pt x="3287" y="4216"/>
                      <a:pt x="3287" y="4073"/>
                    </a:cubicBezTo>
                    <a:lnTo>
                      <a:pt x="3287" y="3930"/>
                    </a:lnTo>
                    <a:cubicBezTo>
                      <a:pt x="3096" y="3930"/>
                      <a:pt x="2906" y="3859"/>
                      <a:pt x="2763" y="3763"/>
                    </a:cubicBezTo>
                    <a:cubicBezTo>
                      <a:pt x="2667" y="3692"/>
                      <a:pt x="2644" y="3549"/>
                      <a:pt x="2715" y="3454"/>
                    </a:cubicBezTo>
                    <a:cubicBezTo>
                      <a:pt x="2744" y="3396"/>
                      <a:pt x="2808" y="3365"/>
                      <a:pt x="2875" y="3365"/>
                    </a:cubicBezTo>
                    <a:cubicBezTo>
                      <a:pt x="2918" y="3365"/>
                      <a:pt x="2963" y="3378"/>
                      <a:pt x="3001" y="3406"/>
                    </a:cubicBezTo>
                    <a:cubicBezTo>
                      <a:pt x="3096" y="3454"/>
                      <a:pt x="3191" y="3501"/>
                      <a:pt x="3287" y="3525"/>
                    </a:cubicBezTo>
                    <a:lnTo>
                      <a:pt x="3287" y="2620"/>
                    </a:lnTo>
                    <a:cubicBezTo>
                      <a:pt x="3167" y="2573"/>
                      <a:pt x="3072" y="2501"/>
                      <a:pt x="2977" y="2430"/>
                    </a:cubicBezTo>
                    <a:cubicBezTo>
                      <a:pt x="2786" y="2287"/>
                      <a:pt x="2715" y="2049"/>
                      <a:pt x="2763" y="1811"/>
                    </a:cubicBezTo>
                    <a:cubicBezTo>
                      <a:pt x="2810" y="1549"/>
                      <a:pt x="3001" y="1334"/>
                      <a:pt x="3239" y="1263"/>
                    </a:cubicBezTo>
                    <a:lnTo>
                      <a:pt x="3287" y="1263"/>
                    </a:lnTo>
                    <a:lnTo>
                      <a:pt x="3287" y="1144"/>
                    </a:lnTo>
                    <a:cubicBezTo>
                      <a:pt x="3287" y="1001"/>
                      <a:pt x="3388" y="929"/>
                      <a:pt x="3489" y="929"/>
                    </a:cubicBezTo>
                    <a:close/>
                    <a:moveTo>
                      <a:pt x="3501" y="1"/>
                    </a:moveTo>
                    <a:cubicBezTo>
                      <a:pt x="1167" y="1"/>
                      <a:pt x="0" y="2811"/>
                      <a:pt x="1643" y="4454"/>
                    </a:cubicBezTo>
                    <a:cubicBezTo>
                      <a:pt x="2174" y="4984"/>
                      <a:pt x="2828" y="5222"/>
                      <a:pt x="3472" y="5222"/>
                    </a:cubicBezTo>
                    <a:cubicBezTo>
                      <a:pt x="4821" y="5222"/>
                      <a:pt x="6120" y="4177"/>
                      <a:pt x="6120" y="2596"/>
                    </a:cubicBezTo>
                    <a:cubicBezTo>
                      <a:pt x="6120" y="1168"/>
                      <a:pt x="4954" y="1"/>
                      <a:pt x="3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</p:grpSp>
        <p:grpSp>
          <p:nvGrpSpPr>
            <p:cNvPr id="11" name="Google Shape;1074;p36">
              <a:extLst>
                <a:ext uri="{FF2B5EF4-FFF2-40B4-BE49-F238E27FC236}">
                  <a16:creationId xmlns:a16="http://schemas.microsoft.com/office/drawing/2014/main" id="{943AB0F0-4B61-C8BC-0F4C-6BB6D02AF6A5}"/>
                </a:ext>
              </a:extLst>
            </p:cNvPr>
            <p:cNvGrpSpPr/>
            <p:nvPr/>
          </p:nvGrpSpPr>
          <p:grpSpPr>
            <a:xfrm>
              <a:off x="5847208" y="4471124"/>
              <a:ext cx="497433" cy="474067"/>
              <a:chOff x="7157414" y="3464340"/>
              <a:chExt cx="370510" cy="353106"/>
            </a:xfrm>
          </p:grpSpPr>
          <p:sp>
            <p:nvSpPr>
              <p:cNvPr id="21" name="Google Shape;1075;p36">
                <a:extLst>
                  <a:ext uri="{FF2B5EF4-FFF2-40B4-BE49-F238E27FC236}">
                    <a16:creationId xmlns:a16="http://schemas.microsoft.com/office/drawing/2014/main" id="{FF154B1B-77D3-9B50-E0CC-0A436DDFDF50}"/>
                  </a:ext>
                </a:extLst>
              </p:cNvPr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54" extrusionOk="0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22" name="Google Shape;1076;p36">
                <a:extLst>
                  <a:ext uri="{FF2B5EF4-FFF2-40B4-BE49-F238E27FC236}">
                    <a16:creationId xmlns:a16="http://schemas.microsoft.com/office/drawing/2014/main" id="{841B1C92-CF1B-5992-1927-F703E8E1C2A7}"/>
                  </a:ext>
                </a:extLst>
              </p:cNvPr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1052" extrusionOk="0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23" name="Google Shape;1077;p36">
                <a:extLst>
                  <a:ext uri="{FF2B5EF4-FFF2-40B4-BE49-F238E27FC236}">
                    <a16:creationId xmlns:a16="http://schemas.microsoft.com/office/drawing/2014/main" id="{B118E29F-0215-96AF-A183-60484FC35589}"/>
                  </a:ext>
                </a:extLst>
              </p:cNvPr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51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24" name="Google Shape;1078;p36">
                <a:extLst>
                  <a:ext uri="{FF2B5EF4-FFF2-40B4-BE49-F238E27FC236}">
                    <a16:creationId xmlns:a16="http://schemas.microsoft.com/office/drawing/2014/main" id="{08FC6407-BF2B-CBEB-86AC-8B856CBEB301}"/>
                  </a:ext>
                </a:extLst>
              </p:cNvPr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051" extrusionOk="0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25" name="Google Shape;1079;p36">
                <a:extLst>
                  <a:ext uri="{FF2B5EF4-FFF2-40B4-BE49-F238E27FC236}">
                    <a16:creationId xmlns:a16="http://schemas.microsoft.com/office/drawing/2014/main" id="{FFD59100-4689-5474-B927-12C662739A21}"/>
                  </a:ext>
                </a:extLst>
              </p:cNvPr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597" extrusionOk="0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26" name="Google Shape;1080;p36">
                <a:extLst>
                  <a:ext uri="{FF2B5EF4-FFF2-40B4-BE49-F238E27FC236}">
                    <a16:creationId xmlns:a16="http://schemas.microsoft.com/office/drawing/2014/main" id="{853D9E65-59AE-F475-2111-821CAB882DC7}"/>
                  </a:ext>
                </a:extLst>
              </p:cNvPr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882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27" name="Google Shape;1081;p36">
                <a:extLst>
                  <a:ext uri="{FF2B5EF4-FFF2-40B4-BE49-F238E27FC236}">
                    <a16:creationId xmlns:a16="http://schemas.microsoft.com/office/drawing/2014/main" id="{37B31C9F-BC58-83F6-17FB-02F3DE290FEC}"/>
                  </a:ext>
                </a:extLst>
              </p:cNvPr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907" extrusionOk="0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  <p:sp>
            <p:nvSpPr>
              <p:cNvPr id="28" name="Google Shape;1082;p36">
                <a:extLst>
                  <a:ext uri="{FF2B5EF4-FFF2-40B4-BE49-F238E27FC236}">
                    <a16:creationId xmlns:a16="http://schemas.microsoft.com/office/drawing/2014/main" id="{9468D6F6-598A-56DB-431F-9A5329BD7C56}"/>
                  </a:ext>
                </a:extLst>
              </p:cNvPr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1370" extrusionOk="0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00" dirty="0">
                  <a:latin typeface="Lora" pitchFamily="2" charset="0"/>
                </a:endParaRPr>
              </a:p>
            </p:txBody>
          </p:sp>
        </p:grpSp>
        <p:sp>
          <p:nvSpPr>
            <p:cNvPr id="12" name="Google Shape;1083;p36">
              <a:extLst>
                <a:ext uri="{FF2B5EF4-FFF2-40B4-BE49-F238E27FC236}">
                  <a16:creationId xmlns:a16="http://schemas.microsoft.com/office/drawing/2014/main" id="{AAB10259-A6ED-DF50-C367-6A0EC3412BB3}"/>
                </a:ext>
              </a:extLst>
            </p:cNvPr>
            <p:cNvSpPr/>
            <p:nvPr/>
          </p:nvSpPr>
          <p:spPr>
            <a:xfrm>
              <a:off x="8783746" y="4683984"/>
              <a:ext cx="2836704" cy="1454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600" dirty="0">
                <a:latin typeface="Lora" pitchFamily="2" charset="0"/>
              </a:endParaRPr>
            </a:p>
          </p:txBody>
        </p:sp>
        <p:cxnSp>
          <p:nvCxnSpPr>
            <p:cNvPr id="13" name="Google Shape;1084;p36">
              <a:extLst>
                <a:ext uri="{FF2B5EF4-FFF2-40B4-BE49-F238E27FC236}">
                  <a16:creationId xmlns:a16="http://schemas.microsoft.com/office/drawing/2014/main" id="{965E1F6A-979B-862C-9CBA-7A2E91E93DFC}"/>
                </a:ext>
              </a:extLst>
            </p:cNvPr>
            <p:cNvCxnSpPr>
              <a:stCxn id="3" idx="2"/>
              <a:endCxn id="12" idx="1"/>
            </p:cNvCxnSpPr>
            <p:nvPr/>
          </p:nvCxnSpPr>
          <p:spPr>
            <a:xfrm>
              <a:off x="7557784" y="4708150"/>
              <a:ext cx="1226030" cy="703235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1085;p36">
              <a:extLst>
                <a:ext uri="{FF2B5EF4-FFF2-40B4-BE49-F238E27FC236}">
                  <a16:creationId xmlns:a16="http://schemas.microsoft.com/office/drawing/2014/main" id="{C6886576-D6DD-928A-AA05-FD82E8EA9727}"/>
                </a:ext>
              </a:extLst>
            </p:cNvPr>
            <p:cNvGrpSpPr/>
            <p:nvPr/>
          </p:nvGrpSpPr>
          <p:grpSpPr>
            <a:xfrm>
              <a:off x="8948479" y="4945180"/>
              <a:ext cx="2507239" cy="982052"/>
              <a:chOff x="6696700" y="3621050"/>
              <a:chExt cx="1867500" cy="731475"/>
            </a:xfrm>
          </p:grpSpPr>
          <p:sp>
            <p:nvSpPr>
              <p:cNvPr id="19" name="Google Shape;1086;p36">
                <a:extLst>
                  <a:ext uri="{FF2B5EF4-FFF2-40B4-BE49-F238E27FC236}">
                    <a16:creationId xmlns:a16="http://schemas.microsoft.com/office/drawing/2014/main" id="{7085D991-2043-C8D5-B5CF-9E9E1508F954}"/>
                  </a:ext>
                </a:extLst>
              </p:cNvPr>
              <p:cNvSpPr txBox="1"/>
              <p:nvPr/>
            </p:nvSpPr>
            <p:spPr>
              <a:xfrm>
                <a:off x="6696700" y="3621050"/>
                <a:ext cx="18675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Gain From Investment</a:t>
                </a:r>
              </a:p>
            </p:txBody>
          </p:sp>
          <p:sp>
            <p:nvSpPr>
              <p:cNvPr id="20" name="Google Shape;1087;p36">
                <a:extLst>
                  <a:ext uri="{FF2B5EF4-FFF2-40B4-BE49-F238E27FC236}">
                    <a16:creationId xmlns:a16="http://schemas.microsoft.com/office/drawing/2014/main" id="{6511990B-80BF-2DEA-0E1A-76324E57AE52}"/>
                  </a:ext>
                </a:extLst>
              </p:cNvPr>
              <p:cNvSpPr txBox="1"/>
              <p:nvPr/>
            </p:nvSpPr>
            <p:spPr>
              <a:xfrm>
                <a:off x="6696700" y="4020725"/>
                <a:ext cx="18675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Cost Of Investment</a:t>
                </a:r>
              </a:p>
            </p:txBody>
          </p:sp>
        </p:grpSp>
        <p:cxnSp>
          <p:nvCxnSpPr>
            <p:cNvPr id="15" name="Google Shape;1088;p36">
              <a:extLst>
                <a:ext uri="{FF2B5EF4-FFF2-40B4-BE49-F238E27FC236}">
                  <a16:creationId xmlns:a16="http://schemas.microsoft.com/office/drawing/2014/main" id="{A0566106-EA55-01FA-FD20-7B2909EB8E06}"/>
                </a:ext>
              </a:extLst>
            </p:cNvPr>
            <p:cNvCxnSpPr/>
            <p:nvPr/>
          </p:nvCxnSpPr>
          <p:spPr>
            <a:xfrm>
              <a:off x="9093476" y="5411184"/>
              <a:ext cx="2217245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089;p36">
              <a:extLst>
                <a:ext uri="{FF2B5EF4-FFF2-40B4-BE49-F238E27FC236}">
                  <a16:creationId xmlns:a16="http://schemas.microsoft.com/office/drawing/2014/main" id="{747C2F4E-63E0-295D-2715-F28AD84DFA73}"/>
                </a:ext>
              </a:extLst>
            </p:cNvPr>
            <p:cNvCxnSpPr>
              <a:cxnSpLocks/>
              <a:stCxn id="41" idx="3"/>
              <a:endCxn id="3" idx="6"/>
            </p:cNvCxnSpPr>
            <p:nvPr/>
          </p:nvCxnSpPr>
          <p:spPr>
            <a:xfrm>
              <a:off x="2245556" y="4400515"/>
              <a:ext cx="2388526" cy="307635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090;p36">
              <a:extLst>
                <a:ext uri="{FF2B5EF4-FFF2-40B4-BE49-F238E27FC236}">
                  <a16:creationId xmlns:a16="http://schemas.microsoft.com/office/drawing/2014/main" id="{B68A3D3F-2FEF-268C-F230-4E49E03BCF21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>
              <a:off x="2245558" y="1728319"/>
              <a:ext cx="1350319" cy="120053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091;p36">
              <a:extLst>
                <a:ext uri="{FF2B5EF4-FFF2-40B4-BE49-F238E27FC236}">
                  <a16:creationId xmlns:a16="http://schemas.microsoft.com/office/drawing/2014/main" id="{76B6F918-54C7-FD56-C3E0-00E3B5EBFD0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rot="10800000" flipV="1">
              <a:off x="8595990" y="1689730"/>
              <a:ext cx="1606109" cy="123912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9118B6-4EF3-6BB5-5424-9E25F786FA9E}"/>
                </a:ext>
              </a:extLst>
            </p:cNvPr>
            <p:cNvSpPr txBox="1"/>
            <p:nvPr/>
          </p:nvSpPr>
          <p:spPr>
            <a:xfrm>
              <a:off x="73856" y="4703406"/>
              <a:ext cx="21717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Clr>
                  <a:schemeClr val="dk1"/>
                </a:buClr>
                <a:buSzPts val="1100"/>
              </a:pP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F250DC-5E29-7AA8-5DC6-6E4CE6AB0C9F}"/>
                </a:ext>
              </a:extLst>
            </p:cNvPr>
            <p:cNvSpPr txBox="1"/>
            <p:nvPr/>
          </p:nvSpPr>
          <p:spPr>
            <a:xfrm>
              <a:off x="73856" y="1855458"/>
              <a:ext cx="21717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Clr>
                  <a:schemeClr val="dk1"/>
                </a:buClr>
                <a:buSzPts val="1100"/>
              </a:pP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28E240-4532-572E-3FFF-82236D7F7D7A}"/>
                </a:ext>
              </a:extLst>
            </p:cNvPr>
            <p:cNvSpPr txBox="1"/>
            <p:nvPr/>
          </p:nvSpPr>
          <p:spPr>
            <a:xfrm>
              <a:off x="10224871" y="1825831"/>
              <a:ext cx="21717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39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A91D63F-72D1-2D84-CD22-76AE1FD51A7D}"/>
              </a:ext>
            </a:extLst>
          </p:cNvPr>
          <p:cNvGrpSpPr/>
          <p:nvPr/>
        </p:nvGrpSpPr>
        <p:grpSpPr>
          <a:xfrm>
            <a:off x="28895" y="836708"/>
            <a:ext cx="12163105" cy="5631528"/>
            <a:chOff x="28895" y="613236"/>
            <a:chExt cx="12163105" cy="5631528"/>
          </a:xfrm>
        </p:grpSpPr>
        <p:grpSp>
          <p:nvGrpSpPr>
            <p:cNvPr id="3" name="Google Shape;1096;p37">
              <a:extLst>
                <a:ext uri="{FF2B5EF4-FFF2-40B4-BE49-F238E27FC236}">
                  <a16:creationId xmlns:a16="http://schemas.microsoft.com/office/drawing/2014/main" id="{6C24E263-03CB-2FDD-912E-4066D58C1AB6}"/>
                </a:ext>
              </a:extLst>
            </p:cNvPr>
            <p:cNvGrpSpPr/>
            <p:nvPr/>
          </p:nvGrpSpPr>
          <p:grpSpPr>
            <a:xfrm>
              <a:off x="3273619" y="613236"/>
              <a:ext cx="5607790" cy="5631528"/>
              <a:chOff x="2611675" y="820765"/>
              <a:chExt cx="3894821" cy="3911309"/>
            </a:xfrm>
          </p:grpSpPr>
          <p:grpSp>
            <p:nvGrpSpPr>
              <p:cNvPr id="29" name="Google Shape;1097;p37">
                <a:extLst>
                  <a:ext uri="{FF2B5EF4-FFF2-40B4-BE49-F238E27FC236}">
                    <a16:creationId xmlns:a16="http://schemas.microsoft.com/office/drawing/2014/main" id="{F5BFFB14-F87E-AEF9-3088-F2FBDEAFD52D}"/>
                  </a:ext>
                </a:extLst>
              </p:cNvPr>
              <p:cNvGrpSpPr/>
              <p:nvPr/>
            </p:nvGrpSpPr>
            <p:grpSpPr>
              <a:xfrm>
                <a:off x="2611675" y="820765"/>
                <a:ext cx="3894821" cy="3911309"/>
                <a:chOff x="2611675" y="782865"/>
                <a:chExt cx="3894821" cy="3911309"/>
              </a:xfrm>
            </p:grpSpPr>
            <p:sp>
              <p:nvSpPr>
                <p:cNvPr id="34" name="Google Shape;1098;p37">
                  <a:extLst>
                    <a:ext uri="{FF2B5EF4-FFF2-40B4-BE49-F238E27FC236}">
                      <a16:creationId xmlns:a16="http://schemas.microsoft.com/office/drawing/2014/main" id="{851EA673-7C6D-BF41-AD8F-3A8BE0F91698}"/>
                    </a:ext>
                  </a:extLst>
                </p:cNvPr>
                <p:cNvSpPr/>
                <p:nvPr/>
              </p:nvSpPr>
              <p:spPr>
                <a:xfrm rot="8100000">
                  <a:off x="4855382" y="2184611"/>
                  <a:ext cx="1367827" cy="1367827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dirty="0">
                    <a:latin typeface="Lora" pitchFamily="2" charset="0"/>
                  </a:endParaRPr>
                </a:p>
              </p:txBody>
            </p:sp>
            <p:sp>
              <p:nvSpPr>
                <p:cNvPr id="35" name="Google Shape;1099;p37">
                  <a:extLst>
                    <a:ext uri="{FF2B5EF4-FFF2-40B4-BE49-F238E27FC236}">
                      <a16:creationId xmlns:a16="http://schemas.microsoft.com/office/drawing/2014/main" id="{E8D95C47-B64A-DB30-CC05-41C6A24F69BA}"/>
                    </a:ext>
                  </a:extLst>
                </p:cNvPr>
                <p:cNvSpPr/>
                <p:nvPr/>
              </p:nvSpPr>
              <p:spPr>
                <a:xfrm rot="2700000">
                  <a:off x="4014065" y="1066164"/>
                  <a:ext cx="1367889" cy="136788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dirty="0">
                    <a:latin typeface="Lora" pitchFamily="2" charset="0"/>
                  </a:endParaRPr>
                </a:p>
              </p:txBody>
            </p:sp>
            <p:sp>
              <p:nvSpPr>
                <p:cNvPr id="36" name="Google Shape;1100;p37">
                  <a:extLst>
                    <a:ext uri="{FF2B5EF4-FFF2-40B4-BE49-F238E27FC236}">
                      <a16:creationId xmlns:a16="http://schemas.microsoft.com/office/drawing/2014/main" id="{66BE25D5-38B4-EAE9-64EC-AA5772D00DF7}"/>
                    </a:ext>
                  </a:extLst>
                </p:cNvPr>
                <p:cNvSpPr/>
                <p:nvPr/>
              </p:nvSpPr>
              <p:spPr>
                <a:xfrm rot="-2700000">
                  <a:off x="2894974" y="1935594"/>
                  <a:ext cx="1367889" cy="136788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dirty="0">
                    <a:latin typeface="Lora" pitchFamily="2" charset="0"/>
                  </a:endParaRPr>
                </a:p>
              </p:txBody>
            </p:sp>
            <p:sp>
              <p:nvSpPr>
                <p:cNvPr id="37" name="Google Shape;1101;p37">
                  <a:extLst>
                    <a:ext uri="{FF2B5EF4-FFF2-40B4-BE49-F238E27FC236}">
                      <a16:creationId xmlns:a16="http://schemas.microsoft.com/office/drawing/2014/main" id="{059B9002-8C40-5263-D5C7-6E544D795540}"/>
                    </a:ext>
                  </a:extLst>
                </p:cNvPr>
                <p:cNvSpPr/>
                <p:nvPr/>
              </p:nvSpPr>
              <p:spPr>
                <a:xfrm rot="-8100000">
                  <a:off x="3762042" y="3042986"/>
                  <a:ext cx="1367889" cy="136788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GB" dirty="0">
                    <a:latin typeface="Lora" pitchFamily="2" charset="0"/>
                  </a:endParaRPr>
                </a:p>
              </p:txBody>
            </p:sp>
          </p:grpSp>
          <p:sp>
            <p:nvSpPr>
              <p:cNvPr id="30" name="Google Shape;1102;p37">
                <a:extLst>
                  <a:ext uri="{FF2B5EF4-FFF2-40B4-BE49-F238E27FC236}">
                    <a16:creationId xmlns:a16="http://schemas.microsoft.com/office/drawing/2014/main" id="{6154A5D8-BA3F-6A4F-AC8D-A182C084BA5E}"/>
                  </a:ext>
                </a:extLst>
              </p:cNvPr>
              <p:cNvSpPr/>
              <p:nvPr/>
            </p:nvSpPr>
            <p:spPr>
              <a:xfrm>
                <a:off x="4380300" y="1273139"/>
                <a:ext cx="191700" cy="191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" name="Google Shape;1103;p37">
                <a:extLst>
                  <a:ext uri="{FF2B5EF4-FFF2-40B4-BE49-F238E27FC236}">
                    <a16:creationId xmlns:a16="http://schemas.microsoft.com/office/drawing/2014/main" id="{B4D359C3-612D-E5A5-71B9-7FAD48A9C097}"/>
                  </a:ext>
                </a:extLst>
              </p:cNvPr>
              <p:cNvSpPr/>
              <p:nvPr/>
            </p:nvSpPr>
            <p:spPr>
              <a:xfrm>
                <a:off x="5764750" y="2673627"/>
                <a:ext cx="191700" cy="191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" name="Google Shape;1104;p37">
                <a:extLst>
                  <a:ext uri="{FF2B5EF4-FFF2-40B4-BE49-F238E27FC236}">
                    <a16:creationId xmlns:a16="http://schemas.microsoft.com/office/drawing/2014/main" id="{C07A428F-87A8-7261-27EA-51A81565A508}"/>
                  </a:ext>
                </a:extLst>
              </p:cNvPr>
              <p:cNvSpPr/>
              <p:nvPr/>
            </p:nvSpPr>
            <p:spPr>
              <a:xfrm>
                <a:off x="3132425" y="2673627"/>
                <a:ext cx="191700" cy="191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" name="Google Shape;1105;p37">
                <a:extLst>
                  <a:ext uri="{FF2B5EF4-FFF2-40B4-BE49-F238E27FC236}">
                    <a16:creationId xmlns:a16="http://schemas.microsoft.com/office/drawing/2014/main" id="{CB23E8D4-29E1-FA4E-8B75-B222F721CFD8}"/>
                  </a:ext>
                </a:extLst>
              </p:cNvPr>
              <p:cNvSpPr/>
              <p:nvPr/>
            </p:nvSpPr>
            <p:spPr>
              <a:xfrm>
                <a:off x="4572000" y="4092714"/>
                <a:ext cx="191700" cy="191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30E54E-96FA-81FB-06BE-B3D33B7A4AD5}"/>
                </a:ext>
              </a:extLst>
            </p:cNvPr>
            <p:cNvGrpSpPr/>
            <p:nvPr/>
          </p:nvGrpSpPr>
          <p:grpSpPr>
            <a:xfrm>
              <a:off x="28895" y="1257780"/>
              <a:ext cx="12163105" cy="4936477"/>
              <a:chOff x="28895" y="1125408"/>
              <a:chExt cx="12163105" cy="4936477"/>
            </a:xfrm>
          </p:grpSpPr>
          <p:grpSp>
            <p:nvGrpSpPr>
              <p:cNvPr id="4" name="Google Shape;1107;p37">
                <a:extLst>
                  <a:ext uri="{FF2B5EF4-FFF2-40B4-BE49-F238E27FC236}">
                    <a16:creationId xmlns:a16="http://schemas.microsoft.com/office/drawing/2014/main" id="{55B70253-F4E7-4E95-7817-1DE8E8F2A648}"/>
                  </a:ext>
                </a:extLst>
              </p:cNvPr>
              <p:cNvGrpSpPr/>
              <p:nvPr/>
            </p:nvGrpSpPr>
            <p:grpSpPr>
              <a:xfrm>
                <a:off x="8023001" y="1125408"/>
                <a:ext cx="3997624" cy="1030182"/>
                <a:chOff x="5910300" y="1176488"/>
                <a:chExt cx="2776500" cy="715500"/>
              </a:xfrm>
            </p:grpSpPr>
            <p:sp>
              <p:nvSpPr>
                <p:cNvPr id="27" name="Google Shape;1109;p37">
                  <a:extLst>
                    <a:ext uri="{FF2B5EF4-FFF2-40B4-BE49-F238E27FC236}">
                      <a16:creationId xmlns:a16="http://schemas.microsoft.com/office/drawing/2014/main" id="{46CC30F0-562D-996D-4A4E-E93BD55B914E}"/>
                    </a:ext>
                  </a:extLst>
                </p:cNvPr>
                <p:cNvSpPr txBox="1"/>
                <p:nvPr/>
              </p:nvSpPr>
              <p:spPr>
                <a:xfrm>
                  <a:off x="6625800" y="1193900"/>
                  <a:ext cx="2061000" cy="27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Exposure</a:t>
                  </a:r>
                </a:p>
              </p:txBody>
            </p:sp>
            <p:sp>
              <p:nvSpPr>
                <p:cNvPr id="26" name="Google Shape;1111;p37">
                  <a:extLst>
                    <a:ext uri="{FF2B5EF4-FFF2-40B4-BE49-F238E27FC236}">
                      <a16:creationId xmlns:a16="http://schemas.microsoft.com/office/drawing/2014/main" id="{47626BDF-2AB7-E838-EAC7-0F4EE5C4E68A}"/>
                    </a:ext>
                  </a:extLst>
                </p:cNvPr>
                <p:cNvSpPr/>
                <p:nvPr/>
              </p:nvSpPr>
              <p:spPr>
                <a:xfrm>
                  <a:off x="5910300" y="1176488"/>
                  <a:ext cx="715500" cy="7155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 dirty="0">
                      <a:solidFill>
                        <a:schemeClr val="lt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01</a:t>
                  </a:r>
                </a:p>
              </p:txBody>
            </p:sp>
          </p:grpSp>
          <p:grpSp>
            <p:nvGrpSpPr>
              <p:cNvPr id="5" name="Google Shape;1112;p37">
                <a:extLst>
                  <a:ext uri="{FF2B5EF4-FFF2-40B4-BE49-F238E27FC236}">
                    <a16:creationId xmlns:a16="http://schemas.microsoft.com/office/drawing/2014/main" id="{DD961589-098C-58E1-A6B4-271FEF399BCA}"/>
                  </a:ext>
                </a:extLst>
              </p:cNvPr>
              <p:cNvGrpSpPr/>
              <p:nvPr/>
            </p:nvGrpSpPr>
            <p:grpSpPr>
              <a:xfrm>
                <a:off x="8023001" y="4682431"/>
                <a:ext cx="3997624" cy="1030182"/>
                <a:chOff x="5910300" y="3646975"/>
                <a:chExt cx="2776500" cy="715500"/>
              </a:xfrm>
            </p:grpSpPr>
            <p:sp>
              <p:nvSpPr>
                <p:cNvPr id="23" name="Google Shape;1114;p37">
                  <a:extLst>
                    <a:ext uri="{FF2B5EF4-FFF2-40B4-BE49-F238E27FC236}">
                      <a16:creationId xmlns:a16="http://schemas.microsoft.com/office/drawing/2014/main" id="{54EE82C8-645A-2101-6F63-AA140C8551BA}"/>
                    </a:ext>
                  </a:extLst>
                </p:cNvPr>
                <p:cNvSpPr txBox="1"/>
                <p:nvPr/>
              </p:nvSpPr>
              <p:spPr>
                <a:xfrm>
                  <a:off x="6625800" y="3664398"/>
                  <a:ext cx="2061000" cy="27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Engagement</a:t>
                  </a:r>
                </a:p>
              </p:txBody>
            </p:sp>
            <p:sp>
              <p:nvSpPr>
                <p:cNvPr id="22" name="Google Shape;1116;p37">
                  <a:extLst>
                    <a:ext uri="{FF2B5EF4-FFF2-40B4-BE49-F238E27FC236}">
                      <a16:creationId xmlns:a16="http://schemas.microsoft.com/office/drawing/2014/main" id="{F51D8AD7-6968-FE49-9023-1E918C43010B}"/>
                    </a:ext>
                  </a:extLst>
                </p:cNvPr>
                <p:cNvSpPr/>
                <p:nvPr/>
              </p:nvSpPr>
              <p:spPr>
                <a:xfrm>
                  <a:off x="5910300" y="3646975"/>
                  <a:ext cx="715500" cy="715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 dirty="0">
                      <a:solidFill>
                        <a:schemeClr val="lt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02</a:t>
                  </a:r>
                </a:p>
              </p:txBody>
            </p:sp>
          </p:grpSp>
          <p:grpSp>
            <p:nvGrpSpPr>
              <p:cNvPr id="6" name="Google Shape;1117;p37">
                <a:extLst>
                  <a:ext uri="{FF2B5EF4-FFF2-40B4-BE49-F238E27FC236}">
                    <a16:creationId xmlns:a16="http://schemas.microsoft.com/office/drawing/2014/main" id="{3A3F87FB-BE42-8773-DCB4-BFCACB76E429}"/>
                  </a:ext>
                </a:extLst>
              </p:cNvPr>
              <p:cNvGrpSpPr/>
              <p:nvPr/>
            </p:nvGrpSpPr>
            <p:grpSpPr>
              <a:xfrm>
                <a:off x="171375" y="1125408"/>
                <a:ext cx="3997624" cy="1030182"/>
                <a:chOff x="457050" y="1176488"/>
                <a:chExt cx="2776500" cy="715500"/>
              </a:xfrm>
            </p:grpSpPr>
            <p:sp>
              <p:nvSpPr>
                <p:cNvPr id="19" name="Google Shape;1119;p37">
                  <a:extLst>
                    <a:ext uri="{FF2B5EF4-FFF2-40B4-BE49-F238E27FC236}">
                      <a16:creationId xmlns:a16="http://schemas.microsoft.com/office/drawing/2014/main" id="{48B8F422-2992-039D-4EEF-A4A8FD0E8950}"/>
                    </a:ext>
                  </a:extLst>
                </p:cNvPr>
                <p:cNvSpPr txBox="1"/>
                <p:nvPr/>
              </p:nvSpPr>
              <p:spPr>
                <a:xfrm>
                  <a:off x="457050" y="1193900"/>
                  <a:ext cx="2061000" cy="27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Action</a:t>
                  </a:r>
                </a:p>
              </p:txBody>
            </p:sp>
            <p:sp>
              <p:nvSpPr>
                <p:cNvPr id="18" name="Google Shape;1121;p37">
                  <a:extLst>
                    <a:ext uri="{FF2B5EF4-FFF2-40B4-BE49-F238E27FC236}">
                      <a16:creationId xmlns:a16="http://schemas.microsoft.com/office/drawing/2014/main" id="{B1288A85-AAAC-BD8E-B06D-77CC356DEED1}"/>
                    </a:ext>
                  </a:extLst>
                </p:cNvPr>
                <p:cNvSpPr/>
                <p:nvPr/>
              </p:nvSpPr>
              <p:spPr>
                <a:xfrm>
                  <a:off x="2518050" y="1176488"/>
                  <a:ext cx="715500" cy="715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 dirty="0">
                      <a:solidFill>
                        <a:schemeClr val="lt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04</a:t>
                  </a:r>
                </a:p>
              </p:txBody>
            </p:sp>
          </p:grpSp>
          <p:grpSp>
            <p:nvGrpSpPr>
              <p:cNvPr id="7" name="Google Shape;1122;p37">
                <a:extLst>
                  <a:ext uri="{FF2B5EF4-FFF2-40B4-BE49-F238E27FC236}">
                    <a16:creationId xmlns:a16="http://schemas.microsoft.com/office/drawing/2014/main" id="{4D93BF29-B2E8-4222-9F8E-B0325588AE21}"/>
                  </a:ext>
                </a:extLst>
              </p:cNvPr>
              <p:cNvGrpSpPr/>
              <p:nvPr/>
            </p:nvGrpSpPr>
            <p:grpSpPr>
              <a:xfrm>
                <a:off x="171375" y="4682431"/>
                <a:ext cx="3997624" cy="1030182"/>
                <a:chOff x="457050" y="3646975"/>
                <a:chExt cx="2776500" cy="715500"/>
              </a:xfrm>
            </p:grpSpPr>
            <p:sp>
              <p:nvSpPr>
                <p:cNvPr id="15" name="Google Shape;1124;p37">
                  <a:extLst>
                    <a:ext uri="{FF2B5EF4-FFF2-40B4-BE49-F238E27FC236}">
                      <a16:creationId xmlns:a16="http://schemas.microsoft.com/office/drawing/2014/main" id="{002C0572-299A-FB05-A0BB-2872BF31419F}"/>
                    </a:ext>
                  </a:extLst>
                </p:cNvPr>
                <p:cNvSpPr txBox="1"/>
                <p:nvPr/>
              </p:nvSpPr>
              <p:spPr>
                <a:xfrm>
                  <a:off x="457050" y="3664398"/>
                  <a:ext cx="2061000" cy="27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b="1" dirty="0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Influence</a:t>
                  </a:r>
                </a:p>
              </p:txBody>
            </p:sp>
            <p:sp>
              <p:nvSpPr>
                <p:cNvPr id="14" name="Google Shape;1126;p37">
                  <a:extLst>
                    <a:ext uri="{FF2B5EF4-FFF2-40B4-BE49-F238E27FC236}">
                      <a16:creationId xmlns:a16="http://schemas.microsoft.com/office/drawing/2014/main" id="{1D07760F-8D6D-CF47-21B2-F48438B11E09}"/>
                    </a:ext>
                  </a:extLst>
                </p:cNvPr>
                <p:cNvSpPr/>
                <p:nvPr/>
              </p:nvSpPr>
              <p:spPr>
                <a:xfrm>
                  <a:off x="2518050" y="3646975"/>
                  <a:ext cx="715500" cy="715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 dirty="0">
                      <a:solidFill>
                        <a:schemeClr val="lt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03</a:t>
                  </a:r>
                </a:p>
              </p:txBody>
            </p:sp>
          </p:grpSp>
          <p:cxnSp>
            <p:nvCxnSpPr>
              <p:cNvPr id="8" name="Google Shape;1127;p37">
                <a:extLst>
                  <a:ext uri="{FF2B5EF4-FFF2-40B4-BE49-F238E27FC236}">
                    <a16:creationId xmlns:a16="http://schemas.microsoft.com/office/drawing/2014/main" id="{6FAF29DB-C692-4BB3-BD44-2C8F271BB770}"/>
                  </a:ext>
                </a:extLst>
              </p:cNvPr>
              <p:cNvCxnSpPr>
                <a:stCxn id="26" idx="2"/>
                <a:endCxn id="30" idx="6"/>
              </p:cNvCxnSpPr>
              <p:nvPr/>
            </p:nvCxnSpPr>
            <p:spPr>
              <a:xfrm rot="10800000">
                <a:off x="6096108" y="1402499"/>
                <a:ext cx="1926893" cy="2380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" name="Google Shape;1128;p37">
                <a:extLst>
                  <a:ext uri="{FF2B5EF4-FFF2-40B4-BE49-F238E27FC236}">
                    <a16:creationId xmlns:a16="http://schemas.microsoft.com/office/drawing/2014/main" id="{1B68B2E0-345C-C3F9-F021-1ADFC48E024D}"/>
                  </a:ext>
                </a:extLst>
              </p:cNvPr>
              <p:cNvCxnSpPr>
                <a:stCxn id="22" idx="0"/>
                <a:endCxn id="31" idx="6"/>
              </p:cNvCxnSpPr>
              <p:nvPr/>
            </p:nvCxnSpPr>
            <p:spPr>
              <a:xfrm rot="5400000" flipH="1">
                <a:off x="7681983" y="3826322"/>
                <a:ext cx="1263430" cy="448788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" name="Google Shape;1129;p37">
                <a:extLst>
                  <a:ext uri="{FF2B5EF4-FFF2-40B4-BE49-F238E27FC236}">
                    <a16:creationId xmlns:a16="http://schemas.microsoft.com/office/drawing/2014/main" id="{9F6F71B3-BE6E-91DA-6547-96B56DEA8196}"/>
                  </a:ext>
                </a:extLst>
              </p:cNvPr>
              <p:cNvCxnSpPr>
                <a:stCxn id="18" idx="4"/>
                <a:endCxn id="32" idx="2"/>
              </p:cNvCxnSpPr>
              <p:nvPr/>
            </p:nvCxnSpPr>
            <p:spPr>
              <a:xfrm rot="16200000" flipH="1">
                <a:off x="3206848" y="2602650"/>
                <a:ext cx="1263430" cy="36931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" name="Google Shape;1130;p37">
                <a:extLst>
                  <a:ext uri="{FF2B5EF4-FFF2-40B4-BE49-F238E27FC236}">
                    <a16:creationId xmlns:a16="http://schemas.microsoft.com/office/drawing/2014/main" id="{F1ECAA4A-A527-00D3-22D7-3C59C443DE7A}"/>
                  </a:ext>
                </a:extLst>
              </p:cNvPr>
              <p:cNvCxnSpPr>
                <a:stCxn id="14" idx="6"/>
                <a:endCxn id="33" idx="2"/>
              </p:cNvCxnSpPr>
              <p:nvPr/>
            </p:nvCxnSpPr>
            <p:spPr>
              <a:xfrm>
                <a:off x="4168999" y="5197522"/>
                <a:ext cx="1927325" cy="264780"/>
              </a:xfrm>
              <a:prstGeom prst="bentConnector3">
                <a:avLst>
                  <a:gd name="adj1" fmla="val 2584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2" name="Google Shape;1131;p37">
                <a:extLst>
                  <a:ext uri="{FF2B5EF4-FFF2-40B4-BE49-F238E27FC236}">
                    <a16:creationId xmlns:a16="http://schemas.microsoft.com/office/drawing/2014/main" id="{D7BD161D-4BBC-5E4B-EA55-5260953ECFBF}"/>
                  </a:ext>
                </a:extLst>
              </p:cNvPr>
              <p:cNvSpPr txBox="1"/>
              <p:nvPr/>
            </p:nvSpPr>
            <p:spPr>
              <a:xfrm>
                <a:off x="5058998" y="2967010"/>
                <a:ext cx="2074186" cy="904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1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Four Stages ROI Model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DEE8B0-41C9-958A-5124-E185FA62DBD4}"/>
                  </a:ext>
                </a:extLst>
              </p:cNvPr>
              <p:cNvSpPr txBox="1"/>
              <p:nvPr/>
            </p:nvSpPr>
            <p:spPr>
              <a:xfrm>
                <a:off x="126359" y="1640499"/>
                <a:ext cx="310992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buClr>
                    <a:schemeClr val="dk1"/>
                  </a:buClr>
                  <a:buSzPts val="1100"/>
                </a:pP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E5ABC8E-45FF-FC78-9E8E-54F5D528ED7E}"/>
                  </a:ext>
                </a:extLst>
              </p:cNvPr>
              <p:cNvSpPr txBox="1"/>
              <p:nvPr/>
            </p:nvSpPr>
            <p:spPr>
              <a:xfrm>
                <a:off x="9053183" y="1640499"/>
                <a:ext cx="310992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507E44-4660-EC59-AF1B-BFC7A720137A}"/>
                  </a:ext>
                </a:extLst>
              </p:cNvPr>
              <p:cNvSpPr txBox="1"/>
              <p:nvPr/>
            </p:nvSpPr>
            <p:spPr>
              <a:xfrm>
                <a:off x="28895" y="5138555"/>
                <a:ext cx="310992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buClr>
                    <a:schemeClr val="dk1"/>
                  </a:buClr>
                  <a:buSzPts val="1100"/>
                </a:pP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5A3DC0-4B00-F19E-5ABC-F96479ED4E69}"/>
                  </a:ext>
                </a:extLst>
              </p:cNvPr>
              <p:cNvSpPr txBox="1"/>
              <p:nvPr/>
            </p:nvSpPr>
            <p:spPr>
              <a:xfrm>
                <a:off x="9082078" y="5138555"/>
                <a:ext cx="310992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dk1"/>
                  </a:buClr>
                  <a:buSzPts val="1100"/>
                </a:pP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842347B-9C64-099D-2185-B8DD2FD9D32E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9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A6DCD8-AB0F-9D2C-A9C4-92B0D94F5C66}"/>
              </a:ext>
            </a:extLst>
          </p:cNvPr>
          <p:cNvGrpSpPr/>
          <p:nvPr/>
        </p:nvGrpSpPr>
        <p:grpSpPr>
          <a:xfrm>
            <a:off x="536650" y="1417719"/>
            <a:ext cx="11118700" cy="4999500"/>
            <a:chOff x="410150" y="969275"/>
            <a:chExt cx="8368300" cy="3762788"/>
          </a:xfrm>
        </p:grpSpPr>
        <p:sp>
          <p:nvSpPr>
            <p:cNvPr id="3" name="Google Shape;1136;p38">
              <a:extLst>
                <a:ext uri="{FF2B5EF4-FFF2-40B4-BE49-F238E27FC236}">
                  <a16:creationId xmlns:a16="http://schemas.microsoft.com/office/drawing/2014/main" id="{32EA79A6-E1A2-4943-AFC7-C389B82B9AE9}"/>
                </a:ext>
              </a:extLst>
            </p:cNvPr>
            <p:cNvSpPr/>
            <p:nvPr/>
          </p:nvSpPr>
          <p:spPr>
            <a:xfrm>
              <a:off x="3284600" y="2493975"/>
              <a:ext cx="2574900" cy="713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Lora" pitchFamily="2" charset="0"/>
              </a:endParaRPr>
            </a:p>
          </p:txBody>
        </p:sp>
        <p:sp>
          <p:nvSpPr>
            <p:cNvPr id="4" name="Google Shape;1137;p38">
              <a:extLst>
                <a:ext uri="{FF2B5EF4-FFF2-40B4-BE49-F238E27FC236}">
                  <a16:creationId xmlns:a16="http://schemas.microsoft.com/office/drawing/2014/main" id="{BD829656-C484-2430-DEF1-6414F308D60A}"/>
                </a:ext>
              </a:extLst>
            </p:cNvPr>
            <p:cNvSpPr/>
            <p:nvPr/>
          </p:nvSpPr>
          <p:spPr>
            <a:xfrm>
              <a:off x="410150" y="969275"/>
              <a:ext cx="2244300" cy="1189500"/>
            </a:xfrm>
            <a:prstGeom prst="roundRect">
              <a:avLst>
                <a:gd name="adj" fmla="val 32203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sp>
          <p:nvSpPr>
            <p:cNvPr id="5" name="Google Shape;1138;p38">
              <a:extLst>
                <a:ext uri="{FF2B5EF4-FFF2-40B4-BE49-F238E27FC236}">
                  <a16:creationId xmlns:a16="http://schemas.microsoft.com/office/drawing/2014/main" id="{FE04EA5B-F9F1-D4E3-ACFA-CA1801282364}"/>
                </a:ext>
              </a:extLst>
            </p:cNvPr>
            <p:cNvSpPr/>
            <p:nvPr/>
          </p:nvSpPr>
          <p:spPr>
            <a:xfrm>
              <a:off x="3449850" y="969275"/>
              <a:ext cx="2244300" cy="1189500"/>
            </a:xfrm>
            <a:prstGeom prst="roundRect">
              <a:avLst>
                <a:gd name="adj" fmla="val 32203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sp>
          <p:nvSpPr>
            <p:cNvPr id="6" name="Google Shape;1139;p38">
              <a:extLst>
                <a:ext uri="{FF2B5EF4-FFF2-40B4-BE49-F238E27FC236}">
                  <a16:creationId xmlns:a16="http://schemas.microsoft.com/office/drawing/2014/main" id="{207BB267-F469-8F30-6D08-4A63219CA33C}"/>
                </a:ext>
              </a:extLst>
            </p:cNvPr>
            <p:cNvSpPr/>
            <p:nvPr/>
          </p:nvSpPr>
          <p:spPr>
            <a:xfrm>
              <a:off x="6534150" y="969275"/>
              <a:ext cx="2244300" cy="1189500"/>
            </a:xfrm>
            <a:prstGeom prst="roundRect">
              <a:avLst>
                <a:gd name="adj" fmla="val 32203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sp>
          <p:nvSpPr>
            <p:cNvPr id="7" name="Google Shape;1140;p38">
              <a:extLst>
                <a:ext uri="{FF2B5EF4-FFF2-40B4-BE49-F238E27FC236}">
                  <a16:creationId xmlns:a16="http://schemas.microsoft.com/office/drawing/2014/main" id="{E0307674-C91F-C7D8-632F-8D213A382F09}"/>
                </a:ext>
              </a:extLst>
            </p:cNvPr>
            <p:cNvSpPr/>
            <p:nvPr/>
          </p:nvSpPr>
          <p:spPr>
            <a:xfrm>
              <a:off x="410150" y="3542563"/>
              <a:ext cx="2244300" cy="1189500"/>
            </a:xfrm>
            <a:prstGeom prst="roundRect">
              <a:avLst>
                <a:gd name="adj" fmla="val 32203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sp>
          <p:nvSpPr>
            <p:cNvPr id="8" name="Google Shape;1141;p38">
              <a:extLst>
                <a:ext uri="{FF2B5EF4-FFF2-40B4-BE49-F238E27FC236}">
                  <a16:creationId xmlns:a16="http://schemas.microsoft.com/office/drawing/2014/main" id="{14FE77CF-FF57-349C-19FA-8FCA85EAE221}"/>
                </a:ext>
              </a:extLst>
            </p:cNvPr>
            <p:cNvSpPr/>
            <p:nvPr/>
          </p:nvSpPr>
          <p:spPr>
            <a:xfrm>
              <a:off x="3449850" y="3542563"/>
              <a:ext cx="2244300" cy="11895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sp>
          <p:nvSpPr>
            <p:cNvPr id="9" name="Google Shape;1142;p38">
              <a:extLst>
                <a:ext uri="{FF2B5EF4-FFF2-40B4-BE49-F238E27FC236}">
                  <a16:creationId xmlns:a16="http://schemas.microsoft.com/office/drawing/2014/main" id="{F963E235-0164-C85C-6BB6-445BE7D70406}"/>
                </a:ext>
              </a:extLst>
            </p:cNvPr>
            <p:cNvSpPr/>
            <p:nvPr/>
          </p:nvSpPr>
          <p:spPr>
            <a:xfrm>
              <a:off x="6534150" y="3542563"/>
              <a:ext cx="2244300" cy="1189500"/>
            </a:xfrm>
            <a:prstGeom prst="roundRect">
              <a:avLst>
                <a:gd name="adj" fmla="val 32203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GB" dirty="0">
                <a:latin typeface="Lora" pitchFamily="2" charset="0"/>
              </a:endParaRPr>
            </a:p>
          </p:txBody>
        </p:sp>
        <p:grpSp>
          <p:nvGrpSpPr>
            <p:cNvPr id="10" name="Google Shape;1144;p38">
              <a:extLst>
                <a:ext uri="{FF2B5EF4-FFF2-40B4-BE49-F238E27FC236}">
                  <a16:creationId xmlns:a16="http://schemas.microsoft.com/office/drawing/2014/main" id="{292EE0D4-478D-B14A-6D48-1B6345F9C08A}"/>
                </a:ext>
              </a:extLst>
            </p:cNvPr>
            <p:cNvGrpSpPr/>
            <p:nvPr/>
          </p:nvGrpSpPr>
          <p:grpSpPr>
            <a:xfrm>
              <a:off x="457200" y="3659823"/>
              <a:ext cx="2061000" cy="551525"/>
              <a:chOff x="6625800" y="2660486"/>
              <a:chExt cx="2061000" cy="551525"/>
            </a:xfrm>
          </p:grpSpPr>
          <p:sp>
            <p:nvSpPr>
              <p:cNvPr id="38" name="Google Shape;1145;p38">
                <a:extLst>
                  <a:ext uri="{FF2B5EF4-FFF2-40B4-BE49-F238E27FC236}">
                    <a16:creationId xmlns:a16="http://schemas.microsoft.com/office/drawing/2014/main" id="{22E07C45-769C-5470-09DC-12CC1668FE9C}"/>
                  </a:ext>
                </a:extLst>
              </p:cNvPr>
              <p:cNvSpPr txBox="1"/>
              <p:nvPr/>
            </p:nvSpPr>
            <p:spPr>
              <a:xfrm>
                <a:off x="6625800" y="2934811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Point To Point Returns</a:t>
                </a:r>
              </a:p>
            </p:txBody>
          </p:sp>
          <p:sp>
            <p:nvSpPr>
              <p:cNvPr id="40" name="Google Shape;1147;p38">
                <a:extLst>
                  <a:ext uri="{FF2B5EF4-FFF2-40B4-BE49-F238E27FC236}">
                    <a16:creationId xmlns:a16="http://schemas.microsoft.com/office/drawing/2014/main" id="{5A7602AC-83AE-8832-6F22-49233693E07A}"/>
                  </a:ext>
                </a:extLst>
              </p:cNvPr>
              <p:cNvSpPr txBox="1"/>
              <p:nvPr/>
            </p:nvSpPr>
            <p:spPr>
              <a:xfrm>
                <a:off x="6625800" y="26604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4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</a:p>
            </p:txBody>
          </p:sp>
        </p:grpSp>
        <p:grpSp>
          <p:nvGrpSpPr>
            <p:cNvPr id="11" name="Google Shape;1148;p38">
              <a:extLst>
                <a:ext uri="{FF2B5EF4-FFF2-40B4-BE49-F238E27FC236}">
                  <a16:creationId xmlns:a16="http://schemas.microsoft.com/office/drawing/2014/main" id="{AE0BCCF0-325A-B24A-18D2-2302AA7A05A8}"/>
                </a:ext>
              </a:extLst>
            </p:cNvPr>
            <p:cNvGrpSpPr/>
            <p:nvPr/>
          </p:nvGrpSpPr>
          <p:grpSpPr>
            <a:xfrm>
              <a:off x="3541500" y="1043175"/>
              <a:ext cx="2061000" cy="548225"/>
              <a:chOff x="6625800" y="1528000"/>
              <a:chExt cx="2061000" cy="548225"/>
            </a:xfrm>
          </p:grpSpPr>
          <p:sp>
            <p:nvSpPr>
              <p:cNvPr id="35" name="Google Shape;1149;p38">
                <a:extLst>
                  <a:ext uri="{FF2B5EF4-FFF2-40B4-BE49-F238E27FC236}">
                    <a16:creationId xmlns:a16="http://schemas.microsoft.com/office/drawing/2014/main" id="{C1F1B9F8-7831-ADE4-8AA2-30C2B85FDC27}"/>
                  </a:ext>
                </a:extLst>
              </p:cNvPr>
              <p:cNvSpPr txBox="1"/>
              <p:nvPr/>
            </p:nvSpPr>
            <p:spPr>
              <a:xfrm>
                <a:off x="6625800" y="180232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Annualized Returns</a:t>
                </a:r>
              </a:p>
            </p:txBody>
          </p:sp>
          <p:sp>
            <p:nvSpPr>
              <p:cNvPr id="37" name="Google Shape;1151;p38">
                <a:extLst>
                  <a:ext uri="{FF2B5EF4-FFF2-40B4-BE49-F238E27FC236}">
                    <a16:creationId xmlns:a16="http://schemas.microsoft.com/office/drawing/2014/main" id="{3C8D8489-DE2F-9A23-B481-92B4935A6242}"/>
                  </a:ext>
                </a:extLst>
              </p:cNvPr>
              <p:cNvSpPr txBox="1"/>
              <p:nvPr/>
            </p:nvSpPr>
            <p:spPr>
              <a:xfrm>
                <a:off x="6625800" y="15280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2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</a:p>
            </p:txBody>
          </p:sp>
        </p:grpSp>
        <p:grpSp>
          <p:nvGrpSpPr>
            <p:cNvPr id="12" name="Google Shape;1152;p38">
              <a:extLst>
                <a:ext uri="{FF2B5EF4-FFF2-40B4-BE49-F238E27FC236}">
                  <a16:creationId xmlns:a16="http://schemas.microsoft.com/office/drawing/2014/main" id="{9A002F46-F47E-32F1-E4C4-A04FA5C03806}"/>
                </a:ext>
              </a:extLst>
            </p:cNvPr>
            <p:cNvGrpSpPr/>
            <p:nvPr/>
          </p:nvGrpSpPr>
          <p:grpSpPr>
            <a:xfrm>
              <a:off x="6625800" y="1043173"/>
              <a:ext cx="2061000" cy="551525"/>
              <a:chOff x="457200" y="2131575"/>
              <a:chExt cx="2061000" cy="551525"/>
            </a:xfrm>
          </p:grpSpPr>
          <p:sp>
            <p:nvSpPr>
              <p:cNvPr id="32" name="Google Shape;1153;p38">
                <a:extLst>
                  <a:ext uri="{FF2B5EF4-FFF2-40B4-BE49-F238E27FC236}">
                    <a16:creationId xmlns:a16="http://schemas.microsoft.com/office/drawing/2014/main" id="{C6F9E55E-4A26-3EBB-A049-BDC4EFE8DC0A}"/>
                  </a:ext>
                </a:extLst>
              </p:cNvPr>
              <p:cNvSpPr txBox="1"/>
              <p:nvPr/>
            </p:nvSpPr>
            <p:spPr>
              <a:xfrm>
                <a:off x="457200" y="2405900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Total Returns</a:t>
                </a:r>
              </a:p>
            </p:txBody>
          </p:sp>
          <p:sp>
            <p:nvSpPr>
              <p:cNvPr id="34" name="Google Shape;1155;p38">
                <a:extLst>
                  <a:ext uri="{FF2B5EF4-FFF2-40B4-BE49-F238E27FC236}">
                    <a16:creationId xmlns:a16="http://schemas.microsoft.com/office/drawing/2014/main" id="{DA105740-7A68-48FB-7E06-14CD841916E7}"/>
                  </a:ext>
                </a:extLst>
              </p:cNvPr>
              <p:cNvSpPr txBox="1"/>
              <p:nvPr/>
            </p:nvSpPr>
            <p:spPr>
              <a:xfrm>
                <a:off x="457200" y="21315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3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</a:p>
            </p:txBody>
          </p:sp>
        </p:grpSp>
        <p:grpSp>
          <p:nvGrpSpPr>
            <p:cNvPr id="13" name="Google Shape;1156;p38">
              <a:extLst>
                <a:ext uri="{FF2B5EF4-FFF2-40B4-BE49-F238E27FC236}">
                  <a16:creationId xmlns:a16="http://schemas.microsoft.com/office/drawing/2014/main" id="{291E26C9-9D78-3CEB-B234-C776C48A7F85}"/>
                </a:ext>
              </a:extLst>
            </p:cNvPr>
            <p:cNvGrpSpPr/>
            <p:nvPr/>
          </p:nvGrpSpPr>
          <p:grpSpPr>
            <a:xfrm>
              <a:off x="3541500" y="3659813"/>
              <a:ext cx="2061000" cy="548225"/>
              <a:chOff x="457200" y="3264063"/>
              <a:chExt cx="2061000" cy="548225"/>
            </a:xfrm>
          </p:grpSpPr>
          <p:sp>
            <p:nvSpPr>
              <p:cNvPr id="29" name="Google Shape;1157;p38">
                <a:extLst>
                  <a:ext uri="{FF2B5EF4-FFF2-40B4-BE49-F238E27FC236}">
                    <a16:creationId xmlns:a16="http://schemas.microsoft.com/office/drawing/2014/main" id="{AA2113E8-1195-5C99-BDC7-E08C31911FA4}"/>
                  </a:ext>
                </a:extLst>
              </p:cNvPr>
              <p:cNvSpPr txBox="1"/>
              <p:nvPr/>
            </p:nvSpPr>
            <p:spPr>
              <a:xfrm>
                <a:off x="457200" y="353838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Trailing Returns</a:t>
                </a:r>
              </a:p>
            </p:txBody>
          </p:sp>
          <p:sp>
            <p:nvSpPr>
              <p:cNvPr id="31" name="Google Shape;1159;p38">
                <a:extLst>
                  <a:ext uri="{FF2B5EF4-FFF2-40B4-BE49-F238E27FC236}">
                    <a16:creationId xmlns:a16="http://schemas.microsoft.com/office/drawing/2014/main" id="{89BAF3F3-522A-2856-F22F-DBA622C23CDE}"/>
                  </a:ext>
                </a:extLst>
              </p:cNvPr>
              <p:cNvSpPr txBox="1"/>
              <p:nvPr/>
            </p:nvSpPr>
            <p:spPr>
              <a:xfrm>
                <a:off x="457200" y="326406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5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</a:p>
            </p:txBody>
          </p:sp>
        </p:grpSp>
        <p:grpSp>
          <p:nvGrpSpPr>
            <p:cNvPr id="14" name="Google Shape;1160;p38">
              <a:extLst>
                <a:ext uri="{FF2B5EF4-FFF2-40B4-BE49-F238E27FC236}">
                  <a16:creationId xmlns:a16="http://schemas.microsoft.com/office/drawing/2014/main" id="{605210CB-D764-FF3E-B18C-1B549A322DDE}"/>
                </a:ext>
              </a:extLst>
            </p:cNvPr>
            <p:cNvGrpSpPr/>
            <p:nvPr/>
          </p:nvGrpSpPr>
          <p:grpSpPr>
            <a:xfrm>
              <a:off x="457200" y="1043175"/>
              <a:ext cx="2061000" cy="548225"/>
              <a:chOff x="457200" y="999075"/>
              <a:chExt cx="2061000" cy="548225"/>
            </a:xfrm>
          </p:grpSpPr>
          <p:sp>
            <p:nvSpPr>
              <p:cNvPr id="26" name="Google Shape;1161;p38">
                <a:extLst>
                  <a:ext uri="{FF2B5EF4-FFF2-40B4-BE49-F238E27FC236}">
                    <a16:creationId xmlns:a16="http://schemas.microsoft.com/office/drawing/2014/main" id="{1802905E-A3BF-10D0-72C2-7BF787A3D055}"/>
                  </a:ext>
                </a:extLst>
              </p:cNvPr>
              <p:cNvSpPr txBox="1"/>
              <p:nvPr/>
            </p:nvSpPr>
            <p:spPr>
              <a:xfrm>
                <a:off x="457200" y="12734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Absolute Returns</a:t>
                </a:r>
              </a:p>
            </p:txBody>
          </p:sp>
          <p:sp>
            <p:nvSpPr>
              <p:cNvPr id="28" name="Google Shape;1163;p38">
                <a:extLst>
                  <a:ext uri="{FF2B5EF4-FFF2-40B4-BE49-F238E27FC236}">
                    <a16:creationId xmlns:a16="http://schemas.microsoft.com/office/drawing/2014/main" id="{A550583F-D0CC-5009-FC5A-F5F01F89A65E}"/>
                  </a:ext>
                </a:extLst>
              </p:cNvPr>
              <p:cNvSpPr txBox="1"/>
              <p:nvPr/>
            </p:nvSpPr>
            <p:spPr>
              <a:xfrm>
                <a:off x="457200" y="99907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</a:p>
            </p:txBody>
          </p:sp>
        </p:grpSp>
        <p:grpSp>
          <p:nvGrpSpPr>
            <p:cNvPr id="15" name="Google Shape;1164;p38">
              <a:extLst>
                <a:ext uri="{FF2B5EF4-FFF2-40B4-BE49-F238E27FC236}">
                  <a16:creationId xmlns:a16="http://schemas.microsoft.com/office/drawing/2014/main" id="{3491F4F4-56A8-7EE1-694D-6344FD1CD453}"/>
                </a:ext>
              </a:extLst>
            </p:cNvPr>
            <p:cNvGrpSpPr/>
            <p:nvPr/>
          </p:nvGrpSpPr>
          <p:grpSpPr>
            <a:xfrm>
              <a:off x="6625800" y="3659811"/>
              <a:ext cx="2061000" cy="551525"/>
              <a:chOff x="6625800" y="2660486"/>
              <a:chExt cx="2061000" cy="551525"/>
            </a:xfrm>
          </p:grpSpPr>
          <p:sp>
            <p:nvSpPr>
              <p:cNvPr id="23" name="Google Shape;1165;p38">
                <a:extLst>
                  <a:ext uri="{FF2B5EF4-FFF2-40B4-BE49-F238E27FC236}">
                    <a16:creationId xmlns:a16="http://schemas.microsoft.com/office/drawing/2014/main" id="{10E1E311-18AD-2584-2C73-1B105846A506}"/>
                  </a:ext>
                </a:extLst>
              </p:cNvPr>
              <p:cNvSpPr txBox="1"/>
              <p:nvPr/>
            </p:nvSpPr>
            <p:spPr>
              <a:xfrm>
                <a:off x="6625800" y="2934811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Rolling Returns</a:t>
                </a:r>
              </a:p>
            </p:txBody>
          </p:sp>
          <p:sp>
            <p:nvSpPr>
              <p:cNvPr id="25" name="Google Shape;1167;p38">
                <a:extLst>
                  <a:ext uri="{FF2B5EF4-FFF2-40B4-BE49-F238E27FC236}">
                    <a16:creationId xmlns:a16="http://schemas.microsoft.com/office/drawing/2014/main" id="{211DC59A-0D83-67F1-9E2C-27372610CFD4}"/>
                  </a:ext>
                </a:extLst>
              </p:cNvPr>
              <p:cNvSpPr txBox="1"/>
              <p:nvPr/>
            </p:nvSpPr>
            <p:spPr>
              <a:xfrm>
                <a:off x="6625800" y="26604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6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06</a:t>
                </a:r>
              </a:p>
            </p:txBody>
          </p:sp>
        </p:grpSp>
        <p:sp>
          <p:nvSpPr>
            <p:cNvPr id="16" name="Google Shape;1168;p38">
              <a:extLst>
                <a:ext uri="{FF2B5EF4-FFF2-40B4-BE49-F238E27FC236}">
                  <a16:creationId xmlns:a16="http://schemas.microsoft.com/office/drawing/2014/main" id="{8774F487-3BE5-B7F8-F046-5A3C4E064759}"/>
                </a:ext>
              </a:extLst>
            </p:cNvPr>
            <p:cNvSpPr txBox="1"/>
            <p:nvPr/>
          </p:nvSpPr>
          <p:spPr>
            <a:xfrm>
              <a:off x="3541500" y="2621350"/>
              <a:ext cx="20610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6 Types Of Returns</a:t>
              </a:r>
            </a:p>
          </p:txBody>
        </p:sp>
        <p:cxnSp>
          <p:nvCxnSpPr>
            <p:cNvPr id="17" name="Google Shape;1169;p38">
              <a:extLst>
                <a:ext uri="{FF2B5EF4-FFF2-40B4-BE49-F238E27FC236}">
                  <a16:creationId xmlns:a16="http://schemas.microsoft.com/office/drawing/2014/main" id="{4758395F-AD70-95E2-792C-79AA9688A5A3}"/>
                </a:ext>
              </a:extLst>
            </p:cNvPr>
            <p:cNvCxnSpPr>
              <a:stCxn id="3" idx="0"/>
              <a:endCxn id="5" idx="2"/>
            </p:cNvCxnSpPr>
            <p:nvPr/>
          </p:nvCxnSpPr>
          <p:spPr>
            <a:xfrm rot="10800000">
              <a:off x="4572050" y="2158875"/>
              <a:ext cx="0" cy="33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170;p38">
              <a:extLst>
                <a:ext uri="{FF2B5EF4-FFF2-40B4-BE49-F238E27FC236}">
                  <a16:creationId xmlns:a16="http://schemas.microsoft.com/office/drawing/2014/main" id="{6DABD02A-4A72-F81E-68A4-25A59EE93272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 flipH="1">
              <a:off x="4572000" y="3207376"/>
              <a:ext cx="50" cy="3351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171;p38">
              <a:extLst>
                <a:ext uri="{FF2B5EF4-FFF2-40B4-BE49-F238E27FC236}">
                  <a16:creationId xmlns:a16="http://schemas.microsoft.com/office/drawing/2014/main" id="{D5A94D27-5521-3305-080C-D3B9396A1D4B}"/>
                </a:ext>
              </a:extLst>
            </p:cNvPr>
            <p:cNvCxnSpPr>
              <a:stCxn id="3" idx="1"/>
              <a:endCxn id="4" idx="3"/>
            </p:cNvCxnSpPr>
            <p:nvPr/>
          </p:nvCxnSpPr>
          <p:spPr>
            <a:xfrm rot="10800000">
              <a:off x="2654600" y="1563975"/>
              <a:ext cx="630000" cy="12867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172;p38">
              <a:extLst>
                <a:ext uri="{FF2B5EF4-FFF2-40B4-BE49-F238E27FC236}">
                  <a16:creationId xmlns:a16="http://schemas.microsoft.com/office/drawing/2014/main" id="{1A48CBE5-DBBF-9867-89DD-EEB9C193C957}"/>
                </a:ext>
              </a:extLst>
            </p:cNvPr>
            <p:cNvCxnSpPr>
              <a:stCxn id="3" idx="1"/>
              <a:endCxn id="7" idx="3"/>
            </p:cNvCxnSpPr>
            <p:nvPr/>
          </p:nvCxnSpPr>
          <p:spPr>
            <a:xfrm flipH="1">
              <a:off x="2654600" y="2850675"/>
              <a:ext cx="630000" cy="12867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173;p38">
              <a:extLst>
                <a:ext uri="{FF2B5EF4-FFF2-40B4-BE49-F238E27FC236}">
                  <a16:creationId xmlns:a16="http://schemas.microsoft.com/office/drawing/2014/main" id="{8A51E105-E241-51CB-C488-ABDC165B3242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 rot="10800000" flipH="1">
              <a:off x="5859500" y="1563975"/>
              <a:ext cx="674700" cy="12867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174;p38">
              <a:extLst>
                <a:ext uri="{FF2B5EF4-FFF2-40B4-BE49-F238E27FC236}">
                  <a16:creationId xmlns:a16="http://schemas.microsoft.com/office/drawing/2014/main" id="{23C4505A-C3C9-7091-81F7-EE12026134A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>
              <a:off x="5859500" y="2850675"/>
              <a:ext cx="674700" cy="12867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9B6B129-C5C5-2218-8D2C-D0D48D4A23DD}"/>
              </a:ext>
            </a:extLst>
          </p:cNvPr>
          <p:cNvSpPr txBox="1"/>
          <p:nvPr/>
        </p:nvSpPr>
        <p:spPr>
          <a:xfrm>
            <a:off x="550389" y="2244318"/>
            <a:ext cx="2954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FD8187-BED2-E8F3-D623-476A2140921B}"/>
              </a:ext>
            </a:extLst>
          </p:cNvPr>
          <p:cNvSpPr txBox="1"/>
          <p:nvPr/>
        </p:nvSpPr>
        <p:spPr>
          <a:xfrm>
            <a:off x="4589143" y="2244318"/>
            <a:ext cx="2954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BF029F-4CE4-9917-6580-4BBEC03179B7}"/>
              </a:ext>
            </a:extLst>
          </p:cNvPr>
          <p:cNvSpPr txBox="1"/>
          <p:nvPr/>
        </p:nvSpPr>
        <p:spPr>
          <a:xfrm>
            <a:off x="8687191" y="2244318"/>
            <a:ext cx="2954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445475-9E9C-9E47-1226-7788F2AA8AFB}"/>
              </a:ext>
            </a:extLst>
          </p:cNvPr>
          <p:cNvSpPr txBox="1"/>
          <p:nvPr/>
        </p:nvSpPr>
        <p:spPr>
          <a:xfrm>
            <a:off x="550389" y="5706790"/>
            <a:ext cx="2954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3D10752-A6BA-2445-5268-020D195A6C0D}"/>
              </a:ext>
            </a:extLst>
          </p:cNvPr>
          <p:cNvSpPr txBox="1"/>
          <p:nvPr/>
        </p:nvSpPr>
        <p:spPr>
          <a:xfrm>
            <a:off x="4589143" y="5706790"/>
            <a:ext cx="2954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A377378-58DD-77F9-2853-4A13A90102EA}"/>
              </a:ext>
            </a:extLst>
          </p:cNvPr>
          <p:cNvSpPr txBox="1"/>
          <p:nvPr/>
        </p:nvSpPr>
        <p:spPr>
          <a:xfrm>
            <a:off x="8687191" y="5706790"/>
            <a:ext cx="2954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Maecenas non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laoreet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Fusce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lobortis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porttitor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purus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8BD452-8AD4-3790-4515-7E27B926AAB3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6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180;p39">
            <a:extLst>
              <a:ext uri="{FF2B5EF4-FFF2-40B4-BE49-F238E27FC236}">
                <a16:creationId xmlns:a16="http://schemas.microsoft.com/office/drawing/2014/main" id="{ABD2C001-5DBD-8D5E-F86D-CF6ED5EC4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819999"/>
              </p:ext>
            </p:extLst>
          </p:nvPr>
        </p:nvGraphicFramePr>
        <p:xfrm>
          <a:off x="609307" y="1489504"/>
          <a:ext cx="10972800" cy="49025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56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Investment</a:t>
                      </a:r>
                      <a:endParaRPr sz="2400" b="1">
                        <a:solidFill>
                          <a:schemeClr val="lt1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Benefits</a:t>
                      </a:r>
                      <a:endParaRPr sz="2400" b="1">
                        <a:solidFill>
                          <a:schemeClr val="lt1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ROI</a:t>
                      </a:r>
                      <a:endParaRPr sz="2400" b="1">
                        <a:solidFill>
                          <a:schemeClr val="lt1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6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Action A</a:t>
                      </a:r>
                      <a:endParaRPr sz="2400" b="1">
                        <a:solidFill>
                          <a:schemeClr val="lt1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$1,000</a:t>
                      </a:r>
                      <a:endParaRPr sz="2400" dirty="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$3,000</a:t>
                      </a:r>
                      <a:endParaRPr sz="240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6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Action B</a:t>
                      </a:r>
                      <a:endParaRPr sz="2400" b="1">
                        <a:solidFill>
                          <a:schemeClr val="lt1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$1,000</a:t>
                      </a:r>
                      <a:endParaRPr sz="240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$1,500</a:t>
                      </a:r>
                      <a:endParaRPr sz="2400" dirty="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240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6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Action A+B</a:t>
                      </a:r>
                      <a:endParaRPr sz="2400" b="1">
                        <a:solidFill>
                          <a:schemeClr val="lt1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$2,000</a:t>
                      </a:r>
                      <a:endParaRPr sz="240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$4,500</a:t>
                      </a:r>
                      <a:endParaRPr sz="2400" dirty="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1.25</a:t>
                      </a:r>
                      <a:endParaRPr sz="2400" dirty="0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93FAE0-0624-7572-7098-830A144F2325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02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06D664-CC6F-B39A-6A1E-685F53052148}"/>
              </a:ext>
            </a:extLst>
          </p:cNvPr>
          <p:cNvGrpSpPr/>
          <p:nvPr/>
        </p:nvGrpSpPr>
        <p:grpSpPr>
          <a:xfrm>
            <a:off x="305827" y="1645976"/>
            <a:ext cx="11580346" cy="4432375"/>
            <a:chOff x="402815" y="1047750"/>
            <a:chExt cx="8338414" cy="3191525"/>
          </a:xfrm>
        </p:grpSpPr>
        <p:sp>
          <p:nvSpPr>
            <p:cNvPr id="3" name="Google Shape;1210;p41">
              <a:extLst>
                <a:ext uri="{FF2B5EF4-FFF2-40B4-BE49-F238E27FC236}">
                  <a16:creationId xmlns:a16="http://schemas.microsoft.com/office/drawing/2014/main" id="{C8A04C7C-0136-AD44-0448-45C9C503001C}"/>
                </a:ext>
              </a:extLst>
            </p:cNvPr>
            <p:cNvSpPr/>
            <p:nvPr/>
          </p:nvSpPr>
          <p:spPr>
            <a:xfrm>
              <a:off x="706150" y="2929450"/>
              <a:ext cx="1518600" cy="713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grpSp>
          <p:nvGrpSpPr>
            <p:cNvPr id="4" name="Google Shape;1211;p41">
              <a:extLst>
                <a:ext uri="{FF2B5EF4-FFF2-40B4-BE49-F238E27FC236}">
                  <a16:creationId xmlns:a16="http://schemas.microsoft.com/office/drawing/2014/main" id="{D80F9DD8-CF3D-F245-A400-A161C7679BB4}"/>
                </a:ext>
              </a:extLst>
            </p:cNvPr>
            <p:cNvGrpSpPr/>
            <p:nvPr/>
          </p:nvGrpSpPr>
          <p:grpSpPr>
            <a:xfrm>
              <a:off x="402815" y="1903838"/>
              <a:ext cx="2125294" cy="2335437"/>
              <a:chOff x="402815" y="1903838"/>
              <a:chExt cx="2125294" cy="2335437"/>
            </a:xfrm>
          </p:grpSpPr>
          <p:sp>
            <p:nvSpPr>
              <p:cNvPr id="39" name="Google Shape;1213;p41">
                <a:extLst>
                  <a:ext uri="{FF2B5EF4-FFF2-40B4-BE49-F238E27FC236}">
                    <a16:creationId xmlns:a16="http://schemas.microsoft.com/office/drawing/2014/main" id="{6A246B0E-096E-DE6E-0072-475C83B8B279}"/>
                  </a:ext>
                </a:extLst>
              </p:cNvPr>
              <p:cNvSpPr txBox="1"/>
              <p:nvPr/>
            </p:nvSpPr>
            <p:spPr>
              <a:xfrm>
                <a:off x="402815" y="3907475"/>
                <a:ext cx="212529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 On Investment</a:t>
                </a:r>
                <a:endParaRPr lang="en-GB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" name="Google Shape;1215;p41">
                <a:extLst>
                  <a:ext uri="{FF2B5EF4-FFF2-40B4-BE49-F238E27FC236}">
                    <a16:creationId xmlns:a16="http://schemas.microsoft.com/office/drawing/2014/main" id="{261AE7D6-54EA-F58B-531F-49A6F233F17F}"/>
                  </a:ext>
                </a:extLst>
              </p:cNvPr>
              <p:cNvSpPr/>
              <p:nvPr/>
            </p:nvSpPr>
            <p:spPr>
              <a:xfrm>
                <a:off x="1118438" y="1903838"/>
                <a:ext cx="694200" cy="6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20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8" name="Google Shape;1216;p41">
                <a:extLst>
                  <a:ext uri="{FF2B5EF4-FFF2-40B4-BE49-F238E27FC236}">
                    <a16:creationId xmlns:a16="http://schemas.microsoft.com/office/drawing/2014/main" id="{5286372B-3692-F842-4160-F42CB4C6E5F8}"/>
                  </a:ext>
                </a:extLst>
              </p:cNvPr>
              <p:cNvSpPr txBox="1"/>
              <p:nvPr/>
            </p:nvSpPr>
            <p:spPr>
              <a:xfrm>
                <a:off x="832839" y="3100475"/>
                <a:ext cx="1265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>
                    <a:solidFill>
                      <a:schemeClr val="accen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ROI</a:t>
                </a:r>
                <a:endParaRPr sz="3200" b="1">
                  <a:solidFill>
                    <a:schemeClr val="accen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5" name="Google Shape;1217;p41">
              <a:extLst>
                <a:ext uri="{FF2B5EF4-FFF2-40B4-BE49-F238E27FC236}">
                  <a16:creationId xmlns:a16="http://schemas.microsoft.com/office/drawing/2014/main" id="{0172CD01-750B-9874-0988-AE55A5DFB2FB}"/>
                </a:ext>
              </a:extLst>
            </p:cNvPr>
            <p:cNvSpPr/>
            <p:nvPr/>
          </p:nvSpPr>
          <p:spPr>
            <a:xfrm>
              <a:off x="2745150" y="2929450"/>
              <a:ext cx="1518600" cy="713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grpSp>
          <p:nvGrpSpPr>
            <p:cNvPr id="6" name="Google Shape;1218;p41">
              <a:extLst>
                <a:ext uri="{FF2B5EF4-FFF2-40B4-BE49-F238E27FC236}">
                  <a16:creationId xmlns:a16="http://schemas.microsoft.com/office/drawing/2014/main" id="{35486D04-8759-641D-F04A-613B7E167895}"/>
                </a:ext>
              </a:extLst>
            </p:cNvPr>
            <p:cNvGrpSpPr/>
            <p:nvPr/>
          </p:nvGrpSpPr>
          <p:grpSpPr>
            <a:xfrm>
              <a:off x="2473856" y="1903838"/>
              <a:ext cx="2125295" cy="2335437"/>
              <a:chOff x="2473856" y="1903838"/>
              <a:chExt cx="2125295" cy="2335437"/>
            </a:xfrm>
          </p:grpSpPr>
          <p:sp>
            <p:nvSpPr>
              <p:cNvPr id="34" name="Google Shape;1220;p41">
                <a:extLst>
                  <a:ext uri="{FF2B5EF4-FFF2-40B4-BE49-F238E27FC236}">
                    <a16:creationId xmlns:a16="http://schemas.microsoft.com/office/drawing/2014/main" id="{D6131110-209A-EB84-E3CF-0BB677FF34F1}"/>
                  </a:ext>
                </a:extLst>
              </p:cNvPr>
              <p:cNvSpPr txBox="1"/>
              <p:nvPr/>
            </p:nvSpPr>
            <p:spPr>
              <a:xfrm>
                <a:off x="2473856" y="3907475"/>
                <a:ext cx="212529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 On Objectives</a:t>
                </a:r>
                <a:endParaRPr lang="en-GB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" name="Google Shape;1222;p41">
                <a:extLst>
                  <a:ext uri="{FF2B5EF4-FFF2-40B4-BE49-F238E27FC236}">
                    <a16:creationId xmlns:a16="http://schemas.microsoft.com/office/drawing/2014/main" id="{923ECC8D-CC89-E979-6BD0-3BAE58658480}"/>
                  </a:ext>
                </a:extLst>
              </p:cNvPr>
              <p:cNvSpPr/>
              <p:nvPr/>
            </p:nvSpPr>
            <p:spPr>
              <a:xfrm>
                <a:off x="3157338" y="1903838"/>
                <a:ext cx="694200" cy="694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2000">
                  <a:latin typeface="Lora" pitchFamily="2" charset="0"/>
                </a:endParaRPr>
              </a:p>
            </p:txBody>
          </p:sp>
          <p:sp>
            <p:nvSpPr>
              <p:cNvPr id="33" name="Google Shape;1223;p41">
                <a:extLst>
                  <a:ext uri="{FF2B5EF4-FFF2-40B4-BE49-F238E27FC236}">
                    <a16:creationId xmlns:a16="http://schemas.microsoft.com/office/drawing/2014/main" id="{6FBA30E9-43C7-5703-4A66-0D3B06D8B8C2}"/>
                  </a:ext>
                </a:extLst>
              </p:cNvPr>
              <p:cNvSpPr txBox="1"/>
              <p:nvPr/>
            </p:nvSpPr>
            <p:spPr>
              <a:xfrm>
                <a:off x="2871839" y="3100475"/>
                <a:ext cx="1265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>
                    <a:solidFill>
                      <a:schemeClr val="accent2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ROO</a:t>
                </a:r>
                <a:endParaRPr sz="3200" b="1">
                  <a:solidFill>
                    <a:schemeClr val="accent2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" name="Google Shape;1224;p41">
              <a:extLst>
                <a:ext uri="{FF2B5EF4-FFF2-40B4-BE49-F238E27FC236}">
                  <a16:creationId xmlns:a16="http://schemas.microsoft.com/office/drawing/2014/main" id="{816DBCCE-7006-18D9-3006-2F55EAA78B61}"/>
                </a:ext>
              </a:extLst>
            </p:cNvPr>
            <p:cNvSpPr/>
            <p:nvPr/>
          </p:nvSpPr>
          <p:spPr>
            <a:xfrm>
              <a:off x="4910650" y="2929450"/>
              <a:ext cx="1518600" cy="713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grpSp>
          <p:nvGrpSpPr>
            <p:cNvPr id="8" name="Google Shape;1225;p41">
              <a:extLst>
                <a:ext uri="{FF2B5EF4-FFF2-40B4-BE49-F238E27FC236}">
                  <a16:creationId xmlns:a16="http://schemas.microsoft.com/office/drawing/2014/main" id="{9E3EF0D8-9B51-058B-B0C2-026DF51331D3}"/>
                </a:ext>
              </a:extLst>
            </p:cNvPr>
            <p:cNvGrpSpPr/>
            <p:nvPr/>
          </p:nvGrpSpPr>
          <p:grpSpPr>
            <a:xfrm>
              <a:off x="4544826" y="1903838"/>
              <a:ext cx="2125295" cy="2335437"/>
              <a:chOff x="4544826" y="1903838"/>
              <a:chExt cx="2125295" cy="2335437"/>
            </a:xfrm>
          </p:grpSpPr>
          <p:sp>
            <p:nvSpPr>
              <p:cNvPr id="29" name="Google Shape;1227;p41">
                <a:extLst>
                  <a:ext uri="{FF2B5EF4-FFF2-40B4-BE49-F238E27FC236}">
                    <a16:creationId xmlns:a16="http://schemas.microsoft.com/office/drawing/2014/main" id="{402A1621-8F25-36A2-F96D-2E26C5681236}"/>
                  </a:ext>
                </a:extLst>
              </p:cNvPr>
              <p:cNvSpPr txBox="1"/>
              <p:nvPr/>
            </p:nvSpPr>
            <p:spPr>
              <a:xfrm>
                <a:off x="4544826" y="3907475"/>
                <a:ext cx="212529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 On Engagement</a:t>
                </a:r>
                <a:endParaRPr lang="en-GB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" name="Google Shape;1229;p41">
                <a:extLst>
                  <a:ext uri="{FF2B5EF4-FFF2-40B4-BE49-F238E27FC236}">
                    <a16:creationId xmlns:a16="http://schemas.microsoft.com/office/drawing/2014/main" id="{60117E07-F876-4965-79BA-FC928FF93DE7}"/>
                  </a:ext>
                </a:extLst>
              </p:cNvPr>
              <p:cNvSpPr/>
              <p:nvPr/>
            </p:nvSpPr>
            <p:spPr>
              <a:xfrm>
                <a:off x="5322938" y="1903838"/>
                <a:ext cx="694200" cy="6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2000">
                  <a:latin typeface="Lora" pitchFamily="2" charset="0"/>
                </a:endParaRPr>
              </a:p>
            </p:txBody>
          </p:sp>
          <p:sp>
            <p:nvSpPr>
              <p:cNvPr id="28" name="Google Shape;1230;p41">
                <a:extLst>
                  <a:ext uri="{FF2B5EF4-FFF2-40B4-BE49-F238E27FC236}">
                    <a16:creationId xmlns:a16="http://schemas.microsoft.com/office/drawing/2014/main" id="{833D9B71-CDBD-58DF-8D7B-9BA348A40F67}"/>
                  </a:ext>
                </a:extLst>
              </p:cNvPr>
              <p:cNvSpPr txBox="1"/>
              <p:nvPr/>
            </p:nvSpPr>
            <p:spPr>
              <a:xfrm>
                <a:off x="5037339" y="3100475"/>
                <a:ext cx="1265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>
                    <a:solidFill>
                      <a:schemeClr val="accent3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ROE</a:t>
                </a:r>
                <a:endParaRPr sz="3200" b="1">
                  <a:solidFill>
                    <a:schemeClr val="accent3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" name="Google Shape;1231;p41">
              <a:extLst>
                <a:ext uri="{FF2B5EF4-FFF2-40B4-BE49-F238E27FC236}">
                  <a16:creationId xmlns:a16="http://schemas.microsoft.com/office/drawing/2014/main" id="{76E6F1B8-CE13-EFD2-BA48-3ADEA6455C7C}"/>
                </a:ext>
              </a:extLst>
            </p:cNvPr>
            <p:cNvSpPr/>
            <p:nvPr/>
          </p:nvSpPr>
          <p:spPr>
            <a:xfrm>
              <a:off x="6919250" y="2929450"/>
              <a:ext cx="1518600" cy="713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grpSp>
          <p:nvGrpSpPr>
            <p:cNvPr id="10" name="Google Shape;1232;p41">
              <a:extLst>
                <a:ext uri="{FF2B5EF4-FFF2-40B4-BE49-F238E27FC236}">
                  <a16:creationId xmlns:a16="http://schemas.microsoft.com/office/drawing/2014/main" id="{8A44CA6C-77C1-B518-4B5E-C74D5658B3A0}"/>
                </a:ext>
              </a:extLst>
            </p:cNvPr>
            <p:cNvGrpSpPr/>
            <p:nvPr/>
          </p:nvGrpSpPr>
          <p:grpSpPr>
            <a:xfrm>
              <a:off x="6615935" y="1903838"/>
              <a:ext cx="2125294" cy="2335437"/>
              <a:chOff x="6615935" y="1903838"/>
              <a:chExt cx="2125294" cy="2335437"/>
            </a:xfrm>
          </p:grpSpPr>
          <p:sp>
            <p:nvSpPr>
              <p:cNvPr id="24" name="Google Shape;1234;p41">
                <a:extLst>
                  <a:ext uri="{FF2B5EF4-FFF2-40B4-BE49-F238E27FC236}">
                    <a16:creationId xmlns:a16="http://schemas.microsoft.com/office/drawing/2014/main" id="{75E142FE-EF43-1600-46B3-E8EC57B840AC}"/>
                  </a:ext>
                </a:extLst>
              </p:cNvPr>
              <p:cNvSpPr txBox="1"/>
              <p:nvPr/>
            </p:nvSpPr>
            <p:spPr>
              <a:xfrm>
                <a:off x="6615935" y="3907475"/>
                <a:ext cx="212529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 On Acquisition</a:t>
                </a:r>
                <a:endParaRPr lang="en-GB" b="1" dirty="0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" name="Google Shape;1236;p41">
                <a:extLst>
                  <a:ext uri="{FF2B5EF4-FFF2-40B4-BE49-F238E27FC236}">
                    <a16:creationId xmlns:a16="http://schemas.microsoft.com/office/drawing/2014/main" id="{C77440AE-C91E-EE2D-32D9-131A53627820}"/>
                  </a:ext>
                </a:extLst>
              </p:cNvPr>
              <p:cNvSpPr/>
              <p:nvPr/>
            </p:nvSpPr>
            <p:spPr>
              <a:xfrm>
                <a:off x="7331438" y="1903838"/>
                <a:ext cx="694200" cy="694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2000">
                  <a:latin typeface="Lora" pitchFamily="2" charset="0"/>
                </a:endParaRPr>
              </a:p>
            </p:txBody>
          </p:sp>
          <p:sp>
            <p:nvSpPr>
              <p:cNvPr id="23" name="Google Shape;1237;p41">
                <a:extLst>
                  <a:ext uri="{FF2B5EF4-FFF2-40B4-BE49-F238E27FC236}">
                    <a16:creationId xmlns:a16="http://schemas.microsoft.com/office/drawing/2014/main" id="{FE4902EB-9D49-53BE-2BD0-1B6A542FEE35}"/>
                  </a:ext>
                </a:extLst>
              </p:cNvPr>
              <p:cNvSpPr txBox="1"/>
              <p:nvPr/>
            </p:nvSpPr>
            <p:spPr>
              <a:xfrm>
                <a:off x="7045939" y="3100475"/>
                <a:ext cx="1265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>
                    <a:solidFill>
                      <a:schemeClr val="accent4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ROA</a:t>
                </a:r>
                <a:endParaRPr sz="3200" b="1">
                  <a:solidFill>
                    <a:schemeClr val="accent4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" name="Google Shape;1238;p41">
              <a:extLst>
                <a:ext uri="{FF2B5EF4-FFF2-40B4-BE49-F238E27FC236}">
                  <a16:creationId xmlns:a16="http://schemas.microsoft.com/office/drawing/2014/main" id="{3F94364C-9744-CB8F-69D6-367D147B61F8}"/>
                </a:ext>
              </a:extLst>
            </p:cNvPr>
            <p:cNvSpPr/>
            <p:nvPr/>
          </p:nvSpPr>
          <p:spPr>
            <a:xfrm>
              <a:off x="3509350" y="1047750"/>
              <a:ext cx="2125200" cy="524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Lora" pitchFamily="2" charset="0"/>
              </a:endParaRPr>
            </a:p>
          </p:txBody>
        </p:sp>
        <p:sp>
          <p:nvSpPr>
            <p:cNvPr id="12" name="Google Shape;1239;p41">
              <a:extLst>
                <a:ext uri="{FF2B5EF4-FFF2-40B4-BE49-F238E27FC236}">
                  <a16:creationId xmlns:a16="http://schemas.microsoft.com/office/drawing/2014/main" id="{C58AFF8D-5E4D-AFB3-227A-C275F4CB250B}"/>
                </a:ext>
              </a:extLst>
            </p:cNvPr>
            <p:cNvSpPr txBox="1"/>
            <p:nvPr/>
          </p:nvSpPr>
          <p:spPr>
            <a:xfrm>
              <a:off x="3667224" y="1124400"/>
              <a:ext cx="1809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4 Types Of ROI</a:t>
              </a:r>
            </a:p>
          </p:txBody>
        </p:sp>
        <p:cxnSp>
          <p:nvCxnSpPr>
            <p:cNvPr id="13" name="Google Shape;1240;p41">
              <a:extLst>
                <a:ext uri="{FF2B5EF4-FFF2-40B4-BE49-F238E27FC236}">
                  <a16:creationId xmlns:a16="http://schemas.microsoft.com/office/drawing/2014/main" id="{5A385774-DEA4-C67A-D764-468DE6CBFD2D}"/>
                </a:ext>
              </a:extLst>
            </p:cNvPr>
            <p:cNvCxnSpPr>
              <a:stCxn id="11" idx="1"/>
              <a:endCxn id="37" idx="0"/>
            </p:cNvCxnSpPr>
            <p:nvPr/>
          </p:nvCxnSpPr>
          <p:spPr>
            <a:xfrm flipH="1">
              <a:off x="1465450" y="1310100"/>
              <a:ext cx="2043900" cy="5937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241;p41">
              <a:extLst>
                <a:ext uri="{FF2B5EF4-FFF2-40B4-BE49-F238E27FC236}">
                  <a16:creationId xmlns:a16="http://schemas.microsoft.com/office/drawing/2014/main" id="{038A0EEC-5215-B8B2-E4D5-A2DCCC90FAAF}"/>
                </a:ext>
              </a:extLst>
            </p:cNvPr>
            <p:cNvCxnSpPr>
              <a:stCxn id="11" idx="2"/>
              <a:endCxn id="32" idx="6"/>
            </p:cNvCxnSpPr>
            <p:nvPr/>
          </p:nvCxnSpPr>
          <p:spPr>
            <a:xfrm rot="5400000">
              <a:off x="3872500" y="1551600"/>
              <a:ext cx="678600" cy="720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242;p41">
              <a:extLst>
                <a:ext uri="{FF2B5EF4-FFF2-40B4-BE49-F238E27FC236}">
                  <a16:creationId xmlns:a16="http://schemas.microsoft.com/office/drawing/2014/main" id="{E674A6D0-364E-0DF1-B862-959AA485191F}"/>
                </a:ext>
              </a:extLst>
            </p:cNvPr>
            <p:cNvCxnSpPr>
              <a:stCxn id="11" idx="2"/>
              <a:endCxn id="27" idx="2"/>
            </p:cNvCxnSpPr>
            <p:nvPr/>
          </p:nvCxnSpPr>
          <p:spPr>
            <a:xfrm rot="-5400000" flipH="1">
              <a:off x="4608100" y="1536300"/>
              <a:ext cx="678600" cy="750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243;p41">
              <a:extLst>
                <a:ext uri="{FF2B5EF4-FFF2-40B4-BE49-F238E27FC236}">
                  <a16:creationId xmlns:a16="http://schemas.microsoft.com/office/drawing/2014/main" id="{AE05BA59-7FD3-46C4-A5C7-CF5EB1A7D8B9}"/>
                </a:ext>
              </a:extLst>
            </p:cNvPr>
            <p:cNvCxnSpPr>
              <a:stCxn id="11" idx="3"/>
              <a:endCxn id="22" idx="0"/>
            </p:cNvCxnSpPr>
            <p:nvPr/>
          </p:nvCxnSpPr>
          <p:spPr>
            <a:xfrm>
              <a:off x="5634550" y="1310100"/>
              <a:ext cx="2043900" cy="5937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244;p41">
              <a:extLst>
                <a:ext uri="{FF2B5EF4-FFF2-40B4-BE49-F238E27FC236}">
                  <a16:creationId xmlns:a16="http://schemas.microsoft.com/office/drawing/2014/main" id="{28675A29-E7BF-BB1B-4FB6-AEAD5C7F3ADA}"/>
                </a:ext>
              </a:extLst>
            </p:cNvPr>
            <p:cNvCxnSpPr>
              <a:stCxn id="37" idx="4"/>
              <a:endCxn id="3" idx="0"/>
            </p:cNvCxnSpPr>
            <p:nvPr/>
          </p:nvCxnSpPr>
          <p:spPr>
            <a:xfrm>
              <a:off x="1465538" y="2598038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245;p41">
              <a:extLst>
                <a:ext uri="{FF2B5EF4-FFF2-40B4-BE49-F238E27FC236}">
                  <a16:creationId xmlns:a16="http://schemas.microsoft.com/office/drawing/2014/main" id="{61B56F0E-7149-082E-FD85-17777929EBE7}"/>
                </a:ext>
              </a:extLst>
            </p:cNvPr>
            <p:cNvCxnSpPr>
              <a:stCxn id="32" idx="4"/>
              <a:endCxn id="5" idx="0"/>
            </p:cNvCxnSpPr>
            <p:nvPr/>
          </p:nvCxnSpPr>
          <p:spPr>
            <a:xfrm>
              <a:off x="3504438" y="2598038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246;p41">
              <a:extLst>
                <a:ext uri="{FF2B5EF4-FFF2-40B4-BE49-F238E27FC236}">
                  <a16:creationId xmlns:a16="http://schemas.microsoft.com/office/drawing/2014/main" id="{E83B869B-0EFD-0CAB-22DA-90AA2E5ECB73}"/>
                </a:ext>
              </a:extLst>
            </p:cNvPr>
            <p:cNvCxnSpPr>
              <a:stCxn id="27" idx="4"/>
              <a:endCxn id="7" idx="0"/>
            </p:cNvCxnSpPr>
            <p:nvPr/>
          </p:nvCxnSpPr>
          <p:spPr>
            <a:xfrm>
              <a:off x="5670038" y="2598038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247;p41">
              <a:extLst>
                <a:ext uri="{FF2B5EF4-FFF2-40B4-BE49-F238E27FC236}">
                  <a16:creationId xmlns:a16="http://schemas.microsoft.com/office/drawing/2014/main" id="{6A5C94A3-137B-6B99-D2C8-99A227295B20}"/>
                </a:ext>
              </a:extLst>
            </p:cNvPr>
            <p:cNvCxnSpPr>
              <a:stCxn id="22" idx="4"/>
              <a:endCxn id="9" idx="0"/>
            </p:cNvCxnSpPr>
            <p:nvPr/>
          </p:nvCxnSpPr>
          <p:spPr>
            <a:xfrm>
              <a:off x="7678538" y="2598038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4FCDD8D-9C19-59DC-9C37-093E038B2130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1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EA21F1-65E8-05EA-B631-FB697F088A94}"/>
              </a:ext>
            </a:extLst>
          </p:cNvPr>
          <p:cNvGrpSpPr/>
          <p:nvPr/>
        </p:nvGrpSpPr>
        <p:grpSpPr>
          <a:xfrm>
            <a:off x="475920" y="1332283"/>
            <a:ext cx="11239574" cy="5025184"/>
            <a:chOff x="457200" y="1052675"/>
            <a:chExt cx="8229525" cy="3679400"/>
          </a:xfrm>
        </p:grpSpPr>
        <p:grpSp>
          <p:nvGrpSpPr>
            <p:cNvPr id="3" name="Google Shape;1252;p42">
              <a:extLst>
                <a:ext uri="{FF2B5EF4-FFF2-40B4-BE49-F238E27FC236}">
                  <a16:creationId xmlns:a16="http://schemas.microsoft.com/office/drawing/2014/main" id="{85D69D73-F541-874A-12F5-732EA551E0D8}"/>
                </a:ext>
              </a:extLst>
            </p:cNvPr>
            <p:cNvGrpSpPr/>
            <p:nvPr/>
          </p:nvGrpSpPr>
          <p:grpSpPr>
            <a:xfrm>
              <a:off x="4543425" y="2371525"/>
              <a:ext cx="4143300" cy="2360550"/>
              <a:chOff x="4543425" y="2371525"/>
              <a:chExt cx="4143300" cy="2360550"/>
            </a:xfrm>
          </p:grpSpPr>
          <p:sp>
            <p:nvSpPr>
              <p:cNvPr id="51" name="Google Shape;1253;p42">
                <a:extLst>
                  <a:ext uri="{FF2B5EF4-FFF2-40B4-BE49-F238E27FC236}">
                    <a16:creationId xmlns:a16="http://schemas.microsoft.com/office/drawing/2014/main" id="{F65193BD-E6AF-8754-160C-CCEC27C04A7B}"/>
                  </a:ext>
                </a:extLst>
              </p:cNvPr>
              <p:cNvSpPr/>
              <p:nvPr/>
            </p:nvSpPr>
            <p:spPr>
              <a:xfrm>
                <a:off x="4543425" y="2581075"/>
                <a:ext cx="4143300" cy="2151000"/>
              </a:xfrm>
              <a:prstGeom prst="roundRect">
                <a:avLst>
                  <a:gd name="adj" fmla="val 11346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52" name="Google Shape;1254;p42">
                <a:extLst>
                  <a:ext uri="{FF2B5EF4-FFF2-40B4-BE49-F238E27FC236}">
                    <a16:creationId xmlns:a16="http://schemas.microsoft.com/office/drawing/2014/main" id="{56204EAD-69E4-128C-85B9-0E1BE7431018}"/>
                  </a:ext>
                </a:extLst>
              </p:cNvPr>
              <p:cNvSpPr/>
              <p:nvPr/>
            </p:nvSpPr>
            <p:spPr>
              <a:xfrm>
                <a:off x="5759625" y="2371525"/>
                <a:ext cx="1710900" cy="52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4" name="Google Shape;1256;p42">
              <a:extLst>
                <a:ext uri="{FF2B5EF4-FFF2-40B4-BE49-F238E27FC236}">
                  <a16:creationId xmlns:a16="http://schemas.microsoft.com/office/drawing/2014/main" id="{181F3100-C1FE-5BD1-A141-3B2FBE40C3D3}"/>
                </a:ext>
              </a:extLst>
            </p:cNvPr>
            <p:cNvGrpSpPr/>
            <p:nvPr/>
          </p:nvGrpSpPr>
          <p:grpSpPr>
            <a:xfrm>
              <a:off x="4645113" y="3356250"/>
              <a:ext cx="3939912" cy="694250"/>
              <a:chOff x="4689888" y="2224625"/>
              <a:chExt cx="3939912" cy="694250"/>
            </a:xfrm>
          </p:grpSpPr>
          <p:cxnSp>
            <p:nvCxnSpPr>
              <p:cNvPr id="47" name="Google Shape;1257;p42">
                <a:extLst>
                  <a:ext uri="{FF2B5EF4-FFF2-40B4-BE49-F238E27FC236}">
                    <a16:creationId xmlns:a16="http://schemas.microsoft.com/office/drawing/2014/main" id="{CFE23D81-E2AF-BE3C-3048-10DC061651E1}"/>
                  </a:ext>
                </a:extLst>
              </p:cNvPr>
              <p:cNvCxnSpPr/>
              <p:nvPr/>
            </p:nvCxnSpPr>
            <p:spPr>
              <a:xfrm>
                <a:off x="4873788" y="2587775"/>
                <a:ext cx="294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" name="Google Shape;1258;p42">
                <a:extLst>
                  <a:ext uri="{FF2B5EF4-FFF2-40B4-BE49-F238E27FC236}">
                    <a16:creationId xmlns:a16="http://schemas.microsoft.com/office/drawing/2014/main" id="{B0642B75-3244-B240-392E-5F3BC89A16FA}"/>
                  </a:ext>
                </a:extLst>
              </p:cNvPr>
              <p:cNvSpPr txBox="1"/>
              <p:nvPr/>
            </p:nvSpPr>
            <p:spPr>
              <a:xfrm>
                <a:off x="4689888" y="2224625"/>
                <a:ext cx="32763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(Total Revenue - Marketing Investment)</a:t>
                </a:r>
              </a:p>
            </p:txBody>
          </p:sp>
          <p:sp>
            <p:nvSpPr>
              <p:cNvPr id="49" name="Google Shape;1259;p42">
                <a:extLst>
                  <a:ext uri="{FF2B5EF4-FFF2-40B4-BE49-F238E27FC236}">
                    <a16:creationId xmlns:a16="http://schemas.microsoft.com/office/drawing/2014/main" id="{20978D84-7CAA-8A3E-75F7-D55F0DA96499}"/>
                  </a:ext>
                </a:extLst>
              </p:cNvPr>
              <p:cNvSpPr txBox="1"/>
              <p:nvPr/>
            </p:nvSpPr>
            <p:spPr>
              <a:xfrm>
                <a:off x="4689888" y="2613775"/>
                <a:ext cx="32763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Marketing Investment</a:t>
                </a:r>
              </a:p>
            </p:txBody>
          </p:sp>
          <p:sp>
            <p:nvSpPr>
              <p:cNvPr id="50" name="Google Shape;1260;p42">
                <a:extLst>
                  <a:ext uri="{FF2B5EF4-FFF2-40B4-BE49-F238E27FC236}">
                    <a16:creationId xmlns:a16="http://schemas.microsoft.com/office/drawing/2014/main" id="{143F1C79-A628-ADCA-2879-C84FE93AE41A}"/>
                  </a:ext>
                </a:extLst>
              </p:cNvPr>
              <p:cNvSpPr txBox="1"/>
              <p:nvPr/>
            </p:nvSpPr>
            <p:spPr>
              <a:xfrm>
                <a:off x="7971300" y="2435225"/>
                <a:ext cx="658500" cy="3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X 100</a:t>
                </a:r>
              </a:p>
            </p:txBody>
          </p:sp>
        </p:grpSp>
        <p:sp>
          <p:nvSpPr>
            <p:cNvPr id="5" name="Google Shape;1261;p42">
              <a:extLst>
                <a:ext uri="{FF2B5EF4-FFF2-40B4-BE49-F238E27FC236}">
                  <a16:creationId xmlns:a16="http://schemas.microsoft.com/office/drawing/2014/main" id="{24D0FD78-A218-D39E-894A-CA617C647551}"/>
                </a:ext>
              </a:extLst>
            </p:cNvPr>
            <p:cNvSpPr txBox="1"/>
            <p:nvPr/>
          </p:nvSpPr>
          <p:spPr>
            <a:xfrm>
              <a:off x="5931077" y="2469450"/>
              <a:ext cx="136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ROI Formula</a:t>
              </a:r>
            </a:p>
          </p:txBody>
        </p:sp>
        <p:grpSp>
          <p:nvGrpSpPr>
            <p:cNvPr id="6" name="Google Shape;1262;p42">
              <a:extLst>
                <a:ext uri="{FF2B5EF4-FFF2-40B4-BE49-F238E27FC236}">
                  <a16:creationId xmlns:a16="http://schemas.microsoft.com/office/drawing/2014/main" id="{CF31C1EE-C463-38F8-6B74-078C96E9BBCB}"/>
                </a:ext>
              </a:extLst>
            </p:cNvPr>
            <p:cNvGrpSpPr/>
            <p:nvPr/>
          </p:nvGrpSpPr>
          <p:grpSpPr>
            <a:xfrm>
              <a:off x="457200" y="1198425"/>
              <a:ext cx="3638400" cy="3387900"/>
              <a:chOff x="457200" y="1198425"/>
              <a:chExt cx="3638400" cy="3387900"/>
            </a:xfrm>
          </p:grpSpPr>
          <p:sp>
            <p:nvSpPr>
              <p:cNvPr id="41" name="Google Shape;1263;p42">
                <a:extLst>
                  <a:ext uri="{FF2B5EF4-FFF2-40B4-BE49-F238E27FC236}">
                    <a16:creationId xmlns:a16="http://schemas.microsoft.com/office/drawing/2014/main" id="{7DB22F38-3710-20AA-2C10-9CBF1127AD2E}"/>
                  </a:ext>
                </a:extLst>
              </p:cNvPr>
              <p:cNvSpPr/>
              <p:nvPr/>
            </p:nvSpPr>
            <p:spPr>
              <a:xfrm>
                <a:off x="457200" y="1915125"/>
                <a:ext cx="36384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dirty="0">
                    <a:latin typeface="Lora" pitchFamily="2" charset="0"/>
                    <a:sym typeface="Roboto"/>
                  </a:rPr>
                  <a:t>Cost Per Thousand (CPM)</a:t>
                </a:r>
              </a:p>
            </p:txBody>
          </p:sp>
          <p:sp>
            <p:nvSpPr>
              <p:cNvPr id="42" name="Google Shape;1264;p42">
                <a:extLst>
                  <a:ext uri="{FF2B5EF4-FFF2-40B4-BE49-F238E27FC236}">
                    <a16:creationId xmlns:a16="http://schemas.microsoft.com/office/drawing/2014/main" id="{19848112-70BE-3A43-5507-4D9408897B1B}"/>
                  </a:ext>
                </a:extLst>
              </p:cNvPr>
              <p:cNvSpPr/>
              <p:nvPr/>
            </p:nvSpPr>
            <p:spPr>
              <a:xfrm>
                <a:off x="743100" y="2442825"/>
                <a:ext cx="30666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dirty="0">
                    <a:latin typeface="Lora" pitchFamily="2" charset="0"/>
                    <a:sym typeface="Roboto"/>
                  </a:rPr>
                  <a:t>Cost Per Click (CPC)</a:t>
                </a:r>
              </a:p>
            </p:txBody>
          </p:sp>
          <p:sp>
            <p:nvSpPr>
              <p:cNvPr id="43" name="Google Shape;1265;p42">
                <a:extLst>
                  <a:ext uri="{FF2B5EF4-FFF2-40B4-BE49-F238E27FC236}">
                    <a16:creationId xmlns:a16="http://schemas.microsoft.com/office/drawing/2014/main" id="{1F0C02F1-3BA7-D74E-0B2B-9103908CCB74}"/>
                  </a:ext>
                </a:extLst>
              </p:cNvPr>
              <p:cNvSpPr/>
              <p:nvPr/>
            </p:nvSpPr>
            <p:spPr>
              <a:xfrm>
                <a:off x="962100" y="2970525"/>
                <a:ext cx="2628600" cy="371400"/>
              </a:xfrm>
              <a:prstGeom prst="roundRect">
                <a:avLst>
                  <a:gd name="adj" fmla="val 50000"/>
                </a:avLst>
              </a:prstGeom>
              <a:solidFill>
                <a:srgbClr val="409DE4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latin typeface="Lora" pitchFamily="2" charset="0"/>
                    <a:ea typeface="Roboto"/>
                    <a:cs typeface="Roboto"/>
                    <a:sym typeface="Roboto"/>
                  </a:rPr>
                  <a:t>Cost Per Lead (CPL)</a:t>
                </a:r>
              </a:p>
            </p:txBody>
          </p:sp>
          <p:sp>
            <p:nvSpPr>
              <p:cNvPr id="44" name="Google Shape;1266;p42">
                <a:extLst>
                  <a:ext uri="{FF2B5EF4-FFF2-40B4-BE49-F238E27FC236}">
                    <a16:creationId xmlns:a16="http://schemas.microsoft.com/office/drawing/2014/main" id="{646DF1AF-0A3F-46FE-27BC-6054507394B0}"/>
                  </a:ext>
                </a:extLst>
              </p:cNvPr>
              <p:cNvSpPr/>
              <p:nvPr/>
            </p:nvSpPr>
            <p:spPr>
              <a:xfrm>
                <a:off x="1248000" y="3498225"/>
                <a:ext cx="2056800" cy="371400"/>
              </a:xfrm>
              <a:prstGeom prst="roundRect">
                <a:avLst>
                  <a:gd name="adj" fmla="val 50000"/>
                </a:avLst>
              </a:prstGeom>
              <a:solidFill>
                <a:srgbClr val="55B0E2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latin typeface="Lora" pitchFamily="2" charset="0"/>
                    <a:ea typeface="Roboto"/>
                    <a:cs typeface="Roboto"/>
                    <a:sym typeface="Roboto"/>
                  </a:rPr>
                  <a:t>Cost Per Action (CPA)</a:t>
                </a:r>
              </a:p>
            </p:txBody>
          </p:sp>
          <p:sp>
            <p:nvSpPr>
              <p:cNvPr id="45" name="Google Shape;1267;p42">
                <a:extLst>
                  <a:ext uri="{FF2B5EF4-FFF2-40B4-BE49-F238E27FC236}">
                    <a16:creationId xmlns:a16="http://schemas.microsoft.com/office/drawing/2014/main" id="{AC3F8011-19CC-B7B4-F9C6-7E0053D43D77}"/>
                  </a:ext>
                </a:extLst>
              </p:cNvPr>
              <p:cNvSpPr txBox="1"/>
              <p:nvPr/>
            </p:nvSpPr>
            <p:spPr>
              <a:xfrm>
                <a:off x="1248000" y="1198425"/>
                <a:ext cx="2056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Marketing Investment</a:t>
                </a:r>
              </a:p>
            </p:txBody>
          </p:sp>
          <p:sp>
            <p:nvSpPr>
              <p:cNvPr id="46" name="Google Shape;1268;p42">
                <a:extLst>
                  <a:ext uri="{FF2B5EF4-FFF2-40B4-BE49-F238E27FC236}">
                    <a16:creationId xmlns:a16="http://schemas.microsoft.com/office/drawing/2014/main" id="{34706031-6D86-BC35-C0A2-1DF55AAE60CB}"/>
                  </a:ext>
                </a:extLst>
              </p:cNvPr>
              <p:cNvSpPr txBox="1"/>
              <p:nvPr/>
            </p:nvSpPr>
            <p:spPr>
              <a:xfrm>
                <a:off x="1248000" y="4254525"/>
                <a:ext cx="2056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dirty="0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 On Investment</a:t>
                </a:r>
              </a:p>
            </p:txBody>
          </p:sp>
        </p:grpSp>
        <p:cxnSp>
          <p:nvCxnSpPr>
            <p:cNvPr id="7" name="Google Shape;1269;p42">
              <a:extLst>
                <a:ext uri="{FF2B5EF4-FFF2-40B4-BE49-F238E27FC236}">
                  <a16:creationId xmlns:a16="http://schemas.microsoft.com/office/drawing/2014/main" id="{CA845C16-ACDD-3D6C-E28A-BEBEFA5B44A4}"/>
                </a:ext>
              </a:extLst>
            </p:cNvPr>
            <p:cNvCxnSpPr>
              <a:stCxn id="45" idx="2"/>
              <a:endCxn id="41" idx="0"/>
            </p:cNvCxnSpPr>
            <p:nvPr/>
          </p:nvCxnSpPr>
          <p:spPr>
            <a:xfrm>
              <a:off x="2276400" y="1530225"/>
              <a:ext cx="0" cy="38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1270;p42">
              <a:extLst>
                <a:ext uri="{FF2B5EF4-FFF2-40B4-BE49-F238E27FC236}">
                  <a16:creationId xmlns:a16="http://schemas.microsoft.com/office/drawing/2014/main" id="{C4B5EA1E-4AB6-118D-2A33-02CD66412DC0}"/>
                </a:ext>
              </a:extLst>
            </p:cNvPr>
            <p:cNvCxnSpPr>
              <a:stCxn id="44" idx="2"/>
              <a:endCxn id="46" idx="0"/>
            </p:cNvCxnSpPr>
            <p:nvPr/>
          </p:nvCxnSpPr>
          <p:spPr>
            <a:xfrm>
              <a:off x="2276400" y="3869625"/>
              <a:ext cx="0" cy="38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Google Shape;1271;p42">
              <a:extLst>
                <a:ext uri="{FF2B5EF4-FFF2-40B4-BE49-F238E27FC236}">
                  <a16:creationId xmlns:a16="http://schemas.microsoft.com/office/drawing/2014/main" id="{234A226C-1EEE-2B55-F2CB-2262F4AC4F56}"/>
                </a:ext>
              </a:extLst>
            </p:cNvPr>
            <p:cNvSpPr/>
            <p:nvPr/>
          </p:nvSpPr>
          <p:spPr>
            <a:xfrm>
              <a:off x="3720063" y="1052675"/>
              <a:ext cx="623400" cy="62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272;p42">
              <a:extLst>
                <a:ext uri="{FF2B5EF4-FFF2-40B4-BE49-F238E27FC236}">
                  <a16:creationId xmlns:a16="http://schemas.microsoft.com/office/drawing/2014/main" id="{330856CE-DE31-BD64-41AA-ADD99D46A93C}"/>
                </a:ext>
              </a:extLst>
            </p:cNvPr>
            <p:cNvSpPr/>
            <p:nvPr/>
          </p:nvSpPr>
          <p:spPr>
            <a:xfrm>
              <a:off x="3719964" y="4108663"/>
              <a:ext cx="623400" cy="62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1" name="Google Shape;1273;p42">
              <a:extLst>
                <a:ext uri="{FF2B5EF4-FFF2-40B4-BE49-F238E27FC236}">
                  <a16:creationId xmlns:a16="http://schemas.microsoft.com/office/drawing/2014/main" id="{58DA66A8-CF4E-549D-DC4F-02485095C856}"/>
                </a:ext>
              </a:extLst>
            </p:cNvPr>
            <p:cNvCxnSpPr>
              <a:stCxn id="45" idx="3"/>
              <a:endCxn id="9" idx="2"/>
            </p:cNvCxnSpPr>
            <p:nvPr/>
          </p:nvCxnSpPr>
          <p:spPr>
            <a:xfrm>
              <a:off x="3304800" y="1364325"/>
              <a:ext cx="415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" name="Google Shape;1274;p42">
              <a:extLst>
                <a:ext uri="{FF2B5EF4-FFF2-40B4-BE49-F238E27FC236}">
                  <a16:creationId xmlns:a16="http://schemas.microsoft.com/office/drawing/2014/main" id="{31DDF145-1900-16BF-18BC-8499F62E4FF1}"/>
                </a:ext>
              </a:extLst>
            </p:cNvPr>
            <p:cNvCxnSpPr>
              <a:stCxn id="10" idx="2"/>
              <a:endCxn id="46" idx="3"/>
            </p:cNvCxnSpPr>
            <p:nvPr/>
          </p:nvCxnSpPr>
          <p:spPr>
            <a:xfrm rot="10800000">
              <a:off x="3304764" y="4420363"/>
              <a:ext cx="415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3" name="Google Shape;1275;p42">
              <a:extLst>
                <a:ext uri="{FF2B5EF4-FFF2-40B4-BE49-F238E27FC236}">
                  <a16:creationId xmlns:a16="http://schemas.microsoft.com/office/drawing/2014/main" id="{A9ED7C98-8075-2226-82CE-8B4FECB02051}"/>
                </a:ext>
              </a:extLst>
            </p:cNvPr>
            <p:cNvGrpSpPr/>
            <p:nvPr/>
          </p:nvGrpSpPr>
          <p:grpSpPr>
            <a:xfrm>
              <a:off x="3867278" y="4237180"/>
              <a:ext cx="328850" cy="366490"/>
              <a:chOff x="4816316" y="4037647"/>
              <a:chExt cx="328850" cy="366490"/>
            </a:xfrm>
          </p:grpSpPr>
          <p:sp>
            <p:nvSpPr>
              <p:cNvPr id="32" name="Google Shape;1276;p42">
                <a:extLst>
                  <a:ext uri="{FF2B5EF4-FFF2-40B4-BE49-F238E27FC236}">
                    <a16:creationId xmlns:a16="http://schemas.microsoft.com/office/drawing/2014/main" id="{7472CFED-DC7C-82B5-AFBA-2DA8CA966FBF}"/>
                  </a:ext>
                </a:extLst>
              </p:cNvPr>
              <p:cNvSpPr/>
              <p:nvPr/>
            </p:nvSpPr>
            <p:spPr>
              <a:xfrm>
                <a:off x="4877716" y="4245267"/>
                <a:ext cx="203587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2525" extrusionOk="0">
                    <a:moveTo>
                      <a:pt x="2692" y="0"/>
                    </a:moveTo>
                    <a:lnTo>
                      <a:pt x="2692" y="834"/>
                    </a:lnTo>
                    <a:cubicBezTo>
                      <a:pt x="2454" y="667"/>
                      <a:pt x="2168" y="572"/>
                      <a:pt x="1882" y="572"/>
                    </a:cubicBezTo>
                    <a:lnTo>
                      <a:pt x="310" y="572"/>
                    </a:lnTo>
                    <a:cubicBezTo>
                      <a:pt x="144" y="572"/>
                      <a:pt x="1" y="715"/>
                      <a:pt x="1" y="881"/>
                    </a:cubicBezTo>
                    <a:cubicBezTo>
                      <a:pt x="1" y="1786"/>
                      <a:pt x="715" y="2524"/>
                      <a:pt x="1620" y="2524"/>
                    </a:cubicBezTo>
                    <a:lnTo>
                      <a:pt x="4335" y="2524"/>
                    </a:lnTo>
                    <a:cubicBezTo>
                      <a:pt x="5240" y="2524"/>
                      <a:pt x="5954" y="1786"/>
                      <a:pt x="5954" y="881"/>
                    </a:cubicBezTo>
                    <a:cubicBezTo>
                      <a:pt x="5954" y="715"/>
                      <a:pt x="5812" y="572"/>
                      <a:pt x="5645" y="572"/>
                    </a:cubicBezTo>
                    <a:lnTo>
                      <a:pt x="4287" y="572"/>
                    </a:lnTo>
                    <a:cubicBezTo>
                      <a:pt x="3954" y="572"/>
                      <a:pt x="3621" y="691"/>
                      <a:pt x="3335" y="881"/>
                    </a:cubicBez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3" name="Google Shape;1277;p42">
                <a:extLst>
                  <a:ext uri="{FF2B5EF4-FFF2-40B4-BE49-F238E27FC236}">
                    <a16:creationId xmlns:a16="http://schemas.microsoft.com/office/drawing/2014/main" id="{CD7014C2-983F-434E-12F3-7F3AE94E8007}"/>
                  </a:ext>
                </a:extLst>
              </p:cNvPr>
              <p:cNvSpPr/>
              <p:nvPr/>
            </p:nvSpPr>
            <p:spPr>
              <a:xfrm>
                <a:off x="4919733" y="4353539"/>
                <a:ext cx="122015" cy="50597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1480" extrusionOk="0">
                    <a:moveTo>
                      <a:pt x="1463" y="0"/>
                    </a:moveTo>
                    <a:lnTo>
                      <a:pt x="1463" y="834"/>
                    </a:lnTo>
                    <a:lnTo>
                      <a:pt x="439" y="834"/>
                    </a:lnTo>
                    <a:cubicBezTo>
                      <a:pt x="425" y="832"/>
                      <a:pt x="411" y="832"/>
                      <a:pt x="398" y="832"/>
                    </a:cubicBezTo>
                    <a:cubicBezTo>
                      <a:pt x="0" y="832"/>
                      <a:pt x="0" y="1479"/>
                      <a:pt x="398" y="1479"/>
                    </a:cubicBezTo>
                    <a:cubicBezTo>
                      <a:pt x="411" y="1479"/>
                      <a:pt x="425" y="1478"/>
                      <a:pt x="439" y="1477"/>
                    </a:cubicBezTo>
                    <a:lnTo>
                      <a:pt x="3130" y="1477"/>
                    </a:lnTo>
                    <a:cubicBezTo>
                      <a:pt x="3144" y="1478"/>
                      <a:pt x="3158" y="1479"/>
                      <a:pt x="3171" y="1479"/>
                    </a:cubicBezTo>
                    <a:cubicBezTo>
                      <a:pt x="3569" y="1479"/>
                      <a:pt x="3569" y="832"/>
                      <a:pt x="3171" y="832"/>
                    </a:cubicBezTo>
                    <a:cubicBezTo>
                      <a:pt x="3158" y="832"/>
                      <a:pt x="3144" y="832"/>
                      <a:pt x="3130" y="834"/>
                    </a:cubicBezTo>
                    <a:lnTo>
                      <a:pt x="2106" y="834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4" name="Google Shape;1278;p42">
                <a:extLst>
                  <a:ext uri="{FF2B5EF4-FFF2-40B4-BE49-F238E27FC236}">
                    <a16:creationId xmlns:a16="http://schemas.microsoft.com/office/drawing/2014/main" id="{F7BAEDC8-DF37-087A-FB83-91A1D1D5B9BA}"/>
                  </a:ext>
                </a:extLst>
              </p:cNvPr>
              <p:cNvSpPr/>
              <p:nvPr/>
            </p:nvSpPr>
            <p:spPr>
              <a:xfrm>
                <a:off x="4855734" y="4037647"/>
                <a:ext cx="218253" cy="186869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466" extrusionOk="0">
                    <a:moveTo>
                      <a:pt x="3656" y="1096"/>
                    </a:moveTo>
                    <a:cubicBezTo>
                      <a:pt x="3805" y="1096"/>
                      <a:pt x="3954" y="1191"/>
                      <a:pt x="3978" y="1382"/>
                    </a:cubicBezTo>
                    <a:lnTo>
                      <a:pt x="3978" y="1477"/>
                    </a:lnTo>
                    <a:lnTo>
                      <a:pt x="4097" y="1477"/>
                    </a:lnTo>
                    <a:cubicBezTo>
                      <a:pt x="4502" y="1477"/>
                      <a:pt x="4502" y="2120"/>
                      <a:pt x="4097" y="2120"/>
                    </a:cubicBezTo>
                    <a:lnTo>
                      <a:pt x="3644" y="2120"/>
                    </a:lnTo>
                    <a:cubicBezTo>
                      <a:pt x="3597" y="2120"/>
                      <a:pt x="3549" y="2168"/>
                      <a:pt x="3549" y="2263"/>
                    </a:cubicBezTo>
                    <a:cubicBezTo>
                      <a:pt x="3549" y="2334"/>
                      <a:pt x="3597" y="2406"/>
                      <a:pt x="3644" y="2406"/>
                    </a:cubicBezTo>
                    <a:cubicBezTo>
                      <a:pt x="4073" y="2430"/>
                      <a:pt x="4406" y="2763"/>
                      <a:pt x="4406" y="3192"/>
                    </a:cubicBezTo>
                    <a:cubicBezTo>
                      <a:pt x="4406" y="3501"/>
                      <a:pt x="4240" y="3763"/>
                      <a:pt x="3978" y="3906"/>
                    </a:cubicBezTo>
                    <a:lnTo>
                      <a:pt x="3978" y="4073"/>
                    </a:lnTo>
                    <a:cubicBezTo>
                      <a:pt x="4002" y="4299"/>
                      <a:pt x="3829" y="4412"/>
                      <a:pt x="3656" y="4412"/>
                    </a:cubicBezTo>
                    <a:cubicBezTo>
                      <a:pt x="3484" y="4412"/>
                      <a:pt x="3311" y="4299"/>
                      <a:pt x="3335" y="4073"/>
                    </a:cubicBezTo>
                    <a:lnTo>
                      <a:pt x="3335" y="3977"/>
                    </a:lnTo>
                    <a:lnTo>
                      <a:pt x="3216" y="3977"/>
                    </a:lnTo>
                    <a:cubicBezTo>
                      <a:pt x="2835" y="3954"/>
                      <a:pt x="2835" y="3382"/>
                      <a:pt x="3216" y="3358"/>
                    </a:cubicBezTo>
                    <a:lnTo>
                      <a:pt x="3644" y="3358"/>
                    </a:lnTo>
                    <a:cubicBezTo>
                      <a:pt x="3716" y="3358"/>
                      <a:pt x="3763" y="3287"/>
                      <a:pt x="3763" y="3192"/>
                    </a:cubicBezTo>
                    <a:cubicBezTo>
                      <a:pt x="3763" y="3120"/>
                      <a:pt x="3716" y="3049"/>
                      <a:pt x="3644" y="3049"/>
                    </a:cubicBezTo>
                    <a:cubicBezTo>
                      <a:pt x="3240" y="3025"/>
                      <a:pt x="2906" y="2692"/>
                      <a:pt x="2906" y="2263"/>
                    </a:cubicBezTo>
                    <a:cubicBezTo>
                      <a:pt x="2906" y="1953"/>
                      <a:pt x="3073" y="1691"/>
                      <a:pt x="3335" y="1548"/>
                    </a:cubicBezTo>
                    <a:lnTo>
                      <a:pt x="3335" y="1382"/>
                    </a:lnTo>
                    <a:cubicBezTo>
                      <a:pt x="3359" y="1191"/>
                      <a:pt x="3507" y="1096"/>
                      <a:pt x="3656" y="1096"/>
                    </a:cubicBezTo>
                    <a:close/>
                    <a:moveTo>
                      <a:pt x="3644" y="0"/>
                    </a:moveTo>
                    <a:cubicBezTo>
                      <a:pt x="1215" y="0"/>
                      <a:pt x="1" y="2930"/>
                      <a:pt x="1739" y="4668"/>
                    </a:cubicBezTo>
                    <a:cubicBezTo>
                      <a:pt x="2291" y="5220"/>
                      <a:pt x="2968" y="5466"/>
                      <a:pt x="3633" y="5466"/>
                    </a:cubicBezTo>
                    <a:cubicBezTo>
                      <a:pt x="5035" y="5466"/>
                      <a:pt x="6383" y="4371"/>
                      <a:pt x="6383" y="2739"/>
                    </a:cubicBezTo>
                    <a:cubicBezTo>
                      <a:pt x="6383" y="1215"/>
                      <a:pt x="5169" y="0"/>
                      <a:pt x="3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5" name="Google Shape;1279;p42">
                <a:extLst>
                  <a:ext uri="{FF2B5EF4-FFF2-40B4-BE49-F238E27FC236}">
                    <a16:creationId xmlns:a16="http://schemas.microsoft.com/office/drawing/2014/main" id="{79D51BE6-8E67-2BD8-4DEA-8C1879DB0A6A}"/>
                  </a:ext>
                </a:extLst>
              </p:cNvPr>
              <p:cNvSpPr/>
              <p:nvPr/>
            </p:nvSpPr>
            <p:spPr>
              <a:xfrm>
                <a:off x="5087764" y="4162397"/>
                <a:ext cx="48068" cy="2998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877" extrusionOk="0">
                    <a:moveTo>
                      <a:pt x="320" y="1"/>
                    </a:moveTo>
                    <a:cubicBezTo>
                      <a:pt x="216" y="1"/>
                      <a:pt x="119" y="50"/>
                      <a:pt x="49" y="138"/>
                    </a:cubicBezTo>
                    <a:cubicBezTo>
                      <a:pt x="49" y="162"/>
                      <a:pt x="25" y="186"/>
                      <a:pt x="25" y="209"/>
                    </a:cubicBezTo>
                    <a:cubicBezTo>
                      <a:pt x="1" y="233"/>
                      <a:pt x="1" y="257"/>
                      <a:pt x="1" y="305"/>
                    </a:cubicBezTo>
                    <a:cubicBezTo>
                      <a:pt x="1" y="448"/>
                      <a:pt x="72" y="567"/>
                      <a:pt x="215" y="614"/>
                    </a:cubicBezTo>
                    <a:lnTo>
                      <a:pt x="858" y="852"/>
                    </a:lnTo>
                    <a:cubicBezTo>
                      <a:pt x="906" y="876"/>
                      <a:pt x="930" y="876"/>
                      <a:pt x="977" y="876"/>
                    </a:cubicBezTo>
                    <a:cubicBezTo>
                      <a:pt x="1335" y="876"/>
                      <a:pt x="1406" y="400"/>
                      <a:pt x="1096" y="257"/>
                    </a:cubicBezTo>
                    <a:lnTo>
                      <a:pt x="430" y="19"/>
                    </a:lnTo>
                    <a:cubicBezTo>
                      <a:pt x="393" y="7"/>
                      <a:pt x="356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6" name="Google Shape;1280;p42">
                <a:extLst>
                  <a:ext uri="{FF2B5EF4-FFF2-40B4-BE49-F238E27FC236}">
                    <a16:creationId xmlns:a16="http://schemas.microsoft.com/office/drawing/2014/main" id="{74296795-3C73-9EC2-2D34-574E46C79BE3}"/>
                  </a:ext>
                </a:extLst>
              </p:cNvPr>
              <p:cNvSpPr/>
              <p:nvPr/>
            </p:nvSpPr>
            <p:spPr>
              <a:xfrm>
                <a:off x="5095115" y="4119799"/>
                <a:ext cx="50050" cy="22154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648" extrusionOk="0">
                    <a:moveTo>
                      <a:pt x="1065" y="1"/>
                    </a:moveTo>
                    <a:cubicBezTo>
                      <a:pt x="1052" y="1"/>
                      <a:pt x="1038" y="1"/>
                      <a:pt x="1024" y="3"/>
                    </a:cubicBezTo>
                    <a:lnTo>
                      <a:pt x="310" y="3"/>
                    </a:lnTo>
                    <a:cubicBezTo>
                      <a:pt x="143" y="3"/>
                      <a:pt x="0" y="146"/>
                      <a:pt x="0" y="336"/>
                    </a:cubicBezTo>
                    <a:cubicBezTo>
                      <a:pt x="0" y="360"/>
                      <a:pt x="0" y="384"/>
                      <a:pt x="0" y="408"/>
                    </a:cubicBezTo>
                    <a:lnTo>
                      <a:pt x="24" y="408"/>
                    </a:lnTo>
                    <a:cubicBezTo>
                      <a:pt x="48" y="527"/>
                      <a:pt x="167" y="646"/>
                      <a:pt x="310" y="646"/>
                    </a:cubicBezTo>
                    <a:lnTo>
                      <a:pt x="1024" y="646"/>
                    </a:lnTo>
                    <a:cubicBezTo>
                      <a:pt x="1038" y="647"/>
                      <a:pt x="1052" y="648"/>
                      <a:pt x="1065" y="648"/>
                    </a:cubicBezTo>
                    <a:cubicBezTo>
                      <a:pt x="1463" y="648"/>
                      <a:pt x="146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7" name="Google Shape;1281;p42">
                <a:extLst>
                  <a:ext uri="{FF2B5EF4-FFF2-40B4-BE49-F238E27FC236}">
                    <a16:creationId xmlns:a16="http://schemas.microsoft.com/office/drawing/2014/main" id="{174434CE-7263-5E44-E1BC-C830BBD0FCBF}"/>
                  </a:ext>
                </a:extLst>
              </p:cNvPr>
              <p:cNvSpPr/>
              <p:nvPr/>
            </p:nvSpPr>
            <p:spPr>
              <a:xfrm>
                <a:off x="5087764" y="4069475"/>
                <a:ext cx="49162" cy="3008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80" extrusionOk="0">
                    <a:moveTo>
                      <a:pt x="980" y="0"/>
                    </a:moveTo>
                    <a:cubicBezTo>
                      <a:pt x="942" y="0"/>
                      <a:pt x="901" y="7"/>
                      <a:pt x="858" y="22"/>
                    </a:cubicBezTo>
                    <a:lnTo>
                      <a:pt x="215" y="260"/>
                    </a:lnTo>
                    <a:cubicBezTo>
                      <a:pt x="72" y="308"/>
                      <a:pt x="1" y="427"/>
                      <a:pt x="1" y="594"/>
                    </a:cubicBezTo>
                    <a:cubicBezTo>
                      <a:pt x="1" y="617"/>
                      <a:pt x="1" y="641"/>
                      <a:pt x="25" y="665"/>
                    </a:cubicBezTo>
                    <a:cubicBezTo>
                      <a:pt x="25" y="689"/>
                      <a:pt x="49" y="713"/>
                      <a:pt x="49" y="737"/>
                    </a:cubicBezTo>
                    <a:cubicBezTo>
                      <a:pt x="120" y="808"/>
                      <a:pt x="215" y="879"/>
                      <a:pt x="310" y="879"/>
                    </a:cubicBezTo>
                    <a:cubicBezTo>
                      <a:pt x="358" y="879"/>
                      <a:pt x="382" y="856"/>
                      <a:pt x="430" y="856"/>
                    </a:cubicBezTo>
                    <a:lnTo>
                      <a:pt x="1096" y="617"/>
                    </a:lnTo>
                    <a:cubicBezTo>
                      <a:pt x="1437" y="490"/>
                      <a:pt x="1302" y="0"/>
                      <a:pt x="9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8" name="Google Shape;1282;p42">
                <a:extLst>
                  <a:ext uri="{FF2B5EF4-FFF2-40B4-BE49-F238E27FC236}">
                    <a16:creationId xmlns:a16="http://schemas.microsoft.com/office/drawing/2014/main" id="{7075C6BC-D731-A065-7F98-DE25D429E024}"/>
                  </a:ext>
                </a:extLst>
              </p:cNvPr>
              <p:cNvSpPr/>
              <p:nvPr/>
            </p:nvSpPr>
            <p:spPr>
              <a:xfrm>
                <a:off x="4824657" y="4069475"/>
                <a:ext cx="49025" cy="30085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80" extrusionOk="0">
                    <a:moveTo>
                      <a:pt x="455" y="0"/>
                    </a:moveTo>
                    <a:cubicBezTo>
                      <a:pt x="133" y="0"/>
                      <a:pt x="0" y="490"/>
                      <a:pt x="362" y="617"/>
                    </a:cubicBezTo>
                    <a:lnTo>
                      <a:pt x="1029" y="856"/>
                    </a:lnTo>
                    <a:cubicBezTo>
                      <a:pt x="1053" y="879"/>
                      <a:pt x="1100" y="879"/>
                      <a:pt x="1124" y="879"/>
                    </a:cubicBezTo>
                    <a:cubicBezTo>
                      <a:pt x="1219" y="879"/>
                      <a:pt x="1315" y="832"/>
                      <a:pt x="1386" y="760"/>
                    </a:cubicBezTo>
                    <a:cubicBezTo>
                      <a:pt x="1386" y="737"/>
                      <a:pt x="1410" y="689"/>
                      <a:pt x="1434" y="665"/>
                    </a:cubicBezTo>
                    <a:cubicBezTo>
                      <a:pt x="1434" y="641"/>
                      <a:pt x="1434" y="594"/>
                      <a:pt x="1434" y="570"/>
                    </a:cubicBezTo>
                    <a:cubicBezTo>
                      <a:pt x="1434" y="427"/>
                      <a:pt x="1362" y="308"/>
                      <a:pt x="1219" y="260"/>
                    </a:cubicBezTo>
                    <a:lnTo>
                      <a:pt x="576" y="22"/>
                    </a:lnTo>
                    <a:cubicBezTo>
                      <a:pt x="534" y="7"/>
                      <a:pt x="493" y="0"/>
                      <a:pt x="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9" name="Google Shape;1283;p42">
                <a:extLst>
                  <a:ext uri="{FF2B5EF4-FFF2-40B4-BE49-F238E27FC236}">
                    <a16:creationId xmlns:a16="http://schemas.microsoft.com/office/drawing/2014/main" id="{175A15A5-AF88-9DA9-6EFC-5D9756C6739B}"/>
                  </a:ext>
                </a:extLst>
              </p:cNvPr>
              <p:cNvSpPr/>
              <p:nvPr/>
            </p:nvSpPr>
            <p:spPr>
              <a:xfrm>
                <a:off x="4816316" y="4119799"/>
                <a:ext cx="50050" cy="22154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648" extrusionOk="0">
                    <a:moveTo>
                      <a:pt x="398" y="1"/>
                    </a:moveTo>
                    <a:cubicBezTo>
                      <a:pt x="1" y="1"/>
                      <a:pt x="1" y="648"/>
                      <a:pt x="398" y="648"/>
                    </a:cubicBezTo>
                    <a:cubicBezTo>
                      <a:pt x="411" y="648"/>
                      <a:pt x="425" y="647"/>
                      <a:pt x="439" y="646"/>
                    </a:cubicBezTo>
                    <a:lnTo>
                      <a:pt x="1154" y="646"/>
                    </a:lnTo>
                    <a:cubicBezTo>
                      <a:pt x="1273" y="646"/>
                      <a:pt x="1392" y="550"/>
                      <a:pt x="1440" y="431"/>
                    </a:cubicBezTo>
                    <a:cubicBezTo>
                      <a:pt x="1463" y="384"/>
                      <a:pt x="1463" y="360"/>
                      <a:pt x="1463" y="336"/>
                    </a:cubicBezTo>
                    <a:cubicBezTo>
                      <a:pt x="1463" y="289"/>
                      <a:pt x="1463" y="265"/>
                      <a:pt x="1440" y="217"/>
                    </a:cubicBezTo>
                    <a:cubicBezTo>
                      <a:pt x="1392" y="98"/>
                      <a:pt x="1273" y="3"/>
                      <a:pt x="1154" y="3"/>
                    </a:cubicBezTo>
                    <a:lnTo>
                      <a:pt x="439" y="3"/>
                    </a:lnTo>
                    <a:cubicBezTo>
                      <a:pt x="425" y="1"/>
                      <a:pt x="411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40" name="Google Shape;1284;p42">
                <a:extLst>
                  <a:ext uri="{FF2B5EF4-FFF2-40B4-BE49-F238E27FC236}">
                    <a16:creationId xmlns:a16="http://schemas.microsoft.com/office/drawing/2014/main" id="{999C7E9B-CEE3-61ED-A581-826F97146768}"/>
                  </a:ext>
                </a:extLst>
              </p:cNvPr>
              <p:cNvSpPr/>
              <p:nvPr/>
            </p:nvSpPr>
            <p:spPr>
              <a:xfrm>
                <a:off x="4828076" y="4163046"/>
                <a:ext cx="45606" cy="29333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858" extrusionOk="0">
                    <a:moveTo>
                      <a:pt x="1038" y="1"/>
                    </a:moveTo>
                    <a:cubicBezTo>
                      <a:pt x="996" y="1"/>
                      <a:pt x="950" y="9"/>
                      <a:pt x="905" y="24"/>
                    </a:cubicBezTo>
                    <a:lnTo>
                      <a:pt x="262" y="262"/>
                    </a:lnTo>
                    <a:cubicBezTo>
                      <a:pt x="95" y="309"/>
                      <a:pt x="0" y="500"/>
                      <a:pt x="72" y="667"/>
                    </a:cubicBezTo>
                    <a:cubicBezTo>
                      <a:pt x="119" y="786"/>
                      <a:pt x="238" y="857"/>
                      <a:pt x="357" y="857"/>
                    </a:cubicBezTo>
                    <a:lnTo>
                      <a:pt x="476" y="857"/>
                    </a:lnTo>
                    <a:lnTo>
                      <a:pt x="1119" y="619"/>
                    </a:lnTo>
                    <a:cubicBezTo>
                      <a:pt x="1262" y="571"/>
                      <a:pt x="1334" y="452"/>
                      <a:pt x="1334" y="309"/>
                    </a:cubicBezTo>
                    <a:cubicBezTo>
                      <a:pt x="1334" y="286"/>
                      <a:pt x="1334" y="238"/>
                      <a:pt x="1310" y="214"/>
                    </a:cubicBezTo>
                    <a:cubicBezTo>
                      <a:pt x="1310" y="167"/>
                      <a:pt x="1286" y="143"/>
                      <a:pt x="1262" y="119"/>
                    </a:cubicBezTo>
                    <a:cubicBezTo>
                      <a:pt x="1213" y="38"/>
                      <a:pt x="1131" y="1"/>
                      <a:pt x="10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grpSp>
          <p:nvGrpSpPr>
            <p:cNvPr id="14" name="Google Shape;1285;p42">
              <a:extLst>
                <a:ext uri="{FF2B5EF4-FFF2-40B4-BE49-F238E27FC236}">
                  <a16:creationId xmlns:a16="http://schemas.microsoft.com/office/drawing/2014/main" id="{34141DF7-B8A3-F72A-5E88-DA1CDA9007FA}"/>
                </a:ext>
              </a:extLst>
            </p:cNvPr>
            <p:cNvGrpSpPr/>
            <p:nvPr/>
          </p:nvGrpSpPr>
          <p:grpSpPr>
            <a:xfrm>
              <a:off x="3848502" y="1182941"/>
              <a:ext cx="366422" cy="362764"/>
              <a:chOff x="7963377" y="3457553"/>
              <a:chExt cx="366422" cy="362764"/>
            </a:xfrm>
          </p:grpSpPr>
          <p:sp>
            <p:nvSpPr>
              <p:cNvPr id="28" name="Google Shape;1286;p42">
                <a:extLst>
                  <a:ext uri="{FF2B5EF4-FFF2-40B4-BE49-F238E27FC236}">
                    <a16:creationId xmlns:a16="http://schemas.microsoft.com/office/drawing/2014/main" id="{7AE85ACD-0774-AC4A-EABB-80EB9F11C453}"/>
                  </a:ext>
                </a:extLst>
              </p:cNvPr>
              <p:cNvSpPr/>
              <p:nvPr/>
            </p:nvSpPr>
            <p:spPr>
              <a:xfrm>
                <a:off x="8229630" y="3683498"/>
                <a:ext cx="100169" cy="136818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002" extrusionOk="0">
                    <a:moveTo>
                      <a:pt x="0" y="0"/>
                    </a:moveTo>
                    <a:lnTo>
                      <a:pt x="0" y="4001"/>
                    </a:lnTo>
                    <a:lnTo>
                      <a:pt x="2620" y="4001"/>
                    </a:lnTo>
                    <a:cubicBezTo>
                      <a:pt x="2786" y="4001"/>
                      <a:pt x="2929" y="3858"/>
                      <a:pt x="2929" y="3668"/>
                    </a:cubicBezTo>
                    <a:lnTo>
                      <a:pt x="2929" y="334"/>
                    </a:lnTo>
                    <a:cubicBezTo>
                      <a:pt x="2929" y="143"/>
                      <a:pt x="2786" y="0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9" name="Google Shape;1287;p42">
                <a:extLst>
                  <a:ext uri="{FF2B5EF4-FFF2-40B4-BE49-F238E27FC236}">
                    <a16:creationId xmlns:a16="http://schemas.microsoft.com/office/drawing/2014/main" id="{495534F9-330B-3112-2AA1-283B93272744}"/>
                  </a:ext>
                </a:extLst>
              </p:cNvPr>
              <p:cNvSpPr/>
              <p:nvPr/>
            </p:nvSpPr>
            <p:spPr>
              <a:xfrm>
                <a:off x="7963377" y="3716865"/>
                <a:ext cx="101810" cy="103451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3026" extrusionOk="0">
                    <a:moveTo>
                      <a:pt x="334" y="1"/>
                    </a:moveTo>
                    <a:cubicBezTo>
                      <a:pt x="144" y="1"/>
                      <a:pt x="1" y="144"/>
                      <a:pt x="1" y="334"/>
                    </a:cubicBezTo>
                    <a:lnTo>
                      <a:pt x="1" y="2715"/>
                    </a:lnTo>
                    <a:cubicBezTo>
                      <a:pt x="1" y="2882"/>
                      <a:pt x="144" y="3025"/>
                      <a:pt x="334" y="3025"/>
                    </a:cubicBezTo>
                    <a:lnTo>
                      <a:pt x="2977" y="3025"/>
                    </a:lnTo>
                    <a:lnTo>
                      <a:pt x="29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0" name="Google Shape;1288;p42">
                <a:extLst>
                  <a:ext uri="{FF2B5EF4-FFF2-40B4-BE49-F238E27FC236}">
                    <a16:creationId xmlns:a16="http://schemas.microsoft.com/office/drawing/2014/main" id="{98734345-105E-08F6-8B64-25B5BED0673A}"/>
                  </a:ext>
                </a:extLst>
              </p:cNvPr>
              <p:cNvSpPr/>
              <p:nvPr/>
            </p:nvSpPr>
            <p:spPr>
              <a:xfrm>
                <a:off x="8086316" y="3625687"/>
                <a:ext cx="121331" cy="194629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693" extrusionOk="0">
                    <a:moveTo>
                      <a:pt x="310" y="0"/>
                    </a:moveTo>
                    <a:cubicBezTo>
                      <a:pt x="167" y="0"/>
                      <a:pt x="48" y="72"/>
                      <a:pt x="1" y="191"/>
                    </a:cubicBezTo>
                    <a:lnTo>
                      <a:pt x="1" y="5692"/>
                    </a:lnTo>
                    <a:lnTo>
                      <a:pt x="3549" y="5692"/>
                    </a:lnTo>
                    <a:lnTo>
                      <a:pt x="3549" y="334"/>
                    </a:lnTo>
                    <a:cubicBezTo>
                      <a:pt x="3549" y="143"/>
                      <a:pt x="3406" y="0"/>
                      <a:pt x="32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31" name="Google Shape;1289;p42">
                <a:extLst>
                  <a:ext uri="{FF2B5EF4-FFF2-40B4-BE49-F238E27FC236}">
                    <a16:creationId xmlns:a16="http://schemas.microsoft.com/office/drawing/2014/main" id="{5B7374CA-32D2-9922-7310-9F18A8CF34EF}"/>
                  </a:ext>
                </a:extLst>
              </p:cNvPr>
              <p:cNvSpPr/>
              <p:nvPr/>
            </p:nvSpPr>
            <p:spPr>
              <a:xfrm>
                <a:off x="8112059" y="3457553"/>
                <a:ext cx="67931" cy="13928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4074" extrusionOk="0">
                    <a:moveTo>
                      <a:pt x="1022" y="1"/>
                    </a:moveTo>
                    <a:cubicBezTo>
                      <a:pt x="861" y="1"/>
                      <a:pt x="700" y="108"/>
                      <a:pt x="700" y="322"/>
                    </a:cubicBezTo>
                    <a:lnTo>
                      <a:pt x="700" y="608"/>
                    </a:lnTo>
                    <a:cubicBezTo>
                      <a:pt x="343" y="751"/>
                      <a:pt x="129" y="1084"/>
                      <a:pt x="153" y="1442"/>
                    </a:cubicBezTo>
                    <a:cubicBezTo>
                      <a:pt x="129" y="1942"/>
                      <a:pt x="510" y="2346"/>
                      <a:pt x="1010" y="2370"/>
                    </a:cubicBezTo>
                    <a:cubicBezTo>
                      <a:pt x="1320" y="2442"/>
                      <a:pt x="1320" y="2870"/>
                      <a:pt x="1010" y="2918"/>
                    </a:cubicBezTo>
                    <a:lnTo>
                      <a:pt x="462" y="2918"/>
                    </a:lnTo>
                    <a:cubicBezTo>
                      <a:pt x="447" y="2916"/>
                      <a:pt x="432" y="2916"/>
                      <a:pt x="418" y="2916"/>
                    </a:cubicBezTo>
                    <a:cubicBezTo>
                      <a:pt x="1" y="2916"/>
                      <a:pt x="1" y="3539"/>
                      <a:pt x="418" y="3539"/>
                    </a:cubicBezTo>
                    <a:cubicBezTo>
                      <a:pt x="432" y="3539"/>
                      <a:pt x="447" y="3539"/>
                      <a:pt x="462" y="3537"/>
                    </a:cubicBezTo>
                    <a:lnTo>
                      <a:pt x="700" y="3537"/>
                    </a:lnTo>
                    <a:lnTo>
                      <a:pt x="700" y="3752"/>
                    </a:lnTo>
                    <a:cubicBezTo>
                      <a:pt x="700" y="3966"/>
                      <a:pt x="861" y="4073"/>
                      <a:pt x="1022" y="4073"/>
                    </a:cubicBezTo>
                    <a:cubicBezTo>
                      <a:pt x="1183" y="4073"/>
                      <a:pt x="1343" y="3966"/>
                      <a:pt x="1343" y="3752"/>
                    </a:cubicBezTo>
                    <a:lnTo>
                      <a:pt x="1343" y="3490"/>
                    </a:lnTo>
                    <a:cubicBezTo>
                      <a:pt x="1677" y="3347"/>
                      <a:pt x="1891" y="2989"/>
                      <a:pt x="1891" y="2632"/>
                    </a:cubicBezTo>
                    <a:cubicBezTo>
                      <a:pt x="1891" y="2132"/>
                      <a:pt x="1510" y="1727"/>
                      <a:pt x="1010" y="1703"/>
                    </a:cubicBezTo>
                    <a:cubicBezTo>
                      <a:pt x="700" y="1656"/>
                      <a:pt x="700" y="1227"/>
                      <a:pt x="1010" y="1156"/>
                    </a:cubicBezTo>
                    <a:lnTo>
                      <a:pt x="1558" y="1156"/>
                    </a:lnTo>
                    <a:cubicBezTo>
                      <a:pt x="1986" y="1156"/>
                      <a:pt x="1986" y="513"/>
                      <a:pt x="1558" y="513"/>
                    </a:cubicBezTo>
                    <a:lnTo>
                      <a:pt x="1343" y="513"/>
                    </a:lnTo>
                    <a:lnTo>
                      <a:pt x="1343" y="322"/>
                    </a:lnTo>
                    <a:cubicBezTo>
                      <a:pt x="1343" y="108"/>
                      <a:pt x="1183" y="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  <p:sp>
          <p:nvSpPr>
            <p:cNvPr id="15" name="Google Shape;1290;p42">
              <a:extLst>
                <a:ext uri="{FF2B5EF4-FFF2-40B4-BE49-F238E27FC236}">
                  <a16:creationId xmlns:a16="http://schemas.microsoft.com/office/drawing/2014/main" id="{03DBA11E-DD0A-E317-0F7C-54A4C763B73F}"/>
                </a:ext>
              </a:extLst>
            </p:cNvPr>
            <p:cNvSpPr/>
            <p:nvPr/>
          </p:nvSpPr>
          <p:spPr>
            <a:xfrm>
              <a:off x="6303363" y="1052675"/>
              <a:ext cx="623400" cy="62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" name="Google Shape;1291;p42">
              <a:extLst>
                <a:ext uri="{FF2B5EF4-FFF2-40B4-BE49-F238E27FC236}">
                  <a16:creationId xmlns:a16="http://schemas.microsoft.com/office/drawing/2014/main" id="{58F896A9-87BF-3DD9-B11C-409D095E1BF9}"/>
                </a:ext>
              </a:extLst>
            </p:cNvPr>
            <p:cNvCxnSpPr>
              <a:stCxn id="15" idx="4"/>
              <a:endCxn id="52" idx="0"/>
            </p:cNvCxnSpPr>
            <p:nvPr/>
          </p:nvCxnSpPr>
          <p:spPr>
            <a:xfrm>
              <a:off x="6615063" y="1676075"/>
              <a:ext cx="0" cy="69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" name="Google Shape;1292;p42">
              <a:extLst>
                <a:ext uri="{FF2B5EF4-FFF2-40B4-BE49-F238E27FC236}">
                  <a16:creationId xmlns:a16="http://schemas.microsoft.com/office/drawing/2014/main" id="{D456B0E7-D9BE-53DB-3468-06AF2DF3BF8C}"/>
                </a:ext>
              </a:extLst>
            </p:cNvPr>
            <p:cNvGrpSpPr/>
            <p:nvPr/>
          </p:nvGrpSpPr>
          <p:grpSpPr>
            <a:xfrm>
              <a:off x="6485191" y="1181949"/>
              <a:ext cx="259757" cy="364746"/>
              <a:chOff x="2478403" y="4627107"/>
              <a:chExt cx="259757" cy="364746"/>
            </a:xfrm>
          </p:grpSpPr>
          <p:sp>
            <p:nvSpPr>
              <p:cNvPr id="18" name="Google Shape;1293;p42">
                <a:extLst>
                  <a:ext uri="{FF2B5EF4-FFF2-40B4-BE49-F238E27FC236}">
                    <a16:creationId xmlns:a16="http://schemas.microsoft.com/office/drawing/2014/main" id="{D3BB9478-9FBF-4F16-DAC0-613F30F3F2BF}"/>
                  </a:ext>
                </a:extLst>
              </p:cNvPr>
              <p:cNvSpPr/>
              <p:nvPr/>
            </p:nvSpPr>
            <p:spPr>
              <a:xfrm>
                <a:off x="2594812" y="4897394"/>
                <a:ext cx="26906" cy="2772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11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787" y="810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19" name="Google Shape;1294;p42">
                <a:extLst>
                  <a:ext uri="{FF2B5EF4-FFF2-40B4-BE49-F238E27FC236}">
                    <a16:creationId xmlns:a16="http://schemas.microsoft.com/office/drawing/2014/main" id="{608D193D-B4A0-30A3-05AD-075F425D3930}"/>
                  </a:ext>
                </a:extLst>
              </p:cNvPr>
              <p:cNvSpPr/>
              <p:nvPr/>
            </p:nvSpPr>
            <p:spPr>
              <a:xfrm>
                <a:off x="2545172" y="4798865"/>
                <a:ext cx="2690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7" extrusionOk="0">
                    <a:moveTo>
                      <a:pt x="0" y="1"/>
                    </a:moveTo>
                    <a:lnTo>
                      <a:pt x="0" y="787"/>
                    </a:lnTo>
                    <a:lnTo>
                      <a:pt x="786" y="787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0" name="Google Shape;1295;p42">
                <a:extLst>
                  <a:ext uri="{FF2B5EF4-FFF2-40B4-BE49-F238E27FC236}">
                    <a16:creationId xmlns:a16="http://schemas.microsoft.com/office/drawing/2014/main" id="{D803354E-8D64-2565-7635-DBEC92B4AE5D}"/>
                  </a:ext>
                </a:extLst>
              </p:cNvPr>
              <p:cNvSpPr/>
              <p:nvPr/>
            </p:nvSpPr>
            <p:spPr>
              <a:xfrm>
                <a:off x="2545172" y="4848540"/>
                <a:ext cx="2690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7" extrusionOk="0">
                    <a:moveTo>
                      <a:pt x="0" y="1"/>
                    </a:moveTo>
                    <a:lnTo>
                      <a:pt x="0" y="786"/>
                    </a:lnTo>
                    <a:lnTo>
                      <a:pt x="786" y="786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1" name="Google Shape;1296;p42">
                <a:extLst>
                  <a:ext uri="{FF2B5EF4-FFF2-40B4-BE49-F238E27FC236}">
                    <a16:creationId xmlns:a16="http://schemas.microsoft.com/office/drawing/2014/main" id="{97EBE795-02D3-0BB7-9685-051C16C62BC0}"/>
                  </a:ext>
                </a:extLst>
              </p:cNvPr>
              <p:cNvSpPr/>
              <p:nvPr/>
            </p:nvSpPr>
            <p:spPr>
              <a:xfrm>
                <a:off x="2545172" y="4897394"/>
                <a:ext cx="26906" cy="2772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11" extrusionOk="0">
                    <a:moveTo>
                      <a:pt x="0" y="0"/>
                    </a:moveTo>
                    <a:lnTo>
                      <a:pt x="0" y="810"/>
                    </a:lnTo>
                    <a:lnTo>
                      <a:pt x="786" y="810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2" name="Google Shape;1297;p42">
                <a:extLst>
                  <a:ext uri="{FF2B5EF4-FFF2-40B4-BE49-F238E27FC236}">
                    <a16:creationId xmlns:a16="http://schemas.microsoft.com/office/drawing/2014/main" id="{DFAE152F-648C-D740-ECBC-CDB6ACD9B235}"/>
                  </a:ext>
                </a:extLst>
              </p:cNvPr>
              <p:cNvSpPr/>
              <p:nvPr/>
            </p:nvSpPr>
            <p:spPr>
              <a:xfrm>
                <a:off x="2478403" y="4627107"/>
                <a:ext cx="259757" cy="364746"/>
              </a:xfrm>
              <a:custGeom>
                <a:avLst/>
                <a:gdLst/>
                <a:ahLst/>
                <a:cxnLst/>
                <a:rect l="l" t="t" r="r" b="b"/>
                <a:pathLst>
                  <a:path w="7598" h="10669" extrusionOk="0">
                    <a:moveTo>
                      <a:pt x="6010" y="1308"/>
                    </a:moveTo>
                    <a:cubicBezTo>
                      <a:pt x="6162" y="1308"/>
                      <a:pt x="6288" y="1464"/>
                      <a:pt x="6288" y="1619"/>
                    </a:cubicBezTo>
                    <a:lnTo>
                      <a:pt x="6288" y="3429"/>
                    </a:lnTo>
                    <a:cubicBezTo>
                      <a:pt x="6288" y="3620"/>
                      <a:pt x="6145" y="3763"/>
                      <a:pt x="5978" y="3763"/>
                    </a:cubicBezTo>
                    <a:lnTo>
                      <a:pt x="1620" y="3763"/>
                    </a:lnTo>
                    <a:cubicBezTo>
                      <a:pt x="1453" y="3763"/>
                      <a:pt x="1310" y="3620"/>
                      <a:pt x="1310" y="3429"/>
                    </a:cubicBezTo>
                    <a:lnTo>
                      <a:pt x="1310" y="1619"/>
                    </a:lnTo>
                    <a:cubicBezTo>
                      <a:pt x="1310" y="1464"/>
                      <a:pt x="1435" y="1308"/>
                      <a:pt x="1588" y="1308"/>
                    </a:cubicBezTo>
                    <a:cubicBezTo>
                      <a:pt x="1598" y="1308"/>
                      <a:pt x="1609" y="1308"/>
                      <a:pt x="1620" y="1310"/>
                    </a:cubicBezTo>
                    <a:lnTo>
                      <a:pt x="5978" y="1310"/>
                    </a:lnTo>
                    <a:cubicBezTo>
                      <a:pt x="5989" y="1308"/>
                      <a:pt x="5999" y="1308"/>
                      <a:pt x="6010" y="1308"/>
                    </a:cubicBezTo>
                    <a:close/>
                    <a:moveTo>
                      <a:pt x="5978" y="4382"/>
                    </a:moveTo>
                    <a:cubicBezTo>
                      <a:pt x="6145" y="4382"/>
                      <a:pt x="6288" y="4525"/>
                      <a:pt x="6288" y="4692"/>
                    </a:cubicBezTo>
                    <a:lnTo>
                      <a:pt x="6288" y="9026"/>
                    </a:lnTo>
                    <a:cubicBezTo>
                      <a:pt x="6288" y="9216"/>
                      <a:pt x="6145" y="9359"/>
                      <a:pt x="5978" y="9359"/>
                    </a:cubicBezTo>
                    <a:lnTo>
                      <a:pt x="1620" y="9359"/>
                    </a:lnTo>
                    <a:cubicBezTo>
                      <a:pt x="1453" y="9359"/>
                      <a:pt x="1310" y="9216"/>
                      <a:pt x="1310" y="9026"/>
                    </a:cubicBezTo>
                    <a:lnTo>
                      <a:pt x="1310" y="4692"/>
                    </a:lnTo>
                    <a:cubicBezTo>
                      <a:pt x="1310" y="4525"/>
                      <a:pt x="1453" y="4382"/>
                      <a:pt x="1620" y="4382"/>
                    </a:cubicBezTo>
                    <a:close/>
                    <a:moveTo>
                      <a:pt x="1025" y="0"/>
                    </a:moveTo>
                    <a:cubicBezTo>
                      <a:pt x="453" y="0"/>
                      <a:pt x="0" y="453"/>
                      <a:pt x="0" y="1024"/>
                    </a:cubicBezTo>
                    <a:lnTo>
                      <a:pt x="0" y="9645"/>
                    </a:lnTo>
                    <a:cubicBezTo>
                      <a:pt x="0" y="10216"/>
                      <a:pt x="453" y="10669"/>
                      <a:pt x="1025" y="10669"/>
                    </a:cubicBezTo>
                    <a:lnTo>
                      <a:pt x="6573" y="10669"/>
                    </a:lnTo>
                    <a:cubicBezTo>
                      <a:pt x="7121" y="10669"/>
                      <a:pt x="7573" y="10216"/>
                      <a:pt x="7597" y="9645"/>
                    </a:cubicBezTo>
                    <a:lnTo>
                      <a:pt x="7597" y="1024"/>
                    </a:lnTo>
                    <a:cubicBezTo>
                      <a:pt x="7597" y="453"/>
                      <a:pt x="7121" y="0"/>
                      <a:pt x="6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3" name="Google Shape;1298;p42">
                <a:extLst>
                  <a:ext uri="{FF2B5EF4-FFF2-40B4-BE49-F238E27FC236}">
                    <a16:creationId xmlns:a16="http://schemas.microsoft.com/office/drawing/2014/main" id="{7816D579-1B58-B9A8-BB51-60DE70468083}"/>
                  </a:ext>
                </a:extLst>
              </p:cNvPr>
              <p:cNvSpPr/>
              <p:nvPr/>
            </p:nvSpPr>
            <p:spPr>
              <a:xfrm>
                <a:off x="2594812" y="4798865"/>
                <a:ext cx="2690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7" extrusionOk="0">
                    <a:moveTo>
                      <a:pt x="1" y="1"/>
                    </a:moveTo>
                    <a:lnTo>
                      <a:pt x="1" y="787"/>
                    </a:lnTo>
                    <a:lnTo>
                      <a:pt x="787" y="787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4" name="Google Shape;1299;p42">
                <a:extLst>
                  <a:ext uri="{FF2B5EF4-FFF2-40B4-BE49-F238E27FC236}">
                    <a16:creationId xmlns:a16="http://schemas.microsoft.com/office/drawing/2014/main" id="{F53962F4-8808-F748-7878-A51E29D1B73F}"/>
                  </a:ext>
                </a:extLst>
              </p:cNvPr>
              <p:cNvSpPr/>
              <p:nvPr/>
            </p:nvSpPr>
            <p:spPr>
              <a:xfrm>
                <a:off x="2594812" y="4848540"/>
                <a:ext cx="2690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7" extrusionOk="0">
                    <a:moveTo>
                      <a:pt x="1" y="1"/>
                    </a:moveTo>
                    <a:lnTo>
                      <a:pt x="1" y="786"/>
                    </a:lnTo>
                    <a:lnTo>
                      <a:pt x="787" y="78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5" name="Google Shape;1300;p42">
                <a:extLst>
                  <a:ext uri="{FF2B5EF4-FFF2-40B4-BE49-F238E27FC236}">
                    <a16:creationId xmlns:a16="http://schemas.microsoft.com/office/drawing/2014/main" id="{3C8489C9-326B-2622-AD05-E467F932A301}"/>
                  </a:ext>
                </a:extLst>
              </p:cNvPr>
              <p:cNvSpPr/>
              <p:nvPr/>
            </p:nvSpPr>
            <p:spPr>
              <a:xfrm>
                <a:off x="2643666" y="4848540"/>
                <a:ext cx="27726" cy="7658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240" extrusionOk="0">
                    <a:moveTo>
                      <a:pt x="25" y="1"/>
                    </a:moveTo>
                    <a:lnTo>
                      <a:pt x="1" y="1120"/>
                    </a:lnTo>
                    <a:lnTo>
                      <a:pt x="1" y="2239"/>
                    </a:lnTo>
                    <a:lnTo>
                      <a:pt x="811" y="2239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6" name="Google Shape;1301;p42">
                <a:extLst>
                  <a:ext uri="{FF2B5EF4-FFF2-40B4-BE49-F238E27FC236}">
                    <a16:creationId xmlns:a16="http://schemas.microsoft.com/office/drawing/2014/main" id="{A16E78AB-EC44-FAA1-9104-AC5F49BBA705}"/>
                  </a:ext>
                </a:extLst>
              </p:cNvPr>
              <p:cNvSpPr/>
              <p:nvPr/>
            </p:nvSpPr>
            <p:spPr>
              <a:xfrm>
                <a:off x="2643666" y="4798865"/>
                <a:ext cx="2772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87" extrusionOk="0">
                    <a:moveTo>
                      <a:pt x="1" y="1"/>
                    </a:moveTo>
                    <a:lnTo>
                      <a:pt x="1" y="787"/>
                    </a:lnTo>
                    <a:lnTo>
                      <a:pt x="811" y="787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  <p:sp>
            <p:nvSpPr>
              <p:cNvPr id="27" name="Google Shape;1302;p42">
                <a:extLst>
                  <a:ext uri="{FF2B5EF4-FFF2-40B4-BE49-F238E27FC236}">
                    <a16:creationId xmlns:a16="http://schemas.microsoft.com/office/drawing/2014/main" id="{EECD7A2B-3D20-9383-51FF-57B4A43D7887}"/>
                  </a:ext>
                </a:extLst>
              </p:cNvPr>
              <p:cNvSpPr/>
              <p:nvPr/>
            </p:nvSpPr>
            <p:spPr>
              <a:xfrm>
                <a:off x="2545172" y="4693841"/>
                <a:ext cx="126220" cy="39931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168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3692" y="1168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dirty="0">
                  <a:latin typeface="Lora" pitchFamily="2" charset="0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3B4153-CCAF-ACE3-28E4-F805E5E10121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3E8BCC2-7F0A-17A0-1E12-C2BF9EE1F63E}"/>
              </a:ext>
            </a:extLst>
          </p:cNvPr>
          <p:cNvGrpSpPr/>
          <p:nvPr/>
        </p:nvGrpSpPr>
        <p:grpSpPr>
          <a:xfrm>
            <a:off x="577558" y="1440353"/>
            <a:ext cx="11036298" cy="4900442"/>
            <a:chOff x="704838" y="1440353"/>
            <a:chExt cx="11036298" cy="4900442"/>
          </a:xfrm>
        </p:grpSpPr>
        <p:sp>
          <p:nvSpPr>
            <p:cNvPr id="3" name="Google Shape;1327;p44">
              <a:extLst>
                <a:ext uri="{FF2B5EF4-FFF2-40B4-BE49-F238E27FC236}">
                  <a16:creationId xmlns:a16="http://schemas.microsoft.com/office/drawing/2014/main" id="{D7BF51A7-7712-AD85-4192-8802388B8979}"/>
                </a:ext>
              </a:extLst>
            </p:cNvPr>
            <p:cNvSpPr/>
            <p:nvPr/>
          </p:nvSpPr>
          <p:spPr>
            <a:xfrm>
              <a:off x="705050" y="1581652"/>
              <a:ext cx="2690766" cy="11413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sp>
          <p:nvSpPr>
            <p:cNvPr id="48" name="Google Shape;1330;p44">
              <a:extLst>
                <a:ext uri="{FF2B5EF4-FFF2-40B4-BE49-F238E27FC236}">
                  <a16:creationId xmlns:a16="http://schemas.microsoft.com/office/drawing/2014/main" id="{11F45EC0-C29A-7FC9-21A2-06D9BF94D268}"/>
                </a:ext>
              </a:extLst>
            </p:cNvPr>
            <p:cNvSpPr/>
            <p:nvPr/>
          </p:nvSpPr>
          <p:spPr>
            <a:xfrm>
              <a:off x="704854" y="5403379"/>
              <a:ext cx="937405" cy="937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1333;p44">
              <a:extLst>
                <a:ext uri="{FF2B5EF4-FFF2-40B4-BE49-F238E27FC236}">
                  <a16:creationId xmlns:a16="http://schemas.microsoft.com/office/drawing/2014/main" id="{B3779031-1AC0-0A9B-D8B5-98EBFAC4A406}"/>
                </a:ext>
              </a:extLst>
            </p:cNvPr>
            <p:cNvSpPr txBox="1"/>
            <p:nvPr/>
          </p:nvSpPr>
          <p:spPr>
            <a:xfrm>
              <a:off x="1661175" y="5443869"/>
              <a:ext cx="2700199" cy="358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Exposure</a:t>
              </a:r>
              <a:endParaRPr b="1" dirty="0">
                <a:solidFill>
                  <a:schemeClr val="dk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1335;p44">
              <a:extLst>
                <a:ext uri="{FF2B5EF4-FFF2-40B4-BE49-F238E27FC236}">
                  <a16:creationId xmlns:a16="http://schemas.microsoft.com/office/drawing/2014/main" id="{D35C70E4-ED3E-5CCE-4BB4-E6EDD8B64BCE}"/>
                </a:ext>
              </a:extLst>
            </p:cNvPr>
            <p:cNvSpPr txBox="1"/>
            <p:nvPr/>
          </p:nvSpPr>
          <p:spPr>
            <a:xfrm>
              <a:off x="704838" y="4916776"/>
              <a:ext cx="937405" cy="486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Stage</a:t>
              </a:r>
              <a:endParaRPr sz="1600" b="1">
                <a:solidFill>
                  <a:schemeClr val="dk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2" name="Google Shape;1337;p44">
              <a:extLst>
                <a:ext uri="{FF2B5EF4-FFF2-40B4-BE49-F238E27FC236}">
                  <a16:creationId xmlns:a16="http://schemas.microsoft.com/office/drawing/2014/main" id="{E8A7885C-3CF3-295C-CC0C-3488918DDDEB}"/>
                </a:ext>
              </a:extLst>
            </p:cNvPr>
            <p:cNvGrpSpPr/>
            <p:nvPr/>
          </p:nvGrpSpPr>
          <p:grpSpPr>
            <a:xfrm>
              <a:off x="2927015" y="4241023"/>
              <a:ext cx="3637604" cy="937405"/>
              <a:chOff x="5910300" y="3646975"/>
              <a:chExt cx="2776500" cy="715500"/>
            </a:xfrm>
          </p:grpSpPr>
          <p:sp>
            <p:nvSpPr>
              <p:cNvPr id="46" name="Google Shape;1339;p44">
                <a:extLst>
                  <a:ext uri="{FF2B5EF4-FFF2-40B4-BE49-F238E27FC236}">
                    <a16:creationId xmlns:a16="http://schemas.microsoft.com/office/drawing/2014/main" id="{5768BCD4-B355-3CD7-0C64-3FD94E5DEC96}"/>
                  </a:ext>
                </a:extLst>
              </p:cNvPr>
              <p:cNvSpPr txBox="1"/>
              <p:nvPr/>
            </p:nvSpPr>
            <p:spPr>
              <a:xfrm>
                <a:off x="6625800" y="366439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Engagement</a:t>
                </a:r>
                <a:endParaRPr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" name="Google Shape;1341;p44">
                <a:extLst>
                  <a:ext uri="{FF2B5EF4-FFF2-40B4-BE49-F238E27FC236}">
                    <a16:creationId xmlns:a16="http://schemas.microsoft.com/office/drawing/2014/main" id="{F1A8D746-C1E0-A176-9E38-29269D99F77D}"/>
                  </a:ext>
                </a:extLst>
              </p:cNvPr>
              <p:cNvSpPr/>
              <p:nvPr/>
            </p:nvSpPr>
            <p:spPr>
              <a:xfrm>
                <a:off x="5910300" y="3646975"/>
                <a:ext cx="715500" cy="715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3" name="Google Shape;1342;p44">
              <a:extLst>
                <a:ext uri="{FF2B5EF4-FFF2-40B4-BE49-F238E27FC236}">
                  <a16:creationId xmlns:a16="http://schemas.microsoft.com/office/drawing/2014/main" id="{C40F0402-8448-853C-BFD3-8595A6974B55}"/>
                </a:ext>
              </a:extLst>
            </p:cNvPr>
            <p:cNvSpPr txBox="1"/>
            <p:nvPr/>
          </p:nvSpPr>
          <p:spPr>
            <a:xfrm>
              <a:off x="2927015" y="3776987"/>
              <a:ext cx="937405" cy="486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Stage</a:t>
              </a:r>
              <a:endParaRPr sz="1600" b="1">
                <a:solidFill>
                  <a:schemeClr val="dk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" name="Google Shape;1344;p44">
              <a:extLst>
                <a:ext uri="{FF2B5EF4-FFF2-40B4-BE49-F238E27FC236}">
                  <a16:creationId xmlns:a16="http://schemas.microsoft.com/office/drawing/2014/main" id="{CACE8358-2BCC-1A46-8B52-86345F1BEB9C}"/>
                </a:ext>
              </a:extLst>
            </p:cNvPr>
            <p:cNvGrpSpPr/>
            <p:nvPr/>
          </p:nvGrpSpPr>
          <p:grpSpPr>
            <a:xfrm>
              <a:off x="5388196" y="3101234"/>
              <a:ext cx="3637604" cy="937405"/>
              <a:chOff x="5910300" y="3646975"/>
              <a:chExt cx="2776500" cy="715500"/>
            </a:xfrm>
          </p:grpSpPr>
          <p:sp>
            <p:nvSpPr>
              <p:cNvPr id="40" name="Google Shape;1346;p44">
                <a:extLst>
                  <a:ext uri="{FF2B5EF4-FFF2-40B4-BE49-F238E27FC236}">
                    <a16:creationId xmlns:a16="http://schemas.microsoft.com/office/drawing/2014/main" id="{BD598F5A-D5F1-14FA-6033-A4A9F5757EBD}"/>
                  </a:ext>
                </a:extLst>
              </p:cNvPr>
              <p:cNvSpPr txBox="1"/>
              <p:nvPr/>
            </p:nvSpPr>
            <p:spPr>
              <a:xfrm>
                <a:off x="6625800" y="366439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Influence</a:t>
                </a:r>
                <a:endParaRPr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" name="Google Shape;1348;p44">
                <a:extLst>
                  <a:ext uri="{FF2B5EF4-FFF2-40B4-BE49-F238E27FC236}">
                    <a16:creationId xmlns:a16="http://schemas.microsoft.com/office/drawing/2014/main" id="{AD464E7E-B3C8-D973-3448-CBAD442B4AD9}"/>
                  </a:ext>
                </a:extLst>
              </p:cNvPr>
              <p:cNvSpPr/>
              <p:nvPr/>
            </p:nvSpPr>
            <p:spPr>
              <a:xfrm>
                <a:off x="5910300" y="3646975"/>
                <a:ext cx="715500" cy="715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7" name="Google Shape;1349;p44">
              <a:extLst>
                <a:ext uri="{FF2B5EF4-FFF2-40B4-BE49-F238E27FC236}">
                  <a16:creationId xmlns:a16="http://schemas.microsoft.com/office/drawing/2014/main" id="{FA10130D-1B46-BDCD-4DCA-EC03F987460F}"/>
                </a:ext>
              </a:extLst>
            </p:cNvPr>
            <p:cNvSpPr txBox="1"/>
            <p:nvPr/>
          </p:nvSpPr>
          <p:spPr>
            <a:xfrm>
              <a:off x="5388196" y="2602676"/>
              <a:ext cx="937405" cy="486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Stage</a:t>
              </a:r>
              <a:endParaRPr sz="1600" b="1">
                <a:solidFill>
                  <a:schemeClr val="dk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0" name="Google Shape;1351;p44">
              <a:extLst>
                <a:ext uri="{FF2B5EF4-FFF2-40B4-BE49-F238E27FC236}">
                  <a16:creationId xmlns:a16="http://schemas.microsoft.com/office/drawing/2014/main" id="{3DE862EB-75FE-08EA-15D4-03BCFAA5AAE8}"/>
                </a:ext>
              </a:extLst>
            </p:cNvPr>
            <p:cNvGrpSpPr/>
            <p:nvPr/>
          </p:nvGrpSpPr>
          <p:grpSpPr>
            <a:xfrm>
              <a:off x="7849376" y="1926923"/>
              <a:ext cx="3637604" cy="937405"/>
              <a:chOff x="5910300" y="3646975"/>
              <a:chExt cx="2776500" cy="715500"/>
            </a:xfrm>
          </p:grpSpPr>
          <p:sp>
            <p:nvSpPr>
              <p:cNvPr id="34" name="Google Shape;1353;p44">
                <a:extLst>
                  <a:ext uri="{FF2B5EF4-FFF2-40B4-BE49-F238E27FC236}">
                    <a16:creationId xmlns:a16="http://schemas.microsoft.com/office/drawing/2014/main" id="{31890B9C-974B-6F97-02DC-D56DE45B2DF1}"/>
                  </a:ext>
                </a:extLst>
              </p:cNvPr>
              <p:cNvSpPr txBox="1"/>
              <p:nvPr/>
            </p:nvSpPr>
            <p:spPr>
              <a:xfrm>
                <a:off x="6625800" y="366439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Action</a:t>
                </a:r>
                <a:endParaRPr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" name="Google Shape;1355;p44">
                <a:extLst>
                  <a:ext uri="{FF2B5EF4-FFF2-40B4-BE49-F238E27FC236}">
                    <a16:creationId xmlns:a16="http://schemas.microsoft.com/office/drawing/2014/main" id="{E0BB0EDE-F551-23B6-B80E-6373A3451B3E}"/>
                  </a:ext>
                </a:extLst>
              </p:cNvPr>
              <p:cNvSpPr/>
              <p:nvPr/>
            </p:nvSpPr>
            <p:spPr>
              <a:xfrm>
                <a:off x="5910300" y="3646975"/>
                <a:ext cx="715500" cy="71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1" name="Google Shape;1356;p44">
              <a:extLst>
                <a:ext uri="{FF2B5EF4-FFF2-40B4-BE49-F238E27FC236}">
                  <a16:creationId xmlns:a16="http://schemas.microsoft.com/office/drawing/2014/main" id="{AD3BFC4E-9469-5B04-B6FD-98469FF25E87}"/>
                </a:ext>
              </a:extLst>
            </p:cNvPr>
            <p:cNvSpPr txBox="1"/>
            <p:nvPr/>
          </p:nvSpPr>
          <p:spPr>
            <a:xfrm>
              <a:off x="7849376" y="1440353"/>
              <a:ext cx="937405" cy="486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Stage</a:t>
              </a:r>
              <a:endParaRPr sz="1600" b="1">
                <a:solidFill>
                  <a:schemeClr val="dk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" name="Google Shape;1357;p44">
              <a:extLst>
                <a:ext uri="{FF2B5EF4-FFF2-40B4-BE49-F238E27FC236}">
                  <a16:creationId xmlns:a16="http://schemas.microsoft.com/office/drawing/2014/main" id="{F264A092-4C85-399B-FA18-3328DC6190BB}"/>
                </a:ext>
              </a:extLst>
            </p:cNvPr>
            <p:cNvCxnSpPr>
              <a:stCxn id="51" idx="0"/>
              <a:endCxn id="45" idx="2"/>
            </p:cNvCxnSpPr>
            <p:nvPr/>
          </p:nvCxnSpPr>
          <p:spPr>
            <a:xfrm rot="16200000">
              <a:off x="1946654" y="3936529"/>
              <a:ext cx="207133" cy="175336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358;p44">
              <a:extLst>
                <a:ext uri="{FF2B5EF4-FFF2-40B4-BE49-F238E27FC236}">
                  <a16:creationId xmlns:a16="http://schemas.microsoft.com/office/drawing/2014/main" id="{BCA26388-E913-28EF-812E-1204664B99DA}"/>
                </a:ext>
              </a:extLst>
            </p:cNvPr>
            <p:cNvCxnSpPr>
              <a:stCxn id="43" idx="0"/>
              <a:endCxn id="39" idx="2"/>
            </p:cNvCxnSpPr>
            <p:nvPr/>
          </p:nvCxnSpPr>
          <p:spPr>
            <a:xfrm rot="16200000">
              <a:off x="4288316" y="2677255"/>
              <a:ext cx="207133" cy="199233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359;p44">
              <a:extLst>
                <a:ext uri="{FF2B5EF4-FFF2-40B4-BE49-F238E27FC236}">
                  <a16:creationId xmlns:a16="http://schemas.microsoft.com/office/drawing/2014/main" id="{09DA00A1-61A8-4888-CF8F-22E7F333277E}"/>
                </a:ext>
              </a:extLst>
            </p:cNvPr>
            <p:cNvCxnSpPr>
              <a:stCxn id="37" idx="0"/>
              <a:endCxn id="33" idx="2"/>
            </p:cNvCxnSpPr>
            <p:nvPr/>
          </p:nvCxnSpPr>
          <p:spPr>
            <a:xfrm rot="16200000">
              <a:off x="6749497" y="1502944"/>
              <a:ext cx="207133" cy="199233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360;p44">
              <a:extLst>
                <a:ext uri="{FF2B5EF4-FFF2-40B4-BE49-F238E27FC236}">
                  <a16:creationId xmlns:a16="http://schemas.microsoft.com/office/drawing/2014/main" id="{79AC016C-A64D-CD60-8F1C-062D0C331232}"/>
                </a:ext>
              </a:extLst>
            </p:cNvPr>
            <p:cNvSpPr txBox="1"/>
            <p:nvPr/>
          </p:nvSpPr>
          <p:spPr>
            <a:xfrm>
              <a:off x="1106527" y="1740997"/>
              <a:ext cx="1887388" cy="822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Four stages ROI model</a:t>
              </a:r>
              <a:endParaRPr sz="2100" b="1" dirty="0">
                <a:solidFill>
                  <a:schemeClr val="dk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2" name="Google Shape;1361;p44">
              <a:extLst>
                <a:ext uri="{FF2B5EF4-FFF2-40B4-BE49-F238E27FC236}">
                  <a16:creationId xmlns:a16="http://schemas.microsoft.com/office/drawing/2014/main" id="{A583C714-D585-5191-D43C-49290ED01037}"/>
                </a:ext>
              </a:extLst>
            </p:cNvPr>
            <p:cNvCxnSpPr>
              <a:stCxn id="15" idx="6"/>
              <a:endCxn id="20" idx="2"/>
            </p:cNvCxnSpPr>
            <p:nvPr/>
          </p:nvCxnSpPr>
          <p:spPr>
            <a:xfrm rot="10800000" flipH="1">
              <a:off x="5304592" y="3697396"/>
              <a:ext cx="5335153" cy="22690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Google Shape;1363;p44">
              <a:extLst>
                <a:ext uri="{FF2B5EF4-FFF2-40B4-BE49-F238E27FC236}">
                  <a16:creationId xmlns:a16="http://schemas.microsoft.com/office/drawing/2014/main" id="{BFF45559-A6D8-CEF6-8531-547D8D7EDF98}"/>
                </a:ext>
              </a:extLst>
            </p:cNvPr>
            <p:cNvSpPr/>
            <p:nvPr/>
          </p:nvSpPr>
          <p:spPr>
            <a:xfrm>
              <a:off x="10639581" y="3593764"/>
              <a:ext cx="207133" cy="20713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21" name="Google Shape;1365;p44">
              <a:extLst>
                <a:ext uri="{FF2B5EF4-FFF2-40B4-BE49-F238E27FC236}">
                  <a16:creationId xmlns:a16="http://schemas.microsoft.com/office/drawing/2014/main" id="{537CFA1F-92BD-7C52-406D-471F3EEF2737}"/>
                </a:ext>
              </a:extLst>
            </p:cNvPr>
            <p:cNvGrpSpPr/>
            <p:nvPr/>
          </p:nvGrpSpPr>
          <p:grpSpPr>
            <a:xfrm>
              <a:off x="10846698" y="3205276"/>
              <a:ext cx="640464" cy="610378"/>
              <a:chOff x="7157414" y="3464340"/>
              <a:chExt cx="370510" cy="353106"/>
            </a:xfrm>
          </p:grpSpPr>
          <p:sp>
            <p:nvSpPr>
              <p:cNvPr id="22" name="Google Shape;1366;p44">
                <a:extLst>
                  <a:ext uri="{FF2B5EF4-FFF2-40B4-BE49-F238E27FC236}">
                    <a16:creationId xmlns:a16="http://schemas.microsoft.com/office/drawing/2014/main" id="{AA3F6660-F236-EF32-1647-E7E203BEE122}"/>
                  </a:ext>
                </a:extLst>
              </p:cNvPr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54" extrusionOk="0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3" name="Google Shape;1367;p44">
                <a:extLst>
                  <a:ext uri="{FF2B5EF4-FFF2-40B4-BE49-F238E27FC236}">
                    <a16:creationId xmlns:a16="http://schemas.microsoft.com/office/drawing/2014/main" id="{8F1D5425-4F7A-523B-297B-A788FC25CBE4}"/>
                  </a:ext>
                </a:extLst>
              </p:cNvPr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1052" extrusionOk="0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4" name="Google Shape;1368;p44">
                <a:extLst>
                  <a:ext uri="{FF2B5EF4-FFF2-40B4-BE49-F238E27FC236}">
                    <a16:creationId xmlns:a16="http://schemas.microsoft.com/office/drawing/2014/main" id="{D772F7E3-D5D8-BEA2-23F3-DF35F0F7384F}"/>
                  </a:ext>
                </a:extLst>
              </p:cNvPr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51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5" name="Google Shape;1369;p44">
                <a:extLst>
                  <a:ext uri="{FF2B5EF4-FFF2-40B4-BE49-F238E27FC236}">
                    <a16:creationId xmlns:a16="http://schemas.microsoft.com/office/drawing/2014/main" id="{AE9B8585-3749-46C6-C096-E87DE792B4EE}"/>
                  </a:ext>
                </a:extLst>
              </p:cNvPr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051" extrusionOk="0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6" name="Google Shape;1370;p44">
                <a:extLst>
                  <a:ext uri="{FF2B5EF4-FFF2-40B4-BE49-F238E27FC236}">
                    <a16:creationId xmlns:a16="http://schemas.microsoft.com/office/drawing/2014/main" id="{E75356F5-98F8-AFDD-4807-3828BE83C785}"/>
                  </a:ext>
                </a:extLst>
              </p:cNvPr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597" extrusionOk="0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7" name="Google Shape;1371;p44">
                <a:extLst>
                  <a:ext uri="{FF2B5EF4-FFF2-40B4-BE49-F238E27FC236}">
                    <a16:creationId xmlns:a16="http://schemas.microsoft.com/office/drawing/2014/main" id="{3231BA39-01FE-77B4-4DA9-42BD9EA5B90E}"/>
                  </a:ext>
                </a:extLst>
              </p:cNvPr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882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8" name="Google Shape;1372;p44">
                <a:extLst>
                  <a:ext uri="{FF2B5EF4-FFF2-40B4-BE49-F238E27FC236}">
                    <a16:creationId xmlns:a16="http://schemas.microsoft.com/office/drawing/2014/main" id="{89E8EB6F-B2B7-74CE-58B2-9ECB8DE6F1D5}"/>
                  </a:ext>
                </a:extLst>
              </p:cNvPr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907" extrusionOk="0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9" name="Google Shape;1373;p44">
                <a:extLst>
                  <a:ext uri="{FF2B5EF4-FFF2-40B4-BE49-F238E27FC236}">
                    <a16:creationId xmlns:a16="http://schemas.microsoft.com/office/drawing/2014/main" id="{8A1E37CC-45C6-88F8-D687-90110A37A5CA}"/>
                  </a:ext>
                </a:extLst>
              </p:cNvPr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1370" extrusionOk="0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sp>
          <p:nvSpPr>
            <p:cNvPr id="15" name="Google Shape;1362;p44">
              <a:extLst>
                <a:ext uri="{FF2B5EF4-FFF2-40B4-BE49-F238E27FC236}">
                  <a16:creationId xmlns:a16="http://schemas.microsoft.com/office/drawing/2014/main" id="{47FCC020-7E0E-F379-F3BD-73337DFF86DD}"/>
                </a:ext>
              </a:extLst>
            </p:cNvPr>
            <p:cNvSpPr/>
            <p:nvPr/>
          </p:nvSpPr>
          <p:spPr>
            <a:xfrm>
              <a:off x="5097459" y="5862860"/>
              <a:ext cx="207133" cy="20713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16" name="Google Shape;1375;p44">
              <a:extLst>
                <a:ext uri="{FF2B5EF4-FFF2-40B4-BE49-F238E27FC236}">
                  <a16:creationId xmlns:a16="http://schemas.microsoft.com/office/drawing/2014/main" id="{32EF6C2F-7DDC-22FC-B24D-DBC9353CB8C2}"/>
                </a:ext>
              </a:extLst>
            </p:cNvPr>
            <p:cNvGrpSpPr/>
            <p:nvPr/>
          </p:nvGrpSpPr>
          <p:grpSpPr>
            <a:xfrm>
              <a:off x="4549592" y="5982890"/>
              <a:ext cx="640449" cy="357905"/>
              <a:chOff x="5587532" y="4711838"/>
              <a:chExt cx="367826" cy="205538"/>
            </a:xfrm>
          </p:grpSpPr>
          <p:sp>
            <p:nvSpPr>
              <p:cNvPr id="17" name="Google Shape;1376;p44">
                <a:extLst>
                  <a:ext uri="{FF2B5EF4-FFF2-40B4-BE49-F238E27FC236}">
                    <a16:creationId xmlns:a16="http://schemas.microsoft.com/office/drawing/2014/main" id="{B1AEBAB3-3132-AB01-F133-E6E9B230D738}"/>
                  </a:ext>
                </a:extLst>
              </p:cNvPr>
              <p:cNvSpPr/>
              <p:nvPr/>
            </p:nvSpPr>
            <p:spPr>
              <a:xfrm>
                <a:off x="5587532" y="4711838"/>
                <a:ext cx="159890" cy="205538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6002" extrusionOk="0">
                    <a:moveTo>
                      <a:pt x="334" y="1"/>
                    </a:moveTo>
                    <a:cubicBezTo>
                      <a:pt x="167" y="1"/>
                      <a:pt x="24" y="120"/>
                      <a:pt x="0" y="310"/>
                    </a:cubicBezTo>
                    <a:lnTo>
                      <a:pt x="0" y="5692"/>
                    </a:lnTo>
                    <a:cubicBezTo>
                      <a:pt x="0" y="5859"/>
                      <a:pt x="143" y="6002"/>
                      <a:pt x="334" y="6002"/>
                    </a:cubicBezTo>
                    <a:lnTo>
                      <a:pt x="4668" y="6002"/>
                    </a:lnTo>
                    <a:cubicBezTo>
                      <a:pt x="3263" y="5668"/>
                      <a:pt x="2287" y="4430"/>
                      <a:pt x="2263" y="3001"/>
                    </a:cubicBezTo>
                    <a:cubicBezTo>
                      <a:pt x="2287" y="1572"/>
                      <a:pt x="3263" y="310"/>
                      <a:pt x="4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8" name="Google Shape;1377;p44">
                <a:extLst>
                  <a:ext uri="{FF2B5EF4-FFF2-40B4-BE49-F238E27FC236}">
                    <a16:creationId xmlns:a16="http://schemas.microsoft.com/office/drawing/2014/main" id="{9A60A85D-DC0A-6961-5D83-3D87F30649DC}"/>
                  </a:ext>
                </a:extLst>
              </p:cNvPr>
              <p:cNvSpPr/>
              <p:nvPr/>
            </p:nvSpPr>
            <p:spPr>
              <a:xfrm>
                <a:off x="5795502" y="4711838"/>
                <a:ext cx="159856" cy="20553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6002" extrusionOk="0">
                    <a:moveTo>
                      <a:pt x="0" y="1"/>
                    </a:moveTo>
                    <a:cubicBezTo>
                      <a:pt x="3191" y="715"/>
                      <a:pt x="3191" y="5287"/>
                      <a:pt x="0" y="6002"/>
                    </a:cubicBezTo>
                    <a:lnTo>
                      <a:pt x="4334" y="6002"/>
                    </a:lnTo>
                    <a:cubicBezTo>
                      <a:pt x="4525" y="6002"/>
                      <a:pt x="4668" y="5859"/>
                      <a:pt x="4644" y="5692"/>
                    </a:cubicBezTo>
                    <a:lnTo>
                      <a:pt x="4644" y="334"/>
                    </a:lnTo>
                    <a:cubicBezTo>
                      <a:pt x="4644" y="143"/>
                      <a:pt x="4501" y="24"/>
                      <a:pt x="4334" y="24"/>
                    </a:cubicBezTo>
                    <a:lnTo>
                      <a:pt x="4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9" name="Google Shape;1378;p44">
                <a:extLst>
                  <a:ext uri="{FF2B5EF4-FFF2-40B4-BE49-F238E27FC236}">
                    <a16:creationId xmlns:a16="http://schemas.microsoft.com/office/drawing/2014/main" id="{BF682A62-04C1-1DC5-E040-B3423958806C}"/>
                  </a:ext>
                </a:extLst>
              </p:cNvPr>
              <p:cNvSpPr/>
              <p:nvPr/>
            </p:nvSpPr>
            <p:spPr>
              <a:xfrm>
                <a:off x="5663384" y="4733036"/>
                <a:ext cx="190847" cy="163486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774" extrusionOk="0">
                    <a:moveTo>
                      <a:pt x="3156" y="733"/>
                    </a:moveTo>
                    <a:cubicBezTo>
                      <a:pt x="3328" y="733"/>
                      <a:pt x="3501" y="846"/>
                      <a:pt x="3477" y="1072"/>
                    </a:cubicBezTo>
                    <a:lnTo>
                      <a:pt x="3477" y="1144"/>
                    </a:lnTo>
                    <a:lnTo>
                      <a:pt x="3549" y="1144"/>
                    </a:lnTo>
                    <a:cubicBezTo>
                      <a:pt x="3930" y="1191"/>
                      <a:pt x="3930" y="1739"/>
                      <a:pt x="3549" y="1787"/>
                    </a:cubicBezTo>
                    <a:lnTo>
                      <a:pt x="2977" y="1787"/>
                    </a:lnTo>
                    <a:cubicBezTo>
                      <a:pt x="2786" y="1787"/>
                      <a:pt x="2786" y="2073"/>
                      <a:pt x="2977" y="2073"/>
                    </a:cubicBezTo>
                    <a:lnTo>
                      <a:pt x="3310" y="2073"/>
                    </a:lnTo>
                    <a:cubicBezTo>
                      <a:pt x="4263" y="2073"/>
                      <a:pt x="4382" y="3430"/>
                      <a:pt x="3477" y="3620"/>
                    </a:cubicBezTo>
                    <a:lnTo>
                      <a:pt x="3477" y="3716"/>
                    </a:lnTo>
                    <a:cubicBezTo>
                      <a:pt x="3453" y="3894"/>
                      <a:pt x="3304" y="3984"/>
                      <a:pt x="3156" y="3984"/>
                    </a:cubicBezTo>
                    <a:cubicBezTo>
                      <a:pt x="3007" y="3984"/>
                      <a:pt x="2858" y="3894"/>
                      <a:pt x="2834" y="3716"/>
                    </a:cubicBezTo>
                    <a:lnTo>
                      <a:pt x="2834" y="3620"/>
                    </a:lnTo>
                    <a:lnTo>
                      <a:pt x="2667" y="3620"/>
                    </a:lnTo>
                    <a:cubicBezTo>
                      <a:pt x="2653" y="3622"/>
                      <a:pt x="2639" y="3623"/>
                      <a:pt x="2625" y="3623"/>
                    </a:cubicBezTo>
                    <a:cubicBezTo>
                      <a:pt x="2229" y="3623"/>
                      <a:pt x="2229" y="2999"/>
                      <a:pt x="2625" y="2999"/>
                    </a:cubicBezTo>
                    <a:cubicBezTo>
                      <a:pt x="2639" y="2999"/>
                      <a:pt x="2653" y="3000"/>
                      <a:pt x="2667" y="3001"/>
                    </a:cubicBezTo>
                    <a:lnTo>
                      <a:pt x="3310" y="3001"/>
                    </a:lnTo>
                    <a:cubicBezTo>
                      <a:pt x="3525" y="3001"/>
                      <a:pt x="3525" y="2716"/>
                      <a:pt x="3310" y="2716"/>
                    </a:cubicBezTo>
                    <a:lnTo>
                      <a:pt x="2977" y="2716"/>
                    </a:lnTo>
                    <a:cubicBezTo>
                      <a:pt x="2024" y="2716"/>
                      <a:pt x="1905" y="1334"/>
                      <a:pt x="2834" y="1168"/>
                    </a:cubicBezTo>
                    <a:lnTo>
                      <a:pt x="2834" y="1072"/>
                    </a:lnTo>
                    <a:cubicBezTo>
                      <a:pt x="2810" y="846"/>
                      <a:pt x="2983" y="733"/>
                      <a:pt x="3156" y="733"/>
                    </a:cubicBezTo>
                    <a:close/>
                    <a:moveTo>
                      <a:pt x="3144" y="1"/>
                    </a:moveTo>
                    <a:cubicBezTo>
                      <a:pt x="1048" y="25"/>
                      <a:pt x="0" y="2596"/>
                      <a:pt x="1501" y="4073"/>
                    </a:cubicBezTo>
                    <a:cubicBezTo>
                      <a:pt x="1992" y="4557"/>
                      <a:pt x="2590" y="4773"/>
                      <a:pt x="3175" y="4773"/>
                    </a:cubicBezTo>
                    <a:cubicBezTo>
                      <a:pt x="4403" y="4773"/>
                      <a:pt x="5573" y="3818"/>
                      <a:pt x="5573" y="2382"/>
                    </a:cubicBezTo>
                    <a:cubicBezTo>
                      <a:pt x="5549" y="1072"/>
                      <a:pt x="4477" y="1"/>
                      <a:pt x="3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A4983A-12CD-F62A-26ED-AF48E6FC4621}"/>
                </a:ext>
              </a:extLst>
            </p:cNvPr>
            <p:cNvSpPr txBox="1"/>
            <p:nvPr/>
          </p:nvSpPr>
          <p:spPr>
            <a:xfrm>
              <a:off x="1661175" y="5781262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0EBED8-1734-2CE6-12FB-E38AD72F4023}"/>
                </a:ext>
              </a:extLst>
            </p:cNvPr>
            <p:cNvSpPr txBox="1"/>
            <p:nvPr/>
          </p:nvSpPr>
          <p:spPr>
            <a:xfrm>
              <a:off x="3827349" y="4600966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F8DC2F-69A7-2A33-20B8-CAD7DAD84165}"/>
                </a:ext>
              </a:extLst>
            </p:cNvPr>
            <p:cNvSpPr txBox="1"/>
            <p:nvPr/>
          </p:nvSpPr>
          <p:spPr>
            <a:xfrm>
              <a:off x="6310532" y="3515377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336D91-9143-93EE-8A6A-5400B576E091}"/>
                </a:ext>
              </a:extLst>
            </p:cNvPr>
            <p:cNvSpPr txBox="1"/>
            <p:nvPr/>
          </p:nvSpPr>
          <p:spPr>
            <a:xfrm>
              <a:off x="8786683" y="2353416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4217869-F22D-9D98-1DF8-197FFE8FD273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5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E9A68FA-EB72-DC3E-0323-1340D1D54F38}"/>
              </a:ext>
            </a:extLst>
          </p:cNvPr>
          <p:cNvGrpSpPr/>
          <p:nvPr/>
        </p:nvGrpSpPr>
        <p:grpSpPr>
          <a:xfrm>
            <a:off x="367820" y="1555548"/>
            <a:ext cx="11455775" cy="5076769"/>
            <a:chOff x="386922" y="1555548"/>
            <a:chExt cx="11455775" cy="5076769"/>
          </a:xfrm>
        </p:grpSpPr>
        <p:sp>
          <p:nvSpPr>
            <p:cNvPr id="61" name="Google Shape;1385;p45">
              <a:extLst>
                <a:ext uri="{FF2B5EF4-FFF2-40B4-BE49-F238E27FC236}">
                  <a16:creationId xmlns:a16="http://schemas.microsoft.com/office/drawing/2014/main" id="{C0504C89-D5A4-8922-A6CF-BBD8D78F0FD4}"/>
                </a:ext>
              </a:extLst>
            </p:cNvPr>
            <p:cNvSpPr txBox="1"/>
            <p:nvPr/>
          </p:nvSpPr>
          <p:spPr>
            <a:xfrm>
              <a:off x="488417" y="4868372"/>
              <a:ext cx="2852958" cy="383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Life Cycle Value</a:t>
              </a:r>
            </a:p>
          </p:txBody>
        </p:sp>
        <p:sp>
          <p:nvSpPr>
            <p:cNvPr id="63" name="Google Shape;1387;p45">
              <a:extLst>
                <a:ext uri="{FF2B5EF4-FFF2-40B4-BE49-F238E27FC236}">
                  <a16:creationId xmlns:a16="http://schemas.microsoft.com/office/drawing/2014/main" id="{0172CCDB-FCA8-1821-E824-8908F8B1F2A8}"/>
                </a:ext>
              </a:extLst>
            </p:cNvPr>
            <p:cNvSpPr txBox="1"/>
            <p:nvPr/>
          </p:nvSpPr>
          <p:spPr>
            <a:xfrm>
              <a:off x="488417" y="4488635"/>
              <a:ext cx="2852958" cy="383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</a:p>
          </p:txBody>
        </p:sp>
        <p:sp>
          <p:nvSpPr>
            <p:cNvPr id="58" name="Google Shape;1389;p45">
              <a:extLst>
                <a:ext uri="{FF2B5EF4-FFF2-40B4-BE49-F238E27FC236}">
                  <a16:creationId xmlns:a16="http://schemas.microsoft.com/office/drawing/2014/main" id="{6A569CBE-4740-8BFA-757F-AB7F3B2CEB78}"/>
                </a:ext>
              </a:extLst>
            </p:cNvPr>
            <p:cNvSpPr txBox="1"/>
            <p:nvPr/>
          </p:nvSpPr>
          <p:spPr>
            <a:xfrm>
              <a:off x="488417" y="3217092"/>
              <a:ext cx="2852958" cy="379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Use The Right Tools</a:t>
              </a:r>
            </a:p>
          </p:txBody>
        </p:sp>
        <p:sp>
          <p:nvSpPr>
            <p:cNvPr id="60" name="Google Shape;1391;p45">
              <a:extLst>
                <a:ext uri="{FF2B5EF4-FFF2-40B4-BE49-F238E27FC236}">
                  <a16:creationId xmlns:a16="http://schemas.microsoft.com/office/drawing/2014/main" id="{F057C499-BC70-08A0-2FB6-CB25A720D696}"/>
                </a:ext>
              </a:extLst>
            </p:cNvPr>
            <p:cNvSpPr txBox="1"/>
            <p:nvPr/>
          </p:nvSpPr>
          <p:spPr>
            <a:xfrm>
              <a:off x="488417" y="2837355"/>
              <a:ext cx="2852958" cy="379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</a:p>
          </p:txBody>
        </p:sp>
        <p:sp>
          <p:nvSpPr>
            <p:cNvPr id="55" name="Google Shape;1393;p45">
              <a:extLst>
                <a:ext uri="{FF2B5EF4-FFF2-40B4-BE49-F238E27FC236}">
                  <a16:creationId xmlns:a16="http://schemas.microsoft.com/office/drawing/2014/main" id="{847B7304-77A4-7463-13AC-504E7859BB3C}"/>
                </a:ext>
              </a:extLst>
            </p:cNvPr>
            <p:cNvSpPr txBox="1"/>
            <p:nvPr/>
          </p:nvSpPr>
          <p:spPr>
            <a:xfrm>
              <a:off x="8888244" y="4042722"/>
              <a:ext cx="2852958" cy="383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Integrate Channels</a:t>
              </a:r>
            </a:p>
          </p:txBody>
        </p:sp>
        <p:sp>
          <p:nvSpPr>
            <p:cNvPr id="57" name="Google Shape;1395;p45">
              <a:extLst>
                <a:ext uri="{FF2B5EF4-FFF2-40B4-BE49-F238E27FC236}">
                  <a16:creationId xmlns:a16="http://schemas.microsoft.com/office/drawing/2014/main" id="{E43BD1A3-9254-5E79-C69A-C94401505190}"/>
                </a:ext>
              </a:extLst>
            </p:cNvPr>
            <p:cNvSpPr txBox="1"/>
            <p:nvPr/>
          </p:nvSpPr>
          <p:spPr>
            <a:xfrm>
              <a:off x="8888244" y="3662985"/>
              <a:ext cx="2852958" cy="383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</a:p>
          </p:txBody>
        </p:sp>
        <p:sp>
          <p:nvSpPr>
            <p:cNvPr id="54" name="Google Shape;1399;p45">
              <a:extLst>
                <a:ext uri="{FF2B5EF4-FFF2-40B4-BE49-F238E27FC236}">
                  <a16:creationId xmlns:a16="http://schemas.microsoft.com/office/drawing/2014/main" id="{95A0BC77-E072-DD27-4629-E8638ABF535B}"/>
                </a:ext>
              </a:extLst>
            </p:cNvPr>
            <p:cNvSpPr txBox="1"/>
            <p:nvPr/>
          </p:nvSpPr>
          <p:spPr>
            <a:xfrm>
              <a:off x="8888244" y="5314260"/>
              <a:ext cx="2852958" cy="379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5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</a:p>
          </p:txBody>
        </p:sp>
        <p:sp>
          <p:nvSpPr>
            <p:cNvPr id="49" name="Google Shape;1401;p45">
              <a:extLst>
                <a:ext uri="{FF2B5EF4-FFF2-40B4-BE49-F238E27FC236}">
                  <a16:creationId xmlns:a16="http://schemas.microsoft.com/office/drawing/2014/main" id="{76B7AC56-C35D-129A-3D6B-0F602DE994F4}"/>
                </a:ext>
              </a:extLst>
            </p:cNvPr>
            <p:cNvSpPr txBox="1"/>
            <p:nvPr/>
          </p:nvSpPr>
          <p:spPr>
            <a:xfrm>
              <a:off x="8888244" y="2391467"/>
              <a:ext cx="2852958" cy="379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Define Goals</a:t>
              </a:r>
            </a:p>
          </p:txBody>
        </p:sp>
        <p:sp>
          <p:nvSpPr>
            <p:cNvPr id="51" name="Google Shape;1403;p45">
              <a:extLst>
                <a:ext uri="{FF2B5EF4-FFF2-40B4-BE49-F238E27FC236}">
                  <a16:creationId xmlns:a16="http://schemas.microsoft.com/office/drawing/2014/main" id="{5279EC74-FAB8-DD36-EF38-69EA9967B97E}"/>
                </a:ext>
              </a:extLst>
            </p:cNvPr>
            <p:cNvSpPr txBox="1"/>
            <p:nvPr/>
          </p:nvSpPr>
          <p:spPr>
            <a:xfrm>
              <a:off x="8888244" y="2011730"/>
              <a:ext cx="2852958" cy="379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</a:p>
          </p:txBody>
        </p:sp>
        <p:sp>
          <p:nvSpPr>
            <p:cNvPr id="8" name="Google Shape;1404;p45">
              <a:extLst>
                <a:ext uri="{FF2B5EF4-FFF2-40B4-BE49-F238E27FC236}">
                  <a16:creationId xmlns:a16="http://schemas.microsoft.com/office/drawing/2014/main" id="{9AD1CB88-B9AF-22C2-7881-09D05656B5BC}"/>
                </a:ext>
              </a:extLst>
            </p:cNvPr>
            <p:cNvSpPr/>
            <p:nvPr/>
          </p:nvSpPr>
          <p:spPr>
            <a:xfrm>
              <a:off x="7632113" y="2259496"/>
              <a:ext cx="990438" cy="9904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" name="Google Shape;1405;p45">
              <a:extLst>
                <a:ext uri="{FF2B5EF4-FFF2-40B4-BE49-F238E27FC236}">
                  <a16:creationId xmlns:a16="http://schemas.microsoft.com/office/drawing/2014/main" id="{20FAB38D-1057-30C4-1EE3-837653F8D5FB}"/>
                </a:ext>
              </a:extLst>
            </p:cNvPr>
            <p:cNvSpPr/>
            <p:nvPr/>
          </p:nvSpPr>
          <p:spPr>
            <a:xfrm>
              <a:off x="3650187" y="3144453"/>
              <a:ext cx="990438" cy="9904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406;p45">
              <a:extLst>
                <a:ext uri="{FF2B5EF4-FFF2-40B4-BE49-F238E27FC236}">
                  <a16:creationId xmlns:a16="http://schemas.microsoft.com/office/drawing/2014/main" id="{2F0B255C-D32F-4AC4-08D4-738B89A13241}"/>
                </a:ext>
              </a:extLst>
            </p:cNvPr>
            <p:cNvSpPr/>
            <p:nvPr/>
          </p:nvSpPr>
          <p:spPr>
            <a:xfrm>
              <a:off x="7632113" y="4023647"/>
              <a:ext cx="990438" cy="9904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1407;p45">
              <a:extLst>
                <a:ext uri="{FF2B5EF4-FFF2-40B4-BE49-F238E27FC236}">
                  <a16:creationId xmlns:a16="http://schemas.microsoft.com/office/drawing/2014/main" id="{CD4C142F-DBEE-A08B-F26B-B5B9620E8E1C}"/>
                </a:ext>
              </a:extLst>
            </p:cNvPr>
            <p:cNvSpPr/>
            <p:nvPr/>
          </p:nvSpPr>
          <p:spPr>
            <a:xfrm>
              <a:off x="3650187" y="4820184"/>
              <a:ext cx="990438" cy="99043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1408;p45">
              <a:extLst>
                <a:ext uri="{FF2B5EF4-FFF2-40B4-BE49-F238E27FC236}">
                  <a16:creationId xmlns:a16="http://schemas.microsoft.com/office/drawing/2014/main" id="{75386676-8ED3-2A18-2206-1959F2294AE7}"/>
                </a:ext>
              </a:extLst>
            </p:cNvPr>
            <p:cNvSpPr/>
            <p:nvPr/>
          </p:nvSpPr>
          <p:spPr>
            <a:xfrm>
              <a:off x="7632113" y="5641880"/>
              <a:ext cx="990438" cy="9904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b="1" dirty="0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3" name="Google Shape;1409;p45">
              <a:extLst>
                <a:ext uri="{FF2B5EF4-FFF2-40B4-BE49-F238E27FC236}">
                  <a16:creationId xmlns:a16="http://schemas.microsoft.com/office/drawing/2014/main" id="{CDBBBFAB-CBB4-626D-86CB-58B4B307C8D8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145440" y="2754715"/>
              <a:ext cx="3486672" cy="389946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10;p45">
              <a:extLst>
                <a:ext uri="{FF2B5EF4-FFF2-40B4-BE49-F238E27FC236}">
                  <a16:creationId xmlns:a16="http://schemas.microsoft.com/office/drawing/2014/main" id="{440963E0-FFF7-A2EF-3EAB-0C05AB4F9D9F}"/>
                </a:ext>
              </a:extLst>
            </p:cNvPr>
            <p:cNvCxnSpPr>
              <a:stCxn id="9" idx="6"/>
              <a:endCxn id="10" idx="0"/>
            </p:cNvCxnSpPr>
            <p:nvPr/>
          </p:nvCxnSpPr>
          <p:spPr>
            <a:xfrm>
              <a:off x="4640624" y="3639671"/>
              <a:ext cx="3486672" cy="38413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11;p45">
              <a:extLst>
                <a:ext uri="{FF2B5EF4-FFF2-40B4-BE49-F238E27FC236}">
                  <a16:creationId xmlns:a16="http://schemas.microsoft.com/office/drawing/2014/main" id="{E6F8FD01-D60E-AD46-C236-27A086DCAAA9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4145440" y="4518865"/>
              <a:ext cx="3486672" cy="30149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412;p45">
              <a:extLst>
                <a:ext uri="{FF2B5EF4-FFF2-40B4-BE49-F238E27FC236}">
                  <a16:creationId xmlns:a16="http://schemas.microsoft.com/office/drawing/2014/main" id="{0732C0A3-E5B9-CA2C-7C8A-4C71D427A917}"/>
                </a:ext>
              </a:extLst>
            </p:cNvPr>
            <p:cNvCxnSpPr>
              <a:stCxn id="11" idx="6"/>
              <a:endCxn id="12" idx="0"/>
            </p:cNvCxnSpPr>
            <p:nvPr/>
          </p:nvCxnSpPr>
          <p:spPr>
            <a:xfrm>
              <a:off x="4640624" y="5315402"/>
              <a:ext cx="3486672" cy="326408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Google Shape;1414;p45">
              <a:extLst>
                <a:ext uri="{FF2B5EF4-FFF2-40B4-BE49-F238E27FC236}">
                  <a16:creationId xmlns:a16="http://schemas.microsoft.com/office/drawing/2014/main" id="{400D21E8-FDEC-0A95-2326-3E7F79CA77C4}"/>
                </a:ext>
              </a:extLst>
            </p:cNvPr>
            <p:cNvSpPr/>
            <p:nvPr/>
          </p:nvSpPr>
          <p:spPr>
            <a:xfrm>
              <a:off x="7846674" y="2501166"/>
              <a:ext cx="561314" cy="507127"/>
            </a:xfrm>
            <a:custGeom>
              <a:avLst/>
              <a:gdLst/>
              <a:ahLst/>
              <a:cxnLst/>
              <a:rect l="l" t="t" r="r" b="b"/>
              <a:pathLst>
                <a:path w="11861" h="10716" extrusionOk="0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6" name="Google Shape;1415;p45">
              <a:extLst>
                <a:ext uri="{FF2B5EF4-FFF2-40B4-BE49-F238E27FC236}">
                  <a16:creationId xmlns:a16="http://schemas.microsoft.com/office/drawing/2014/main" id="{43082323-5CE7-E1A1-2CCC-D2F56A6FB228}"/>
                </a:ext>
              </a:extLst>
            </p:cNvPr>
            <p:cNvSpPr/>
            <p:nvPr/>
          </p:nvSpPr>
          <p:spPr>
            <a:xfrm>
              <a:off x="8046193" y="2698556"/>
              <a:ext cx="151485" cy="113721"/>
            </a:xfrm>
            <a:custGeom>
              <a:avLst/>
              <a:gdLst/>
              <a:ahLst/>
              <a:cxnLst/>
              <a:rect l="l" t="t" r="r" b="b"/>
              <a:pathLst>
                <a:path w="3201" h="2403" extrusionOk="0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7" name="Google Shape;1416;p45">
              <a:extLst>
                <a:ext uri="{FF2B5EF4-FFF2-40B4-BE49-F238E27FC236}">
                  <a16:creationId xmlns:a16="http://schemas.microsoft.com/office/drawing/2014/main" id="{7E2E215E-3621-A21F-7765-E599F1E53BD6}"/>
                </a:ext>
              </a:extLst>
            </p:cNvPr>
            <p:cNvSpPr/>
            <p:nvPr/>
          </p:nvSpPr>
          <p:spPr>
            <a:xfrm>
              <a:off x="7926699" y="2613087"/>
              <a:ext cx="388769" cy="285413"/>
            </a:xfrm>
            <a:custGeom>
              <a:avLst/>
              <a:gdLst/>
              <a:ahLst/>
              <a:cxnLst/>
              <a:rect l="l" t="t" r="r" b="b"/>
              <a:pathLst>
                <a:path w="8215" h="6031" extrusionOk="0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8" name="Google Shape;1417;p45">
              <a:extLst>
                <a:ext uri="{FF2B5EF4-FFF2-40B4-BE49-F238E27FC236}">
                  <a16:creationId xmlns:a16="http://schemas.microsoft.com/office/drawing/2014/main" id="{0D838971-336F-3AF9-7F86-FF6ADB240743}"/>
                </a:ext>
              </a:extLst>
            </p:cNvPr>
            <p:cNvSpPr/>
            <p:nvPr/>
          </p:nvSpPr>
          <p:spPr>
            <a:xfrm>
              <a:off x="8241121" y="2543189"/>
              <a:ext cx="96967" cy="94696"/>
            </a:xfrm>
            <a:custGeom>
              <a:avLst/>
              <a:gdLst/>
              <a:ahLst/>
              <a:cxnLst/>
              <a:rect l="l" t="t" r="r" b="b"/>
              <a:pathLst>
                <a:path w="2049" h="2001" extrusionOk="0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0" name="Google Shape;1419;p45">
              <a:extLst>
                <a:ext uri="{FF2B5EF4-FFF2-40B4-BE49-F238E27FC236}">
                  <a16:creationId xmlns:a16="http://schemas.microsoft.com/office/drawing/2014/main" id="{188F29A2-E249-151A-E464-837ACC9E4A53}"/>
                </a:ext>
              </a:extLst>
            </p:cNvPr>
            <p:cNvSpPr/>
            <p:nvPr/>
          </p:nvSpPr>
          <p:spPr>
            <a:xfrm>
              <a:off x="3963901" y="5457996"/>
              <a:ext cx="317924" cy="107442"/>
            </a:xfrm>
            <a:custGeom>
              <a:avLst/>
              <a:gdLst/>
              <a:ahLst/>
              <a:cxnLst/>
              <a:rect l="l" t="t" r="r" b="b"/>
              <a:pathLst>
                <a:path w="6717" h="2270" extrusionOk="0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1" name="Google Shape;1420;p45">
              <a:extLst>
                <a:ext uri="{FF2B5EF4-FFF2-40B4-BE49-F238E27FC236}">
                  <a16:creationId xmlns:a16="http://schemas.microsoft.com/office/drawing/2014/main" id="{9E82EA32-F01C-860E-7A48-ED3D1F22B0BE}"/>
                </a:ext>
              </a:extLst>
            </p:cNvPr>
            <p:cNvSpPr/>
            <p:nvPr/>
          </p:nvSpPr>
          <p:spPr>
            <a:xfrm>
              <a:off x="3878231" y="5134960"/>
              <a:ext cx="127842" cy="315699"/>
            </a:xfrm>
            <a:custGeom>
              <a:avLst/>
              <a:gdLst/>
              <a:ahLst/>
              <a:cxnLst/>
              <a:rect l="l" t="t" r="r" b="b"/>
              <a:pathLst>
                <a:path w="2701" h="6670" extrusionOk="0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2" name="Google Shape;1421;p45">
              <a:extLst>
                <a:ext uri="{FF2B5EF4-FFF2-40B4-BE49-F238E27FC236}">
                  <a16:creationId xmlns:a16="http://schemas.microsoft.com/office/drawing/2014/main" id="{39CA9914-8D8B-8CA6-2577-D6A09D79B9A3}"/>
                </a:ext>
              </a:extLst>
            </p:cNvPr>
            <p:cNvSpPr/>
            <p:nvPr/>
          </p:nvSpPr>
          <p:spPr>
            <a:xfrm>
              <a:off x="4009008" y="5065336"/>
              <a:ext cx="317924" cy="108483"/>
            </a:xfrm>
            <a:custGeom>
              <a:avLst/>
              <a:gdLst/>
              <a:ahLst/>
              <a:cxnLst/>
              <a:rect l="l" t="t" r="r" b="b"/>
              <a:pathLst>
                <a:path w="6717" h="2292" extrusionOk="0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3" name="Google Shape;1422;p45">
              <a:extLst>
                <a:ext uri="{FF2B5EF4-FFF2-40B4-BE49-F238E27FC236}">
                  <a16:creationId xmlns:a16="http://schemas.microsoft.com/office/drawing/2014/main" id="{338558F1-8D14-F1DF-40B8-293149975A8D}"/>
                </a:ext>
              </a:extLst>
            </p:cNvPr>
            <p:cNvSpPr/>
            <p:nvPr/>
          </p:nvSpPr>
          <p:spPr>
            <a:xfrm>
              <a:off x="4285896" y="5181155"/>
              <a:ext cx="126658" cy="315699"/>
            </a:xfrm>
            <a:custGeom>
              <a:avLst/>
              <a:gdLst/>
              <a:ahLst/>
              <a:cxnLst/>
              <a:rect l="l" t="t" r="r" b="b"/>
              <a:pathLst>
                <a:path w="2676" h="6670" extrusionOk="0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44" name="Google Shape;1423;p45">
              <a:extLst>
                <a:ext uri="{FF2B5EF4-FFF2-40B4-BE49-F238E27FC236}">
                  <a16:creationId xmlns:a16="http://schemas.microsoft.com/office/drawing/2014/main" id="{8D4E34E1-ADE3-5E6D-3E88-93818D50FDE2}"/>
                </a:ext>
              </a:extLst>
            </p:cNvPr>
            <p:cNvSpPr/>
            <p:nvPr/>
          </p:nvSpPr>
          <p:spPr>
            <a:xfrm>
              <a:off x="3985342" y="5154129"/>
              <a:ext cx="321285" cy="322420"/>
            </a:xfrm>
            <a:custGeom>
              <a:avLst/>
              <a:gdLst/>
              <a:ahLst/>
              <a:cxnLst/>
              <a:rect l="l" t="t" r="r" b="b"/>
              <a:pathLst>
                <a:path w="6788" h="6812" extrusionOk="0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6" name="Google Shape;1425;p45">
              <a:extLst>
                <a:ext uri="{FF2B5EF4-FFF2-40B4-BE49-F238E27FC236}">
                  <a16:creationId xmlns:a16="http://schemas.microsoft.com/office/drawing/2014/main" id="{A9EDEE79-B756-7CBB-40D4-BF932D34E6AE}"/>
                </a:ext>
              </a:extLst>
            </p:cNvPr>
            <p:cNvSpPr/>
            <p:nvPr/>
          </p:nvSpPr>
          <p:spPr>
            <a:xfrm>
              <a:off x="8186484" y="5990112"/>
              <a:ext cx="197325" cy="131960"/>
            </a:xfrm>
            <a:custGeom>
              <a:avLst/>
              <a:gdLst/>
              <a:ahLst/>
              <a:cxnLst/>
              <a:rect l="l" t="t" r="r" b="b"/>
              <a:pathLst>
                <a:path w="4169" h="2788" extrusionOk="0">
                  <a:moveTo>
                    <a:pt x="2722" y="0"/>
                  </a:moveTo>
                  <a:cubicBezTo>
                    <a:pt x="2681" y="0"/>
                    <a:pt x="2638" y="8"/>
                    <a:pt x="2596" y="25"/>
                  </a:cubicBezTo>
                  <a:cubicBezTo>
                    <a:pt x="2477" y="72"/>
                    <a:pt x="2406" y="192"/>
                    <a:pt x="2406" y="334"/>
                  </a:cubicBezTo>
                  <a:lnTo>
                    <a:pt x="2406" y="620"/>
                  </a:lnTo>
                  <a:lnTo>
                    <a:pt x="1263" y="620"/>
                  </a:lnTo>
                  <a:cubicBezTo>
                    <a:pt x="572" y="620"/>
                    <a:pt x="0" y="1192"/>
                    <a:pt x="0" y="1882"/>
                  </a:cubicBezTo>
                  <a:lnTo>
                    <a:pt x="0" y="2287"/>
                  </a:lnTo>
                  <a:lnTo>
                    <a:pt x="24" y="2359"/>
                  </a:lnTo>
                  <a:cubicBezTo>
                    <a:pt x="143" y="2311"/>
                    <a:pt x="262" y="2287"/>
                    <a:pt x="382" y="2287"/>
                  </a:cubicBezTo>
                  <a:cubicBezTo>
                    <a:pt x="620" y="2287"/>
                    <a:pt x="858" y="2382"/>
                    <a:pt x="1048" y="2549"/>
                  </a:cubicBezTo>
                  <a:lnTo>
                    <a:pt x="1263" y="2787"/>
                  </a:lnTo>
                  <a:lnTo>
                    <a:pt x="1263" y="1882"/>
                  </a:lnTo>
                  <a:lnTo>
                    <a:pt x="2406" y="1882"/>
                  </a:lnTo>
                  <a:lnTo>
                    <a:pt x="2406" y="2192"/>
                  </a:lnTo>
                  <a:cubicBezTo>
                    <a:pt x="2406" y="2311"/>
                    <a:pt x="2477" y="2430"/>
                    <a:pt x="2596" y="2478"/>
                  </a:cubicBezTo>
                  <a:cubicBezTo>
                    <a:pt x="2644" y="2501"/>
                    <a:pt x="2692" y="2501"/>
                    <a:pt x="2739" y="2501"/>
                  </a:cubicBezTo>
                  <a:cubicBezTo>
                    <a:pt x="2811" y="2501"/>
                    <a:pt x="2882" y="2478"/>
                    <a:pt x="2930" y="2430"/>
                  </a:cubicBezTo>
                  <a:lnTo>
                    <a:pt x="4001" y="1525"/>
                  </a:lnTo>
                  <a:cubicBezTo>
                    <a:pt x="4168" y="1406"/>
                    <a:pt x="4168" y="1168"/>
                    <a:pt x="4001" y="1049"/>
                  </a:cubicBezTo>
                  <a:lnTo>
                    <a:pt x="4001" y="1001"/>
                  </a:lnTo>
                  <a:lnTo>
                    <a:pt x="2930" y="72"/>
                  </a:lnTo>
                  <a:cubicBezTo>
                    <a:pt x="2868" y="26"/>
                    <a:pt x="2797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7" name="Google Shape;1426;p45">
              <a:extLst>
                <a:ext uri="{FF2B5EF4-FFF2-40B4-BE49-F238E27FC236}">
                  <a16:creationId xmlns:a16="http://schemas.microsoft.com/office/drawing/2014/main" id="{C83DDCC1-4B39-CB1A-215F-014770ABE869}"/>
                </a:ext>
              </a:extLst>
            </p:cNvPr>
            <p:cNvSpPr/>
            <p:nvPr/>
          </p:nvSpPr>
          <p:spPr>
            <a:xfrm>
              <a:off x="7870878" y="5988975"/>
              <a:ext cx="197276" cy="129687"/>
            </a:xfrm>
            <a:custGeom>
              <a:avLst/>
              <a:gdLst/>
              <a:ahLst/>
              <a:cxnLst/>
              <a:rect l="l" t="t" r="r" b="b"/>
              <a:pathLst>
                <a:path w="4168" h="2740" extrusionOk="0">
                  <a:moveTo>
                    <a:pt x="1447" y="0"/>
                  </a:moveTo>
                  <a:cubicBezTo>
                    <a:pt x="1372" y="0"/>
                    <a:pt x="1300" y="26"/>
                    <a:pt x="1239" y="73"/>
                  </a:cubicBezTo>
                  <a:lnTo>
                    <a:pt x="167" y="1001"/>
                  </a:lnTo>
                  <a:cubicBezTo>
                    <a:pt x="0" y="1120"/>
                    <a:pt x="0" y="1359"/>
                    <a:pt x="167" y="1478"/>
                  </a:cubicBezTo>
                  <a:lnTo>
                    <a:pt x="1239" y="2383"/>
                  </a:lnTo>
                  <a:cubicBezTo>
                    <a:pt x="1286" y="2430"/>
                    <a:pt x="1358" y="2454"/>
                    <a:pt x="1453" y="2454"/>
                  </a:cubicBezTo>
                  <a:cubicBezTo>
                    <a:pt x="1477" y="2454"/>
                    <a:pt x="1525" y="2454"/>
                    <a:pt x="1572" y="2430"/>
                  </a:cubicBezTo>
                  <a:cubicBezTo>
                    <a:pt x="1691" y="2383"/>
                    <a:pt x="1763" y="2264"/>
                    <a:pt x="1763" y="2144"/>
                  </a:cubicBezTo>
                  <a:lnTo>
                    <a:pt x="1763" y="1835"/>
                  </a:lnTo>
                  <a:lnTo>
                    <a:pt x="2906" y="1835"/>
                  </a:lnTo>
                  <a:lnTo>
                    <a:pt x="2906" y="2740"/>
                  </a:lnTo>
                  <a:lnTo>
                    <a:pt x="3120" y="2525"/>
                  </a:lnTo>
                  <a:cubicBezTo>
                    <a:pt x="3311" y="2335"/>
                    <a:pt x="3549" y="2240"/>
                    <a:pt x="3787" y="2240"/>
                  </a:cubicBezTo>
                  <a:lnTo>
                    <a:pt x="3787" y="2287"/>
                  </a:lnTo>
                  <a:cubicBezTo>
                    <a:pt x="3906" y="2287"/>
                    <a:pt x="4025" y="2311"/>
                    <a:pt x="4144" y="2359"/>
                  </a:cubicBezTo>
                  <a:lnTo>
                    <a:pt x="4168" y="2287"/>
                  </a:lnTo>
                  <a:lnTo>
                    <a:pt x="4168" y="1883"/>
                  </a:lnTo>
                  <a:cubicBezTo>
                    <a:pt x="4168" y="1192"/>
                    <a:pt x="3596" y="620"/>
                    <a:pt x="2906" y="620"/>
                  </a:cubicBezTo>
                  <a:lnTo>
                    <a:pt x="1763" y="620"/>
                  </a:lnTo>
                  <a:lnTo>
                    <a:pt x="1763" y="335"/>
                  </a:lnTo>
                  <a:cubicBezTo>
                    <a:pt x="1763" y="192"/>
                    <a:pt x="1691" y="73"/>
                    <a:pt x="1572" y="25"/>
                  </a:cubicBezTo>
                  <a:cubicBezTo>
                    <a:pt x="1530" y="8"/>
                    <a:pt x="1488" y="0"/>
                    <a:pt x="1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8" name="Google Shape;1427;p45">
              <a:extLst>
                <a:ext uri="{FF2B5EF4-FFF2-40B4-BE49-F238E27FC236}">
                  <a16:creationId xmlns:a16="http://schemas.microsoft.com/office/drawing/2014/main" id="{26716B31-5428-0DAC-7496-535042D92BFC}"/>
                </a:ext>
              </a:extLst>
            </p:cNvPr>
            <p:cNvSpPr/>
            <p:nvPr/>
          </p:nvSpPr>
          <p:spPr>
            <a:xfrm>
              <a:off x="8068109" y="5882764"/>
              <a:ext cx="119558" cy="191976"/>
            </a:xfrm>
            <a:custGeom>
              <a:avLst/>
              <a:gdLst/>
              <a:ahLst/>
              <a:cxnLst/>
              <a:rect l="l" t="t" r="r" b="b"/>
              <a:pathLst>
                <a:path w="2526" h="4056" extrusionOk="0">
                  <a:moveTo>
                    <a:pt x="1278" y="1"/>
                  </a:moveTo>
                  <a:cubicBezTo>
                    <a:pt x="1186" y="1"/>
                    <a:pt x="1096" y="42"/>
                    <a:pt x="1049" y="126"/>
                  </a:cubicBezTo>
                  <a:lnTo>
                    <a:pt x="96" y="1197"/>
                  </a:lnTo>
                  <a:cubicBezTo>
                    <a:pt x="25" y="1293"/>
                    <a:pt x="1" y="1412"/>
                    <a:pt x="49" y="1531"/>
                  </a:cubicBezTo>
                  <a:cubicBezTo>
                    <a:pt x="96" y="1650"/>
                    <a:pt x="215" y="1721"/>
                    <a:pt x="358" y="1721"/>
                  </a:cubicBezTo>
                  <a:lnTo>
                    <a:pt x="644" y="1721"/>
                  </a:lnTo>
                  <a:lnTo>
                    <a:pt x="644" y="4055"/>
                  </a:lnTo>
                  <a:cubicBezTo>
                    <a:pt x="715" y="4055"/>
                    <a:pt x="787" y="4031"/>
                    <a:pt x="858" y="4031"/>
                  </a:cubicBezTo>
                  <a:lnTo>
                    <a:pt x="1668" y="4031"/>
                  </a:lnTo>
                  <a:cubicBezTo>
                    <a:pt x="1739" y="4031"/>
                    <a:pt x="1811" y="4031"/>
                    <a:pt x="1882" y="4055"/>
                  </a:cubicBezTo>
                  <a:lnTo>
                    <a:pt x="1882" y="1697"/>
                  </a:lnTo>
                  <a:lnTo>
                    <a:pt x="2168" y="1697"/>
                  </a:lnTo>
                  <a:cubicBezTo>
                    <a:pt x="2183" y="1700"/>
                    <a:pt x="2198" y="1701"/>
                    <a:pt x="2212" y="1701"/>
                  </a:cubicBezTo>
                  <a:cubicBezTo>
                    <a:pt x="2335" y="1701"/>
                    <a:pt x="2435" y="1616"/>
                    <a:pt x="2478" y="1531"/>
                  </a:cubicBezTo>
                  <a:cubicBezTo>
                    <a:pt x="2525" y="1412"/>
                    <a:pt x="2501" y="1269"/>
                    <a:pt x="2430" y="1174"/>
                  </a:cubicBezTo>
                  <a:lnTo>
                    <a:pt x="1525" y="126"/>
                  </a:lnTo>
                  <a:cubicBezTo>
                    <a:pt x="1466" y="42"/>
                    <a:pt x="1370" y="1"/>
                    <a:pt x="1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9" name="Google Shape;1428;p45">
              <a:extLst>
                <a:ext uri="{FF2B5EF4-FFF2-40B4-BE49-F238E27FC236}">
                  <a16:creationId xmlns:a16="http://schemas.microsoft.com/office/drawing/2014/main" id="{DE030595-3E0A-305B-145C-5DF0F993A9FF}"/>
                </a:ext>
              </a:extLst>
            </p:cNvPr>
            <p:cNvSpPr/>
            <p:nvPr/>
          </p:nvSpPr>
          <p:spPr>
            <a:xfrm>
              <a:off x="7983575" y="6103991"/>
              <a:ext cx="287490" cy="287442"/>
            </a:xfrm>
            <a:custGeom>
              <a:avLst/>
              <a:gdLst/>
              <a:ahLst/>
              <a:cxnLst/>
              <a:rect l="l" t="t" r="r" b="b"/>
              <a:pathLst>
                <a:path w="6074" h="6073" extrusionOk="0">
                  <a:moveTo>
                    <a:pt x="2900" y="1969"/>
                  </a:moveTo>
                  <a:cubicBezTo>
                    <a:pt x="2948" y="1969"/>
                    <a:pt x="2998" y="1971"/>
                    <a:pt x="3049" y="1977"/>
                  </a:cubicBezTo>
                  <a:cubicBezTo>
                    <a:pt x="3089" y="1972"/>
                    <a:pt x="3128" y="1970"/>
                    <a:pt x="3167" y="1970"/>
                  </a:cubicBezTo>
                  <a:cubicBezTo>
                    <a:pt x="3733" y="1970"/>
                    <a:pt x="4192" y="2445"/>
                    <a:pt x="4192" y="3025"/>
                  </a:cubicBezTo>
                  <a:cubicBezTo>
                    <a:pt x="4192" y="3604"/>
                    <a:pt x="3733" y="4079"/>
                    <a:pt x="3167" y="4079"/>
                  </a:cubicBezTo>
                  <a:cubicBezTo>
                    <a:pt x="3128" y="4079"/>
                    <a:pt x="3089" y="4077"/>
                    <a:pt x="3049" y="4072"/>
                  </a:cubicBezTo>
                  <a:cubicBezTo>
                    <a:pt x="2998" y="4078"/>
                    <a:pt x="2948" y="4081"/>
                    <a:pt x="2900" y="4081"/>
                  </a:cubicBezTo>
                  <a:cubicBezTo>
                    <a:pt x="1551" y="4081"/>
                    <a:pt x="1551" y="1969"/>
                    <a:pt x="2900" y="1969"/>
                  </a:cubicBezTo>
                  <a:close/>
                  <a:moveTo>
                    <a:pt x="2620" y="0"/>
                  </a:moveTo>
                  <a:cubicBezTo>
                    <a:pt x="2454" y="0"/>
                    <a:pt x="2311" y="119"/>
                    <a:pt x="2311" y="286"/>
                  </a:cubicBezTo>
                  <a:lnTo>
                    <a:pt x="2311" y="405"/>
                  </a:lnTo>
                  <a:cubicBezTo>
                    <a:pt x="2097" y="453"/>
                    <a:pt x="1906" y="548"/>
                    <a:pt x="1716" y="643"/>
                  </a:cubicBezTo>
                  <a:lnTo>
                    <a:pt x="1644" y="572"/>
                  </a:lnTo>
                  <a:cubicBezTo>
                    <a:pt x="1596" y="524"/>
                    <a:pt x="1501" y="477"/>
                    <a:pt x="1430" y="477"/>
                  </a:cubicBezTo>
                  <a:cubicBezTo>
                    <a:pt x="1335" y="477"/>
                    <a:pt x="1263" y="500"/>
                    <a:pt x="1192" y="572"/>
                  </a:cubicBezTo>
                  <a:lnTo>
                    <a:pt x="596" y="1167"/>
                  </a:lnTo>
                  <a:cubicBezTo>
                    <a:pt x="549" y="1215"/>
                    <a:pt x="525" y="1310"/>
                    <a:pt x="525" y="1381"/>
                  </a:cubicBezTo>
                  <a:cubicBezTo>
                    <a:pt x="525" y="1477"/>
                    <a:pt x="549" y="1548"/>
                    <a:pt x="596" y="1620"/>
                  </a:cubicBezTo>
                  <a:lnTo>
                    <a:pt x="668" y="1691"/>
                  </a:lnTo>
                  <a:cubicBezTo>
                    <a:pt x="572" y="1882"/>
                    <a:pt x="477" y="2072"/>
                    <a:pt x="430" y="2286"/>
                  </a:cubicBezTo>
                  <a:lnTo>
                    <a:pt x="334" y="2286"/>
                  </a:lnTo>
                  <a:cubicBezTo>
                    <a:pt x="144" y="2286"/>
                    <a:pt x="25" y="2429"/>
                    <a:pt x="1" y="2596"/>
                  </a:cubicBezTo>
                  <a:lnTo>
                    <a:pt x="1" y="3430"/>
                  </a:lnTo>
                  <a:cubicBezTo>
                    <a:pt x="25" y="3596"/>
                    <a:pt x="144" y="3739"/>
                    <a:pt x="334" y="3739"/>
                  </a:cubicBezTo>
                  <a:lnTo>
                    <a:pt x="430" y="3739"/>
                  </a:lnTo>
                  <a:cubicBezTo>
                    <a:pt x="477" y="3953"/>
                    <a:pt x="572" y="4144"/>
                    <a:pt x="668" y="4334"/>
                  </a:cubicBezTo>
                  <a:lnTo>
                    <a:pt x="596" y="4406"/>
                  </a:lnTo>
                  <a:cubicBezTo>
                    <a:pt x="549" y="4477"/>
                    <a:pt x="525" y="4549"/>
                    <a:pt x="525" y="4644"/>
                  </a:cubicBezTo>
                  <a:cubicBezTo>
                    <a:pt x="525" y="4715"/>
                    <a:pt x="549" y="4787"/>
                    <a:pt x="596" y="4858"/>
                  </a:cubicBezTo>
                  <a:lnTo>
                    <a:pt x="1192" y="5454"/>
                  </a:lnTo>
                  <a:cubicBezTo>
                    <a:pt x="1263" y="5501"/>
                    <a:pt x="1335" y="5549"/>
                    <a:pt x="1430" y="5549"/>
                  </a:cubicBezTo>
                  <a:cubicBezTo>
                    <a:pt x="1501" y="5549"/>
                    <a:pt x="1596" y="5501"/>
                    <a:pt x="1644" y="5454"/>
                  </a:cubicBezTo>
                  <a:lnTo>
                    <a:pt x="1716" y="5382"/>
                  </a:lnTo>
                  <a:cubicBezTo>
                    <a:pt x="1906" y="5478"/>
                    <a:pt x="2097" y="5573"/>
                    <a:pt x="2311" y="5620"/>
                  </a:cubicBezTo>
                  <a:lnTo>
                    <a:pt x="2311" y="5763"/>
                  </a:lnTo>
                  <a:cubicBezTo>
                    <a:pt x="2311" y="5930"/>
                    <a:pt x="2454" y="6073"/>
                    <a:pt x="2620" y="6073"/>
                  </a:cubicBezTo>
                  <a:lnTo>
                    <a:pt x="3454" y="6073"/>
                  </a:lnTo>
                  <a:cubicBezTo>
                    <a:pt x="3645" y="6073"/>
                    <a:pt x="3787" y="5930"/>
                    <a:pt x="3764" y="5763"/>
                  </a:cubicBezTo>
                  <a:lnTo>
                    <a:pt x="3764" y="5644"/>
                  </a:lnTo>
                  <a:cubicBezTo>
                    <a:pt x="3978" y="5597"/>
                    <a:pt x="4192" y="5501"/>
                    <a:pt x="4359" y="5406"/>
                  </a:cubicBezTo>
                  <a:lnTo>
                    <a:pt x="4430" y="5478"/>
                  </a:lnTo>
                  <a:cubicBezTo>
                    <a:pt x="4502" y="5525"/>
                    <a:pt x="4573" y="5573"/>
                    <a:pt x="4669" y="5573"/>
                  </a:cubicBezTo>
                  <a:cubicBezTo>
                    <a:pt x="4740" y="5573"/>
                    <a:pt x="4835" y="5525"/>
                    <a:pt x="4883" y="5478"/>
                  </a:cubicBezTo>
                  <a:lnTo>
                    <a:pt x="5478" y="4882"/>
                  </a:lnTo>
                  <a:cubicBezTo>
                    <a:pt x="5526" y="4811"/>
                    <a:pt x="5573" y="4739"/>
                    <a:pt x="5573" y="4644"/>
                  </a:cubicBezTo>
                  <a:cubicBezTo>
                    <a:pt x="5573" y="4573"/>
                    <a:pt x="5550" y="4501"/>
                    <a:pt x="5478" y="4430"/>
                  </a:cubicBezTo>
                  <a:lnTo>
                    <a:pt x="5407" y="4358"/>
                  </a:lnTo>
                  <a:cubicBezTo>
                    <a:pt x="5526" y="4168"/>
                    <a:pt x="5597" y="3977"/>
                    <a:pt x="5669" y="3763"/>
                  </a:cubicBezTo>
                  <a:lnTo>
                    <a:pt x="5764" y="3763"/>
                  </a:lnTo>
                  <a:cubicBezTo>
                    <a:pt x="5931" y="3763"/>
                    <a:pt x="6074" y="3620"/>
                    <a:pt x="6074" y="3453"/>
                  </a:cubicBezTo>
                  <a:lnTo>
                    <a:pt x="6074" y="2596"/>
                  </a:lnTo>
                  <a:cubicBezTo>
                    <a:pt x="6074" y="2429"/>
                    <a:pt x="5931" y="2286"/>
                    <a:pt x="5764" y="2286"/>
                  </a:cubicBezTo>
                  <a:lnTo>
                    <a:pt x="5669" y="2286"/>
                  </a:lnTo>
                  <a:cubicBezTo>
                    <a:pt x="5597" y="2072"/>
                    <a:pt x="5526" y="1882"/>
                    <a:pt x="5407" y="1691"/>
                  </a:cubicBezTo>
                  <a:lnTo>
                    <a:pt x="5478" y="1620"/>
                  </a:lnTo>
                  <a:cubicBezTo>
                    <a:pt x="5550" y="1548"/>
                    <a:pt x="5573" y="1477"/>
                    <a:pt x="5573" y="1405"/>
                  </a:cubicBezTo>
                  <a:cubicBezTo>
                    <a:pt x="5573" y="1310"/>
                    <a:pt x="5526" y="1239"/>
                    <a:pt x="5478" y="1167"/>
                  </a:cubicBezTo>
                  <a:lnTo>
                    <a:pt x="4883" y="572"/>
                  </a:lnTo>
                  <a:cubicBezTo>
                    <a:pt x="4835" y="524"/>
                    <a:pt x="4740" y="477"/>
                    <a:pt x="4669" y="477"/>
                  </a:cubicBezTo>
                  <a:cubicBezTo>
                    <a:pt x="4573" y="477"/>
                    <a:pt x="4502" y="524"/>
                    <a:pt x="4430" y="572"/>
                  </a:cubicBezTo>
                  <a:lnTo>
                    <a:pt x="4359" y="643"/>
                  </a:lnTo>
                  <a:cubicBezTo>
                    <a:pt x="4192" y="548"/>
                    <a:pt x="3978" y="453"/>
                    <a:pt x="3764" y="405"/>
                  </a:cubicBezTo>
                  <a:lnTo>
                    <a:pt x="3764" y="286"/>
                  </a:lnTo>
                  <a:cubicBezTo>
                    <a:pt x="3787" y="119"/>
                    <a:pt x="3645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28" name="Google Shape;1430;p45">
              <a:extLst>
                <a:ext uri="{FF2B5EF4-FFF2-40B4-BE49-F238E27FC236}">
                  <a16:creationId xmlns:a16="http://schemas.microsoft.com/office/drawing/2014/main" id="{D3422B6E-09E7-2E23-BD54-FE5434984FD9}"/>
                </a:ext>
              </a:extLst>
            </p:cNvPr>
            <p:cNvSpPr/>
            <p:nvPr/>
          </p:nvSpPr>
          <p:spPr>
            <a:xfrm>
              <a:off x="8212416" y="4434866"/>
              <a:ext cx="68773" cy="81220"/>
            </a:xfrm>
            <a:custGeom>
              <a:avLst/>
              <a:gdLst/>
              <a:ahLst/>
              <a:cxnLst/>
              <a:rect l="l" t="t" r="r" b="b"/>
              <a:pathLst>
                <a:path w="1453" h="1716" extrusionOk="0">
                  <a:moveTo>
                    <a:pt x="0" y="1"/>
                  </a:moveTo>
                  <a:lnTo>
                    <a:pt x="0" y="1715"/>
                  </a:lnTo>
                  <a:cubicBezTo>
                    <a:pt x="238" y="1692"/>
                    <a:pt x="476" y="1644"/>
                    <a:pt x="738" y="1573"/>
                  </a:cubicBezTo>
                  <a:cubicBezTo>
                    <a:pt x="1167" y="1477"/>
                    <a:pt x="1453" y="1096"/>
                    <a:pt x="1453" y="668"/>
                  </a:cubicBezTo>
                  <a:lnTo>
                    <a:pt x="1453" y="406"/>
                  </a:lnTo>
                  <a:cubicBezTo>
                    <a:pt x="1453" y="168"/>
                    <a:pt x="1262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29" name="Google Shape;1431;p45">
              <a:extLst>
                <a:ext uri="{FF2B5EF4-FFF2-40B4-BE49-F238E27FC236}">
                  <a16:creationId xmlns:a16="http://schemas.microsoft.com/office/drawing/2014/main" id="{E760C422-3BA2-EF0D-7FDC-869783F00EE0}"/>
                </a:ext>
              </a:extLst>
            </p:cNvPr>
            <p:cNvSpPr/>
            <p:nvPr/>
          </p:nvSpPr>
          <p:spPr>
            <a:xfrm>
              <a:off x="7973441" y="4434866"/>
              <a:ext cx="69908" cy="82356"/>
            </a:xfrm>
            <a:custGeom>
              <a:avLst/>
              <a:gdLst/>
              <a:ahLst/>
              <a:cxnLst/>
              <a:rect l="l" t="t" r="r" b="b"/>
              <a:pathLst>
                <a:path w="1477" h="1740" extrusionOk="0">
                  <a:moveTo>
                    <a:pt x="429" y="1"/>
                  </a:moveTo>
                  <a:cubicBezTo>
                    <a:pt x="191" y="1"/>
                    <a:pt x="0" y="168"/>
                    <a:pt x="0" y="406"/>
                  </a:cubicBezTo>
                  <a:lnTo>
                    <a:pt x="0" y="668"/>
                  </a:lnTo>
                  <a:cubicBezTo>
                    <a:pt x="0" y="1096"/>
                    <a:pt x="310" y="1477"/>
                    <a:pt x="739" y="1573"/>
                  </a:cubicBezTo>
                  <a:cubicBezTo>
                    <a:pt x="977" y="1644"/>
                    <a:pt x="1215" y="1692"/>
                    <a:pt x="1477" y="1739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0" name="Google Shape;1432;p45">
              <a:extLst>
                <a:ext uri="{FF2B5EF4-FFF2-40B4-BE49-F238E27FC236}">
                  <a16:creationId xmlns:a16="http://schemas.microsoft.com/office/drawing/2014/main" id="{FE2DEA3D-C0E4-9F30-B926-CD7C5039EEF6}"/>
                </a:ext>
              </a:extLst>
            </p:cNvPr>
            <p:cNvSpPr/>
            <p:nvPr/>
          </p:nvSpPr>
          <p:spPr>
            <a:xfrm>
              <a:off x="8062470" y="4375134"/>
              <a:ext cx="129687" cy="148856"/>
            </a:xfrm>
            <a:custGeom>
              <a:avLst/>
              <a:gdLst/>
              <a:ahLst/>
              <a:cxnLst/>
              <a:rect l="l" t="t" r="r" b="b"/>
              <a:pathLst>
                <a:path w="2740" h="3145" extrusionOk="0">
                  <a:moveTo>
                    <a:pt x="2001" y="620"/>
                  </a:moveTo>
                  <a:cubicBezTo>
                    <a:pt x="2049" y="620"/>
                    <a:pt x="2096" y="667"/>
                    <a:pt x="2096" y="739"/>
                  </a:cubicBezTo>
                  <a:lnTo>
                    <a:pt x="2096" y="1263"/>
                  </a:lnTo>
                  <a:lnTo>
                    <a:pt x="644" y="1263"/>
                  </a:lnTo>
                  <a:lnTo>
                    <a:pt x="644" y="739"/>
                  </a:lnTo>
                  <a:cubicBezTo>
                    <a:pt x="644" y="667"/>
                    <a:pt x="691" y="620"/>
                    <a:pt x="739" y="620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1263"/>
                  </a:lnTo>
                  <a:lnTo>
                    <a:pt x="215" y="1263"/>
                  </a:lnTo>
                  <a:lnTo>
                    <a:pt x="215" y="3073"/>
                  </a:lnTo>
                  <a:cubicBezTo>
                    <a:pt x="596" y="3120"/>
                    <a:pt x="983" y="3144"/>
                    <a:pt x="1370" y="3144"/>
                  </a:cubicBezTo>
                  <a:cubicBezTo>
                    <a:pt x="1757" y="3144"/>
                    <a:pt x="2144" y="3120"/>
                    <a:pt x="2525" y="3073"/>
                  </a:cubicBezTo>
                  <a:lnTo>
                    <a:pt x="2525" y="1263"/>
                  </a:lnTo>
                  <a:lnTo>
                    <a:pt x="2739" y="1263"/>
                  </a:lnTo>
                  <a:lnTo>
                    <a:pt x="2739" y="739"/>
                  </a:lnTo>
                  <a:cubicBezTo>
                    <a:pt x="2739" y="334"/>
                    <a:pt x="2406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1" name="Google Shape;1433;p45">
              <a:extLst>
                <a:ext uri="{FF2B5EF4-FFF2-40B4-BE49-F238E27FC236}">
                  <a16:creationId xmlns:a16="http://schemas.microsoft.com/office/drawing/2014/main" id="{53C1BBAE-2CAF-0B6A-2B4A-3C137234607A}"/>
                </a:ext>
              </a:extLst>
            </p:cNvPr>
            <p:cNvSpPr/>
            <p:nvPr/>
          </p:nvSpPr>
          <p:spPr>
            <a:xfrm>
              <a:off x="7983569" y="4531802"/>
              <a:ext cx="287490" cy="110566"/>
            </a:xfrm>
            <a:custGeom>
              <a:avLst/>
              <a:gdLst/>
              <a:ahLst/>
              <a:cxnLst/>
              <a:rect l="l" t="t" r="r" b="b"/>
              <a:pathLst>
                <a:path w="6074" h="2336" extrusionOk="0">
                  <a:moveTo>
                    <a:pt x="1" y="1"/>
                  </a:moveTo>
                  <a:lnTo>
                    <a:pt x="1" y="1620"/>
                  </a:lnTo>
                  <a:cubicBezTo>
                    <a:pt x="1" y="2011"/>
                    <a:pt x="312" y="2336"/>
                    <a:pt x="698" y="2336"/>
                  </a:cubicBezTo>
                  <a:cubicBezTo>
                    <a:pt x="712" y="2336"/>
                    <a:pt x="725" y="2335"/>
                    <a:pt x="739" y="2335"/>
                  </a:cubicBezTo>
                  <a:lnTo>
                    <a:pt x="5335" y="2335"/>
                  </a:lnTo>
                  <a:cubicBezTo>
                    <a:pt x="5349" y="2335"/>
                    <a:pt x="5362" y="2336"/>
                    <a:pt x="5376" y="2336"/>
                  </a:cubicBezTo>
                  <a:cubicBezTo>
                    <a:pt x="5762" y="2336"/>
                    <a:pt x="6073" y="2011"/>
                    <a:pt x="6073" y="1620"/>
                  </a:cubicBezTo>
                  <a:lnTo>
                    <a:pt x="6073" y="1"/>
                  </a:lnTo>
                  <a:cubicBezTo>
                    <a:pt x="5954" y="72"/>
                    <a:pt x="5835" y="120"/>
                    <a:pt x="5716" y="144"/>
                  </a:cubicBezTo>
                  <a:cubicBezTo>
                    <a:pt x="5407" y="215"/>
                    <a:pt x="5121" y="287"/>
                    <a:pt x="4811" y="310"/>
                  </a:cubicBezTo>
                  <a:lnTo>
                    <a:pt x="4835" y="334"/>
                  </a:lnTo>
                  <a:lnTo>
                    <a:pt x="4835" y="572"/>
                  </a:lnTo>
                  <a:cubicBezTo>
                    <a:pt x="4847" y="799"/>
                    <a:pt x="4674" y="912"/>
                    <a:pt x="4505" y="912"/>
                  </a:cubicBezTo>
                  <a:cubicBezTo>
                    <a:pt x="4335" y="912"/>
                    <a:pt x="4168" y="799"/>
                    <a:pt x="4192" y="572"/>
                  </a:cubicBezTo>
                  <a:lnTo>
                    <a:pt x="4192" y="406"/>
                  </a:lnTo>
                  <a:cubicBezTo>
                    <a:pt x="3811" y="453"/>
                    <a:pt x="3430" y="453"/>
                    <a:pt x="3049" y="453"/>
                  </a:cubicBezTo>
                  <a:cubicBezTo>
                    <a:pt x="2668" y="453"/>
                    <a:pt x="2263" y="453"/>
                    <a:pt x="1882" y="406"/>
                  </a:cubicBezTo>
                  <a:lnTo>
                    <a:pt x="1882" y="572"/>
                  </a:lnTo>
                  <a:cubicBezTo>
                    <a:pt x="1906" y="799"/>
                    <a:pt x="1739" y="912"/>
                    <a:pt x="1573" y="912"/>
                  </a:cubicBezTo>
                  <a:cubicBezTo>
                    <a:pt x="1406" y="912"/>
                    <a:pt x="1239" y="799"/>
                    <a:pt x="1263" y="572"/>
                  </a:cubicBezTo>
                  <a:lnTo>
                    <a:pt x="1263" y="334"/>
                  </a:lnTo>
                  <a:cubicBezTo>
                    <a:pt x="977" y="287"/>
                    <a:pt x="668" y="215"/>
                    <a:pt x="382" y="144"/>
                  </a:cubicBezTo>
                  <a:cubicBezTo>
                    <a:pt x="239" y="120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2" name="Google Shape;1434;p45">
              <a:extLst>
                <a:ext uri="{FF2B5EF4-FFF2-40B4-BE49-F238E27FC236}">
                  <a16:creationId xmlns:a16="http://schemas.microsoft.com/office/drawing/2014/main" id="{317890EC-E7DB-624B-B2A3-57D5892C2207}"/>
                </a:ext>
              </a:extLst>
            </p:cNvPr>
            <p:cNvSpPr/>
            <p:nvPr/>
          </p:nvSpPr>
          <p:spPr>
            <a:xfrm>
              <a:off x="8300310" y="4484043"/>
              <a:ext cx="82356" cy="109240"/>
            </a:xfrm>
            <a:custGeom>
              <a:avLst/>
              <a:gdLst/>
              <a:ahLst/>
              <a:cxnLst/>
              <a:rect l="l" t="t" r="r" b="b"/>
              <a:pathLst>
                <a:path w="1740" h="2308" extrusionOk="0">
                  <a:moveTo>
                    <a:pt x="554" y="1"/>
                  </a:moveTo>
                  <a:cubicBezTo>
                    <a:pt x="305" y="1"/>
                    <a:pt x="98" y="316"/>
                    <a:pt x="334" y="534"/>
                  </a:cubicBezTo>
                  <a:lnTo>
                    <a:pt x="620" y="843"/>
                  </a:lnTo>
                  <a:lnTo>
                    <a:pt x="1" y="843"/>
                  </a:lnTo>
                  <a:lnTo>
                    <a:pt x="1" y="1462"/>
                  </a:lnTo>
                  <a:lnTo>
                    <a:pt x="620" y="1462"/>
                  </a:lnTo>
                  <a:lnTo>
                    <a:pt x="334" y="1772"/>
                  </a:lnTo>
                  <a:cubicBezTo>
                    <a:pt x="215" y="1891"/>
                    <a:pt x="215" y="2082"/>
                    <a:pt x="334" y="2201"/>
                  </a:cubicBezTo>
                  <a:cubicBezTo>
                    <a:pt x="394" y="2272"/>
                    <a:pt x="477" y="2308"/>
                    <a:pt x="560" y="2308"/>
                  </a:cubicBezTo>
                  <a:cubicBezTo>
                    <a:pt x="644" y="2308"/>
                    <a:pt x="727" y="2272"/>
                    <a:pt x="787" y="2201"/>
                  </a:cubicBezTo>
                  <a:lnTo>
                    <a:pt x="1620" y="1367"/>
                  </a:lnTo>
                  <a:cubicBezTo>
                    <a:pt x="1739" y="1248"/>
                    <a:pt x="1739" y="1057"/>
                    <a:pt x="1620" y="938"/>
                  </a:cubicBezTo>
                  <a:lnTo>
                    <a:pt x="787" y="105"/>
                  </a:lnTo>
                  <a:cubicBezTo>
                    <a:pt x="713" y="31"/>
                    <a:pt x="631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3" name="Google Shape;1435;p45">
              <a:extLst>
                <a:ext uri="{FF2B5EF4-FFF2-40B4-BE49-F238E27FC236}">
                  <a16:creationId xmlns:a16="http://schemas.microsoft.com/office/drawing/2014/main" id="{533A2210-3FFB-D42F-9DC2-893188A4BF00}"/>
                </a:ext>
              </a:extLst>
            </p:cNvPr>
            <p:cNvSpPr/>
            <p:nvPr/>
          </p:nvSpPr>
          <p:spPr>
            <a:xfrm>
              <a:off x="7872009" y="4484043"/>
              <a:ext cx="82309" cy="109524"/>
            </a:xfrm>
            <a:custGeom>
              <a:avLst/>
              <a:gdLst/>
              <a:ahLst/>
              <a:cxnLst/>
              <a:rect l="l" t="t" r="r" b="b"/>
              <a:pathLst>
                <a:path w="1739" h="2314" extrusionOk="0">
                  <a:moveTo>
                    <a:pt x="1196" y="1"/>
                  </a:moveTo>
                  <a:cubicBezTo>
                    <a:pt x="1122" y="1"/>
                    <a:pt x="1044" y="31"/>
                    <a:pt x="977" y="105"/>
                  </a:cubicBezTo>
                  <a:lnTo>
                    <a:pt x="119" y="938"/>
                  </a:lnTo>
                  <a:cubicBezTo>
                    <a:pt x="0" y="1057"/>
                    <a:pt x="0" y="1248"/>
                    <a:pt x="119" y="1367"/>
                  </a:cubicBezTo>
                  <a:lnTo>
                    <a:pt x="977" y="2224"/>
                  </a:lnTo>
                  <a:cubicBezTo>
                    <a:pt x="1024" y="2284"/>
                    <a:pt x="1102" y="2314"/>
                    <a:pt x="1182" y="2314"/>
                  </a:cubicBezTo>
                  <a:cubicBezTo>
                    <a:pt x="1262" y="2314"/>
                    <a:pt x="1346" y="2284"/>
                    <a:pt x="1405" y="2224"/>
                  </a:cubicBezTo>
                  <a:cubicBezTo>
                    <a:pt x="1524" y="2082"/>
                    <a:pt x="1524" y="1891"/>
                    <a:pt x="1405" y="1772"/>
                  </a:cubicBezTo>
                  <a:lnTo>
                    <a:pt x="1119" y="1462"/>
                  </a:lnTo>
                  <a:lnTo>
                    <a:pt x="1739" y="1462"/>
                  </a:lnTo>
                  <a:lnTo>
                    <a:pt x="1739" y="843"/>
                  </a:lnTo>
                  <a:lnTo>
                    <a:pt x="1119" y="843"/>
                  </a:lnTo>
                  <a:lnTo>
                    <a:pt x="1405" y="534"/>
                  </a:lnTo>
                  <a:cubicBezTo>
                    <a:pt x="1641" y="316"/>
                    <a:pt x="1434" y="1"/>
                    <a:pt x="1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4" name="Google Shape;1436;p45">
              <a:extLst>
                <a:ext uri="{FF2B5EF4-FFF2-40B4-BE49-F238E27FC236}">
                  <a16:creationId xmlns:a16="http://schemas.microsoft.com/office/drawing/2014/main" id="{E45B9842-6E57-E3BF-1DA9-A80468897B35}"/>
                </a:ext>
              </a:extLst>
            </p:cNvPr>
            <p:cNvSpPr/>
            <p:nvPr/>
          </p:nvSpPr>
          <p:spPr>
            <a:xfrm>
              <a:off x="8065973" y="4264947"/>
              <a:ext cx="121830" cy="80936"/>
            </a:xfrm>
            <a:custGeom>
              <a:avLst/>
              <a:gdLst/>
              <a:ahLst/>
              <a:cxnLst/>
              <a:rect l="l" t="t" r="r" b="b"/>
              <a:pathLst>
                <a:path w="2574" h="1710" extrusionOk="0">
                  <a:moveTo>
                    <a:pt x="1284" y="1"/>
                  </a:moveTo>
                  <a:cubicBezTo>
                    <a:pt x="1207" y="1"/>
                    <a:pt x="1129" y="31"/>
                    <a:pt x="1070" y="90"/>
                  </a:cubicBezTo>
                  <a:lnTo>
                    <a:pt x="236" y="947"/>
                  </a:lnTo>
                  <a:cubicBezTo>
                    <a:pt x="0" y="1165"/>
                    <a:pt x="207" y="1480"/>
                    <a:pt x="446" y="1480"/>
                  </a:cubicBezTo>
                  <a:cubicBezTo>
                    <a:pt x="520" y="1480"/>
                    <a:pt x="597" y="1450"/>
                    <a:pt x="665" y="1376"/>
                  </a:cubicBezTo>
                  <a:lnTo>
                    <a:pt x="689" y="1376"/>
                  </a:lnTo>
                  <a:lnTo>
                    <a:pt x="975" y="1090"/>
                  </a:lnTo>
                  <a:lnTo>
                    <a:pt x="975" y="1709"/>
                  </a:lnTo>
                  <a:lnTo>
                    <a:pt x="1594" y="1709"/>
                  </a:lnTo>
                  <a:lnTo>
                    <a:pt x="1594" y="1090"/>
                  </a:lnTo>
                  <a:lnTo>
                    <a:pt x="1903" y="1376"/>
                  </a:lnTo>
                  <a:cubicBezTo>
                    <a:pt x="1971" y="1450"/>
                    <a:pt x="2049" y="1480"/>
                    <a:pt x="2123" y="1480"/>
                  </a:cubicBezTo>
                  <a:cubicBezTo>
                    <a:pt x="2362" y="1480"/>
                    <a:pt x="2574" y="1165"/>
                    <a:pt x="2356" y="947"/>
                  </a:cubicBezTo>
                  <a:lnTo>
                    <a:pt x="1499" y="90"/>
                  </a:lnTo>
                  <a:cubicBezTo>
                    <a:pt x="1439" y="31"/>
                    <a:pt x="1362" y="1"/>
                    <a:pt x="1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sp>
          <p:nvSpPr>
            <p:cNvPr id="35" name="Google Shape;1437;p45">
              <a:extLst>
                <a:ext uri="{FF2B5EF4-FFF2-40B4-BE49-F238E27FC236}">
                  <a16:creationId xmlns:a16="http://schemas.microsoft.com/office/drawing/2014/main" id="{A02B8A26-FB7A-ED45-3441-F5595EAE3DB3}"/>
                </a:ext>
              </a:extLst>
            </p:cNvPr>
            <p:cNvSpPr/>
            <p:nvPr/>
          </p:nvSpPr>
          <p:spPr>
            <a:xfrm>
              <a:off x="8067062" y="4672707"/>
              <a:ext cx="121878" cy="100105"/>
            </a:xfrm>
            <a:custGeom>
              <a:avLst/>
              <a:gdLst/>
              <a:ahLst/>
              <a:cxnLst/>
              <a:rect l="l" t="t" r="r" b="b"/>
              <a:pathLst>
                <a:path w="2575" h="2115" extrusionOk="0">
                  <a:moveTo>
                    <a:pt x="975" y="1"/>
                  </a:moveTo>
                  <a:lnTo>
                    <a:pt x="975" y="1025"/>
                  </a:lnTo>
                  <a:lnTo>
                    <a:pt x="690" y="739"/>
                  </a:lnTo>
                  <a:cubicBezTo>
                    <a:pt x="617" y="666"/>
                    <a:pt x="535" y="635"/>
                    <a:pt x="458" y="635"/>
                  </a:cubicBezTo>
                  <a:cubicBezTo>
                    <a:pt x="209" y="635"/>
                    <a:pt x="1" y="955"/>
                    <a:pt x="237" y="1191"/>
                  </a:cubicBezTo>
                  <a:lnTo>
                    <a:pt x="1071" y="2025"/>
                  </a:lnTo>
                  <a:cubicBezTo>
                    <a:pt x="1130" y="2084"/>
                    <a:pt x="1214" y="2114"/>
                    <a:pt x="1297" y="2114"/>
                  </a:cubicBezTo>
                  <a:cubicBezTo>
                    <a:pt x="1380" y="2114"/>
                    <a:pt x="1464" y="2084"/>
                    <a:pt x="1523" y="2025"/>
                  </a:cubicBezTo>
                  <a:lnTo>
                    <a:pt x="2357" y="1191"/>
                  </a:lnTo>
                  <a:cubicBezTo>
                    <a:pt x="2575" y="955"/>
                    <a:pt x="2376" y="635"/>
                    <a:pt x="2133" y="635"/>
                  </a:cubicBezTo>
                  <a:cubicBezTo>
                    <a:pt x="2057" y="635"/>
                    <a:pt x="1977" y="666"/>
                    <a:pt x="1904" y="739"/>
                  </a:cubicBezTo>
                  <a:lnTo>
                    <a:pt x="1880" y="739"/>
                  </a:lnTo>
                  <a:lnTo>
                    <a:pt x="1595" y="1025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2000" dirty="0">
                <a:latin typeface="Lora" pitchFamily="2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3E5DA5-7607-8525-A0EB-2567687B80B6}"/>
                </a:ext>
              </a:extLst>
            </p:cNvPr>
            <p:cNvGrpSpPr/>
            <p:nvPr/>
          </p:nvGrpSpPr>
          <p:grpSpPr>
            <a:xfrm>
              <a:off x="3887788" y="3387428"/>
              <a:ext cx="515230" cy="504528"/>
              <a:chOff x="3887788" y="3387428"/>
              <a:chExt cx="515230" cy="504528"/>
            </a:xfrm>
          </p:grpSpPr>
          <p:sp>
            <p:nvSpPr>
              <p:cNvPr id="23" name="Google Shape;1439;p45">
                <a:extLst>
                  <a:ext uri="{FF2B5EF4-FFF2-40B4-BE49-F238E27FC236}">
                    <a16:creationId xmlns:a16="http://schemas.microsoft.com/office/drawing/2014/main" id="{4D53D5E7-6C97-0AB0-4FA3-0B5F5C72EE00}"/>
                  </a:ext>
                </a:extLst>
              </p:cNvPr>
              <p:cNvSpPr/>
              <p:nvPr/>
            </p:nvSpPr>
            <p:spPr>
              <a:xfrm>
                <a:off x="4180907" y="3455594"/>
                <a:ext cx="146607" cy="145470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073" extrusionOk="0">
                    <a:moveTo>
                      <a:pt x="429" y="1"/>
                    </a:moveTo>
                    <a:lnTo>
                      <a:pt x="0" y="430"/>
                    </a:lnTo>
                    <a:lnTo>
                      <a:pt x="2644" y="3073"/>
                    </a:lnTo>
                    <a:lnTo>
                      <a:pt x="3096" y="2644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000" dirty="0">
                  <a:latin typeface="Lora" pitchFamily="2" charset="0"/>
                </a:endParaRPr>
              </a:p>
            </p:txBody>
          </p:sp>
          <p:sp>
            <p:nvSpPr>
              <p:cNvPr id="24" name="Google Shape;1440;p45">
                <a:extLst>
                  <a:ext uri="{FF2B5EF4-FFF2-40B4-BE49-F238E27FC236}">
                    <a16:creationId xmlns:a16="http://schemas.microsoft.com/office/drawing/2014/main" id="{21F8906B-04C9-0B71-D9D4-9DDC1F831112}"/>
                  </a:ext>
                </a:extLst>
              </p:cNvPr>
              <p:cNvSpPr/>
              <p:nvPr/>
            </p:nvSpPr>
            <p:spPr>
              <a:xfrm>
                <a:off x="4222612" y="3387428"/>
                <a:ext cx="180406" cy="171932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3632" extrusionOk="0">
                    <a:moveTo>
                      <a:pt x="1763" y="0"/>
                    </a:moveTo>
                    <a:cubicBezTo>
                      <a:pt x="1281" y="0"/>
                      <a:pt x="798" y="179"/>
                      <a:pt x="429" y="536"/>
                    </a:cubicBezTo>
                    <a:lnTo>
                      <a:pt x="1" y="988"/>
                    </a:lnTo>
                    <a:lnTo>
                      <a:pt x="2644" y="3632"/>
                    </a:lnTo>
                    <a:lnTo>
                      <a:pt x="3097" y="3203"/>
                    </a:lnTo>
                    <a:cubicBezTo>
                      <a:pt x="3811" y="2465"/>
                      <a:pt x="3811" y="1274"/>
                      <a:pt x="3097" y="536"/>
                    </a:cubicBezTo>
                    <a:cubicBezTo>
                      <a:pt x="2727" y="179"/>
                      <a:pt x="2245" y="0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000" dirty="0">
                  <a:latin typeface="Lora" pitchFamily="2" charset="0"/>
                </a:endParaRPr>
              </a:p>
            </p:txBody>
          </p:sp>
          <p:sp>
            <p:nvSpPr>
              <p:cNvPr id="25" name="Google Shape;1441;p45">
                <a:extLst>
                  <a:ext uri="{FF2B5EF4-FFF2-40B4-BE49-F238E27FC236}">
                    <a16:creationId xmlns:a16="http://schemas.microsoft.com/office/drawing/2014/main" id="{37F12E36-628B-B650-2240-36466A392D5E}"/>
                  </a:ext>
                </a:extLst>
              </p:cNvPr>
              <p:cNvSpPr/>
              <p:nvPr/>
            </p:nvSpPr>
            <p:spPr>
              <a:xfrm>
                <a:off x="3923859" y="3714913"/>
                <a:ext cx="143246" cy="143197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525" y="0"/>
                    </a:moveTo>
                    <a:lnTo>
                      <a:pt x="1" y="1262"/>
                    </a:lnTo>
                    <a:lnTo>
                      <a:pt x="1763" y="3025"/>
                    </a:lnTo>
                    <a:lnTo>
                      <a:pt x="3025" y="250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000" dirty="0">
                  <a:latin typeface="Lora" pitchFamily="2" charset="0"/>
                </a:endParaRPr>
              </a:p>
            </p:txBody>
          </p:sp>
          <p:sp>
            <p:nvSpPr>
              <p:cNvPr id="26" name="Google Shape;1442;p45">
                <a:extLst>
                  <a:ext uri="{FF2B5EF4-FFF2-40B4-BE49-F238E27FC236}">
                    <a16:creationId xmlns:a16="http://schemas.microsoft.com/office/drawing/2014/main" id="{0A26985A-F0B9-A64C-77F5-5297338ABFCE}"/>
                  </a:ext>
                </a:extLst>
              </p:cNvPr>
              <p:cNvSpPr/>
              <p:nvPr/>
            </p:nvSpPr>
            <p:spPr>
              <a:xfrm>
                <a:off x="3965564" y="3496210"/>
                <a:ext cx="319107" cy="320195"/>
              </a:xfrm>
              <a:custGeom>
                <a:avLst/>
                <a:gdLst/>
                <a:ahLst/>
                <a:cxnLst/>
                <a:rect l="l" t="t" r="r" b="b"/>
                <a:pathLst>
                  <a:path w="6741" h="6764" extrusionOk="0">
                    <a:moveTo>
                      <a:pt x="4097" y="0"/>
                    </a:moveTo>
                    <a:lnTo>
                      <a:pt x="1" y="4120"/>
                    </a:lnTo>
                    <a:lnTo>
                      <a:pt x="2644" y="6764"/>
                    </a:lnTo>
                    <a:lnTo>
                      <a:pt x="6740" y="2667"/>
                    </a:ln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000" dirty="0">
                  <a:latin typeface="Lora" pitchFamily="2" charset="0"/>
                </a:endParaRPr>
              </a:p>
            </p:txBody>
          </p:sp>
          <p:sp>
            <p:nvSpPr>
              <p:cNvPr id="27" name="Google Shape;1443;p45">
                <a:extLst>
                  <a:ext uri="{FF2B5EF4-FFF2-40B4-BE49-F238E27FC236}">
                    <a16:creationId xmlns:a16="http://schemas.microsoft.com/office/drawing/2014/main" id="{2121AC9B-617A-E557-5B63-A5B60E38E48E}"/>
                  </a:ext>
                </a:extLst>
              </p:cNvPr>
              <p:cNvSpPr/>
              <p:nvPr/>
            </p:nvSpPr>
            <p:spPr>
              <a:xfrm>
                <a:off x="3887788" y="3803955"/>
                <a:ext cx="90226" cy="88001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59" extrusionOk="0">
                    <a:moveTo>
                      <a:pt x="501" y="1"/>
                    </a:moveTo>
                    <a:lnTo>
                      <a:pt x="96" y="1001"/>
                    </a:lnTo>
                    <a:cubicBezTo>
                      <a:pt x="1" y="1239"/>
                      <a:pt x="48" y="1501"/>
                      <a:pt x="239" y="1668"/>
                    </a:cubicBezTo>
                    <a:cubicBezTo>
                      <a:pt x="350" y="1795"/>
                      <a:pt x="503" y="1858"/>
                      <a:pt x="664" y="1858"/>
                    </a:cubicBezTo>
                    <a:cubicBezTo>
                      <a:pt x="744" y="1858"/>
                      <a:pt x="826" y="1842"/>
                      <a:pt x="906" y="1810"/>
                    </a:cubicBezTo>
                    <a:lnTo>
                      <a:pt x="1906" y="1406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000" dirty="0">
                  <a:latin typeface="Lora" pitchFamily="2" charset="0"/>
                </a:endParaRPr>
              </a:p>
            </p:txBody>
          </p:sp>
        </p:grpSp>
        <p:sp>
          <p:nvSpPr>
            <p:cNvPr id="22" name="Google Shape;1444;p45">
              <a:extLst>
                <a:ext uri="{FF2B5EF4-FFF2-40B4-BE49-F238E27FC236}">
                  <a16:creationId xmlns:a16="http://schemas.microsoft.com/office/drawing/2014/main" id="{C25B834A-81B7-83A5-AEEE-FFF5AACF090A}"/>
                </a:ext>
              </a:extLst>
            </p:cNvPr>
            <p:cNvSpPr txBox="1"/>
            <p:nvPr/>
          </p:nvSpPr>
          <p:spPr>
            <a:xfrm>
              <a:off x="2957469" y="1555548"/>
              <a:ext cx="6276508" cy="293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5 Steps Before Measuring Campaign ROI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833465-6123-85F1-9536-32088C244413}"/>
                </a:ext>
              </a:extLst>
            </p:cNvPr>
            <p:cNvSpPr txBox="1"/>
            <p:nvPr/>
          </p:nvSpPr>
          <p:spPr>
            <a:xfrm>
              <a:off x="8888244" y="5742624"/>
              <a:ext cx="29037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Multi-Wave Campaign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15E3E3-6C56-913A-20B6-159CBBB781A3}"/>
                </a:ext>
              </a:extLst>
            </p:cNvPr>
            <p:cNvSpPr txBox="1"/>
            <p:nvPr/>
          </p:nvSpPr>
          <p:spPr>
            <a:xfrm>
              <a:off x="386922" y="3570127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A9FFA4-8F5B-2104-919C-8E8C5E792FCA}"/>
                </a:ext>
              </a:extLst>
            </p:cNvPr>
            <p:cNvSpPr txBox="1"/>
            <p:nvPr/>
          </p:nvSpPr>
          <p:spPr>
            <a:xfrm>
              <a:off x="386922" y="5267639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F25002-004D-363A-7401-BCAFC9BCE95C}"/>
                </a:ext>
              </a:extLst>
            </p:cNvPr>
            <p:cNvSpPr txBox="1"/>
            <p:nvPr/>
          </p:nvSpPr>
          <p:spPr>
            <a:xfrm>
              <a:off x="8888244" y="6100190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41ECEC-5B3E-B858-85F0-37CB7A8532A5}"/>
                </a:ext>
              </a:extLst>
            </p:cNvPr>
            <p:cNvSpPr txBox="1"/>
            <p:nvPr/>
          </p:nvSpPr>
          <p:spPr>
            <a:xfrm>
              <a:off x="8888244" y="4461149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35989E-962C-6107-04DD-6436539029BA}"/>
                </a:ext>
              </a:extLst>
            </p:cNvPr>
            <p:cNvSpPr txBox="1"/>
            <p:nvPr/>
          </p:nvSpPr>
          <p:spPr>
            <a:xfrm>
              <a:off x="8888244" y="2822108"/>
              <a:ext cx="2954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8933204-219C-5FBD-BE9C-FA20B8C04910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83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2FB36B3-2D4C-8066-EAA9-96B9F31B6EC9}"/>
              </a:ext>
            </a:extLst>
          </p:cNvPr>
          <p:cNvGrpSpPr/>
          <p:nvPr/>
        </p:nvGrpSpPr>
        <p:grpSpPr>
          <a:xfrm>
            <a:off x="424671" y="1447268"/>
            <a:ext cx="11342072" cy="5342152"/>
            <a:chOff x="619495" y="1374201"/>
            <a:chExt cx="10050339" cy="47337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6853E9-0D0F-265D-4BFB-54646559C8DD}"/>
                </a:ext>
              </a:extLst>
            </p:cNvPr>
            <p:cNvGrpSpPr/>
            <p:nvPr/>
          </p:nvGrpSpPr>
          <p:grpSpPr>
            <a:xfrm>
              <a:off x="1939866" y="2258078"/>
              <a:ext cx="8518585" cy="3008094"/>
              <a:chOff x="1560313" y="1809850"/>
              <a:chExt cx="6201975" cy="2190050"/>
            </a:xfrm>
          </p:grpSpPr>
          <p:grpSp>
            <p:nvGrpSpPr>
              <p:cNvPr id="3" name="Google Shape;1449;p46">
                <a:extLst>
                  <a:ext uri="{FF2B5EF4-FFF2-40B4-BE49-F238E27FC236}">
                    <a16:creationId xmlns:a16="http://schemas.microsoft.com/office/drawing/2014/main" id="{D9316DF5-457C-4E42-7473-313BBC68A52B}"/>
                  </a:ext>
                </a:extLst>
              </p:cNvPr>
              <p:cNvGrpSpPr/>
              <p:nvPr/>
            </p:nvGrpSpPr>
            <p:grpSpPr>
              <a:xfrm>
                <a:off x="1897488" y="2180800"/>
                <a:ext cx="3843650" cy="664300"/>
                <a:chOff x="1653700" y="1990300"/>
                <a:chExt cx="3843650" cy="664300"/>
              </a:xfrm>
            </p:grpSpPr>
            <p:sp>
              <p:nvSpPr>
                <p:cNvPr id="23" name="Google Shape;1450;p46">
                  <a:extLst>
                    <a:ext uri="{FF2B5EF4-FFF2-40B4-BE49-F238E27FC236}">
                      <a16:creationId xmlns:a16="http://schemas.microsoft.com/office/drawing/2014/main" id="{7D5BF4CC-4703-85EA-C234-2A4D89F6ADB2}"/>
                    </a:ext>
                  </a:extLst>
                </p:cNvPr>
                <p:cNvSpPr/>
                <p:nvPr/>
              </p:nvSpPr>
              <p:spPr>
                <a:xfrm>
                  <a:off x="3574725" y="2341700"/>
                  <a:ext cx="312900" cy="312900"/>
                </a:xfrm>
                <a:prstGeom prst="mathEqual">
                  <a:avLst>
                    <a:gd name="adj1" fmla="val 23520"/>
                    <a:gd name="adj2" fmla="val 1176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4" name="Google Shape;1451;p46">
                  <a:extLst>
                    <a:ext uri="{FF2B5EF4-FFF2-40B4-BE49-F238E27FC236}">
                      <a16:creationId xmlns:a16="http://schemas.microsoft.com/office/drawing/2014/main" id="{31E0354B-1982-8D10-552B-D9B7238C8775}"/>
                    </a:ext>
                  </a:extLst>
                </p:cNvPr>
                <p:cNvSpPr/>
                <p:nvPr/>
              </p:nvSpPr>
              <p:spPr>
                <a:xfrm>
                  <a:off x="2395088" y="1990300"/>
                  <a:ext cx="312900" cy="3129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5" name="Google Shape;1452;p46">
                  <a:extLst>
                    <a:ext uri="{FF2B5EF4-FFF2-40B4-BE49-F238E27FC236}">
                      <a16:creationId xmlns:a16="http://schemas.microsoft.com/office/drawing/2014/main" id="{8248D2DE-07C2-7FC7-5879-9B68542F6902}"/>
                    </a:ext>
                  </a:extLst>
                </p:cNvPr>
                <p:cNvSpPr/>
                <p:nvPr/>
              </p:nvSpPr>
              <p:spPr>
                <a:xfrm>
                  <a:off x="1653700" y="2461400"/>
                  <a:ext cx="1804800" cy="73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6" name="Google Shape;1453;p46">
                  <a:extLst>
                    <a:ext uri="{FF2B5EF4-FFF2-40B4-BE49-F238E27FC236}">
                      <a16:creationId xmlns:a16="http://schemas.microsoft.com/office/drawing/2014/main" id="{10020D9E-9D6A-1013-840E-D59D7510B80A}"/>
                    </a:ext>
                  </a:extLst>
                </p:cNvPr>
                <p:cNvSpPr/>
                <p:nvPr/>
              </p:nvSpPr>
              <p:spPr>
                <a:xfrm>
                  <a:off x="4403438" y="2341700"/>
                  <a:ext cx="312900" cy="312900"/>
                </a:xfrm>
                <a:prstGeom prst="mathMultiply">
                  <a:avLst>
                    <a:gd name="adj1" fmla="val 2352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7" name="Google Shape;1454;p46">
                  <a:extLst>
                    <a:ext uri="{FF2B5EF4-FFF2-40B4-BE49-F238E27FC236}">
                      <a16:creationId xmlns:a16="http://schemas.microsoft.com/office/drawing/2014/main" id="{366047A0-87D1-3426-2927-D6451753B921}"/>
                    </a:ext>
                  </a:extLst>
                </p:cNvPr>
                <p:cNvSpPr/>
                <p:nvPr/>
              </p:nvSpPr>
              <p:spPr>
                <a:xfrm>
                  <a:off x="5184450" y="2341700"/>
                  <a:ext cx="312900" cy="312900"/>
                </a:xfrm>
                <a:prstGeom prst="mathEqual">
                  <a:avLst>
                    <a:gd name="adj1" fmla="val 23520"/>
                    <a:gd name="adj2" fmla="val 1176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grpSp>
            <p:nvGrpSpPr>
              <p:cNvPr id="4" name="Google Shape;1456;p46">
                <a:extLst>
                  <a:ext uri="{FF2B5EF4-FFF2-40B4-BE49-F238E27FC236}">
                    <a16:creationId xmlns:a16="http://schemas.microsoft.com/office/drawing/2014/main" id="{44F35DFA-56C8-F705-C7C8-0D91361A2147}"/>
                  </a:ext>
                </a:extLst>
              </p:cNvPr>
              <p:cNvGrpSpPr/>
              <p:nvPr/>
            </p:nvGrpSpPr>
            <p:grpSpPr>
              <a:xfrm>
                <a:off x="1560313" y="2180800"/>
                <a:ext cx="6201975" cy="1018000"/>
                <a:chOff x="1316525" y="1990300"/>
                <a:chExt cx="6201975" cy="1018000"/>
              </a:xfrm>
            </p:grpSpPr>
            <p:sp>
              <p:nvSpPr>
                <p:cNvPr id="17" name="Google Shape;1457;p46">
                  <a:extLst>
                    <a:ext uri="{FF2B5EF4-FFF2-40B4-BE49-F238E27FC236}">
                      <a16:creationId xmlns:a16="http://schemas.microsoft.com/office/drawing/2014/main" id="{5A68EE5B-0F80-CC8C-71CD-243334FF0911}"/>
                    </a:ext>
                  </a:extLst>
                </p:cNvPr>
                <p:cNvSpPr/>
                <p:nvPr/>
              </p:nvSpPr>
              <p:spPr>
                <a:xfrm>
                  <a:off x="1316525" y="1990300"/>
                  <a:ext cx="1287600" cy="31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$360</a:t>
                  </a:r>
                  <a:endParaRPr>
                    <a:solidFill>
                      <a:schemeClr val="dk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" name="Google Shape;1458;p46">
                  <a:extLst>
                    <a:ext uri="{FF2B5EF4-FFF2-40B4-BE49-F238E27FC236}">
                      <a16:creationId xmlns:a16="http://schemas.microsoft.com/office/drawing/2014/main" id="{0528A4DE-795A-CCC9-9517-E1902AED9423}"/>
                    </a:ext>
                  </a:extLst>
                </p:cNvPr>
                <p:cNvSpPr/>
                <p:nvPr/>
              </p:nvSpPr>
              <p:spPr>
                <a:xfrm>
                  <a:off x="2498950" y="1990300"/>
                  <a:ext cx="1287600" cy="31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$60</a:t>
                  </a:r>
                  <a:endParaRPr>
                    <a:solidFill>
                      <a:schemeClr val="dk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9" name="Google Shape;1459;p46">
                  <a:extLst>
                    <a:ext uri="{FF2B5EF4-FFF2-40B4-BE49-F238E27FC236}">
                      <a16:creationId xmlns:a16="http://schemas.microsoft.com/office/drawing/2014/main" id="{392C22EC-1519-1D7F-C53B-37AF2C87D109}"/>
                    </a:ext>
                  </a:extLst>
                </p:cNvPr>
                <p:cNvSpPr/>
                <p:nvPr/>
              </p:nvSpPr>
              <p:spPr>
                <a:xfrm>
                  <a:off x="4598063" y="2341700"/>
                  <a:ext cx="727800" cy="31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100</a:t>
                  </a:r>
                  <a:endParaRPr>
                    <a:solidFill>
                      <a:schemeClr val="dk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" name="Google Shape;1460;p46">
                  <a:extLst>
                    <a:ext uri="{FF2B5EF4-FFF2-40B4-BE49-F238E27FC236}">
                      <a16:creationId xmlns:a16="http://schemas.microsoft.com/office/drawing/2014/main" id="{210CE60D-AC2D-1E75-A9E8-EDC5EFA6FC11}"/>
                    </a:ext>
                  </a:extLst>
                </p:cNvPr>
                <p:cNvSpPr/>
                <p:nvPr/>
              </p:nvSpPr>
              <p:spPr>
                <a:xfrm>
                  <a:off x="1912300" y="2695400"/>
                  <a:ext cx="1287600" cy="31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$60</a:t>
                  </a:r>
                  <a:endParaRPr>
                    <a:solidFill>
                      <a:schemeClr val="dk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1" name="Google Shape;1461;p46">
                  <a:extLst>
                    <a:ext uri="{FF2B5EF4-FFF2-40B4-BE49-F238E27FC236}">
                      <a16:creationId xmlns:a16="http://schemas.microsoft.com/office/drawing/2014/main" id="{D4442D58-EDFB-8B10-3E35-9456656BFF6B}"/>
                    </a:ext>
                  </a:extLst>
                </p:cNvPr>
                <p:cNvSpPr/>
                <p:nvPr/>
              </p:nvSpPr>
              <p:spPr>
                <a:xfrm>
                  <a:off x="3738400" y="2341700"/>
                  <a:ext cx="727800" cy="31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dk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$5</a:t>
                  </a:r>
                  <a:endParaRPr>
                    <a:solidFill>
                      <a:schemeClr val="dk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2" name="Google Shape;1462;p46">
                  <a:extLst>
                    <a:ext uri="{FF2B5EF4-FFF2-40B4-BE49-F238E27FC236}">
                      <a16:creationId xmlns:a16="http://schemas.microsoft.com/office/drawing/2014/main" id="{5E2BE635-062E-2810-99D5-C3B63CE4B55D}"/>
                    </a:ext>
                  </a:extLst>
                </p:cNvPr>
                <p:cNvSpPr/>
                <p:nvPr/>
              </p:nvSpPr>
              <p:spPr>
                <a:xfrm>
                  <a:off x="5675300" y="2086400"/>
                  <a:ext cx="1843200" cy="8235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lt1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500%</a:t>
                  </a:r>
                  <a:endParaRPr sz="2400" b="1" dirty="0">
                    <a:solidFill>
                      <a:schemeClr val="lt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cxnSp>
            <p:nvCxnSpPr>
              <p:cNvPr id="5" name="Google Shape;1463;p46">
                <a:extLst>
                  <a:ext uri="{FF2B5EF4-FFF2-40B4-BE49-F238E27FC236}">
                    <a16:creationId xmlns:a16="http://schemas.microsoft.com/office/drawing/2014/main" id="{FA5343DA-373D-9082-17A8-AFCE7C7FB137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rot="10800000">
                <a:off x="6840688" y="3100500"/>
                <a:ext cx="0" cy="8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" name="Google Shape;1465;p46">
                <a:extLst>
                  <a:ext uri="{FF2B5EF4-FFF2-40B4-BE49-F238E27FC236}">
                    <a16:creationId xmlns:a16="http://schemas.microsoft.com/office/drawing/2014/main" id="{A30303D6-35CB-A2B1-35CA-01DBA4394D8D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rot="10800000">
                <a:off x="2799913" y="3198900"/>
                <a:ext cx="0" cy="80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" name="Google Shape;1469;p46">
                <a:extLst>
                  <a:ext uri="{FF2B5EF4-FFF2-40B4-BE49-F238E27FC236}">
                    <a16:creationId xmlns:a16="http://schemas.microsoft.com/office/drawing/2014/main" id="{02C05F8C-0401-308A-5B7E-8519B383C8E4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 rot="-5400000" flipH="1">
                <a:off x="1753713" y="1730650"/>
                <a:ext cx="371100" cy="529500"/>
              </a:xfrm>
              <a:prstGeom prst="bentConnector3">
                <a:avLst>
                  <a:gd name="adj1" fmla="val 4998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" name="Google Shape;1470;p46">
                <a:extLst>
                  <a:ext uri="{FF2B5EF4-FFF2-40B4-BE49-F238E27FC236}">
                    <a16:creationId xmlns:a16="http://schemas.microsoft.com/office/drawing/2014/main" id="{7CEE31D9-A6F7-868E-7B3E-28B88BB55CD8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rot="5400000">
                <a:off x="3470363" y="1726000"/>
                <a:ext cx="371100" cy="538800"/>
              </a:xfrm>
              <a:prstGeom prst="bentConnector3">
                <a:avLst>
                  <a:gd name="adj1" fmla="val 4998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" name="Google Shape;1473;p46">
                <a:extLst>
                  <a:ext uri="{FF2B5EF4-FFF2-40B4-BE49-F238E27FC236}">
                    <a16:creationId xmlns:a16="http://schemas.microsoft.com/office/drawing/2014/main" id="{5317A301-181E-1475-D998-8D7B5F147AA9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rot="5400000">
                <a:off x="5329663" y="1685800"/>
                <a:ext cx="722400" cy="970500"/>
              </a:xfrm>
              <a:prstGeom prst="bentConnector3">
                <a:avLst>
                  <a:gd name="adj1" fmla="val 2899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" name="Google Shape;1474;p46">
                <a:extLst>
                  <a:ext uri="{FF2B5EF4-FFF2-40B4-BE49-F238E27FC236}">
                    <a16:creationId xmlns:a16="http://schemas.microsoft.com/office/drawing/2014/main" id="{A9F3F58B-5F2C-B823-0DE7-7C6E693549BF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rot="5400000" flipH="1">
                <a:off x="4003538" y="3187650"/>
                <a:ext cx="1154700" cy="469800"/>
              </a:xfrm>
              <a:prstGeom prst="bentConnector3">
                <a:avLst>
                  <a:gd name="adj1" fmla="val 5000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90520E-1331-3415-A15E-F4862F019EF2}"/>
                </a:ext>
              </a:extLst>
            </p:cNvPr>
            <p:cNvSpPr txBox="1"/>
            <p:nvPr/>
          </p:nvSpPr>
          <p:spPr>
            <a:xfrm>
              <a:off x="619495" y="1374201"/>
              <a:ext cx="29544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C0DCF8-CF46-8B0A-54CD-2006D511B85B}"/>
                </a:ext>
              </a:extLst>
            </p:cNvPr>
            <p:cNvSpPr txBox="1"/>
            <p:nvPr/>
          </p:nvSpPr>
          <p:spPr>
            <a:xfrm>
              <a:off x="3708420" y="1374201"/>
              <a:ext cx="29544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345239-F7CD-101C-CFD0-DBC99222EE9D}"/>
                </a:ext>
              </a:extLst>
            </p:cNvPr>
            <p:cNvSpPr txBox="1"/>
            <p:nvPr/>
          </p:nvSpPr>
          <p:spPr>
            <a:xfrm>
              <a:off x="6797345" y="1374201"/>
              <a:ext cx="29544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1B59BF-6172-0380-4B2B-B98ECF4539DF}"/>
                </a:ext>
              </a:extLst>
            </p:cNvPr>
            <p:cNvSpPr txBox="1"/>
            <p:nvPr/>
          </p:nvSpPr>
          <p:spPr>
            <a:xfrm>
              <a:off x="2131137" y="5262739"/>
              <a:ext cx="29544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5E773-E47D-1688-2E11-DFE91DD4477E}"/>
                </a:ext>
              </a:extLst>
            </p:cNvPr>
            <p:cNvSpPr txBox="1"/>
            <p:nvPr/>
          </p:nvSpPr>
          <p:spPr>
            <a:xfrm>
              <a:off x="4923259" y="5262738"/>
              <a:ext cx="29544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795DBF-94D0-C51F-73DB-F27484EBF052}"/>
                </a:ext>
              </a:extLst>
            </p:cNvPr>
            <p:cNvSpPr txBox="1"/>
            <p:nvPr/>
          </p:nvSpPr>
          <p:spPr>
            <a:xfrm>
              <a:off x="7715381" y="5276946"/>
              <a:ext cx="29544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7432381-0BB3-AE3E-14BF-B19B73B0F688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3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750E2C-BE5B-AEF7-6538-CB27A22A270A}"/>
              </a:ext>
            </a:extLst>
          </p:cNvPr>
          <p:cNvGrpSpPr/>
          <p:nvPr/>
        </p:nvGrpSpPr>
        <p:grpSpPr>
          <a:xfrm>
            <a:off x="417956" y="1899645"/>
            <a:ext cx="11391765" cy="4130725"/>
            <a:chOff x="417956" y="1894883"/>
            <a:chExt cx="11391765" cy="41307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AE2A83-28CE-1009-08CE-EA8C3FE8FB2D}"/>
                </a:ext>
              </a:extLst>
            </p:cNvPr>
            <p:cNvGrpSpPr/>
            <p:nvPr/>
          </p:nvGrpSpPr>
          <p:grpSpPr>
            <a:xfrm>
              <a:off x="3758061" y="2520494"/>
              <a:ext cx="4672300" cy="2314730"/>
              <a:chOff x="3758061" y="2520494"/>
              <a:chExt cx="4672300" cy="231473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ADC42B4-9899-71C5-A41E-73C6F767B87E}"/>
                  </a:ext>
                </a:extLst>
              </p:cNvPr>
              <p:cNvSpPr/>
              <p:nvPr/>
            </p:nvSpPr>
            <p:spPr>
              <a:xfrm>
                <a:off x="3758061" y="3219795"/>
                <a:ext cx="994775" cy="1615429"/>
              </a:xfrm>
              <a:custGeom>
                <a:avLst/>
                <a:gdLst>
                  <a:gd name="connsiteX0" fmla="*/ 866504 w 2958280"/>
                  <a:gd name="connsiteY0" fmla="*/ 0 h 2091925"/>
                  <a:gd name="connsiteX1" fmla="*/ 2958280 w 2958280"/>
                  <a:gd name="connsiteY1" fmla="*/ 2091925 h 2091925"/>
                  <a:gd name="connsiteX2" fmla="*/ 1288199 w 2958280"/>
                  <a:gd name="connsiteY2" fmla="*/ 421844 h 2091925"/>
                  <a:gd name="connsiteX3" fmla="*/ 579160 w 2958280"/>
                  <a:gd name="connsiteY3" fmla="*/ 2091925 h 2091925"/>
                  <a:gd name="connsiteX4" fmla="*/ 0 w 2958280"/>
                  <a:gd name="connsiteY4" fmla="*/ 2091925 h 2091925"/>
                  <a:gd name="connsiteX5" fmla="*/ 866504 w 2958280"/>
                  <a:gd name="connsiteY5" fmla="*/ 0 h 2091925"/>
                  <a:gd name="connsiteX0" fmla="*/ 866504 w 1288199"/>
                  <a:gd name="connsiteY0" fmla="*/ 0 h 2091925"/>
                  <a:gd name="connsiteX1" fmla="*/ 1288199 w 1288199"/>
                  <a:gd name="connsiteY1" fmla="*/ 421844 h 2091925"/>
                  <a:gd name="connsiteX2" fmla="*/ 579160 w 1288199"/>
                  <a:gd name="connsiteY2" fmla="*/ 2091925 h 2091925"/>
                  <a:gd name="connsiteX3" fmla="*/ 0 w 1288199"/>
                  <a:gd name="connsiteY3" fmla="*/ 2091925 h 2091925"/>
                  <a:gd name="connsiteX4" fmla="*/ 866504 w 1288199"/>
                  <a:gd name="connsiteY4" fmla="*/ 0 h 20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8199" h="2091925">
                    <a:moveTo>
                      <a:pt x="866504" y="0"/>
                    </a:moveTo>
                    <a:lnTo>
                      <a:pt x="1288199" y="421844"/>
                    </a:lnTo>
                    <a:cubicBezTo>
                      <a:pt x="861135" y="852337"/>
                      <a:pt x="593028" y="1440742"/>
                      <a:pt x="579160" y="2091925"/>
                    </a:cubicBezTo>
                    <a:lnTo>
                      <a:pt x="0" y="2091925"/>
                    </a:lnTo>
                    <a:cubicBezTo>
                      <a:pt x="7307" y="1277313"/>
                      <a:pt x="336402" y="539794"/>
                      <a:pt x="8665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  <a:effectLst>
                <a:outerShdw blurRad="50800" dist="63500" dir="2700000" sx="95000" sy="9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lt1"/>
                  </a:solidFill>
                  <a:latin typeface="Lora" pitchFamily="2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B71B3B3-AAD9-B7F2-C2D7-138AD20048E6}"/>
                  </a:ext>
                </a:extLst>
              </p:cNvPr>
              <p:cNvSpPr/>
              <p:nvPr/>
            </p:nvSpPr>
            <p:spPr>
              <a:xfrm>
                <a:off x="4457478" y="2520494"/>
                <a:ext cx="1615315" cy="994890"/>
              </a:xfrm>
              <a:custGeom>
                <a:avLst/>
                <a:gdLst>
                  <a:gd name="connsiteX0" fmla="*/ 421994 w 2091777"/>
                  <a:gd name="connsiteY0" fmla="*/ 1288348 h 2958130"/>
                  <a:gd name="connsiteX1" fmla="*/ 2091777 w 2091777"/>
                  <a:gd name="connsiteY1" fmla="*/ 2958130 h 2958130"/>
                  <a:gd name="connsiteX2" fmla="*/ 421994 w 2091777"/>
                  <a:gd name="connsiteY2" fmla="*/ 1288348 h 2958130"/>
                  <a:gd name="connsiteX3" fmla="*/ 2091777 w 2091777"/>
                  <a:gd name="connsiteY3" fmla="*/ 0 h 2958130"/>
                  <a:gd name="connsiteX4" fmla="*/ 2091777 w 2091777"/>
                  <a:gd name="connsiteY4" fmla="*/ 603913 h 2958130"/>
                  <a:gd name="connsiteX5" fmla="*/ 591697 w 2091777"/>
                  <a:gd name="connsiteY5" fmla="*/ 1139230 h 2958130"/>
                  <a:gd name="connsiteX6" fmla="*/ 421994 w 2091777"/>
                  <a:gd name="connsiteY6" fmla="*/ 1288348 h 2958130"/>
                  <a:gd name="connsiteX7" fmla="*/ 0 w 2091777"/>
                  <a:gd name="connsiteY7" fmla="*/ 866354 h 2958130"/>
                  <a:gd name="connsiteX8" fmla="*/ 2091777 w 2091777"/>
                  <a:gd name="connsiteY8" fmla="*/ 0 h 2958130"/>
                  <a:gd name="connsiteX0" fmla="*/ 2091777 w 2091777"/>
                  <a:gd name="connsiteY0" fmla="*/ 0 h 1288348"/>
                  <a:gd name="connsiteX1" fmla="*/ 2091777 w 2091777"/>
                  <a:gd name="connsiteY1" fmla="*/ 603913 h 1288348"/>
                  <a:gd name="connsiteX2" fmla="*/ 591697 w 2091777"/>
                  <a:gd name="connsiteY2" fmla="*/ 1139230 h 1288348"/>
                  <a:gd name="connsiteX3" fmla="*/ 421994 w 2091777"/>
                  <a:gd name="connsiteY3" fmla="*/ 1288348 h 1288348"/>
                  <a:gd name="connsiteX4" fmla="*/ 0 w 2091777"/>
                  <a:gd name="connsiteY4" fmla="*/ 866354 h 1288348"/>
                  <a:gd name="connsiteX5" fmla="*/ 2091777 w 2091777"/>
                  <a:gd name="connsiteY5" fmla="*/ 0 h 1288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1777" h="1288348">
                    <a:moveTo>
                      <a:pt x="2091777" y="0"/>
                    </a:moveTo>
                    <a:lnTo>
                      <a:pt x="2091777" y="603913"/>
                    </a:lnTo>
                    <a:cubicBezTo>
                      <a:pt x="1524602" y="610176"/>
                      <a:pt x="1003664" y="809493"/>
                      <a:pt x="591697" y="1139230"/>
                    </a:cubicBezTo>
                    <a:lnTo>
                      <a:pt x="421994" y="1288348"/>
                    </a:lnTo>
                    <a:lnTo>
                      <a:pt x="0" y="866354"/>
                    </a:lnTo>
                    <a:cubicBezTo>
                      <a:pt x="539794" y="336402"/>
                      <a:pt x="1277314" y="7307"/>
                      <a:pt x="20917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7500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  <a:effectLst>
                <a:outerShdw blurRad="50800" dist="63500" dir="2700000" sx="95000" sy="9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lt1"/>
                  </a:solidFill>
                  <a:latin typeface="Lora" pitchFamily="2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94E4404-6E76-8B2D-D7A5-DCF229951B50}"/>
                  </a:ext>
                </a:extLst>
              </p:cNvPr>
              <p:cNvSpPr/>
              <p:nvPr/>
            </p:nvSpPr>
            <p:spPr>
              <a:xfrm>
                <a:off x="6115744" y="2520494"/>
                <a:ext cx="1615199" cy="994890"/>
              </a:xfrm>
              <a:custGeom>
                <a:avLst/>
                <a:gdLst>
                  <a:gd name="connsiteX0" fmla="*/ 1669634 w 2091627"/>
                  <a:gd name="connsiteY0" fmla="*/ 1288348 h 2957981"/>
                  <a:gd name="connsiteX1" fmla="*/ 1669634 w 2091627"/>
                  <a:gd name="connsiteY1" fmla="*/ 1288348 h 2957981"/>
                  <a:gd name="connsiteX2" fmla="*/ 0 w 2091627"/>
                  <a:gd name="connsiteY2" fmla="*/ 2957981 h 2957981"/>
                  <a:gd name="connsiteX3" fmla="*/ 0 w 2091627"/>
                  <a:gd name="connsiteY3" fmla="*/ 0 h 2957981"/>
                  <a:gd name="connsiteX4" fmla="*/ 2091627 w 2091627"/>
                  <a:gd name="connsiteY4" fmla="*/ 866354 h 2957981"/>
                  <a:gd name="connsiteX5" fmla="*/ 1669634 w 2091627"/>
                  <a:gd name="connsiteY5" fmla="*/ 1288348 h 2957981"/>
                  <a:gd name="connsiteX6" fmla="*/ 1499938 w 2091627"/>
                  <a:gd name="connsiteY6" fmla="*/ 1139236 h 2957981"/>
                  <a:gd name="connsiteX7" fmla="*/ 0 w 2091627"/>
                  <a:gd name="connsiteY7" fmla="*/ 603913 h 2957981"/>
                  <a:gd name="connsiteX0" fmla="*/ 1669634 w 2091627"/>
                  <a:gd name="connsiteY0" fmla="*/ 1288348 h 1288348"/>
                  <a:gd name="connsiteX1" fmla="*/ 1669634 w 2091627"/>
                  <a:gd name="connsiteY1" fmla="*/ 1288348 h 1288348"/>
                  <a:gd name="connsiteX2" fmla="*/ 1669634 w 2091627"/>
                  <a:gd name="connsiteY2" fmla="*/ 1288348 h 1288348"/>
                  <a:gd name="connsiteX3" fmla="*/ 0 w 2091627"/>
                  <a:gd name="connsiteY3" fmla="*/ 0 h 1288348"/>
                  <a:gd name="connsiteX4" fmla="*/ 2091627 w 2091627"/>
                  <a:gd name="connsiteY4" fmla="*/ 866354 h 1288348"/>
                  <a:gd name="connsiteX5" fmla="*/ 1669634 w 2091627"/>
                  <a:gd name="connsiteY5" fmla="*/ 1288348 h 1288348"/>
                  <a:gd name="connsiteX6" fmla="*/ 1499938 w 2091627"/>
                  <a:gd name="connsiteY6" fmla="*/ 1139236 h 1288348"/>
                  <a:gd name="connsiteX7" fmla="*/ 0 w 2091627"/>
                  <a:gd name="connsiteY7" fmla="*/ 603913 h 1288348"/>
                  <a:gd name="connsiteX8" fmla="*/ 0 w 2091627"/>
                  <a:gd name="connsiteY8" fmla="*/ 0 h 1288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1627" h="1288348">
                    <a:moveTo>
                      <a:pt x="1669634" y="1288348"/>
                    </a:moveTo>
                    <a:lnTo>
                      <a:pt x="1669634" y="1288348"/>
                    </a:lnTo>
                    <a:lnTo>
                      <a:pt x="1669634" y="1288348"/>
                    </a:lnTo>
                    <a:close/>
                    <a:moveTo>
                      <a:pt x="0" y="0"/>
                    </a:moveTo>
                    <a:cubicBezTo>
                      <a:pt x="814463" y="7307"/>
                      <a:pt x="1551834" y="336402"/>
                      <a:pt x="2091627" y="866354"/>
                    </a:cubicBezTo>
                    <a:lnTo>
                      <a:pt x="1669634" y="1288348"/>
                    </a:lnTo>
                    <a:lnTo>
                      <a:pt x="1499938" y="1139236"/>
                    </a:lnTo>
                    <a:cubicBezTo>
                      <a:pt x="1087999" y="809525"/>
                      <a:pt x="567175" y="610307"/>
                      <a:pt x="0" y="60391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  <a:effectLst>
                <a:outerShdw blurRad="50800" dist="63500" dir="2700000" sx="95000" sy="9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schemeClr val="lt1"/>
                  </a:solidFill>
                  <a:latin typeface="Lora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E19B7A-59D4-C6B5-ACD1-BF89CEE163D6}"/>
                  </a:ext>
                </a:extLst>
              </p:cNvPr>
              <p:cNvSpPr/>
              <p:nvPr/>
            </p:nvSpPr>
            <p:spPr>
              <a:xfrm>
                <a:off x="7435585" y="3219909"/>
                <a:ext cx="994776" cy="1615314"/>
              </a:xfrm>
              <a:custGeom>
                <a:avLst/>
                <a:gdLst>
                  <a:gd name="connsiteX0" fmla="*/ 1670081 w 2958281"/>
                  <a:gd name="connsiteY0" fmla="*/ 421695 h 2091776"/>
                  <a:gd name="connsiteX1" fmla="*/ 1670082 w 2958281"/>
                  <a:gd name="connsiteY1" fmla="*/ 421696 h 2091776"/>
                  <a:gd name="connsiteX2" fmla="*/ 0 w 2958281"/>
                  <a:gd name="connsiteY2" fmla="*/ 2091776 h 2091776"/>
                  <a:gd name="connsiteX3" fmla="*/ 2091777 w 2958281"/>
                  <a:gd name="connsiteY3" fmla="*/ 0 h 2091776"/>
                  <a:gd name="connsiteX4" fmla="*/ 2958281 w 2958281"/>
                  <a:gd name="connsiteY4" fmla="*/ 2091776 h 2091776"/>
                  <a:gd name="connsiteX5" fmla="*/ 2379120 w 2958281"/>
                  <a:gd name="connsiteY5" fmla="*/ 2091776 h 2091776"/>
                  <a:gd name="connsiteX6" fmla="*/ 1822593 w 2958281"/>
                  <a:gd name="connsiteY6" fmla="*/ 590353 h 2091776"/>
                  <a:gd name="connsiteX7" fmla="*/ 1670082 w 2958281"/>
                  <a:gd name="connsiteY7" fmla="*/ 421696 h 2091776"/>
                  <a:gd name="connsiteX0" fmla="*/ 0 w 1288200"/>
                  <a:gd name="connsiteY0" fmla="*/ 421695 h 2091776"/>
                  <a:gd name="connsiteX1" fmla="*/ 1 w 1288200"/>
                  <a:gd name="connsiteY1" fmla="*/ 421696 h 2091776"/>
                  <a:gd name="connsiteX2" fmla="*/ 0 w 1288200"/>
                  <a:gd name="connsiteY2" fmla="*/ 421695 h 2091776"/>
                  <a:gd name="connsiteX3" fmla="*/ 421696 w 1288200"/>
                  <a:gd name="connsiteY3" fmla="*/ 0 h 2091776"/>
                  <a:gd name="connsiteX4" fmla="*/ 1288200 w 1288200"/>
                  <a:gd name="connsiteY4" fmla="*/ 2091776 h 2091776"/>
                  <a:gd name="connsiteX5" fmla="*/ 709039 w 1288200"/>
                  <a:gd name="connsiteY5" fmla="*/ 2091776 h 2091776"/>
                  <a:gd name="connsiteX6" fmla="*/ 152512 w 1288200"/>
                  <a:gd name="connsiteY6" fmla="*/ 590353 h 2091776"/>
                  <a:gd name="connsiteX7" fmla="*/ 1 w 1288200"/>
                  <a:gd name="connsiteY7" fmla="*/ 421696 h 2091776"/>
                  <a:gd name="connsiteX8" fmla="*/ 421696 w 1288200"/>
                  <a:gd name="connsiteY8" fmla="*/ 0 h 209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8200" h="2091776">
                    <a:moveTo>
                      <a:pt x="0" y="421695"/>
                    </a:moveTo>
                    <a:lnTo>
                      <a:pt x="1" y="421696"/>
                    </a:lnTo>
                    <a:lnTo>
                      <a:pt x="0" y="421695"/>
                    </a:lnTo>
                    <a:close/>
                    <a:moveTo>
                      <a:pt x="421696" y="0"/>
                    </a:moveTo>
                    <a:cubicBezTo>
                      <a:pt x="951798" y="539794"/>
                      <a:pt x="1280893" y="1277313"/>
                      <a:pt x="1288200" y="2091776"/>
                    </a:cubicBezTo>
                    <a:lnTo>
                      <a:pt x="709039" y="2091776"/>
                    </a:lnTo>
                    <a:cubicBezTo>
                      <a:pt x="696905" y="1522121"/>
                      <a:pt x="490119" y="1000303"/>
                      <a:pt x="152512" y="590353"/>
                    </a:cubicBezTo>
                    <a:lnTo>
                      <a:pt x="1" y="421696"/>
                    </a:lnTo>
                    <a:lnTo>
                      <a:pt x="4216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/>
                    </a:gs>
                  </a:gsLst>
                  <a:lin ang="5400000" scaled="1"/>
                </a:gradFill>
              </a:ln>
              <a:effectLst>
                <a:outerShdw blurRad="50800" dist="63500" dir="2700000" sx="95000" sy="9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schemeClr val="lt1"/>
                  </a:solidFill>
                  <a:latin typeface="Lora" pitchFamily="2" charset="0"/>
                </a:endParaRPr>
              </a:p>
            </p:txBody>
          </p:sp>
          <p:grpSp>
            <p:nvGrpSpPr>
              <p:cNvPr id="25" name="Graphic 2">
                <a:extLst>
                  <a:ext uri="{FF2B5EF4-FFF2-40B4-BE49-F238E27FC236}">
                    <a16:creationId xmlns:a16="http://schemas.microsoft.com/office/drawing/2014/main" id="{4E4DFE90-D298-E055-25BB-3FCDA7A26A55}"/>
                  </a:ext>
                </a:extLst>
              </p:cNvPr>
              <p:cNvGrpSpPr/>
              <p:nvPr/>
            </p:nvGrpSpPr>
            <p:grpSpPr>
              <a:xfrm>
                <a:off x="5484611" y="3201947"/>
                <a:ext cx="900301" cy="1608655"/>
                <a:chOff x="5304799" y="3915945"/>
                <a:chExt cx="1165859" cy="2083153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7D773A9-DE18-2D8F-B34B-4493BEBB80DE}"/>
                    </a:ext>
                  </a:extLst>
                </p:cNvPr>
                <p:cNvSpPr/>
                <p:nvPr/>
              </p:nvSpPr>
              <p:spPr>
                <a:xfrm>
                  <a:off x="5304948" y="3916094"/>
                  <a:ext cx="1165624" cy="2083004"/>
                </a:xfrm>
                <a:custGeom>
                  <a:avLst/>
                  <a:gdLst>
                    <a:gd name="connsiteX0" fmla="*/ 1129392 w 1165624"/>
                    <a:gd name="connsiteY0" fmla="*/ 1474890 h 2083004"/>
                    <a:gd name="connsiteX1" fmla="*/ 906019 w 1165624"/>
                    <a:gd name="connsiteY1" fmla="*/ 2044059 h 2083004"/>
                    <a:gd name="connsiteX2" fmla="*/ 336402 w 1165624"/>
                    <a:gd name="connsiteY2" fmla="*/ 1832019 h 2083004"/>
                    <a:gd name="connsiteX3" fmla="*/ 0 w 1165624"/>
                    <a:gd name="connsiteY3" fmla="*/ 0 h 2083004"/>
                    <a:gd name="connsiteX4" fmla="*/ 1129392 w 1165624"/>
                    <a:gd name="connsiteY4" fmla="*/ 1474890 h 2083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5624" h="2083004">
                      <a:moveTo>
                        <a:pt x="1129392" y="1474890"/>
                      </a:moveTo>
                      <a:cubicBezTo>
                        <a:pt x="1224975" y="1690658"/>
                        <a:pt x="1124919" y="1945495"/>
                        <a:pt x="906019" y="2044059"/>
                      </a:cubicBezTo>
                      <a:cubicBezTo>
                        <a:pt x="686970" y="2142624"/>
                        <a:pt x="431984" y="2047638"/>
                        <a:pt x="336402" y="1832019"/>
                      </a:cubicBezTo>
                      <a:cubicBezTo>
                        <a:pt x="240820" y="1616250"/>
                        <a:pt x="0" y="0"/>
                        <a:pt x="0" y="0"/>
                      </a:cubicBezTo>
                      <a:cubicBezTo>
                        <a:pt x="0" y="0"/>
                        <a:pt x="1033661" y="1259271"/>
                        <a:pt x="1129392" y="1474890"/>
                      </a:cubicBezTo>
                      <a:close/>
                    </a:path>
                  </a:pathLst>
                </a:custGeom>
                <a:solidFill>
                  <a:srgbClr val="7C2D00"/>
                </a:solidFill>
                <a:ln w="148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15FD2757-06BB-FF8D-9904-F4D2161E60AE}"/>
                    </a:ext>
                  </a:extLst>
                </p:cNvPr>
                <p:cNvSpPr/>
                <p:nvPr/>
              </p:nvSpPr>
              <p:spPr>
                <a:xfrm>
                  <a:off x="5304799" y="3915945"/>
                  <a:ext cx="1165859" cy="2046146"/>
                </a:xfrm>
                <a:custGeom>
                  <a:avLst/>
                  <a:gdLst>
                    <a:gd name="connsiteX0" fmla="*/ 2684 w 1165859"/>
                    <a:gd name="connsiteY0" fmla="*/ 18043 h 2046146"/>
                    <a:gd name="connsiteX1" fmla="*/ 901695 w 1165859"/>
                    <a:gd name="connsiteY1" fmla="*/ 2046147 h 2046146"/>
                    <a:gd name="connsiteX2" fmla="*/ 906168 w 1165859"/>
                    <a:gd name="connsiteY2" fmla="*/ 2044208 h 2046146"/>
                    <a:gd name="connsiteX3" fmla="*/ 1129542 w 1165859"/>
                    <a:gd name="connsiteY3" fmla="*/ 1475039 h 2046146"/>
                    <a:gd name="connsiteX4" fmla="*/ 0 w 1165859"/>
                    <a:gd name="connsiteY4" fmla="*/ 0 h 2046146"/>
                    <a:gd name="connsiteX5" fmla="*/ 2684 w 1165859"/>
                    <a:gd name="connsiteY5" fmla="*/ 18043 h 2046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5859" h="2046146">
                      <a:moveTo>
                        <a:pt x="2684" y="18043"/>
                      </a:moveTo>
                      <a:lnTo>
                        <a:pt x="901695" y="2046147"/>
                      </a:lnTo>
                      <a:cubicBezTo>
                        <a:pt x="903186" y="2045550"/>
                        <a:pt x="904677" y="2044805"/>
                        <a:pt x="906168" y="2044208"/>
                      </a:cubicBezTo>
                      <a:cubicBezTo>
                        <a:pt x="1125217" y="1945644"/>
                        <a:pt x="1225273" y="1690808"/>
                        <a:pt x="1129542" y="1475039"/>
                      </a:cubicBezTo>
                      <a:cubicBezTo>
                        <a:pt x="1033810" y="1259271"/>
                        <a:pt x="0" y="0"/>
                        <a:pt x="0" y="0"/>
                      </a:cubicBezTo>
                      <a:cubicBezTo>
                        <a:pt x="0" y="0"/>
                        <a:pt x="895" y="6263"/>
                        <a:pt x="2684" y="18043"/>
                      </a:cubicBezTo>
                      <a:close/>
                    </a:path>
                  </a:pathLst>
                </a:custGeom>
                <a:solidFill>
                  <a:srgbClr val="FF3300"/>
                </a:solidFill>
                <a:ln w="148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6880839-7848-08A2-702F-D2752683B15B}"/>
                    </a:ext>
                  </a:extLst>
                </p:cNvPr>
                <p:cNvSpPr/>
                <p:nvPr/>
              </p:nvSpPr>
              <p:spPr>
                <a:xfrm>
                  <a:off x="5816500" y="5350027"/>
                  <a:ext cx="442540" cy="439191"/>
                </a:xfrm>
                <a:custGeom>
                  <a:avLst/>
                  <a:gdLst>
                    <a:gd name="connsiteX0" fmla="*/ 423991 w 442540"/>
                    <a:gd name="connsiteY0" fmla="*/ 128338 h 439191"/>
                    <a:gd name="connsiteX1" fmla="*/ 309770 w 442540"/>
                    <a:gd name="connsiteY1" fmla="*/ 419260 h 439191"/>
                    <a:gd name="connsiteX2" fmla="*/ 18549 w 442540"/>
                    <a:gd name="connsiteY2" fmla="*/ 310854 h 439191"/>
                    <a:gd name="connsiteX3" fmla="*/ 132771 w 442540"/>
                    <a:gd name="connsiteY3" fmla="*/ 19932 h 439191"/>
                    <a:gd name="connsiteX4" fmla="*/ 423991 w 442540"/>
                    <a:gd name="connsiteY4" fmla="*/ 128338 h 43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540" h="439191">
                      <a:moveTo>
                        <a:pt x="423991" y="128338"/>
                      </a:moveTo>
                      <a:cubicBezTo>
                        <a:pt x="472901" y="238534"/>
                        <a:pt x="421754" y="368859"/>
                        <a:pt x="309770" y="419260"/>
                      </a:cubicBezTo>
                      <a:cubicBezTo>
                        <a:pt x="197785" y="469661"/>
                        <a:pt x="67459" y="421199"/>
                        <a:pt x="18549" y="310854"/>
                      </a:cubicBezTo>
                      <a:cubicBezTo>
                        <a:pt x="-30360" y="200658"/>
                        <a:pt x="20786" y="70333"/>
                        <a:pt x="132771" y="19932"/>
                      </a:cubicBezTo>
                      <a:cubicBezTo>
                        <a:pt x="244756" y="-30469"/>
                        <a:pt x="375082" y="17993"/>
                        <a:pt x="423991" y="12833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148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6FDC06E-F734-9458-89CB-7B4151F9F642}"/>
                    </a:ext>
                  </a:extLst>
                </p:cNvPr>
                <p:cNvSpPr/>
                <p:nvPr/>
              </p:nvSpPr>
              <p:spPr>
                <a:xfrm>
                  <a:off x="5864719" y="5397726"/>
                  <a:ext cx="346102" cy="343794"/>
                </a:xfrm>
                <a:custGeom>
                  <a:avLst/>
                  <a:gdLst>
                    <a:gd name="connsiteX0" fmla="*/ 331634 w 346102"/>
                    <a:gd name="connsiteY0" fmla="*/ 100471 h 343794"/>
                    <a:gd name="connsiteX1" fmla="*/ 242315 w 346102"/>
                    <a:gd name="connsiteY1" fmla="*/ 328169 h 343794"/>
                    <a:gd name="connsiteX2" fmla="*/ 14468 w 346102"/>
                    <a:gd name="connsiteY2" fmla="*/ 243323 h 343794"/>
                    <a:gd name="connsiteX3" fmla="*/ 103788 w 346102"/>
                    <a:gd name="connsiteY3" fmla="*/ 15625 h 343794"/>
                    <a:gd name="connsiteX4" fmla="*/ 331634 w 346102"/>
                    <a:gd name="connsiteY4" fmla="*/ 100471 h 343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102" h="343794">
                      <a:moveTo>
                        <a:pt x="331634" y="100471"/>
                      </a:moveTo>
                      <a:cubicBezTo>
                        <a:pt x="369808" y="186809"/>
                        <a:pt x="329845" y="288654"/>
                        <a:pt x="242315" y="328169"/>
                      </a:cubicBezTo>
                      <a:cubicBezTo>
                        <a:pt x="154785" y="367684"/>
                        <a:pt x="52641" y="329660"/>
                        <a:pt x="14468" y="243323"/>
                      </a:cubicBezTo>
                      <a:cubicBezTo>
                        <a:pt x="-23705" y="156986"/>
                        <a:pt x="16257" y="55141"/>
                        <a:pt x="103788" y="15625"/>
                      </a:cubicBezTo>
                      <a:cubicBezTo>
                        <a:pt x="191318" y="-23890"/>
                        <a:pt x="293461" y="14134"/>
                        <a:pt x="331634" y="1004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8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01ACDE-5A5B-A2EA-B694-F3144272A3CD}"/>
                  </a:ext>
                </a:extLst>
              </p:cNvPr>
              <p:cNvSpPr txBox="1"/>
              <p:nvPr/>
            </p:nvSpPr>
            <p:spPr>
              <a:xfrm rot="17468553">
                <a:off x="3836356" y="3983217"/>
                <a:ext cx="898513" cy="285206"/>
              </a:xfrm>
              <a:prstGeom prst="rect">
                <a:avLst/>
              </a:prstGeom>
              <a:noFill/>
            </p:spPr>
            <p:txBody>
              <a:bodyPr spcFirstLastPara="1" wrap="square" numCol="1" rtlCol="0">
                <a:prstTxWarp prst="textArchUp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Lora" pitchFamily="2" charset="0"/>
                  </a:rPr>
                  <a:t>Exposure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29847C-850D-1C0B-FBB3-6A3E4EC254A3}"/>
                  </a:ext>
                </a:extLst>
              </p:cNvPr>
              <p:cNvSpPr txBox="1"/>
              <p:nvPr/>
            </p:nvSpPr>
            <p:spPr>
              <a:xfrm rot="20170786">
                <a:off x="4738580" y="2939129"/>
                <a:ext cx="1124572" cy="285206"/>
              </a:xfrm>
              <a:prstGeom prst="rect">
                <a:avLst/>
              </a:prstGeom>
              <a:noFill/>
            </p:spPr>
            <p:txBody>
              <a:bodyPr spcFirstLastPara="1" wrap="square" numCol="1" rtlCol="0">
                <a:prstTxWarp prst="textArchUp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Lora" pitchFamily="2" charset="0"/>
                  </a:rPr>
                  <a:t>Engagement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87780F-CBD0-692F-F054-395AB3EEDD02}"/>
                  </a:ext>
                </a:extLst>
              </p:cNvPr>
              <p:cNvSpPr txBox="1"/>
              <p:nvPr/>
            </p:nvSpPr>
            <p:spPr>
              <a:xfrm rot="1479507">
                <a:off x="6279250" y="2934226"/>
                <a:ext cx="1124572" cy="285206"/>
              </a:xfrm>
              <a:prstGeom prst="rect">
                <a:avLst/>
              </a:prstGeom>
              <a:noFill/>
            </p:spPr>
            <p:txBody>
              <a:bodyPr spcFirstLastPara="1" wrap="square" numCol="1" rtlCol="0">
                <a:prstTxWarp prst="textArchUp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Lora" pitchFamily="2" charset="0"/>
                  </a:rPr>
                  <a:t>Influence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AC8CD1-167A-7699-3BD2-47E754F3F2D9}"/>
                  </a:ext>
                </a:extLst>
              </p:cNvPr>
              <p:cNvSpPr txBox="1"/>
              <p:nvPr/>
            </p:nvSpPr>
            <p:spPr>
              <a:xfrm rot="4133719">
                <a:off x="7234649" y="3923562"/>
                <a:ext cx="1124572" cy="42911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Lora" pitchFamily="2" charset="0"/>
                    <a:cs typeface="Arial" panose="020B0604020202020204" pitchFamily="34" charset="0"/>
                  </a:rPr>
                  <a:t>Action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84B94F-3FBE-82D9-168F-789BF301FB9C}"/>
                </a:ext>
              </a:extLst>
            </p:cNvPr>
            <p:cNvGrpSpPr/>
            <p:nvPr/>
          </p:nvGrpSpPr>
          <p:grpSpPr>
            <a:xfrm>
              <a:off x="417956" y="1894883"/>
              <a:ext cx="11391765" cy="2377733"/>
              <a:chOff x="417956" y="1894883"/>
              <a:chExt cx="11391765" cy="237773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EA9C4C4-88B0-7B09-B33D-6A253C949B1F}"/>
                  </a:ext>
                </a:extLst>
              </p:cNvPr>
              <p:cNvGrpSpPr/>
              <p:nvPr/>
            </p:nvGrpSpPr>
            <p:grpSpPr>
              <a:xfrm>
                <a:off x="417956" y="3585488"/>
                <a:ext cx="3093455" cy="687128"/>
                <a:chOff x="298661" y="4036942"/>
                <a:chExt cx="3093455" cy="6871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5702B98-ECED-CCBE-5C6E-56BA8AE579A0}"/>
                    </a:ext>
                  </a:extLst>
                </p:cNvPr>
                <p:cNvSpPr txBox="1"/>
                <p:nvPr/>
              </p:nvSpPr>
              <p:spPr>
                <a:xfrm>
                  <a:off x="298661" y="4262405"/>
                  <a:ext cx="30934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  <a:endParaRPr lang="en-GB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57AD88-30D9-504A-D56F-787AFE24773C}"/>
                    </a:ext>
                  </a:extLst>
                </p:cNvPr>
                <p:cNvSpPr txBox="1"/>
                <p:nvPr/>
              </p:nvSpPr>
              <p:spPr>
                <a:xfrm>
                  <a:off x="2011680" y="4036942"/>
                  <a:ext cx="1380436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500"/>
                    </a:lnSpc>
                  </a:pPr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Exposure</a:t>
                  </a:r>
                  <a:endPara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E7FD791-9584-D8B7-0206-0718203FF1D1}"/>
                  </a:ext>
                </a:extLst>
              </p:cNvPr>
              <p:cNvGrpSpPr/>
              <p:nvPr/>
            </p:nvGrpSpPr>
            <p:grpSpPr>
              <a:xfrm>
                <a:off x="1524984" y="1894883"/>
                <a:ext cx="3093455" cy="687128"/>
                <a:chOff x="298661" y="4036942"/>
                <a:chExt cx="3093455" cy="68712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399725-FFC0-524B-A394-8564C3E3A534}"/>
                    </a:ext>
                  </a:extLst>
                </p:cNvPr>
                <p:cNvSpPr txBox="1"/>
                <p:nvPr/>
              </p:nvSpPr>
              <p:spPr>
                <a:xfrm>
                  <a:off x="298661" y="4262405"/>
                  <a:ext cx="30934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  <a:buClr>
                      <a:schemeClr val="dk1"/>
                    </a:buClr>
                    <a:buSzPts val="1100"/>
                  </a:pP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laoreet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odio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Fusce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lobortis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porttitor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 </a:t>
                  </a:r>
                  <a:r>
                    <a:rPr lang="en-GB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purus</a:t>
                  </a:r>
                  <a:r>
                    <a:rPr lang="en-GB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.</a:t>
                  </a:r>
                  <a:endParaRPr lang="en-GB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5D37E8B-A4B4-CE62-D28E-BA3616BCF44E}"/>
                    </a:ext>
                  </a:extLst>
                </p:cNvPr>
                <p:cNvSpPr txBox="1"/>
                <p:nvPr/>
              </p:nvSpPr>
              <p:spPr>
                <a:xfrm>
                  <a:off x="2011680" y="4036942"/>
                  <a:ext cx="1380436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500"/>
                    </a:lnSpc>
                  </a:pPr>
                  <a:r>
                    <a:rPr lang="en-US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Engagement</a:t>
                  </a:r>
                  <a:endPara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3118264-9FF9-2559-05B2-D2F1BF896B07}"/>
                  </a:ext>
                </a:extLst>
              </p:cNvPr>
              <p:cNvGrpSpPr/>
              <p:nvPr/>
            </p:nvGrpSpPr>
            <p:grpSpPr>
              <a:xfrm flipH="1">
                <a:off x="7609238" y="1894883"/>
                <a:ext cx="4200483" cy="2377733"/>
                <a:chOff x="7391962" y="2299316"/>
                <a:chExt cx="4200483" cy="237773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C37557C-4A0A-9B76-E8CB-FA451EA4B690}"/>
                    </a:ext>
                  </a:extLst>
                </p:cNvPr>
                <p:cNvGrpSpPr/>
                <p:nvPr/>
              </p:nvGrpSpPr>
              <p:grpSpPr>
                <a:xfrm>
                  <a:off x="7391962" y="3989921"/>
                  <a:ext cx="3093455" cy="687128"/>
                  <a:chOff x="298661" y="4036942"/>
                  <a:chExt cx="3093455" cy="687128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21FD74A-E2BB-ED1E-FB27-30D676735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8661" y="4262405"/>
                    <a:ext cx="30934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  <a:buClr>
                        <a:schemeClr val="dk1"/>
                      </a:buClr>
                      <a:buSzPts val="1100"/>
                    </a:pP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Maecenas non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laoreet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odio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.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Fusce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lobortis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porttitor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purus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.</a:t>
                    </a:r>
                    <a:endParaRPr lang="en-GB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ea typeface="Fira Sans Extra Condensed Medium"/>
                      <a:cs typeface="Fira Sans Extra Condensed Medium"/>
                      <a:sym typeface="Fira Sans Extra Condensed Medium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6E86E56-3050-30D9-AAC7-1C4EF8950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011680" y="4036942"/>
                    <a:ext cx="1380436" cy="2846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1500"/>
                      </a:lnSpc>
                    </a:pPr>
                    <a:r>
                      <a: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ora" pitchFamily="2" charset="0"/>
                      </a:rPr>
                      <a:t>Action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4296489-C67A-C29E-9D05-5EAAEBA5C91B}"/>
                    </a:ext>
                  </a:extLst>
                </p:cNvPr>
                <p:cNvGrpSpPr/>
                <p:nvPr/>
              </p:nvGrpSpPr>
              <p:grpSpPr>
                <a:xfrm>
                  <a:off x="8498990" y="2299316"/>
                  <a:ext cx="3093455" cy="687128"/>
                  <a:chOff x="298661" y="4036942"/>
                  <a:chExt cx="3093455" cy="687128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5BC63BB-3C79-426B-1626-CAEFE19D8F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8661" y="4262405"/>
                    <a:ext cx="30934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  <a:buClr>
                        <a:schemeClr val="dk1"/>
                      </a:buClr>
                      <a:buSzPts val="1100"/>
                    </a:pP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Maecenas non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laoreet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odio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.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Fusce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lobortis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porttitor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 </a:t>
                    </a:r>
                    <a:r>
                      <a:rPr lang="en-GB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purus</a:t>
                    </a:r>
                    <a:r>
                      <a:rPr lang="en-GB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.</a:t>
                    </a:r>
                    <a:endParaRPr lang="en-GB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ea typeface="Fira Sans Extra Condensed Medium"/>
                      <a:cs typeface="Fira Sans Extra Condensed Medium"/>
                      <a:sym typeface="Fira Sans Extra Condensed Medium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540EDD0-B4E0-1EFA-1540-EAAD896BB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011680" y="4036942"/>
                    <a:ext cx="1380436" cy="2846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1500"/>
                      </a:lnSpc>
                    </a:pPr>
                    <a:r>
                      <a: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ora" pitchFamily="2" charset="0"/>
                      </a:rPr>
                      <a:t>Influence</a:t>
                    </a:r>
                    <a:endParaRPr lang="en-IN" sz="1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endParaRPr>
                  </a:p>
                </p:txBody>
              </p:sp>
            </p:grp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8A353-0AAC-D4DA-F8A3-AADFED16393B}"/>
                </a:ext>
              </a:extLst>
            </p:cNvPr>
            <p:cNvGrpSpPr/>
            <p:nvPr/>
          </p:nvGrpSpPr>
          <p:grpSpPr>
            <a:xfrm>
              <a:off x="2952222" y="5061510"/>
              <a:ext cx="6287556" cy="964098"/>
              <a:chOff x="2952222" y="5061510"/>
              <a:chExt cx="6287556" cy="96409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5B33-A6FB-E15D-A42F-FF67B6CC9D1D}"/>
                  </a:ext>
                </a:extLst>
              </p:cNvPr>
              <p:cNvSpPr txBox="1"/>
              <p:nvPr/>
            </p:nvSpPr>
            <p:spPr>
              <a:xfrm>
                <a:off x="4184030" y="5061510"/>
                <a:ext cx="3823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Return On Investment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E41917-A299-825C-4525-25B6F46F1224}"/>
                  </a:ext>
                </a:extLst>
              </p:cNvPr>
              <p:cNvSpPr txBox="1"/>
              <p:nvPr/>
            </p:nvSpPr>
            <p:spPr>
              <a:xfrm>
                <a:off x="2952222" y="5379277"/>
                <a:ext cx="6287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  <a:endPara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1F15C5E-F6A8-F8B1-FF5F-C2116EC68A34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2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B50E16D-084D-DA66-7AF1-88338B3087C1}"/>
              </a:ext>
            </a:extLst>
          </p:cNvPr>
          <p:cNvGrpSpPr/>
          <p:nvPr/>
        </p:nvGrpSpPr>
        <p:grpSpPr>
          <a:xfrm>
            <a:off x="526868" y="1618443"/>
            <a:ext cx="11137677" cy="4806550"/>
            <a:chOff x="539961" y="1458376"/>
            <a:chExt cx="11137677" cy="48065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F2A2E92-3148-126D-A96C-8B2444C264C6}"/>
                </a:ext>
              </a:extLst>
            </p:cNvPr>
            <p:cNvGrpSpPr/>
            <p:nvPr/>
          </p:nvGrpSpPr>
          <p:grpSpPr>
            <a:xfrm>
              <a:off x="6206664" y="1516472"/>
              <a:ext cx="5470974" cy="4690359"/>
              <a:chOff x="6206664" y="1640650"/>
              <a:chExt cx="5470974" cy="469035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4E79631-5507-5E75-0E29-3C0A85188BCF}"/>
                  </a:ext>
                </a:extLst>
              </p:cNvPr>
              <p:cNvGrpSpPr/>
              <p:nvPr/>
            </p:nvGrpSpPr>
            <p:grpSpPr>
              <a:xfrm>
                <a:off x="6206664" y="5135000"/>
                <a:ext cx="5470961" cy="1196009"/>
                <a:chOff x="6206689" y="5142211"/>
                <a:chExt cx="5470961" cy="1196009"/>
              </a:xfrm>
            </p:grpSpPr>
            <p:sp>
              <p:nvSpPr>
                <p:cNvPr id="16" name="Google Shape;516;p23">
                  <a:extLst>
                    <a:ext uri="{FF2B5EF4-FFF2-40B4-BE49-F238E27FC236}">
                      <a16:creationId xmlns:a16="http://schemas.microsoft.com/office/drawing/2014/main" id="{26C71A2D-8767-EB11-0DB5-16E8DE813DA7}"/>
                    </a:ext>
                  </a:extLst>
                </p:cNvPr>
                <p:cNvSpPr/>
                <p:nvPr/>
              </p:nvSpPr>
              <p:spPr>
                <a:xfrm>
                  <a:off x="6206689" y="5142211"/>
                  <a:ext cx="5470961" cy="119600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5B0E2">
                    <a:alpha val="1254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7" name="Google Shape;517;p23">
                  <a:extLst>
                    <a:ext uri="{FF2B5EF4-FFF2-40B4-BE49-F238E27FC236}">
                      <a16:creationId xmlns:a16="http://schemas.microsoft.com/office/drawing/2014/main" id="{8B15DD38-DF54-9807-6AC9-72CE6BEDB648}"/>
                    </a:ext>
                  </a:extLst>
                </p:cNvPr>
                <p:cNvSpPr/>
                <p:nvPr/>
              </p:nvSpPr>
              <p:spPr>
                <a:xfrm>
                  <a:off x="6420742" y="5322691"/>
                  <a:ext cx="835050" cy="83505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grpSp>
              <p:nvGrpSpPr>
                <p:cNvPr id="18" name="Google Shape;518;p23">
                  <a:extLst>
                    <a:ext uri="{FF2B5EF4-FFF2-40B4-BE49-F238E27FC236}">
                      <a16:creationId xmlns:a16="http://schemas.microsoft.com/office/drawing/2014/main" id="{AB07A1B5-1AE3-4DE7-0CB5-6E12893F1E2F}"/>
                    </a:ext>
                  </a:extLst>
                </p:cNvPr>
                <p:cNvGrpSpPr/>
                <p:nvPr/>
              </p:nvGrpSpPr>
              <p:grpSpPr>
                <a:xfrm>
                  <a:off x="7302692" y="5281592"/>
                  <a:ext cx="3947741" cy="917252"/>
                  <a:chOff x="6819250" y="3571200"/>
                  <a:chExt cx="1611986" cy="676200"/>
                </a:xfrm>
              </p:grpSpPr>
              <p:sp>
                <p:nvSpPr>
                  <p:cNvPr id="25" name="Google Shape;519;p23">
                    <a:extLst>
                      <a:ext uri="{FF2B5EF4-FFF2-40B4-BE49-F238E27FC236}">
                        <a16:creationId xmlns:a16="http://schemas.microsoft.com/office/drawing/2014/main" id="{3B661343-4BAC-DEAE-0A55-F96E5D8E6152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250" y="4077300"/>
                    <a:ext cx="1611900" cy="17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rPr>
                      <a:t>Return on investment</a:t>
                    </a:r>
                    <a:endParaRPr>
                      <a:solidFill>
                        <a:schemeClr val="dk1"/>
                      </a:solidFill>
                      <a:latin typeface="Lora" pitchFamily="2" charset="0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26" name="Google Shape;520;p23">
                    <a:extLst>
                      <a:ext uri="{FF2B5EF4-FFF2-40B4-BE49-F238E27FC236}">
                        <a16:creationId xmlns:a16="http://schemas.microsoft.com/office/drawing/2014/main" id="{9262FE3A-D0D8-4D78-7636-2556B8E8FA55}"/>
                      </a:ext>
                    </a:extLst>
                  </p:cNvPr>
                  <p:cNvSpPr/>
                  <p:nvPr/>
                </p:nvSpPr>
                <p:spPr>
                  <a:xfrm>
                    <a:off x="6819336" y="3571200"/>
                    <a:ext cx="1611900" cy="506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4000" b="1">
                        <a:solidFill>
                          <a:schemeClr val="accent5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rPr>
                      <a:t>$127,980</a:t>
                    </a:r>
                    <a:endParaRPr sz="4000">
                      <a:solidFill>
                        <a:schemeClr val="accent5"/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19" name="Google Shape;521;p23">
                  <a:extLst>
                    <a:ext uri="{FF2B5EF4-FFF2-40B4-BE49-F238E27FC236}">
                      <a16:creationId xmlns:a16="http://schemas.microsoft.com/office/drawing/2014/main" id="{7E931D00-E501-7832-CE94-90F442DD8BCF}"/>
                    </a:ext>
                  </a:extLst>
                </p:cNvPr>
                <p:cNvGrpSpPr/>
                <p:nvPr/>
              </p:nvGrpSpPr>
              <p:grpSpPr>
                <a:xfrm>
                  <a:off x="6611034" y="5518861"/>
                  <a:ext cx="454452" cy="442475"/>
                  <a:chOff x="2407985" y="4633402"/>
                  <a:chExt cx="376557" cy="366633"/>
                </a:xfrm>
              </p:grpSpPr>
              <p:sp>
                <p:nvSpPr>
                  <p:cNvPr id="20" name="Google Shape;522;p23">
                    <a:extLst>
                      <a:ext uri="{FF2B5EF4-FFF2-40B4-BE49-F238E27FC236}">
                        <a16:creationId xmlns:a16="http://schemas.microsoft.com/office/drawing/2014/main" id="{72496697-CBD4-9091-DE74-FFCF6BCE2AB9}"/>
                      </a:ext>
                    </a:extLst>
                  </p:cNvPr>
                  <p:cNvSpPr/>
                  <p:nvPr/>
                </p:nvSpPr>
                <p:spPr>
                  <a:xfrm>
                    <a:off x="2407985" y="4633402"/>
                    <a:ext cx="68508" cy="5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1712" extrusionOk="0">
                        <a:moveTo>
                          <a:pt x="1137" y="0"/>
                        </a:moveTo>
                        <a:cubicBezTo>
                          <a:pt x="923" y="0"/>
                          <a:pt x="704" y="80"/>
                          <a:pt x="525" y="259"/>
                        </a:cubicBezTo>
                        <a:cubicBezTo>
                          <a:pt x="1" y="783"/>
                          <a:pt x="382" y="1712"/>
                          <a:pt x="1144" y="1712"/>
                        </a:cubicBezTo>
                        <a:cubicBezTo>
                          <a:pt x="1620" y="1712"/>
                          <a:pt x="2001" y="1331"/>
                          <a:pt x="2001" y="854"/>
                        </a:cubicBezTo>
                        <a:cubicBezTo>
                          <a:pt x="2001" y="341"/>
                          <a:pt x="1580" y="0"/>
                          <a:pt x="113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21" name="Google Shape;523;p23">
                    <a:extLst>
                      <a:ext uri="{FF2B5EF4-FFF2-40B4-BE49-F238E27FC236}">
                        <a16:creationId xmlns:a16="http://schemas.microsoft.com/office/drawing/2014/main" id="{41324D28-65BC-ABCA-5CCA-DAE1C4EF9B7D}"/>
                      </a:ext>
                    </a:extLst>
                  </p:cNvPr>
                  <p:cNvSpPr/>
                  <p:nvPr/>
                </p:nvSpPr>
                <p:spPr>
                  <a:xfrm>
                    <a:off x="2715246" y="4633402"/>
                    <a:ext cx="69296" cy="5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1712" extrusionOk="0">
                        <a:moveTo>
                          <a:pt x="1160" y="0"/>
                        </a:moveTo>
                        <a:cubicBezTo>
                          <a:pt x="946" y="0"/>
                          <a:pt x="726" y="80"/>
                          <a:pt x="548" y="259"/>
                        </a:cubicBezTo>
                        <a:cubicBezTo>
                          <a:pt x="0" y="783"/>
                          <a:pt x="381" y="1712"/>
                          <a:pt x="1167" y="1712"/>
                        </a:cubicBezTo>
                        <a:cubicBezTo>
                          <a:pt x="1643" y="1712"/>
                          <a:pt x="2024" y="1331"/>
                          <a:pt x="2024" y="854"/>
                        </a:cubicBezTo>
                        <a:cubicBezTo>
                          <a:pt x="2024" y="341"/>
                          <a:pt x="1603" y="0"/>
                          <a:pt x="116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22" name="Google Shape;524;p23">
                    <a:extLst>
                      <a:ext uri="{FF2B5EF4-FFF2-40B4-BE49-F238E27FC236}">
                        <a16:creationId xmlns:a16="http://schemas.microsoft.com/office/drawing/2014/main" id="{A525E8A3-25B9-D4AA-7C03-23EC75BEAA52}"/>
                      </a:ext>
                    </a:extLst>
                  </p:cNvPr>
                  <p:cNvSpPr/>
                  <p:nvPr/>
                </p:nvSpPr>
                <p:spPr>
                  <a:xfrm>
                    <a:off x="2561222" y="4633402"/>
                    <a:ext cx="69296" cy="5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1712" extrusionOk="0">
                        <a:moveTo>
                          <a:pt x="1160" y="0"/>
                        </a:moveTo>
                        <a:cubicBezTo>
                          <a:pt x="946" y="0"/>
                          <a:pt x="727" y="80"/>
                          <a:pt x="548" y="259"/>
                        </a:cubicBezTo>
                        <a:cubicBezTo>
                          <a:pt x="0" y="783"/>
                          <a:pt x="405" y="1712"/>
                          <a:pt x="1167" y="1712"/>
                        </a:cubicBezTo>
                        <a:cubicBezTo>
                          <a:pt x="1643" y="1712"/>
                          <a:pt x="2024" y="1331"/>
                          <a:pt x="2024" y="854"/>
                        </a:cubicBezTo>
                        <a:cubicBezTo>
                          <a:pt x="2024" y="341"/>
                          <a:pt x="1603" y="0"/>
                          <a:pt x="116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23" name="Google Shape;525;p23">
                    <a:extLst>
                      <a:ext uri="{FF2B5EF4-FFF2-40B4-BE49-F238E27FC236}">
                        <a16:creationId xmlns:a16="http://schemas.microsoft.com/office/drawing/2014/main" id="{12C3CA00-BF20-D360-D6D0-5652924A8ADB}"/>
                      </a:ext>
                    </a:extLst>
                  </p:cNvPr>
                  <p:cNvSpPr/>
                  <p:nvPr/>
                </p:nvSpPr>
                <p:spPr>
                  <a:xfrm>
                    <a:off x="2438167" y="4978819"/>
                    <a:ext cx="325193" cy="21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3" h="620" extrusionOk="0">
                        <a:moveTo>
                          <a:pt x="381" y="0"/>
                        </a:moveTo>
                        <a:cubicBezTo>
                          <a:pt x="0" y="24"/>
                          <a:pt x="0" y="572"/>
                          <a:pt x="381" y="619"/>
                        </a:cubicBezTo>
                        <a:lnTo>
                          <a:pt x="9145" y="619"/>
                        </a:lnTo>
                        <a:cubicBezTo>
                          <a:pt x="9502" y="572"/>
                          <a:pt x="9502" y="24"/>
                          <a:pt x="914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24" name="Google Shape;526;p23">
                    <a:extLst>
                      <a:ext uri="{FF2B5EF4-FFF2-40B4-BE49-F238E27FC236}">
                        <a16:creationId xmlns:a16="http://schemas.microsoft.com/office/drawing/2014/main" id="{4808D305-5BC7-6ED4-CF94-F5F5CC10195D}"/>
                      </a:ext>
                    </a:extLst>
                  </p:cNvPr>
                  <p:cNvSpPr/>
                  <p:nvPr/>
                </p:nvSpPr>
                <p:spPr>
                  <a:xfrm>
                    <a:off x="2440597" y="4713546"/>
                    <a:ext cx="321120" cy="24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84" h="7110" extrusionOk="0">
                        <a:moveTo>
                          <a:pt x="4692" y="2114"/>
                        </a:moveTo>
                        <a:cubicBezTo>
                          <a:pt x="4847" y="2114"/>
                          <a:pt x="5002" y="2215"/>
                          <a:pt x="5002" y="2418"/>
                        </a:cubicBezTo>
                        <a:lnTo>
                          <a:pt x="5002" y="2775"/>
                        </a:lnTo>
                        <a:lnTo>
                          <a:pt x="5454" y="2775"/>
                        </a:lnTo>
                        <a:cubicBezTo>
                          <a:pt x="5859" y="2775"/>
                          <a:pt x="5859" y="3394"/>
                          <a:pt x="5454" y="3394"/>
                        </a:cubicBezTo>
                        <a:lnTo>
                          <a:pt x="4192" y="3394"/>
                        </a:lnTo>
                        <a:cubicBezTo>
                          <a:pt x="3930" y="3394"/>
                          <a:pt x="3930" y="3775"/>
                          <a:pt x="4192" y="3775"/>
                        </a:cubicBezTo>
                        <a:lnTo>
                          <a:pt x="5192" y="3775"/>
                        </a:lnTo>
                        <a:cubicBezTo>
                          <a:pt x="6288" y="3775"/>
                          <a:pt x="6288" y="5418"/>
                          <a:pt x="5192" y="5418"/>
                        </a:cubicBezTo>
                        <a:lnTo>
                          <a:pt x="5192" y="5442"/>
                        </a:lnTo>
                        <a:lnTo>
                          <a:pt x="5002" y="5442"/>
                        </a:lnTo>
                        <a:lnTo>
                          <a:pt x="5002" y="5799"/>
                        </a:lnTo>
                        <a:cubicBezTo>
                          <a:pt x="5002" y="6002"/>
                          <a:pt x="4847" y="6103"/>
                          <a:pt x="4692" y="6103"/>
                        </a:cubicBezTo>
                        <a:cubicBezTo>
                          <a:pt x="4537" y="6103"/>
                          <a:pt x="4382" y="6002"/>
                          <a:pt x="4382" y="5799"/>
                        </a:cubicBezTo>
                        <a:lnTo>
                          <a:pt x="4382" y="5442"/>
                        </a:lnTo>
                        <a:lnTo>
                          <a:pt x="3930" y="5442"/>
                        </a:lnTo>
                        <a:cubicBezTo>
                          <a:pt x="3916" y="5444"/>
                          <a:pt x="3902" y="5444"/>
                          <a:pt x="3889" y="5444"/>
                        </a:cubicBezTo>
                        <a:cubicBezTo>
                          <a:pt x="3491" y="5444"/>
                          <a:pt x="3491" y="4797"/>
                          <a:pt x="3889" y="4797"/>
                        </a:cubicBezTo>
                        <a:cubicBezTo>
                          <a:pt x="3902" y="4797"/>
                          <a:pt x="3916" y="4798"/>
                          <a:pt x="3930" y="4799"/>
                        </a:cubicBezTo>
                        <a:lnTo>
                          <a:pt x="5192" y="4799"/>
                        </a:lnTo>
                        <a:cubicBezTo>
                          <a:pt x="5454" y="4799"/>
                          <a:pt x="5454" y="4418"/>
                          <a:pt x="5192" y="4418"/>
                        </a:cubicBezTo>
                        <a:lnTo>
                          <a:pt x="4192" y="4418"/>
                        </a:lnTo>
                        <a:cubicBezTo>
                          <a:pt x="4169" y="4420"/>
                          <a:pt x="4146" y="4420"/>
                          <a:pt x="4124" y="4420"/>
                        </a:cubicBezTo>
                        <a:cubicBezTo>
                          <a:pt x="3048" y="4420"/>
                          <a:pt x="3048" y="2797"/>
                          <a:pt x="4124" y="2797"/>
                        </a:cubicBezTo>
                        <a:cubicBezTo>
                          <a:pt x="4146" y="2797"/>
                          <a:pt x="4169" y="2797"/>
                          <a:pt x="4192" y="2799"/>
                        </a:cubicBezTo>
                        <a:lnTo>
                          <a:pt x="4382" y="2799"/>
                        </a:lnTo>
                        <a:lnTo>
                          <a:pt x="4382" y="2418"/>
                        </a:lnTo>
                        <a:cubicBezTo>
                          <a:pt x="4382" y="2215"/>
                          <a:pt x="4537" y="2114"/>
                          <a:pt x="4692" y="2114"/>
                        </a:cubicBezTo>
                        <a:close/>
                        <a:moveTo>
                          <a:pt x="4692" y="1"/>
                        </a:moveTo>
                        <a:cubicBezTo>
                          <a:pt x="4615" y="1"/>
                          <a:pt x="4537" y="36"/>
                          <a:pt x="4478" y="108"/>
                        </a:cubicBezTo>
                        <a:lnTo>
                          <a:pt x="2668" y="1918"/>
                        </a:lnTo>
                        <a:lnTo>
                          <a:pt x="524" y="84"/>
                        </a:lnTo>
                        <a:cubicBezTo>
                          <a:pt x="463" y="38"/>
                          <a:pt x="382" y="12"/>
                          <a:pt x="306" y="12"/>
                        </a:cubicBezTo>
                        <a:cubicBezTo>
                          <a:pt x="265" y="12"/>
                          <a:pt x="225" y="19"/>
                          <a:pt x="191" y="36"/>
                        </a:cubicBezTo>
                        <a:cubicBezTo>
                          <a:pt x="72" y="84"/>
                          <a:pt x="1" y="203"/>
                          <a:pt x="1" y="346"/>
                        </a:cubicBezTo>
                        <a:lnTo>
                          <a:pt x="1" y="6823"/>
                        </a:lnTo>
                        <a:cubicBezTo>
                          <a:pt x="1" y="6990"/>
                          <a:pt x="143" y="7109"/>
                          <a:pt x="310" y="7109"/>
                        </a:cubicBezTo>
                        <a:lnTo>
                          <a:pt x="9074" y="7109"/>
                        </a:lnTo>
                        <a:cubicBezTo>
                          <a:pt x="9241" y="7109"/>
                          <a:pt x="9383" y="6990"/>
                          <a:pt x="9383" y="6823"/>
                        </a:cubicBezTo>
                        <a:lnTo>
                          <a:pt x="9383" y="346"/>
                        </a:lnTo>
                        <a:cubicBezTo>
                          <a:pt x="9383" y="203"/>
                          <a:pt x="9312" y="84"/>
                          <a:pt x="9193" y="36"/>
                        </a:cubicBezTo>
                        <a:cubicBezTo>
                          <a:pt x="9151" y="19"/>
                          <a:pt x="9109" y="12"/>
                          <a:pt x="9067" y="12"/>
                        </a:cubicBezTo>
                        <a:cubicBezTo>
                          <a:pt x="8992" y="12"/>
                          <a:pt x="8921" y="38"/>
                          <a:pt x="8860" y="84"/>
                        </a:cubicBezTo>
                        <a:lnTo>
                          <a:pt x="6716" y="1918"/>
                        </a:lnTo>
                        <a:lnTo>
                          <a:pt x="4906" y="108"/>
                        </a:lnTo>
                        <a:cubicBezTo>
                          <a:pt x="4847" y="36"/>
                          <a:pt x="4769" y="1"/>
                          <a:pt x="469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E564426-A406-0D76-7A5B-E0134C983A56}"/>
                  </a:ext>
                </a:extLst>
              </p:cNvPr>
              <p:cNvGrpSpPr/>
              <p:nvPr/>
            </p:nvGrpSpPr>
            <p:grpSpPr>
              <a:xfrm>
                <a:off x="6206703" y="1640650"/>
                <a:ext cx="5470935" cy="3055592"/>
                <a:chOff x="6206703" y="1640650"/>
                <a:chExt cx="5470935" cy="3055592"/>
              </a:xfrm>
            </p:grpSpPr>
            <p:sp>
              <p:nvSpPr>
                <p:cNvPr id="8" name="Google Shape;508;p23">
                  <a:extLst>
                    <a:ext uri="{FF2B5EF4-FFF2-40B4-BE49-F238E27FC236}">
                      <a16:creationId xmlns:a16="http://schemas.microsoft.com/office/drawing/2014/main" id="{008DD1F9-64A4-E2BB-1739-77150B8E0B4E}"/>
                    </a:ext>
                  </a:extLst>
                </p:cNvPr>
                <p:cNvSpPr/>
                <p:nvPr/>
              </p:nvSpPr>
              <p:spPr>
                <a:xfrm>
                  <a:off x="6206703" y="1753006"/>
                  <a:ext cx="214053" cy="2140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9" name="Google Shape;509;p23">
                  <a:extLst>
                    <a:ext uri="{FF2B5EF4-FFF2-40B4-BE49-F238E27FC236}">
                      <a16:creationId xmlns:a16="http://schemas.microsoft.com/office/drawing/2014/main" id="{C612E363-8769-FC6B-A526-1A58788E705D}"/>
                    </a:ext>
                  </a:extLst>
                </p:cNvPr>
                <p:cNvSpPr/>
                <p:nvPr/>
              </p:nvSpPr>
              <p:spPr>
                <a:xfrm>
                  <a:off x="6206703" y="3457594"/>
                  <a:ext cx="214053" cy="21405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0" name="Google Shape;510;p23">
                  <a:extLst>
                    <a:ext uri="{FF2B5EF4-FFF2-40B4-BE49-F238E27FC236}">
                      <a16:creationId xmlns:a16="http://schemas.microsoft.com/office/drawing/2014/main" id="{FF94F42E-47D9-26C9-2A47-D2F0A50394B9}"/>
                    </a:ext>
                  </a:extLst>
                </p:cNvPr>
                <p:cNvSpPr/>
                <p:nvPr/>
              </p:nvSpPr>
              <p:spPr>
                <a:xfrm>
                  <a:off x="9087802" y="1753006"/>
                  <a:ext cx="214053" cy="21405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1" name="Google Shape;511;p23">
                  <a:extLst>
                    <a:ext uri="{FF2B5EF4-FFF2-40B4-BE49-F238E27FC236}">
                      <a16:creationId xmlns:a16="http://schemas.microsoft.com/office/drawing/2014/main" id="{B04B6A2B-00B7-E6B1-E199-35863E9237B9}"/>
                    </a:ext>
                  </a:extLst>
                </p:cNvPr>
                <p:cNvSpPr/>
                <p:nvPr/>
              </p:nvSpPr>
              <p:spPr>
                <a:xfrm>
                  <a:off x="9087802" y="3457594"/>
                  <a:ext cx="214053" cy="21405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489E272F-D578-C8FD-5C0C-8DE178030ECE}"/>
                    </a:ext>
                  </a:extLst>
                </p:cNvPr>
                <p:cNvGrpSpPr/>
                <p:nvPr/>
              </p:nvGrpSpPr>
              <p:grpSpPr>
                <a:xfrm>
                  <a:off x="6420546" y="1640650"/>
                  <a:ext cx="5257092" cy="3055592"/>
                  <a:chOff x="6420534" y="1812647"/>
                  <a:chExt cx="5257092" cy="3055592"/>
                </a:xfrm>
              </p:grpSpPr>
              <p:grpSp>
                <p:nvGrpSpPr>
                  <p:cNvPr id="4" name="Google Shape;496;p23">
                    <a:extLst>
                      <a:ext uri="{FF2B5EF4-FFF2-40B4-BE49-F238E27FC236}">
                        <a16:creationId xmlns:a16="http://schemas.microsoft.com/office/drawing/2014/main" id="{FCECA9E2-F25A-B21A-2B90-B6B6CFAE6F7A}"/>
                      </a:ext>
                    </a:extLst>
                  </p:cNvPr>
                  <p:cNvGrpSpPr/>
                  <p:nvPr/>
                </p:nvGrpSpPr>
                <p:grpSpPr>
                  <a:xfrm>
                    <a:off x="9301878" y="3512379"/>
                    <a:ext cx="2375748" cy="1355808"/>
                    <a:chOff x="6935378" y="2302260"/>
                    <a:chExt cx="1751405" cy="999504"/>
                  </a:xfrm>
                </p:grpSpPr>
                <p:sp>
                  <p:nvSpPr>
                    <p:cNvPr id="33" name="Google Shape;497;p23">
                      <a:extLst>
                        <a:ext uri="{FF2B5EF4-FFF2-40B4-BE49-F238E27FC236}">
                          <a16:creationId xmlns:a16="http://schemas.microsoft.com/office/drawing/2014/main" id="{E53A2C0C-44FA-5E65-526E-280FAAD14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5378" y="2302260"/>
                      <a:ext cx="1751400" cy="331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ROI dollars</a:t>
                      </a:r>
                      <a:endParaRPr sz="1800" b="1" dirty="0">
                        <a:solidFill>
                          <a:srgbClr val="000000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p:txBody>
                </p:sp>
                <p:sp>
                  <p:nvSpPr>
                    <p:cNvPr id="34" name="Google Shape;498;p23">
                      <a:extLst>
                        <a:ext uri="{FF2B5EF4-FFF2-40B4-BE49-F238E27FC236}">
                          <a16:creationId xmlns:a16="http://schemas.microsoft.com/office/drawing/2014/main" id="{8763595D-1EF6-683E-45F3-6C1DD5DCC3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5383" y="2643863"/>
                      <a:ext cx="1751400" cy="657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Despite being red, Mars is really a very cold place</a:t>
                      </a:r>
                      <a:endParaRPr>
                        <a:solidFill>
                          <a:srgbClr val="000000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</p:grpSp>
              <p:grpSp>
                <p:nvGrpSpPr>
                  <p:cNvPr id="5" name="Google Shape;499;p23">
                    <a:extLst>
                      <a:ext uri="{FF2B5EF4-FFF2-40B4-BE49-F238E27FC236}">
                        <a16:creationId xmlns:a16="http://schemas.microsoft.com/office/drawing/2014/main" id="{39FE0D63-E7D6-BA23-A6A4-74925CB8EA10}"/>
                      </a:ext>
                    </a:extLst>
                  </p:cNvPr>
                  <p:cNvGrpSpPr/>
                  <p:nvPr/>
                </p:nvGrpSpPr>
                <p:grpSpPr>
                  <a:xfrm>
                    <a:off x="6420534" y="1812678"/>
                    <a:ext cx="2375746" cy="1355809"/>
                    <a:chOff x="4811247" y="1049238"/>
                    <a:chExt cx="1751403" cy="999505"/>
                  </a:xfrm>
                </p:grpSpPr>
                <p:sp>
                  <p:nvSpPr>
                    <p:cNvPr id="31" name="Google Shape;500;p23">
                      <a:extLst>
                        <a:ext uri="{FF2B5EF4-FFF2-40B4-BE49-F238E27FC236}">
                          <a16:creationId xmlns:a16="http://schemas.microsoft.com/office/drawing/2014/main" id="{B14C6905-F6DC-0899-FA6B-6E2F4719B8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1247" y="1049238"/>
                      <a:ext cx="1751400" cy="331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Revenue Increase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p:txBody>
                </p:sp>
                <p:sp>
                  <p:nvSpPr>
                    <p:cNvPr id="32" name="Google Shape;501;p23">
                      <a:extLst>
                        <a:ext uri="{FF2B5EF4-FFF2-40B4-BE49-F238E27FC236}">
                          <a16:creationId xmlns:a16="http://schemas.microsoft.com/office/drawing/2014/main" id="{651A8214-E2DC-CAFA-70F3-BEC0ABF635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1250" y="1390843"/>
                      <a:ext cx="1751400" cy="657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0000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Jupiter is a gas giant and the biggest planet</a:t>
                      </a:r>
                      <a:endParaRPr dirty="0">
                        <a:solidFill>
                          <a:srgbClr val="000000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</p:grpSp>
              <p:grpSp>
                <p:nvGrpSpPr>
                  <p:cNvPr id="6" name="Google Shape;502;p23">
                    <a:extLst>
                      <a:ext uri="{FF2B5EF4-FFF2-40B4-BE49-F238E27FC236}">
                        <a16:creationId xmlns:a16="http://schemas.microsoft.com/office/drawing/2014/main" id="{CD08B19F-5E53-2A2C-5F26-ADE87CEAB518}"/>
                      </a:ext>
                    </a:extLst>
                  </p:cNvPr>
                  <p:cNvGrpSpPr/>
                  <p:nvPr/>
                </p:nvGrpSpPr>
                <p:grpSpPr>
                  <a:xfrm>
                    <a:off x="6420708" y="3512417"/>
                    <a:ext cx="2375763" cy="1355822"/>
                    <a:chOff x="4811375" y="2302288"/>
                    <a:chExt cx="1751416" cy="999514"/>
                  </a:xfrm>
                </p:grpSpPr>
                <p:sp>
                  <p:nvSpPr>
                    <p:cNvPr id="29" name="Google Shape;503;p23">
                      <a:extLst>
                        <a:ext uri="{FF2B5EF4-FFF2-40B4-BE49-F238E27FC236}">
                          <a16:creationId xmlns:a16="http://schemas.microsoft.com/office/drawing/2014/main" id="{ACD990BE-AA98-CFDD-1F47-ED15AF83C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1391" y="2302288"/>
                      <a:ext cx="1751400" cy="331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Annual Cost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p:txBody>
                </p:sp>
                <p:sp>
                  <p:nvSpPr>
                    <p:cNvPr id="30" name="Google Shape;504;p23">
                      <a:extLst>
                        <a:ext uri="{FF2B5EF4-FFF2-40B4-BE49-F238E27FC236}">
                          <a16:creationId xmlns:a16="http://schemas.microsoft.com/office/drawing/2014/main" id="{76C34FC6-7A9B-4444-99CD-498D9F27D6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1375" y="2643901"/>
                      <a:ext cx="1751400" cy="657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0000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dirty="0">
                        <a:solidFill>
                          <a:srgbClr val="000000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</p:grpSp>
              <p:grpSp>
                <p:nvGrpSpPr>
                  <p:cNvPr id="7" name="Google Shape;505;p23">
                    <a:extLst>
                      <a:ext uri="{FF2B5EF4-FFF2-40B4-BE49-F238E27FC236}">
                        <a16:creationId xmlns:a16="http://schemas.microsoft.com/office/drawing/2014/main" id="{50FDC19B-2234-5DEB-3C21-0CE99A6E0A90}"/>
                      </a:ext>
                    </a:extLst>
                  </p:cNvPr>
                  <p:cNvGrpSpPr/>
                  <p:nvPr/>
                </p:nvGrpSpPr>
                <p:grpSpPr>
                  <a:xfrm>
                    <a:off x="9301843" y="1812647"/>
                    <a:ext cx="2375780" cy="1355799"/>
                    <a:chOff x="6935352" y="1049215"/>
                    <a:chExt cx="1751428" cy="999497"/>
                  </a:xfrm>
                </p:grpSpPr>
                <p:sp>
                  <p:nvSpPr>
                    <p:cNvPr id="27" name="Google Shape;506;p23">
                      <a:extLst>
                        <a:ext uri="{FF2B5EF4-FFF2-40B4-BE49-F238E27FC236}">
                          <a16:creationId xmlns:a16="http://schemas.microsoft.com/office/drawing/2014/main" id="{D5A9ADFD-938A-2764-06B8-28E2E676E4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5352" y="1049215"/>
                      <a:ext cx="1751400" cy="331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Lora" pitchFamily="2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Gross margin</a:t>
                      </a:r>
                      <a:endParaRPr sz="1800" b="1" dirty="0">
                        <a:solidFill>
                          <a:srgbClr val="000000"/>
                        </a:solidFill>
                        <a:latin typeface="Lora" pitchFamily="2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p:txBody>
                </p:sp>
                <p:sp>
                  <p:nvSpPr>
                    <p:cNvPr id="28" name="Google Shape;507;p23">
                      <a:extLst>
                        <a:ext uri="{FF2B5EF4-FFF2-40B4-BE49-F238E27FC236}">
                          <a16:creationId xmlns:a16="http://schemas.microsoft.com/office/drawing/2014/main" id="{96CEF484-DA1D-AB83-4A4E-1328291354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5380" y="1390812"/>
                      <a:ext cx="1751400" cy="657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Lora" pitchFamily="2" charset="0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rgbClr val="000000"/>
                        </a:solidFill>
                        <a:latin typeface="Lora" pitchFamily="2" charset="0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</p:grpSp>
            </p:grpSp>
          </p:grpSp>
        </p:grp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95E1A4C2-CEB5-2F33-7F47-226B0F73D3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8070584"/>
                </p:ext>
              </p:extLst>
            </p:nvPr>
          </p:nvGraphicFramePr>
          <p:xfrm>
            <a:off x="539961" y="1458376"/>
            <a:ext cx="5666703" cy="4806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B086979-AD2A-8650-9D50-F38259C96EF7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9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88F7C6-B775-DA86-36F2-09AD733E0602}"/>
              </a:ext>
            </a:extLst>
          </p:cNvPr>
          <p:cNvGrpSpPr/>
          <p:nvPr/>
        </p:nvGrpSpPr>
        <p:grpSpPr>
          <a:xfrm>
            <a:off x="715612" y="1645320"/>
            <a:ext cx="10760776" cy="4234418"/>
            <a:chOff x="763919" y="1376091"/>
            <a:chExt cx="10664162" cy="4196397"/>
          </a:xfrm>
          <a:solidFill>
            <a:schemeClr val="tx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670567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E0D878-C180-3421-6E4C-EC4403F50108}"/>
              </a:ext>
            </a:extLst>
          </p:cNvPr>
          <p:cNvGrpSpPr/>
          <p:nvPr/>
        </p:nvGrpSpPr>
        <p:grpSpPr>
          <a:xfrm>
            <a:off x="618306" y="1507853"/>
            <a:ext cx="10955388" cy="4435254"/>
            <a:chOff x="397192" y="1548962"/>
            <a:chExt cx="11397616" cy="4614289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F9838B-3A50-88A6-37E1-78672F60D3D4}"/>
              </a:ext>
            </a:extLst>
          </p:cNvPr>
          <p:cNvSpPr txBox="1"/>
          <p:nvPr/>
        </p:nvSpPr>
        <p:spPr>
          <a:xfrm>
            <a:off x="0" y="670567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60"/>
          <p:cNvSpPr txBox="1">
            <a:spLocks noGrp="1"/>
          </p:cNvSpPr>
          <p:nvPr>
            <p:ph type="body" idx="4294967295"/>
          </p:nvPr>
        </p:nvSpPr>
        <p:spPr>
          <a:xfrm>
            <a:off x="1354667" y="1441450"/>
            <a:ext cx="7116233" cy="8001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indent="0">
              <a:buNone/>
            </a:pPr>
            <a:r>
              <a:rPr lang="en" sz="1800" dirty="0">
                <a:latin typeface="LORA" pitchFamily="2" charset="0"/>
                <a:ea typeface="Arial"/>
                <a:cs typeface="Helvetica" panose="020B0604020202020204" pitchFamily="34" charset="0"/>
                <a:sym typeface="Arial"/>
              </a:rPr>
              <a:t>You can add and edit some </a:t>
            </a:r>
            <a:r>
              <a:rPr lang="en" sz="1800" b="1" dirty="0">
                <a:solidFill>
                  <a:schemeClr val="accent2"/>
                </a:solidFill>
                <a:uFill>
                  <a:noFill/>
                </a:uFill>
                <a:latin typeface="LORA" pitchFamily="2" charset="0"/>
                <a:ea typeface="Arial"/>
                <a:cs typeface="Helvetica" panose="020B0604020202020204" pitchFamily="34" charset="0"/>
                <a:sym typeface="Arial"/>
              </a:rPr>
              <a:t>shapes</a:t>
            </a:r>
            <a:r>
              <a:rPr lang="en" sz="1800" dirty="0">
                <a:latin typeface="LORA" pitchFamily="2" charset="0"/>
                <a:ea typeface="Arial"/>
                <a:cs typeface="Helvetica" panose="020B0604020202020204" pitchFamily="34" charset="0"/>
                <a:sym typeface="Arial"/>
              </a:rPr>
              <a:t> to your presentation to present your data in a visual way.</a:t>
            </a:r>
            <a:endParaRPr sz="1800" dirty="0">
              <a:latin typeface="LORA" pitchFamily="2" charset="0"/>
              <a:ea typeface="Arial"/>
              <a:cs typeface="Helvetica" panose="020B0604020202020204" pitchFamily="34" charset="0"/>
              <a:sym typeface="Arial"/>
            </a:endParaRPr>
          </a:p>
          <a:p>
            <a:pPr marL="0" indent="0">
              <a:buNone/>
            </a:pPr>
            <a:endParaRPr sz="1800" dirty="0">
              <a:latin typeface="LORA" pitchFamily="2" charset="0"/>
              <a:ea typeface="Arial"/>
              <a:cs typeface="Helvetica" panose="020B0604020202020204" pitchFamily="34" charset="0"/>
              <a:sym typeface="Arial"/>
            </a:endParaRPr>
          </a:p>
        </p:txBody>
      </p:sp>
      <p:sp>
        <p:nvSpPr>
          <p:cNvPr id="2859" name="Google Shape;2859;p60"/>
          <p:cNvSpPr txBox="1"/>
          <p:nvPr/>
        </p:nvSpPr>
        <p:spPr>
          <a:xfrm>
            <a:off x="1064633" y="2290215"/>
            <a:ext cx="9923166" cy="3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Choose your favourite infographic and insert it in your presentation using Ctrl C + Ctrl V or Cmd C + Cmd V in Mac.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Select one of the parts and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ungroup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 it by right-clicking and choosing “Ungroup”.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Change the color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by clicking on the paint bucket.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Then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resize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286D94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the element by clicking and dragging one of the square-shaped points of its bounding box (the cursor should look like a double-headed arrow). Remember to hold Shift while dragging to keep the proportions.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Group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BF2424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the elements again by selecting them, right-clicking and choosing “Group”.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Repeat the steps above with the other parts and when you’re done editing, copy the end result and paste it into your presentation.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Remember to choose the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“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Keep source formatting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”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option so that it keeps the design. For more info, please visit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>
                  <a:noFill/>
                </a:uFill>
                <a:latin typeface="LORA" pitchFamily="2" charset="0"/>
                <a:ea typeface="+mn-ea"/>
                <a:cs typeface="Helvetica" panose="020B0604020202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 (Tips &amp; Tricks)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Helvetica" panose="020B0604020202020204" pitchFamily="34" charset="0"/>
                <a:sym typeface="Arial"/>
              </a:rPr>
              <a:t>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LORA" pitchFamily="2" charset="0"/>
              <a:ea typeface="+mn-ea"/>
              <a:cs typeface="Helvetica" panose="020B0604020202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E63DB-2BDF-6F59-5CDF-2491B9BA7851}"/>
              </a:ext>
            </a:extLst>
          </p:cNvPr>
          <p:cNvSpPr txBox="1"/>
          <p:nvPr/>
        </p:nvSpPr>
        <p:spPr>
          <a:xfrm>
            <a:off x="0" y="73268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  <a:sym typeface="Arial"/>
              </a:rPr>
              <a:t>How To Edit Shapes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6F0E030-F779-E330-9C9A-6E879D099E5B}"/>
              </a:ext>
            </a:extLst>
          </p:cNvPr>
          <p:cNvGrpSpPr/>
          <p:nvPr/>
        </p:nvGrpSpPr>
        <p:grpSpPr>
          <a:xfrm>
            <a:off x="1007908" y="719364"/>
            <a:ext cx="10176184" cy="5402945"/>
            <a:chOff x="1567543" y="1309914"/>
            <a:chExt cx="10176184" cy="5402945"/>
          </a:xfrm>
        </p:grpSpPr>
        <p:sp>
          <p:nvSpPr>
            <p:cNvPr id="2" name="Rectangle 1"/>
            <p:cNvSpPr/>
            <p:nvPr/>
          </p:nvSpPr>
          <p:spPr>
            <a:xfrm>
              <a:off x="3414203" y="1309914"/>
              <a:ext cx="6482865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Georgia" panose="02040502050405020303" pitchFamily="18" charset="0"/>
                  <a:ea typeface="Cambria" panose="02040503050406030204" pitchFamily="18" charset="0"/>
                  <a:cs typeface="+mn-cs"/>
                </a:rPr>
                <a:t>Terms Of Use (Free Users)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EE3117-CA9D-C63D-F40E-394CD20E15D5}"/>
                </a:ext>
              </a:extLst>
            </p:cNvPr>
            <p:cNvGrpSpPr/>
            <p:nvPr/>
          </p:nvGrpSpPr>
          <p:grpSpPr>
            <a:xfrm>
              <a:off x="1567543" y="2123550"/>
              <a:ext cx="10176184" cy="4589309"/>
              <a:chOff x="1524000" y="1838157"/>
              <a:chExt cx="10176184" cy="458930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524000" y="1838157"/>
                <a:ext cx="9029700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If you are a free subscriber, you should credit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SlideEgg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F2424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by keeping the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“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Thank You”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slide.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Kindly refer to the following slide for the Terms of Use for premium users.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You can:</a:t>
                </a:r>
                <a:endPara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Customize or edit this template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Use this template for both business and personal endeavors.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You can not: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Sell, rent, or second-license SlideEgg content or its altered version.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Promulgate, unless explicitly permitted, SlideEgg content, by SlideEgg.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Incorporate SlideEgg content in any database or file online or offline.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Obtain SlideEgg content’s copyright.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24000" y="6027356"/>
                <a:ext cx="101761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Kindly refer to our </a:t>
                </a: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Tutorial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page or </a:t>
                </a: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FAQ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for advanced slide modification guidelines.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29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8515" y="1716372"/>
            <a:ext cx="90925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without giving attribution to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or keeping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“Thank You”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You can: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Customize or edit this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You can not: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Sell, rent or second-license SlideEgg content or the altered version of it.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that performs as distribution or resale platform, unless explicitly permitted, by SlideEgg.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Incorporate the elements used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SlideEgg’s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 templates separately.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Obtain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SlideEgg’s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 copyright for the elements used in this template as a logo or trademark.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1AFD9-8872-2AE3-655A-66D9360EFD69}"/>
              </a:ext>
            </a:extLst>
          </p:cNvPr>
          <p:cNvSpPr/>
          <p:nvPr/>
        </p:nvSpPr>
        <p:spPr>
          <a:xfrm>
            <a:off x="1752938" y="5600324"/>
            <a:ext cx="9158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Kindly refer to our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page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or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rPr>
              <a:t> advanced slide modification guidelines.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FA3D8-91C1-2058-27F2-6B20500F960F}"/>
              </a:ext>
            </a:extLst>
          </p:cNvPr>
          <p:cNvSpPr/>
          <p:nvPr/>
        </p:nvSpPr>
        <p:spPr>
          <a:xfrm>
            <a:off x="2271879" y="719364"/>
            <a:ext cx="764824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eorgia" panose="02040502050405020303" pitchFamily="18" charset="0"/>
                <a:ea typeface="Cambria" panose="02040503050406030204" pitchFamily="18" charset="0"/>
                <a:cs typeface="+mn-cs"/>
              </a:rPr>
              <a:t>Terms Of Use (Premium Users)</a:t>
            </a:r>
          </a:p>
        </p:txBody>
      </p:sp>
    </p:spTree>
    <p:extLst>
      <p:ext uri="{BB962C8B-B14F-4D97-AF65-F5344CB8AC3E}">
        <p14:creationId xmlns:p14="http://schemas.microsoft.com/office/powerpoint/2010/main" val="3109610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FA1EA-BDF0-0BBC-06AC-BCBAE61C2964}"/>
              </a:ext>
            </a:extLst>
          </p:cNvPr>
          <p:cNvSpPr txBox="1"/>
          <p:nvPr/>
        </p:nvSpPr>
        <p:spPr>
          <a:xfrm>
            <a:off x="3046970" y="6200554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www.slideegg.com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D6C6BD-F4B0-FF57-D1CC-69C3E8B0835D}"/>
              </a:ext>
            </a:extLst>
          </p:cNvPr>
          <p:cNvGrpSpPr/>
          <p:nvPr/>
        </p:nvGrpSpPr>
        <p:grpSpPr>
          <a:xfrm>
            <a:off x="1659924" y="1470260"/>
            <a:ext cx="8872151" cy="3560070"/>
            <a:chOff x="1659925" y="1622451"/>
            <a:chExt cx="8872151" cy="3560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022012-F0A4-EAD0-5433-F3D20941C3F8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Thank You!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We respect your valuable time with SlideEgg!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If you have any questions, please reach us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9C85C9-F63B-E7AD-66C9-0248A7089251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3"/>
                <a:extLst>
                  <a:ext uri="{FF2B5EF4-FFF2-40B4-BE49-F238E27FC236}">
                    <a16:creationId xmlns:a16="http://schemas.microsoft.com/office/drawing/2014/main" id="{5C3C7234-909E-D7A5-E600-6E4916658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5"/>
                <a:extLst>
                  <a:ext uri="{FF2B5EF4-FFF2-40B4-BE49-F238E27FC236}">
                    <a16:creationId xmlns:a16="http://schemas.microsoft.com/office/drawing/2014/main" id="{568D218A-52FD-1CD7-0245-AA6DCEFA6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7"/>
                <a:extLst>
                  <a:ext uri="{FF2B5EF4-FFF2-40B4-BE49-F238E27FC236}">
                    <a16:creationId xmlns:a16="http://schemas.microsoft.com/office/drawing/2014/main" id="{23E026E1-BA9A-5E81-4902-5C91A779D1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9"/>
                <a:extLst>
                  <a:ext uri="{FF2B5EF4-FFF2-40B4-BE49-F238E27FC236}">
                    <a16:creationId xmlns:a16="http://schemas.microsoft.com/office/drawing/2014/main" id="{5203BCB7-88E4-37C6-A0A4-8EBF6C4C0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1"/>
                <a:extLst>
                  <a:ext uri="{FF2B5EF4-FFF2-40B4-BE49-F238E27FC236}">
                    <a16:creationId xmlns:a16="http://schemas.microsoft.com/office/drawing/2014/main" id="{0A229943-033E-CDA0-BDDA-4C18F9143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21404-BC86-0C37-62CB-41EB47CA8CA6}"/>
                </a:ext>
              </a:extLst>
            </p:cNvPr>
            <p:cNvSpPr/>
            <p:nvPr/>
          </p:nvSpPr>
          <p:spPr>
            <a:xfrm>
              <a:off x="2668859" y="4659301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CREDIT: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SlideEgg created this PowerPoint template.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Let this slide be kept for attribution.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B43F0-6627-186C-D543-EF34235C1E9E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Do you have a design request, please visit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redesign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567E4E-6969-DD62-7A90-674F26878A2A}"/>
              </a:ext>
            </a:extLst>
          </p:cNvPr>
          <p:cNvGrpSpPr/>
          <p:nvPr/>
        </p:nvGrpSpPr>
        <p:grpSpPr>
          <a:xfrm>
            <a:off x="881607" y="1842092"/>
            <a:ext cx="10335637" cy="4402541"/>
            <a:chOff x="881607" y="1842092"/>
            <a:chExt cx="10335637" cy="44025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BE4C76-14D7-5AD6-4842-0473A4E04C94}"/>
                </a:ext>
              </a:extLst>
            </p:cNvPr>
            <p:cNvSpPr txBox="1"/>
            <p:nvPr/>
          </p:nvSpPr>
          <p:spPr>
            <a:xfrm flipH="1">
              <a:off x="7722766" y="1842092"/>
              <a:ext cx="1380436" cy="2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Sales</a:t>
              </a:r>
              <a:endParaRPr lang="en-I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2BFB49-8B6B-33D7-7F28-2E01D3E89E45}"/>
                </a:ext>
              </a:extLst>
            </p:cNvPr>
            <p:cNvSpPr txBox="1"/>
            <p:nvPr/>
          </p:nvSpPr>
          <p:spPr>
            <a:xfrm flipH="1">
              <a:off x="10116239" y="3021800"/>
              <a:ext cx="1101005" cy="2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Capital</a:t>
              </a:r>
              <a:endParaRPr lang="en-I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FFEA80-A83B-1FF1-6C5E-85E9E571FA8F}"/>
                </a:ext>
              </a:extLst>
            </p:cNvPr>
            <p:cNvSpPr txBox="1"/>
            <p:nvPr/>
          </p:nvSpPr>
          <p:spPr>
            <a:xfrm flipH="1">
              <a:off x="10116239" y="4608200"/>
              <a:ext cx="1101005" cy="2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Investment</a:t>
              </a:r>
              <a:endParaRPr lang="en-I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0BDD8A-4403-5A83-1809-105A153D9345}"/>
                </a:ext>
              </a:extLst>
            </p:cNvPr>
            <p:cNvSpPr txBox="1"/>
            <p:nvPr/>
          </p:nvSpPr>
          <p:spPr>
            <a:xfrm flipH="1">
              <a:off x="5721789" y="3021800"/>
              <a:ext cx="877701" cy="2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Success</a:t>
              </a:r>
              <a:endParaRPr lang="en-I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63705A-438E-057A-564D-FFA8F0DC4201}"/>
                </a:ext>
              </a:extLst>
            </p:cNvPr>
            <p:cNvSpPr txBox="1"/>
            <p:nvPr/>
          </p:nvSpPr>
          <p:spPr>
            <a:xfrm flipH="1">
              <a:off x="5721789" y="4608200"/>
              <a:ext cx="877701" cy="2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Return</a:t>
              </a:r>
              <a:endParaRPr lang="en-I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7D0BDC-A1DE-0DAA-51A1-BD6CD5AAB90C}"/>
                </a:ext>
              </a:extLst>
            </p:cNvPr>
            <p:cNvSpPr txBox="1"/>
            <p:nvPr/>
          </p:nvSpPr>
          <p:spPr>
            <a:xfrm flipH="1">
              <a:off x="7722766" y="5767579"/>
              <a:ext cx="1380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Interest Calculation</a:t>
              </a:r>
              <a:endParaRPr lang="en-I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52B33A-4847-94B7-7D5B-B4F507030437}"/>
                </a:ext>
              </a:extLst>
            </p:cNvPr>
            <p:cNvGrpSpPr/>
            <p:nvPr/>
          </p:nvGrpSpPr>
          <p:grpSpPr>
            <a:xfrm>
              <a:off x="6803611" y="2204306"/>
              <a:ext cx="3105592" cy="3488726"/>
              <a:chOff x="6860189" y="2204306"/>
              <a:chExt cx="3105592" cy="348872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12B4EF-723A-496D-BE1B-449CBB024D09}"/>
                  </a:ext>
                </a:extLst>
              </p:cNvPr>
              <p:cNvSpPr/>
              <p:nvPr/>
            </p:nvSpPr>
            <p:spPr>
              <a:xfrm>
                <a:off x="7004078" y="2535146"/>
                <a:ext cx="2817814" cy="2817810"/>
              </a:xfrm>
              <a:prstGeom prst="ellipse">
                <a:avLst/>
              </a:prstGeom>
              <a:noFill/>
              <a:ln w="12700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latin typeface="Lora" pitchFamily="2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150E7F-F8AB-06F3-8C94-DCB61BE71A4E}"/>
                  </a:ext>
                </a:extLst>
              </p:cNvPr>
              <p:cNvSpPr/>
              <p:nvPr/>
            </p:nvSpPr>
            <p:spPr>
              <a:xfrm>
                <a:off x="7765460" y="3296527"/>
                <a:ext cx="1295050" cy="129504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 w="15557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latin typeface="Lora" pitchFamily="2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7ADC93-D8B7-F357-2480-BE200AFB0E62}"/>
                  </a:ext>
                </a:extLst>
              </p:cNvPr>
              <p:cNvGrpSpPr/>
              <p:nvPr/>
            </p:nvGrpSpPr>
            <p:grpSpPr>
              <a:xfrm>
                <a:off x="9204399" y="2796861"/>
                <a:ext cx="761382" cy="761380"/>
                <a:chOff x="7583085" y="2029000"/>
                <a:chExt cx="872116" cy="872114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17C2043-0D6B-1C4A-87AB-50F05D0F64B0}"/>
                    </a:ext>
                  </a:extLst>
                </p:cNvPr>
                <p:cNvSpPr/>
                <p:nvPr/>
              </p:nvSpPr>
              <p:spPr>
                <a:xfrm>
                  <a:off x="7583085" y="2029000"/>
                  <a:ext cx="872116" cy="872114"/>
                </a:xfrm>
                <a:prstGeom prst="ellipse">
                  <a:avLst/>
                </a:prstGeom>
                <a:gradFill>
                  <a:gsLst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9000000" scaled="0"/>
                </a:gradFill>
                <a:ln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F021EDB-E80F-DFFA-1A65-BD11490B23D8}"/>
                    </a:ext>
                  </a:extLst>
                </p:cNvPr>
                <p:cNvSpPr/>
                <p:nvPr/>
              </p:nvSpPr>
              <p:spPr>
                <a:xfrm>
                  <a:off x="7671530" y="2117770"/>
                  <a:ext cx="695226" cy="695222"/>
                </a:xfrm>
                <a:prstGeom prst="ellipse">
                  <a:avLst/>
                </a:prstGeom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0"/>
                </a:gradFill>
                <a:ln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  <a:effectLst>
                  <a:outerShdw blurRad="50800" dist="63500" dir="2700000" sx="95000" sy="95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B0F746-BF44-A726-4473-D5B796B24180}"/>
                  </a:ext>
                </a:extLst>
              </p:cNvPr>
              <p:cNvGrpSpPr/>
              <p:nvPr/>
            </p:nvGrpSpPr>
            <p:grpSpPr>
              <a:xfrm>
                <a:off x="8032294" y="2204306"/>
                <a:ext cx="761382" cy="761380"/>
                <a:chOff x="7583085" y="2029000"/>
                <a:chExt cx="872116" cy="872114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D1D0FE2-AB61-8308-EBF8-4FE73D9C95AF}"/>
                    </a:ext>
                  </a:extLst>
                </p:cNvPr>
                <p:cNvSpPr/>
                <p:nvPr/>
              </p:nvSpPr>
              <p:spPr>
                <a:xfrm>
                  <a:off x="7583085" y="2029000"/>
                  <a:ext cx="872116" cy="872114"/>
                </a:xfrm>
                <a:prstGeom prst="ellipse">
                  <a:avLst/>
                </a:prstGeom>
                <a:gradFill>
                  <a:gsLst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9000000" scaled="0"/>
                </a:gradFill>
                <a:ln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2E833B3-481F-5F37-6082-6126F0E79605}"/>
                    </a:ext>
                  </a:extLst>
                </p:cNvPr>
                <p:cNvSpPr/>
                <p:nvPr/>
              </p:nvSpPr>
              <p:spPr>
                <a:xfrm>
                  <a:off x="7671530" y="2117770"/>
                  <a:ext cx="695226" cy="695222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  <a:effectLst>
                  <a:outerShdw blurRad="50800" dist="63500" dir="2700000" sx="95000" sy="95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AA77ED9-ED6E-61DF-0F66-6E71B8434364}"/>
                  </a:ext>
                </a:extLst>
              </p:cNvPr>
              <p:cNvGrpSpPr/>
              <p:nvPr/>
            </p:nvGrpSpPr>
            <p:grpSpPr>
              <a:xfrm>
                <a:off x="6860189" y="2796861"/>
                <a:ext cx="761382" cy="761380"/>
                <a:chOff x="7583085" y="2029000"/>
                <a:chExt cx="872116" cy="872114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63A9F0E-3034-8537-6DA7-1783E0EFEF79}"/>
                    </a:ext>
                  </a:extLst>
                </p:cNvPr>
                <p:cNvSpPr/>
                <p:nvPr/>
              </p:nvSpPr>
              <p:spPr>
                <a:xfrm>
                  <a:off x="7583085" y="2029000"/>
                  <a:ext cx="872116" cy="872114"/>
                </a:xfrm>
                <a:prstGeom prst="ellipse">
                  <a:avLst/>
                </a:prstGeom>
                <a:gradFill>
                  <a:gsLst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9000000" scaled="0"/>
                </a:gradFill>
                <a:ln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99F400D-02D5-C8A1-2A7A-C4B42F26D1F8}"/>
                    </a:ext>
                  </a:extLst>
                </p:cNvPr>
                <p:cNvSpPr/>
                <p:nvPr/>
              </p:nvSpPr>
              <p:spPr>
                <a:xfrm>
                  <a:off x="7671530" y="2117770"/>
                  <a:ext cx="695226" cy="69522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6200000" scaled="0"/>
                </a:gradFill>
                <a:ln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  <a:effectLst>
                  <a:outerShdw blurRad="50800" dist="63500" dir="2700000" sx="95000" sy="95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98B1556-93CB-1E03-5FC7-C1F380149421}"/>
                  </a:ext>
                </a:extLst>
              </p:cNvPr>
              <p:cNvGrpSpPr/>
              <p:nvPr/>
            </p:nvGrpSpPr>
            <p:grpSpPr>
              <a:xfrm rot="10800000">
                <a:off x="6860189" y="4339097"/>
                <a:ext cx="761382" cy="761380"/>
                <a:chOff x="7583085" y="2029000"/>
                <a:chExt cx="872116" cy="872114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C6FCE3-9B13-C3BC-8AE1-EAE02AB8FEFB}"/>
                    </a:ext>
                  </a:extLst>
                </p:cNvPr>
                <p:cNvSpPr/>
                <p:nvPr/>
              </p:nvSpPr>
              <p:spPr>
                <a:xfrm>
                  <a:off x="7583085" y="2029000"/>
                  <a:ext cx="872116" cy="872114"/>
                </a:xfrm>
                <a:prstGeom prst="ellipse">
                  <a:avLst/>
                </a:prstGeom>
                <a:gradFill>
                  <a:gsLst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9000000" scaled="0"/>
                </a:gradFill>
                <a:ln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B20817C-1B50-F430-8996-05BD5AA1D502}"/>
                    </a:ext>
                  </a:extLst>
                </p:cNvPr>
                <p:cNvSpPr/>
                <p:nvPr/>
              </p:nvSpPr>
              <p:spPr>
                <a:xfrm>
                  <a:off x="7671530" y="2117770"/>
                  <a:ext cx="695226" cy="695222"/>
                </a:xfrm>
                <a:prstGeom prst="ellipse">
                  <a:avLst/>
                </a:prstGeom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16200000" scaled="0"/>
                </a:gradFill>
                <a:ln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/>
                      </a:gs>
                    </a:gsLst>
                    <a:lin ang="5400000" scaled="1"/>
                  </a:gradFill>
                </a:ln>
                <a:effectLst>
                  <a:outerShdw blurRad="50800" dist="63500" dir="2700000" sx="95000" sy="95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676F84F-216C-1056-01F8-5F9A9680C5DA}"/>
                  </a:ext>
                </a:extLst>
              </p:cNvPr>
              <p:cNvGrpSpPr/>
              <p:nvPr/>
            </p:nvGrpSpPr>
            <p:grpSpPr>
              <a:xfrm rot="10800000">
                <a:off x="8032294" y="4931652"/>
                <a:ext cx="761382" cy="761380"/>
                <a:chOff x="7583085" y="2029000"/>
                <a:chExt cx="872116" cy="87211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09CFB1B-8443-E4B2-E1D2-34FD21928F8F}"/>
                    </a:ext>
                  </a:extLst>
                </p:cNvPr>
                <p:cNvSpPr/>
                <p:nvPr/>
              </p:nvSpPr>
              <p:spPr>
                <a:xfrm>
                  <a:off x="7583085" y="2029000"/>
                  <a:ext cx="872116" cy="872114"/>
                </a:xfrm>
                <a:prstGeom prst="ellipse">
                  <a:avLst/>
                </a:prstGeom>
                <a:gradFill>
                  <a:gsLst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9000000" scaled="0"/>
                </a:gradFill>
                <a:ln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EFFB6A3-EE68-F670-B1A5-0E9A991A54E3}"/>
                    </a:ext>
                  </a:extLst>
                </p:cNvPr>
                <p:cNvSpPr/>
                <p:nvPr/>
              </p:nvSpPr>
              <p:spPr>
                <a:xfrm>
                  <a:off x="7671530" y="2117770"/>
                  <a:ext cx="695226" cy="695222"/>
                </a:xfrm>
                <a:prstGeom prst="ellipse">
                  <a:avLst/>
                </a:prstGeom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6200000" scaled="0"/>
                </a:gradFill>
                <a:ln>
                  <a:gradFill>
                    <a:gsLst>
                      <a:gs pos="0">
                        <a:schemeClr val="accent5">
                          <a:lumMod val="60000"/>
                          <a:lumOff val="40000"/>
                        </a:schemeClr>
                      </a:gs>
                      <a:gs pos="100000">
                        <a:schemeClr val="accent5"/>
                      </a:gs>
                    </a:gsLst>
                    <a:lin ang="5400000" scaled="1"/>
                  </a:gradFill>
                </a:ln>
                <a:effectLst>
                  <a:outerShdw blurRad="50800" dist="63500" dir="2700000" sx="95000" sy="95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E657D5-0564-E9CC-C399-CB83603A4A2E}"/>
                  </a:ext>
                </a:extLst>
              </p:cNvPr>
              <p:cNvGrpSpPr/>
              <p:nvPr/>
            </p:nvGrpSpPr>
            <p:grpSpPr>
              <a:xfrm rot="10800000">
                <a:off x="9204399" y="4339097"/>
                <a:ext cx="761382" cy="761380"/>
                <a:chOff x="7583085" y="2029000"/>
                <a:chExt cx="872116" cy="87211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21E5EBA-153A-88EE-36AC-ED40F58C9BA5}"/>
                    </a:ext>
                  </a:extLst>
                </p:cNvPr>
                <p:cNvSpPr/>
                <p:nvPr/>
              </p:nvSpPr>
              <p:spPr>
                <a:xfrm>
                  <a:off x="7583085" y="2029000"/>
                  <a:ext cx="872116" cy="872114"/>
                </a:xfrm>
                <a:prstGeom prst="ellipse">
                  <a:avLst/>
                </a:prstGeom>
                <a:gradFill>
                  <a:gsLst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9000000" scaled="0"/>
                </a:gradFill>
                <a:ln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6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1289C8B-3F10-ABC7-744A-D9FA302D8F16}"/>
                    </a:ext>
                  </a:extLst>
                </p:cNvPr>
                <p:cNvSpPr/>
                <p:nvPr/>
              </p:nvSpPr>
              <p:spPr>
                <a:xfrm>
                  <a:off x="7671530" y="2117770"/>
                  <a:ext cx="695226" cy="695222"/>
                </a:xfrm>
                <a:prstGeom prst="ellipse">
                  <a:avLst/>
                </a:prstGeom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16200000" scaled="0"/>
                </a:gradFill>
                <a:ln>
                  <a:gradFill>
                    <a:gsLst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/>
                      </a:gs>
                    </a:gsLst>
                    <a:lin ang="5400000" scaled="1"/>
                  </a:gradFill>
                </a:ln>
                <a:effectLst>
                  <a:outerShdw blurRad="50800" dist="63500" dir="2700000" sx="95000" sy="95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</p:grp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2CA1489D-0970-4FAE-F02A-DD977EC5B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87862" y="3024533"/>
                <a:ext cx="306036" cy="306036"/>
              </a:xfrm>
              <a:prstGeom prst="rect">
                <a:avLst/>
              </a:prstGeom>
            </p:spPr>
          </p:pic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324683B3-D4DA-7953-EECB-0BF111B23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59967" y="5159324"/>
                <a:ext cx="306036" cy="306036"/>
              </a:xfrm>
              <a:prstGeom prst="rect">
                <a:avLst/>
              </a:prstGeom>
            </p:spPr>
          </p:pic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0E569C5E-4D64-FECE-BB6E-EC32B85EB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10843" y="4545540"/>
                <a:ext cx="348494" cy="348494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2D4B5BCD-7ACA-F152-D810-AFB94D675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432072" y="3024533"/>
                <a:ext cx="306036" cy="306036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7C6B043B-B751-3F35-8828-323741074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59967" y="2431978"/>
                <a:ext cx="306036" cy="306036"/>
              </a:xfrm>
              <a:prstGeom prst="rect">
                <a:avLst/>
              </a:prstGeom>
            </p:spPr>
          </p:pic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583AD4D-8111-6B11-05E4-464E78206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87861" y="4566769"/>
                <a:ext cx="306036" cy="306036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98A886-37BC-4437-0D0F-EF145A258AB5}"/>
                  </a:ext>
                </a:extLst>
              </p:cNvPr>
              <p:cNvSpPr txBox="1"/>
              <p:nvPr/>
            </p:nvSpPr>
            <p:spPr>
              <a:xfrm flipH="1">
                <a:off x="7486246" y="3639608"/>
                <a:ext cx="185347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Return of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Investment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F1AB09-331B-05C5-932E-883C226C0DDB}"/>
                </a:ext>
              </a:extLst>
            </p:cNvPr>
            <p:cNvGrpSpPr/>
            <p:nvPr/>
          </p:nvGrpSpPr>
          <p:grpSpPr>
            <a:xfrm>
              <a:off x="904709" y="2229165"/>
              <a:ext cx="3208719" cy="646857"/>
              <a:chOff x="904709" y="2133001"/>
              <a:chExt cx="3208719" cy="6468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3C8F85-50B5-2AAF-F8EE-BB7DE8131C14}"/>
                  </a:ext>
                </a:extLst>
              </p:cNvPr>
              <p:cNvSpPr txBox="1"/>
              <p:nvPr/>
            </p:nvSpPr>
            <p:spPr>
              <a:xfrm flipH="1">
                <a:off x="904709" y="2177581"/>
                <a:ext cx="1114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RIO  =</a:t>
                </a:r>
                <a:endParaRPr lang="en-I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13AF44-6C3F-F365-8110-FAE2A079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2091" y="2463707"/>
                <a:ext cx="21013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76E55E-0EF9-6A47-04FD-4F60999BC6D4}"/>
                  </a:ext>
                </a:extLst>
              </p:cNvPr>
              <p:cNvSpPr txBox="1"/>
              <p:nvPr/>
            </p:nvSpPr>
            <p:spPr>
              <a:xfrm flipH="1">
                <a:off x="2012091" y="2133001"/>
                <a:ext cx="2044278" cy="276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Gain from Investment</a:t>
                </a:r>
                <a:endParaRPr lang="en-I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6C51D1-5DC5-39D4-7C04-448E2F90F0B7}"/>
                  </a:ext>
                </a:extLst>
              </p:cNvPr>
              <p:cNvSpPr txBox="1"/>
              <p:nvPr/>
            </p:nvSpPr>
            <p:spPr>
              <a:xfrm flipH="1">
                <a:off x="2012091" y="2503692"/>
                <a:ext cx="2044278" cy="276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Cost of investment</a:t>
                </a:r>
                <a:endParaRPr lang="en-I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E0FBBC-4516-7534-3262-3A8A5E150EE9}"/>
                </a:ext>
              </a:extLst>
            </p:cNvPr>
            <p:cNvSpPr txBox="1"/>
            <p:nvPr/>
          </p:nvSpPr>
          <p:spPr>
            <a:xfrm>
              <a:off x="881607" y="3770591"/>
              <a:ext cx="41869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  <a:endPara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purusMaecenas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  <a:r>
                <a:rPr lang="en-GB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sym typeface="Fira Sans Extra Condensed Medium"/>
                </a:rPr>
                <a:t>.</a:t>
              </a:r>
              <a:endPara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16386-A177-0EDB-1F72-EE64967C82CB}"/>
                </a:ext>
              </a:extLst>
            </p:cNvPr>
            <p:cNvSpPr txBox="1"/>
            <p:nvPr/>
          </p:nvSpPr>
          <p:spPr>
            <a:xfrm>
              <a:off x="881607" y="3471613"/>
              <a:ext cx="3343476" cy="32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I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Your Sample Text Here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FF6D46-398C-F86C-5F83-587AF781324A}"/>
                </a:ext>
              </a:extLst>
            </p:cNvPr>
            <p:cNvGrpSpPr/>
            <p:nvPr/>
          </p:nvGrpSpPr>
          <p:grpSpPr>
            <a:xfrm>
              <a:off x="6744901" y="2449893"/>
              <a:ext cx="3223012" cy="2997552"/>
              <a:chOff x="6681748" y="2391479"/>
              <a:chExt cx="3349318" cy="3115023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2F437E6-31FB-FBEC-0371-A2D847B58598}"/>
                  </a:ext>
                </a:extLst>
              </p:cNvPr>
              <p:cNvSpPr/>
              <p:nvPr/>
            </p:nvSpPr>
            <p:spPr>
              <a:xfrm>
                <a:off x="8934495" y="2391479"/>
                <a:ext cx="384494" cy="203244"/>
              </a:xfrm>
              <a:custGeom>
                <a:avLst/>
                <a:gdLst>
                  <a:gd name="connsiteX0" fmla="*/ 616551 w 616550"/>
                  <a:gd name="connsiteY0" fmla="*/ 325910 h 325909"/>
                  <a:gd name="connsiteX1" fmla="*/ 0 w 616550"/>
                  <a:gd name="connsiteY1" fmla="*/ 0 h 32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6550" h="325909">
                    <a:moveTo>
                      <a:pt x="616551" y="325910"/>
                    </a:moveTo>
                    <a:cubicBezTo>
                      <a:pt x="440680" y="174573"/>
                      <a:pt x="230838" y="61572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chemeClr val="bg1">
                    <a:lumMod val="85000"/>
                  </a:schemeClr>
                </a:solidFill>
                <a:prstDash val="dash"/>
                <a:miter/>
                <a:headEnd type="arrow" w="lg" len="sm"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C72E99-3423-A444-1A5E-DFB8038E71C7}"/>
                  </a:ext>
                </a:extLst>
              </p:cNvPr>
              <p:cNvSpPr/>
              <p:nvPr/>
            </p:nvSpPr>
            <p:spPr>
              <a:xfrm>
                <a:off x="9985346" y="3657809"/>
                <a:ext cx="45720" cy="590874"/>
              </a:xfrm>
              <a:custGeom>
                <a:avLst/>
                <a:gdLst>
                  <a:gd name="connsiteX0" fmla="*/ 0 w 72896"/>
                  <a:gd name="connsiteY0" fmla="*/ 942106 h 942106"/>
                  <a:gd name="connsiteX1" fmla="*/ 72896 w 72896"/>
                  <a:gd name="connsiteY1" fmla="*/ 468399 h 942106"/>
                  <a:gd name="connsiteX2" fmla="*/ 1533 w 72896"/>
                  <a:gd name="connsiteY2" fmla="*/ 0 h 942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96" h="942106">
                    <a:moveTo>
                      <a:pt x="0" y="942106"/>
                    </a:moveTo>
                    <a:cubicBezTo>
                      <a:pt x="47300" y="792657"/>
                      <a:pt x="72896" y="633536"/>
                      <a:pt x="72896" y="468399"/>
                    </a:cubicBezTo>
                    <a:cubicBezTo>
                      <a:pt x="72896" y="305267"/>
                      <a:pt x="47772" y="147915"/>
                      <a:pt x="1533" y="0"/>
                    </a:cubicBezTo>
                  </a:path>
                </a:pathLst>
              </a:custGeom>
              <a:noFill/>
              <a:ln w="6350" cap="flat">
                <a:solidFill>
                  <a:schemeClr val="bg1">
                    <a:lumMod val="85000"/>
                  </a:schemeClr>
                </a:solidFill>
                <a:prstDash val="dash"/>
                <a:miter/>
                <a:headEnd type="arrow" w="lg" len="sm"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D34DF7F-0E9A-0DA0-A693-660CF7FF1CD3}"/>
                  </a:ext>
                </a:extLst>
              </p:cNvPr>
              <p:cNvSpPr/>
              <p:nvPr/>
            </p:nvSpPr>
            <p:spPr>
              <a:xfrm>
                <a:off x="8951062" y="5311705"/>
                <a:ext cx="364706" cy="194344"/>
              </a:xfrm>
              <a:custGeom>
                <a:avLst/>
                <a:gdLst>
                  <a:gd name="connsiteX0" fmla="*/ 0 w 584820"/>
                  <a:gd name="connsiteY0" fmla="*/ 311637 h 311637"/>
                  <a:gd name="connsiteX1" fmla="*/ 584821 w 584820"/>
                  <a:gd name="connsiteY1" fmla="*/ 0 h 31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4820" h="311637">
                    <a:moveTo>
                      <a:pt x="0" y="311637"/>
                    </a:moveTo>
                    <a:cubicBezTo>
                      <a:pt x="217863" y="249947"/>
                      <a:pt x="416499" y="142490"/>
                      <a:pt x="584821" y="0"/>
                    </a:cubicBezTo>
                  </a:path>
                </a:pathLst>
              </a:custGeom>
              <a:noFill/>
              <a:ln w="6350" cap="flat">
                <a:solidFill>
                  <a:schemeClr val="bg1">
                    <a:lumMod val="85000"/>
                  </a:schemeClr>
                </a:solidFill>
                <a:prstDash val="dash"/>
                <a:miter/>
                <a:headEnd type="arrow" w="lg" len="sm"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FE3B51F-1562-F699-4E68-9A06D463DB2C}"/>
                  </a:ext>
                </a:extLst>
              </p:cNvPr>
              <p:cNvSpPr/>
              <p:nvPr/>
            </p:nvSpPr>
            <p:spPr>
              <a:xfrm>
                <a:off x="7392916" y="5305024"/>
                <a:ext cx="377286" cy="201478"/>
              </a:xfrm>
              <a:custGeom>
                <a:avLst/>
                <a:gdLst>
                  <a:gd name="connsiteX0" fmla="*/ 0 w 604991"/>
                  <a:gd name="connsiteY0" fmla="*/ 0 h 323078"/>
                  <a:gd name="connsiteX1" fmla="*/ 604991 w 604991"/>
                  <a:gd name="connsiteY1" fmla="*/ 323079 h 32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4991" h="323078">
                    <a:moveTo>
                      <a:pt x="0" y="0"/>
                    </a:moveTo>
                    <a:cubicBezTo>
                      <a:pt x="172922" y="148859"/>
                      <a:pt x="378753" y="260680"/>
                      <a:pt x="604991" y="323079"/>
                    </a:cubicBezTo>
                  </a:path>
                </a:pathLst>
              </a:custGeom>
              <a:noFill/>
              <a:ln w="6350" cap="flat">
                <a:solidFill>
                  <a:schemeClr val="bg1">
                    <a:lumMod val="85000"/>
                  </a:schemeClr>
                </a:solidFill>
                <a:prstDash val="dash"/>
                <a:miter/>
                <a:headEnd type="arrow" w="lg" len="sm"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7838F58-674E-1B8B-D117-4D5879ADA198}"/>
                  </a:ext>
                </a:extLst>
              </p:cNvPr>
              <p:cNvSpPr/>
              <p:nvPr/>
            </p:nvSpPr>
            <p:spPr>
              <a:xfrm>
                <a:off x="6681748" y="3645021"/>
                <a:ext cx="45720" cy="607678"/>
              </a:xfrm>
              <a:custGeom>
                <a:avLst/>
                <a:gdLst>
                  <a:gd name="connsiteX0" fmla="*/ 69240 w 69239"/>
                  <a:gd name="connsiteY0" fmla="*/ 0 h 920284"/>
                  <a:gd name="connsiteX1" fmla="*/ 0 w 69239"/>
                  <a:gd name="connsiteY1" fmla="*/ 461676 h 920284"/>
                  <a:gd name="connsiteX2" fmla="*/ 68178 w 69239"/>
                  <a:gd name="connsiteY2" fmla="*/ 920285 h 92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39" h="920284">
                    <a:moveTo>
                      <a:pt x="69240" y="0"/>
                    </a:moveTo>
                    <a:cubicBezTo>
                      <a:pt x="24299" y="145910"/>
                      <a:pt x="0" y="300903"/>
                      <a:pt x="0" y="461676"/>
                    </a:cubicBezTo>
                    <a:cubicBezTo>
                      <a:pt x="0" y="621269"/>
                      <a:pt x="23945" y="775200"/>
                      <a:pt x="68178" y="920285"/>
                    </a:cubicBezTo>
                  </a:path>
                </a:pathLst>
              </a:custGeom>
              <a:noFill/>
              <a:ln w="6350" cap="flat">
                <a:solidFill>
                  <a:schemeClr val="bg1">
                    <a:lumMod val="85000"/>
                  </a:schemeClr>
                </a:solidFill>
                <a:prstDash val="dash"/>
                <a:miter/>
                <a:headEnd type="arrow" w="lg" len="sm"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F75B16-C293-83EA-52E7-08CE7F1A68BC}"/>
                  </a:ext>
                </a:extLst>
              </p:cNvPr>
              <p:cNvSpPr/>
              <p:nvPr/>
            </p:nvSpPr>
            <p:spPr>
              <a:xfrm>
                <a:off x="7388114" y="2401393"/>
                <a:ext cx="356764" cy="194858"/>
              </a:xfrm>
              <a:custGeom>
                <a:avLst/>
                <a:gdLst>
                  <a:gd name="connsiteX0" fmla="*/ 572082 w 572081"/>
                  <a:gd name="connsiteY0" fmla="*/ 0 h 312462"/>
                  <a:gd name="connsiteX1" fmla="*/ 0 w 572081"/>
                  <a:gd name="connsiteY1" fmla="*/ 312463 h 31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2081" h="312462">
                    <a:moveTo>
                      <a:pt x="572082" y="0"/>
                    </a:moveTo>
                    <a:cubicBezTo>
                      <a:pt x="358819" y="63460"/>
                      <a:pt x="164665" y="171271"/>
                      <a:pt x="0" y="312463"/>
                    </a:cubicBezTo>
                  </a:path>
                </a:pathLst>
              </a:custGeom>
              <a:noFill/>
              <a:ln w="6350" cap="flat">
                <a:solidFill>
                  <a:schemeClr val="bg1">
                    <a:lumMod val="85000"/>
                  </a:schemeClr>
                </a:solidFill>
                <a:prstDash val="dash"/>
                <a:miter/>
                <a:headEnd type="arrow" w="lg" len="sm"/>
              </a:ln>
            </p:spPr>
            <p:txBody>
              <a:bodyPr rtlCol="0" anchor="ctr"/>
              <a:lstStyle/>
              <a:p>
                <a:endParaRPr lang="en-IN" sz="1600">
                  <a:latin typeface="Lora" pitchFamily="2" charset="0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727EE63-E372-B66D-66BE-EACB8A1B9D2C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9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5C3A5-E724-A92A-66BC-D1735DA264D3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E4A78C-8D02-9DCA-C646-B746B0F6A083}"/>
              </a:ext>
            </a:extLst>
          </p:cNvPr>
          <p:cNvGrpSpPr/>
          <p:nvPr/>
        </p:nvGrpSpPr>
        <p:grpSpPr>
          <a:xfrm>
            <a:off x="739061" y="2134013"/>
            <a:ext cx="10713291" cy="4041272"/>
            <a:chOff x="755358" y="1802675"/>
            <a:chExt cx="10713291" cy="40412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9FC0CD-C0C9-F211-4FEA-213DD9F12BC5}"/>
                </a:ext>
              </a:extLst>
            </p:cNvPr>
            <p:cNvGrpSpPr/>
            <p:nvPr/>
          </p:nvGrpSpPr>
          <p:grpSpPr>
            <a:xfrm>
              <a:off x="755358" y="2305392"/>
              <a:ext cx="10713291" cy="2602493"/>
              <a:chOff x="755358" y="2305392"/>
              <a:chExt cx="10713291" cy="2602493"/>
            </a:xfrm>
          </p:grpSpPr>
          <p:grpSp>
            <p:nvGrpSpPr>
              <p:cNvPr id="81" name="Graphic 1">
                <a:extLst>
                  <a:ext uri="{FF2B5EF4-FFF2-40B4-BE49-F238E27FC236}">
                    <a16:creationId xmlns:a16="http://schemas.microsoft.com/office/drawing/2014/main" id="{3330AAD4-B32C-4737-D84B-6FE27496B8E6}"/>
                  </a:ext>
                </a:extLst>
              </p:cNvPr>
              <p:cNvGrpSpPr/>
              <p:nvPr/>
            </p:nvGrpSpPr>
            <p:grpSpPr>
              <a:xfrm>
                <a:off x="4752894" y="2305392"/>
                <a:ext cx="737356" cy="174881"/>
                <a:chOff x="5955720" y="3310318"/>
                <a:chExt cx="77509" cy="18383"/>
              </a:xfrm>
              <a:solidFill>
                <a:srgbClr val="7F7F7F"/>
              </a:solidFill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C47D9C47-1A83-84B2-44E8-8D41D84B9E9D}"/>
                    </a:ext>
                  </a:extLst>
                </p:cNvPr>
                <p:cNvSpPr/>
                <p:nvPr/>
              </p:nvSpPr>
              <p:spPr>
                <a:xfrm>
                  <a:off x="6023990" y="3310318"/>
                  <a:ext cx="9239" cy="18383"/>
                </a:xfrm>
                <a:custGeom>
                  <a:avLst/>
                  <a:gdLst>
                    <a:gd name="connsiteX0" fmla="*/ 0 w 9239"/>
                    <a:gd name="connsiteY0" fmla="*/ 0 h 18383"/>
                    <a:gd name="connsiteX1" fmla="*/ 9239 w 9239"/>
                    <a:gd name="connsiteY1" fmla="*/ 9239 h 18383"/>
                    <a:gd name="connsiteX2" fmla="*/ 0 w 9239"/>
                    <a:gd name="connsiteY2" fmla="*/ 18383 h 18383"/>
                    <a:gd name="connsiteX3" fmla="*/ 0 w 9239"/>
                    <a:gd name="connsiteY3" fmla="*/ 0 h 18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39" h="18383">
                      <a:moveTo>
                        <a:pt x="0" y="0"/>
                      </a:moveTo>
                      <a:lnTo>
                        <a:pt x="9239" y="9239"/>
                      </a:lnTo>
                      <a:lnTo>
                        <a:pt x="0" y="183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BF61CC5C-4EE9-32DE-ADB6-B8F1E3BEE0E2}"/>
                    </a:ext>
                  </a:extLst>
                </p:cNvPr>
                <p:cNvSpPr/>
                <p:nvPr/>
              </p:nvSpPr>
              <p:spPr>
                <a:xfrm>
                  <a:off x="5955720" y="3317367"/>
                  <a:ext cx="62555" cy="4190"/>
                </a:xfrm>
                <a:custGeom>
                  <a:avLst/>
                  <a:gdLst>
                    <a:gd name="connsiteX0" fmla="*/ 2167 w 62555"/>
                    <a:gd name="connsiteY0" fmla="*/ 4191 h 4190"/>
                    <a:gd name="connsiteX1" fmla="*/ 2072 w 62555"/>
                    <a:gd name="connsiteY1" fmla="*/ 4191 h 4190"/>
                    <a:gd name="connsiteX2" fmla="*/ 2072 w 62555"/>
                    <a:gd name="connsiteY2" fmla="*/ 95 h 4190"/>
                    <a:gd name="connsiteX3" fmla="*/ 4167 w 62555"/>
                    <a:gd name="connsiteY3" fmla="*/ 2191 h 4190"/>
                    <a:gd name="connsiteX4" fmla="*/ 2167 w 62555"/>
                    <a:gd name="connsiteY4" fmla="*/ 4191 h 4190"/>
                    <a:gd name="connsiteX5" fmla="*/ 2167 w 62555"/>
                    <a:gd name="connsiteY5" fmla="*/ 4191 h 4190"/>
                    <a:gd name="connsiteX6" fmla="*/ 11882 w 62555"/>
                    <a:gd name="connsiteY6" fmla="*/ 4191 h 4190"/>
                    <a:gd name="connsiteX7" fmla="*/ 11787 w 62555"/>
                    <a:gd name="connsiteY7" fmla="*/ 4191 h 4190"/>
                    <a:gd name="connsiteX8" fmla="*/ 9692 w 62555"/>
                    <a:gd name="connsiteY8" fmla="*/ 2095 h 4190"/>
                    <a:gd name="connsiteX9" fmla="*/ 11787 w 62555"/>
                    <a:gd name="connsiteY9" fmla="*/ 0 h 4190"/>
                    <a:gd name="connsiteX10" fmla="*/ 13883 w 62555"/>
                    <a:gd name="connsiteY10" fmla="*/ 2095 h 4190"/>
                    <a:gd name="connsiteX11" fmla="*/ 11882 w 62555"/>
                    <a:gd name="connsiteY11" fmla="*/ 4191 h 4190"/>
                    <a:gd name="connsiteX12" fmla="*/ 11882 w 62555"/>
                    <a:gd name="connsiteY12" fmla="*/ 4191 h 4190"/>
                    <a:gd name="connsiteX13" fmla="*/ 21598 w 62555"/>
                    <a:gd name="connsiteY13" fmla="*/ 4191 h 4190"/>
                    <a:gd name="connsiteX14" fmla="*/ 21503 w 62555"/>
                    <a:gd name="connsiteY14" fmla="*/ 4191 h 4190"/>
                    <a:gd name="connsiteX15" fmla="*/ 19407 w 62555"/>
                    <a:gd name="connsiteY15" fmla="*/ 2095 h 4190"/>
                    <a:gd name="connsiteX16" fmla="*/ 21503 w 62555"/>
                    <a:gd name="connsiteY16" fmla="*/ 0 h 4190"/>
                    <a:gd name="connsiteX17" fmla="*/ 21598 w 62555"/>
                    <a:gd name="connsiteY17" fmla="*/ 0 h 4190"/>
                    <a:gd name="connsiteX18" fmla="*/ 23693 w 62555"/>
                    <a:gd name="connsiteY18" fmla="*/ 2095 h 4190"/>
                    <a:gd name="connsiteX19" fmla="*/ 21598 w 62555"/>
                    <a:gd name="connsiteY19" fmla="*/ 4191 h 4190"/>
                    <a:gd name="connsiteX20" fmla="*/ 21598 w 62555"/>
                    <a:gd name="connsiteY20" fmla="*/ 4191 h 4190"/>
                    <a:gd name="connsiteX21" fmla="*/ 31313 w 62555"/>
                    <a:gd name="connsiteY21" fmla="*/ 4191 h 4190"/>
                    <a:gd name="connsiteX22" fmla="*/ 31123 w 62555"/>
                    <a:gd name="connsiteY22" fmla="*/ 4191 h 4190"/>
                    <a:gd name="connsiteX23" fmla="*/ 29027 w 62555"/>
                    <a:gd name="connsiteY23" fmla="*/ 2095 h 4190"/>
                    <a:gd name="connsiteX24" fmla="*/ 31123 w 62555"/>
                    <a:gd name="connsiteY24" fmla="*/ 0 h 4190"/>
                    <a:gd name="connsiteX25" fmla="*/ 31313 w 62555"/>
                    <a:gd name="connsiteY25" fmla="*/ 0 h 4190"/>
                    <a:gd name="connsiteX26" fmla="*/ 33409 w 62555"/>
                    <a:gd name="connsiteY26" fmla="*/ 2095 h 4190"/>
                    <a:gd name="connsiteX27" fmla="*/ 31313 w 62555"/>
                    <a:gd name="connsiteY27" fmla="*/ 4191 h 4190"/>
                    <a:gd name="connsiteX28" fmla="*/ 31313 w 62555"/>
                    <a:gd name="connsiteY28" fmla="*/ 4191 h 4190"/>
                    <a:gd name="connsiteX29" fmla="*/ 41029 w 62555"/>
                    <a:gd name="connsiteY29" fmla="*/ 4191 h 4190"/>
                    <a:gd name="connsiteX30" fmla="*/ 40934 w 62555"/>
                    <a:gd name="connsiteY30" fmla="*/ 4191 h 4190"/>
                    <a:gd name="connsiteX31" fmla="*/ 38838 w 62555"/>
                    <a:gd name="connsiteY31" fmla="*/ 2095 h 4190"/>
                    <a:gd name="connsiteX32" fmla="*/ 40934 w 62555"/>
                    <a:gd name="connsiteY32" fmla="*/ 0 h 4190"/>
                    <a:gd name="connsiteX33" fmla="*/ 43029 w 62555"/>
                    <a:gd name="connsiteY33" fmla="*/ 2095 h 4190"/>
                    <a:gd name="connsiteX34" fmla="*/ 41029 w 62555"/>
                    <a:gd name="connsiteY34" fmla="*/ 4191 h 4190"/>
                    <a:gd name="connsiteX35" fmla="*/ 41029 w 62555"/>
                    <a:gd name="connsiteY35" fmla="*/ 4191 h 4190"/>
                    <a:gd name="connsiteX36" fmla="*/ 50744 w 62555"/>
                    <a:gd name="connsiteY36" fmla="*/ 4191 h 4190"/>
                    <a:gd name="connsiteX37" fmla="*/ 50649 w 62555"/>
                    <a:gd name="connsiteY37" fmla="*/ 4191 h 4190"/>
                    <a:gd name="connsiteX38" fmla="*/ 48649 w 62555"/>
                    <a:gd name="connsiteY38" fmla="*/ 2095 h 4190"/>
                    <a:gd name="connsiteX39" fmla="*/ 50649 w 62555"/>
                    <a:gd name="connsiteY39" fmla="*/ 0 h 4190"/>
                    <a:gd name="connsiteX40" fmla="*/ 52840 w 62555"/>
                    <a:gd name="connsiteY40" fmla="*/ 2095 h 4190"/>
                    <a:gd name="connsiteX41" fmla="*/ 50744 w 62555"/>
                    <a:gd name="connsiteY41" fmla="*/ 4191 h 4190"/>
                    <a:gd name="connsiteX42" fmla="*/ 50744 w 62555"/>
                    <a:gd name="connsiteY42" fmla="*/ 4191 h 4190"/>
                    <a:gd name="connsiteX43" fmla="*/ 60460 w 62555"/>
                    <a:gd name="connsiteY43" fmla="*/ 4191 h 4190"/>
                    <a:gd name="connsiteX44" fmla="*/ 60365 w 62555"/>
                    <a:gd name="connsiteY44" fmla="*/ 4191 h 4190"/>
                    <a:gd name="connsiteX45" fmla="*/ 58364 w 62555"/>
                    <a:gd name="connsiteY45" fmla="*/ 2095 h 4190"/>
                    <a:gd name="connsiteX46" fmla="*/ 60365 w 62555"/>
                    <a:gd name="connsiteY46" fmla="*/ 0 h 4190"/>
                    <a:gd name="connsiteX47" fmla="*/ 60460 w 62555"/>
                    <a:gd name="connsiteY47" fmla="*/ 0 h 4190"/>
                    <a:gd name="connsiteX48" fmla="*/ 62555 w 62555"/>
                    <a:gd name="connsiteY48" fmla="*/ 2095 h 4190"/>
                    <a:gd name="connsiteX49" fmla="*/ 60460 w 62555"/>
                    <a:gd name="connsiteY49" fmla="*/ 4191 h 4190"/>
                    <a:gd name="connsiteX50" fmla="*/ 60460 w 62555"/>
                    <a:gd name="connsiteY50" fmla="*/ 4191 h 4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2555" h="4190">
                      <a:moveTo>
                        <a:pt x="2167" y="4191"/>
                      </a:moveTo>
                      <a:lnTo>
                        <a:pt x="2072" y="4191"/>
                      </a:lnTo>
                      <a:cubicBezTo>
                        <a:pt x="-691" y="4191"/>
                        <a:pt x="-691" y="95"/>
                        <a:pt x="2072" y="95"/>
                      </a:cubicBezTo>
                      <a:cubicBezTo>
                        <a:pt x="3215" y="95"/>
                        <a:pt x="4167" y="1048"/>
                        <a:pt x="4167" y="2191"/>
                      </a:cubicBezTo>
                      <a:cubicBezTo>
                        <a:pt x="4072" y="3334"/>
                        <a:pt x="3310" y="4191"/>
                        <a:pt x="2167" y="4191"/>
                      </a:cubicBezTo>
                      <a:lnTo>
                        <a:pt x="2167" y="4191"/>
                      </a:lnTo>
                      <a:close/>
                      <a:moveTo>
                        <a:pt x="11882" y="4191"/>
                      </a:moveTo>
                      <a:lnTo>
                        <a:pt x="11787" y="4191"/>
                      </a:lnTo>
                      <a:cubicBezTo>
                        <a:pt x="10644" y="4191"/>
                        <a:pt x="9692" y="3238"/>
                        <a:pt x="9692" y="2095"/>
                      </a:cubicBezTo>
                      <a:cubicBezTo>
                        <a:pt x="9692" y="952"/>
                        <a:pt x="10644" y="0"/>
                        <a:pt x="11787" y="0"/>
                      </a:cubicBezTo>
                      <a:cubicBezTo>
                        <a:pt x="12930" y="0"/>
                        <a:pt x="13883" y="952"/>
                        <a:pt x="13883" y="2095"/>
                      </a:cubicBezTo>
                      <a:cubicBezTo>
                        <a:pt x="13883" y="3334"/>
                        <a:pt x="13025" y="4191"/>
                        <a:pt x="11882" y="4191"/>
                      </a:cubicBezTo>
                      <a:lnTo>
                        <a:pt x="11882" y="4191"/>
                      </a:lnTo>
                      <a:close/>
                      <a:moveTo>
                        <a:pt x="21598" y="4191"/>
                      </a:moveTo>
                      <a:lnTo>
                        <a:pt x="21503" y="4191"/>
                      </a:lnTo>
                      <a:cubicBezTo>
                        <a:pt x="20360" y="4191"/>
                        <a:pt x="19407" y="3238"/>
                        <a:pt x="19407" y="2095"/>
                      </a:cubicBezTo>
                      <a:cubicBezTo>
                        <a:pt x="19407" y="952"/>
                        <a:pt x="20360" y="0"/>
                        <a:pt x="21503" y="0"/>
                      </a:cubicBezTo>
                      <a:lnTo>
                        <a:pt x="21598" y="0"/>
                      </a:lnTo>
                      <a:cubicBezTo>
                        <a:pt x="22741" y="0"/>
                        <a:pt x="23693" y="952"/>
                        <a:pt x="23693" y="2095"/>
                      </a:cubicBezTo>
                      <a:cubicBezTo>
                        <a:pt x="23693" y="3334"/>
                        <a:pt x="22741" y="4191"/>
                        <a:pt x="21598" y="4191"/>
                      </a:cubicBezTo>
                      <a:lnTo>
                        <a:pt x="21598" y="4191"/>
                      </a:lnTo>
                      <a:close/>
                      <a:moveTo>
                        <a:pt x="31313" y="4191"/>
                      </a:moveTo>
                      <a:lnTo>
                        <a:pt x="31123" y="4191"/>
                      </a:lnTo>
                      <a:cubicBezTo>
                        <a:pt x="29980" y="4191"/>
                        <a:pt x="29027" y="3238"/>
                        <a:pt x="29027" y="2095"/>
                      </a:cubicBezTo>
                      <a:cubicBezTo>
                        <a:pt x="29027" y="952"/>
                        <a:pt x="29980" y="0"/>
                        <a:pt x="31123" y="0"/>
                      </a:cubicBezTo>
                      <a:lnTo>
                        <a:pt x="31313" y="0"/>
                      </a:lnTo>
                      <a:cubicBezTo>
                        <a:pt x="32456" y="0"/>
                        <a:pt x="33409" y="952"/>
                        <a:pt x="33409" y="2095"/>
                      </a:cubicBezTo>
                      <a:cubicBezTo>
                        <a:pt x="33409" y="3334"/>
                        <a:pt x="32456" y="4191"/>
                        <a:pt x="31313" y="4191"/>
                      </a:cubicBezTo>
                      <a:lnTo>
                        <a:pt x="31313" y="4191"/>
                      </a:lnTo>
                      <a:close/>
                      <a:moveTo>
                        <a:pt x="41029" y="4191"/>
                      </a:moveTo>
                      <a:lnTo>
                        <a:pt x="40934" y="4191"/>
                      </a:lnTo>
                      <a:cubicBezTo>
                        <a:pt x="39791" y="4191"/>
                        <a:pt x="38838" y="3238"/>
                        <a:pt x="38838" y="2095"/>
                      </a:cubicBezTo>
                      <a:cubicBezTo>
                        <a:pt x="38838" y="952"/>
                        <a:pt x="39791" y="0"/>
                        <a:pt x="40934" y="0"/>
                      </a:cubicBezTo>
                      <a:cubicBezTo>
                        <a:pt x="42077" y="0"/>
                        <a:pt x="43029" y="952"/>
                        <a:pt x="43029" y="2095"/>
                      </a:cubicBezTo>
                      <a:cubicBezTo>
                        <a:pt x="43029" y="3334"/>
                        <a:pt x="42267" y="4191"/>
                        <a:pt x="41029" y="4191"/>
                      </a:cubicBezTo>
                      <a:lnTo>
                        <a:pt x="41029" y="4191"/>
                      </a:lnTo>
                      <a:close/>
                      <a:moveTo>
                        <a:pt x="50744" y="4191"/>
                      </a:moveTo>
                      <a:lnTo>
                        <a:pt x="50649" y="4191"/>
                      </a:lnTo>
                      <a:cubicBezTo>
                        <a:pt x="49506" y="4191"/>
                        <a:pt x="48649" y="3238"/>
                        <a:pt x="48649" y="2095"/>
                      </a:cubicBezTo>
                      <a:cubicBezTo>
                        <a:pt x="48649" y="952"/>
                        <a:pt x="49601" y="0"/>
                        <a:pt x="50649" y="0"/>
                      </a:cubicBezTo>
                      <a:cubicBezTo>
                        <a:pt x="51792" y="0"/>
                        <a:pt x="52840" y="952"/>
                        <a:pt x="52840" y="2095"/>
                      </a:cubicBezTo>
                      <a:cubicBezTo>
                        <a:pt x="52840" y="3334"/>
                        <a:pt x="51983" y="4191"/>
                        <a:pt x="50744" y="4191"/>
                      </a:cubicBezTo>
                      <a:lnTo>
                        <a:pt x="50744" y="4191"/>
                      </a:lnTo>
                      <a:close/>
                      <a:moveTo>
                        <a:pt x="60460" y="4191"/>
                      </a:moveTo>
                      <a:lnTo>
                        <a:pt x="60365" y="4191"/>
                      </a:lnTo>
                      <a:cubicBezTo>
                        <a:pt x="59222" y="4191"/>
                        <a:pt x="58364" y="3238"/>
                        <a:pt x="58364" y="2095"/>
                      </a:cubicBezTo>
                      <a:cubicBezTo>
                        <a:pt x="58364" y="952"/>
                        <a:pt x="59317" y="0"/>
                        <a:pt x="60365" y="0"/>
                      </a:cubicBezTo>
                      <a:lnTo>
                        <a:pt x="60460" y="0"/>
                      </a:lnTo>
                      <a:cubicBezTo>
                        <a:pt x="61603" y="0"/>
                        <a:pt x="62555" y="952"/>
                        <a:pt x="62555" y="2095"/>
                      </a:cubicBezTo>
                      <a:cubicBezTo>
                        <a:pt x="62555" y="3334"/>
                        <a:pt x="61603" y="4191"/>
                        <a:pt x="60460" y="4191"/>
                      </a:cubicBezTo>
                      <a:lnTo>
                        <a:pt x="60460" y="419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82" name="Graphic 1">
                <a:extLst>
                  <a:ext uri="{FF2B5EF4-FFF2-40B4-BE49-F238E27FC236}">
                    <a16:creationId xmlns:a16="http://schemas.microsoft.com/office/drawing/2014/main" id="{EFC8E72A-5F08-95C4-6F9C-3ECDC29DF336}"/>
                  </a:ext>
                </a:extLst>
              </p:cNvPr>
              <p:cNvGrpSpPr/>
              <p:nvPr/>
            </p:nvGrpSpPr>
            <p:grpSpPr>
              <a:xfrm>
                <a:off x="8801249" y="2305392"/>
                <a:ext cx="738488" cy="174881"/>
                <a:chOff x="6381273" y="3310318"/>
                <a:chExt cx="77628" cy="18383"/>
              </a:xfrm>
              <a:solidFill>
                <a:srgbClr val="7F7F7F"/>
              </a:solidFill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65124026-61CB-F433-3270-ADACF315D977}"/>
                    </a:ext>
                  </a:extLst>
                </p:cNvPr>
                <p:cNvSpPr/>
                <p:nvPr/>
              </p:nvSpPr>
              <p:spPr>
                <a:xfrm>
                  <a:off x="6449662" y="3310318"/>
                  <a:ext cx="9239" cy="18383"/>
                </a:xfrm>
                <a:custGeom>
                  <a:avLst/>
                  <a:gdLst>
                    <a:gd name="connsiteX0" fmla="*/ 0 w 9239"/>
                    <a:gd name="connsiteY0" fmla="*/ 0 h 18383"/>
                    <a:gd name="connsiteX1" fmla="*/ 9239 w 9239"/>
                    <a:gd name="connsiteY1" fmla="*/ 9239 h 18383"/>
                    <a:gd name="connsiteX2" fmla="*/ 0 w 9239"/>
                    <a:gd name="connsiteY2" fmla="*/ 18383 h 18383"/>
                    <a:gd name="connsiteX3" fmla="*/ 0 w 9239"/>
                    <a:gd name="connsiteY3" fmla="*/ 0 h 18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39" h="18383">
                      <a:moveTo>
                        <a:pt x="0" y="0"/>
                      </a:moveTo>
                      <a:lnTo>
                        <a:pt x="9239" y="9239"/>
                      </a:lnTo>
                      <a:lnTo>
                        <a:pt x="0" y="183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62FDD4BB-B6F9-DBD8-5577-9FB17FB5CF4D}"/>
                    </a:ext>
                  </a:extLst>
                </p:cNvPr>
                <p:cNvSpPr/>
                <p:nvPr/>
              </p:nvSpPr>
              <p:spPr>
                <a:xfrm>
                  <a:off x="6381273" y="3317367"/>
                  <a:ext cx="62674" cy="4190"/>
                </a:xfrm>
                <a:custGeom>
                  <a:avLst/>
                  <a:gdLst>
                    <a:gd name="connsiteX0" fmla="*/ 2191 w 62674"/>
                    <a:gd name="connsiteY0" fmla="*/ 4191 h 4190"/>
                    <a:gd name="connsiteX1" fmla="*/ 2000 w 62674"/>
                    <a:gd name="connsiteY1" fmla="*/ 4191 h 4190"/>
                    <a:gd name="connsiteX2" fmla="*/ 2000 w 62674"/>
                    <a:gd name="connsiteY2" fmla="*/ 95 h 4190"/>
                    <a:gd name="connsiteX3" fmla="*/ 4191 w 62674"/>
                    <a:gd name="connsiteY3" fmla="*/ 2191 h 4190"/>
                    <a:gd name="connsiteX4" fmla="*/ 2191 w 62674"/>
                    <a:gd name="connsiteY4" fmla="*/ 4191 h 4190"/>
                    <a:gd name="connsiteX5" fmla="*/ 2191 w 62674"/>
                    <a:gd name="connsiteY5" fmla="*/ 4191 h 4190"/>
                    <a:gd name="connsiteX6" fmla="*/ 11906 w 62674"/>
                    <a:gd name="connsiteY6" fmla="*/ 4191 h 4190"/>
                    <a:gd name="connsiteX7" fmla="*/ 11811 w 62674"/>
                    <a:gd name="connsiteY7" fmla="*/ 4191 h 4190"/>
                    <a:gd name="connsiteX8" fmla="*/ 9811 w 62674"/>
                    <a:gd name="connsiteY8" fmla="*/ 2095 h 4190"/>
                    <a:gd name="connsiteX9" fmla="*/ 11811 w 62674"/>
                    <a:gd name="connsiteY9" fmla="*/ 0 h 4190"/>
                    <a:gd name="connsiteX10" fmla="*/ 13907 w 62674"/>
                    <a:gd name="connsiteY10" fmla="*/ 2095 h 4190"/>
                    <a:gd name="connsiteX11" fmla="*/ 11906 w 62674"/>
                    <a:gd name="connsiteY11" fmla="*/ 4191 h 4190"/>
                    <a:gd name="connsiteX12" fmla="*/ 11906 w 62674"/>
                    <a:gd name="connsiteY12" fmla="*/ 4191 h 4190"/>
                    <a:gd name="connsiteX13" fmla="*/ 21717 w 62674"/>
                    <a:gd name="connsiteY13" fmla="*/ 4191 h 4190"/>
                    <a:gd name="connsiteX14" fmla="*/ 21622 w 62674"/>
                    <a:gd name="connsiteY14" fmla="*/ 4191 h 4190"/>
                    <a:gd name="connsiteX15" fmla="*/ 19526 w 62674"/>
                    <a:gd name="connsiteY15" fmla="*/ 2095 h 4190"/>
                    <a:gd name="connsiteX16" fmla="*/ 21622 w 62674"/>
                    <a:gd name="connsiteY16" fmla="*/ 0 h 4190"/>
                    <a:gd name="connsiteX17" fmla="*/ 21717 w 62674"/>
                    <a:gd name="connsiteY17" fmla="*/ 0 h 4190"/>
                    <a:gd name="connsiteX18" fmla="*/ 23717 w 62674"/>
                    <a:gd name="connsiteY18" fmla="*/ 2095 h 4190"/>
                    <a:gd name="connsiteX19" fmla="*/ 21717 w 62674"/>
                    <a:gd name="connsiteY19" fmla="*/ 4191 h 4190"/>
                    <a:gd name="connsiteX20" fmla="*/ 21717 w 62674"/>
                    <a:gd name="connsiteY20" fmla="*/ 4191 h 4190"/>
                    <a:gd name="connsiteX21" fmla="*/ 31433 w 62674"/>
                    <a:gd name="connsiteY21" fmla="*/ 4191 h 4190"/>
                    <a:gd name="connsiteX22" fmla="*/ 31242 w 62674"/>
                    <a:gd name="connsiteY22" fmla="*/ 4191 h 4190"/>
                    <a:gd name="connsiteX23" fmla="*/ 29147 w 62674"/>
                    <a:gd name="connsiteY23" fmla="*/ 2095 h 4190"/>
                    <a:gd name="connsiteX24" fmla="*/ 31242 w 62674"/>
                    <a:gd name="connsiteY24" fmla="*/ 0 h 4190"/>
                    <a:gd name="connsiteX25" fmla="*/ 31433 w 62674"/>
                    <a:gd name="connsiteY25" fmla="*/ 0 h 4190"/>
                    <a:gd name="connsiteX26" fmla="*/ 33433 w 62674"/>
                    <a:gd name="connsiteY26" fmla="*/ 2095 h 4190"/>
                    <a:gd name="connsiteX27" fmla="*/ 31433 w 62674"/>
                    <a:gd name="connsiteY27" fmla="*/ 4191 h 4190"/>
                    <a:gd name="connsiteX28" fmla="*/ 31433 w 62674"/>
                    <a:gd name="connsiteY28" fmla="*/ 4191 h 4190"/>
                    <a:gd name="connsiteX29" fmla="*/ 41148 w 62674"/>
                    <a:gd name="connsiteY29" fmla="*/ 4191 h 4190"/>
                    <a:gd name="connsiteX30" fmla="*/ 40958 w 62674"/>
                    <a:gd name="connsiteY30" fmla="*/ 4191 h 4190"/>
                    <a:gd name="connsiteX31" fmla="*/ 38862 w 62674"/>
                    <a:gd name="connsiteY31" fmla="*/ 2095 h 4190"/>
                    <a:gd name="connsiteX32" fmla="*/ 40958 w 62674"/>
                    <a:gd name="connsiteY32" fmla="*/ 0 h 4190"/>
                    <a:gd name="connsiteX33" fmla="*/ 43053 w 62674"/>
                    <a:gd name="connsiteY33" fmla="*/ 2095 h 4190"/>
                    <a:gd name="connsiteX34" fmla="*/ 41148 w 62674"/>
                    <a:gd name="connsiteY34" fmla="*/ 4191 h 4190"/>
                    <a:gd name="connsiteX35" fmla="*/ 41148 w 62674"/>
                    <a:gd name="connsiteY35" fmla="*/ 4191 h 4190"/>
                    <a:gd name="connsiteX36" fmla="*/ 50864 w 62674"/>
                    <a:gd name="connsiteY36" fmla="*/ 4191 h 4190"/>
                    <a:gd name="connsiteX37" fmla="*/ 50768 w 62674"/>
                    <a:gd name="connsiteY37" fmla="*/ 4191 h 4190"/>
                    <a:gd name="connsiteX38" fmla="*/ 48673 w 62674"/>
                    <a:gd name="connsiteY38" fmla="*/ 2095 h 4190"/>
                    <a:gd name="connsiteX39" fmla="*/ 50768 w 62674"/>
                    <a:gd name="connsiteY39" fmla="*/ 0 h 4190"/>
                    <a:gd name="connsiteX40" fmla="*/ 52864 w 62674"/>
                    <a:gd name="connsiteY40" fmla="*/ 2095 h 4190"/>
                    <a:gd name="connsiteX41" fmla="*/ 50864 w 62674"/>
                    <a:gd name="connsiteY41" fmla="*/ 4191 h 4190"/>
                    <a:gd name="connsiteX42" fmla="*/ 50864 w 62674"/>
                    <a:gd name="connsiteY42" fmla="*/ 4191 h 4190"/>
                    <a:gd name="connsiteX43" fmla="*/ 60579 w 62674"/>
                    <a:gd name="connsiteY43" fmla="*/ 4191 h 4190"/>
                    <a:gd name="connsiteX44" fmla="*/ 60484 w 62674"/>
                    <a:gd name="connsiteY44" fmla="*/ 4191 h 4190"/>
                    <a:gd name="connsiteX45" fmla="*/ 58388 w 62674"/>
                    <a:gd name="connsiteY45" fmla="*/ 2095 h 4190"/>
                    <a:gd name="connsiteX46" fmla="*/ 60484 w 62674"/>
                    <a:gd name="connsiteY46" fmla="*/ 0 h 4190"/>
                    <a:gd name="connsiteX47" fmla="*/ 60579 w 62674"/>
                    <a:gd name="connsiteY47" fmla="*/ 0 h 4190"/>
                    <a:gd name="connsiteX48" fmla="*/ 62675 w 62674"/>
                    <a:gd name="connsiteY48" fmla="*/ 2095 h 4190"/>
                    <a:gd name="connsiteX49" fmla="*/ 60579 w 62674"/>
                    <a:gd name="connsiteY49" fmla="*/ 4191 h 4190"/>
                    <a:gd name="connsiteX50" fmla="*/ 60579 w 62674"/>
                    <a:gd name="connsiteY50" fmla="*/ 4191 h 4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2674" h="4190">
                      <a:moveTo>
                        <a:pt x="2191" y="4191"/>
                      </a:moveTo>
                      <a:lnTo>
                        <a:pt x="2000" y="4191"/>
                      </a:lnTo>
                      <a:cubicBezTo>
                        <a:pt x="-667" y="4191"/>
                        <a:pt x="-667" y="95"/>
                        <a:pt x="2000" y="95"/>
                      </a:cubicBezTo>
                      <a:cubicBezTo>
                        <a:pt x="3143" y="95"/>
                        <a:pt x="4191" y="1048"/>
                        <a:pt x="4191" y="2191"/>
                      </a:cubicBezTo>
                      <a:cubicBezTo>
                        <a:pt x="4191" y="3334"/>
                        <a:pt x="3334" y="4191"/>
                        <a:pt x="2191" y="4191"/>
                      </a:cubicBezTo>
                      <a:lnTo>
                        <a:pt x="2191" y="4191"/>
                      </a:lnTo>
                      <a:close/>
                      <a:moveTo>
                        <a:pt x="11906" y="4191"/>
                      </a:moveTo>
                      <a:lnTo>
                        <a:pt x="11811" y="4191"/>
                      </a:lnTo>
                      <a:cubicBezTo>
                        <a:pt x="10668" y="4191"/>
                        <a:pt x="9811" y="3238"/>
                        <a:pt x="9811" y="2095"/>
                      </a:cubicBezTo>
                      <a:cubicBezTo>
                        <a:pt x="9811" y="952"/>
                        <a:pt x="10668" y="0"/>
                        <a:pt x="11811" y="0"/>
                      </a:cubicBezTo>
                      <a:cubicBezTo>
                        <a:pt x="12954" y="0"/>
                        <a:pt x="13907" y="952"/>
                        <a:pt x="13907" y="2095"/>
                      </a:cubicBezTo>
                      <a:cubicBezTo>
                        <a:pt x="13907" y="3334"/>
                        <a:pt x="13049" y="4191"/>
                        <a:pt x="11906" y="4191"/>
                      </a:cubicBezTo>
                      <a:lnTo>
                        <a:pt x="11906" y="4191"/>
                      </a:lnTo>
                      <a:close/>
                      <a:moveTo>
                        <a:pt x="21717" y="4191"/>
                      </a:moveTo>
                      <a:lnTo>
                        <a:pt x="21622" y="4191"/>
                      </a:lnTo>
                      <a:cubicBezTo>
                        <a:pt x="20479" y="4191"/>
                        <a:pt x="19526" y="3238"/>
                        <a:pt x="19526" y="2095"/>
                      </a:cubicBezTo>
                      <a:cubicBezTo>
                        <a:pt x="19526" y="952"/>
                        <a:pt x="20479" y="0"/>
                        <a:pt x="21622" y="0"/>
                      </a:cubicBezTo>
                      <a:lnTo>
                        <a:pt x="21717" y="0"/>
                      </a:lnTo>
                      <a:cubicBezTo>
                        <a:pt x="22860" y="0"/>
                        <a:pt x="23717" y="952"/>
                        <a:pt x="23717" y="2095"/>
                      </a:cubicBezTo>
                      <a:cubicBezTo>
                        <a:pt x="23717" y="3334"/>
                        <a:pt x="22765" y="4191"/>
                        <a:pt x="21717" y="4191"/>
                      </a:cubicBezTo>
                      <a:lnTo>
                        <a:pt x="21717" y="4191"/>
                      </a:lnTo>
                      <a:close/>
                      <a:moveTo>
                        <a:pt x="31433" y="4191"/>
                      </a:moveTo>
                      <a:lnTo>
                        <a:pt x="31242" y="4191"/>
                      </a:lnTo>
                      <a:cubicBezTo>
                        <a:pt x="30099" y="4191"/>
                        <a:pt x="29147" y="3238"/>
                        <a:pt x="29147" y="2095"/>
                      </a:cubicBezTo>
                      <a:cubicBezTo>
                        <a:pt x="29147" y="952"/>
                        <a:pt x="30099" y="0"/>
                        <a:pt x="31242" y="0"/>
                      </a:cubicBezTo>
                      <a:lnTo>
                        <a:pt x="31433" y="0"/>
                      </a:lnTo>
                      <a:cubicBezTo>
                        <a:pt x="32480" y="0"/>
                        <a:pt x="33433" y="952"/>
                        <a:pt x="33433" y="2095"/>
                      </a:cubicBezTo>
                      <a:cubicBezTo>
                        <a:pt x="33433" y="3334"/>
                        <a:pt x="32480" y="4191"/>
                        <a:pt x="31433" y="4191"/>
                      </a:cubicBezTo>
                      <a:lnTo>
                        <a:pt x="31433" y="4191"/>
                      </a:lnTo>
                      <a:close/>
                      <a:moveTo>
                        <a:pt x="41148" y="4191"/>
                      </a:moveTo>
                      <a:lnTo>
                        <a:pt x="40958" y="4191"/>
                      </a:lnTo>
                      <a:cubicBezTo>
                        <a:pt x="39814" y="4191"/>
                        <a:pt x="38862" y="3238"/>
                        <a:pt x="38862" y="2095"/>
                      </a:cubicBezTo>
                      <a:cubicBezTo>
                        <a:pt x="38862" y="952"/>
                        <a:pt x="39814" y="0"/>
                        <a:pt x="40958" y="0"/>
                      </a:cubicBezTo>
                      <a:cubicBezTo>
                        <a:pt x="42101" y="0"/>
                        <a:pt x="43053" y="952"/>
                        <a:pt x="43053" y="2095"/>
                      </a:cubicBezTo>
                      <a:cubicBezTo>
                        <a:pt x="43148" y="3334"/>
                        <a:pt x="42291" y="4191"/>
                        <a:pt x="41148" y="4191"/>
                      </a:cubicBezTo>
                      <a:lnTo>
                        <a:pt x="41148" y="4191"/>
                      </a:lnTo>
                      <a:close/>
                      <a:moveTo>
                        <a:pt x="50864" y="4191"/>
                      </a:moveTo>
                      <a:lnTo>
                        <a:pt x="50768" y="4191"/>
                      </a:lnTo>
                      <a:cubicBezTo>
                        <a:pt x="49625" y="4191"/>
                        <a:pt x="48673" y="3238"/>
                        <a:pt x="48673" y="2095"/>
                      </a:cubicBezTo>
                      <a:cubicBezTo>
                        <a:pt x="48673" y="952"/>
                        <a:pt x="49625" y="0"/>
                        <a:pt x="50768" y="0"/>
                      </a:cubicBezTo>
                      <a:cubicBezTo>
                        <a:pt x="51911" y="0"/>
                        <a:pt x="52864" y="952"/>
                        <a:pt x="52864" y="2095"/>
                      </a:cubicBezTo>
                      <a:cubicBezTo>
                        <a:pt x="52768" y="3334"/>
                        <a:pt x="52007" y="4191"/>
                        <a:pt x="50864" y="4191"/>
                      </a:cubicBezTo>
                      <a:lnTo>
                        <a:pt x="50864" y="4191"/>
                      </a:lnTo>
                      <a:close/>
                      <a:moveTo>
                        <a:pt x="60579" y="4191"/>
                      </a:moveTo>
                      <a:lnTo>
                        <a:pt x="60484" y="4191"/>
                      </a:lnTo>
                      <a:cubicBezTo>
                        <a:pt x="59341" y="4191"/>
                        <a:pt x="58388" y="3238"/>
                        <a:pt x="58388" y="2095"/>
                      </a:cubicBezTo>
                      <a:cubicBezTo>
                        <a:pt x="58388" y="952"/>
                        <a:pt x="59341" y="0"/>
                        <a:pt x="60484" y="0"/>
                      </a:cubicBezTo>
                      <a:lnTo>
                        <a:pt x="60579" y="0"/>
                      </a:lnTo>
                      <a:cubicBezTo>
                        <a:pt x="61722" y="0"/>
                        <a:pt x="62675" y="952"/>
                        <a:pt x="62675" y="2095"/>
                      </a:cubicBezTo>
                      <a:cubicBezTo>
                        <a:pt x="62675" y="3334"/>
                        <a:pt x="61722" y="4191"/>
                        <a:pt x="60579" y="4191"/>
                      </a:cubicBezTo>
                      <a:lnTo>
                        <a:pt x="60579" y="419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83" name="Graphic 1">
                <a:extLst>
                  <a:ext uri="{FF2B5EF4-FFF2-40B4-BE49-F238E27FC236}">
                    <a16:creationId xmlns:a16="http://schemas.microsoft.com/office/drawing/2014/main" id="{B71B5BF4-86CC-75F6-895B-695C608147D0}"/>
                  </a:ext>
                </a:extLst>
              </p:cNvPr>
              <p:cNvGrpSpPr/>
              <p:nvPr/>
            </p:nvGrpSpPr>
            <p:grpSpPr>
              <a:xfrm>
                <a:off x="6784201" y="2305392"/>
                <a:ext cx="737584" cy="174881"/>
                <a:chOff x="6169246" y="3310318"/>
                <a:chExt cx="77533" cy="18383"/>
              </a:xfrm>
              <a:solidFill>
                <a:srgbClr val="7F7F7F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5CD5D8C-3B13-51D6-5D11-41F284DFE1AC}"/>
                    </a:ext>
                  </a:extLst>
                </p:cNvPr>
                <p:cNvSpPr/>
                <p:nvPr/>
              </p:nvSpPr>
              <p:spPr>
                <a:xfrm>
                  <a:off x="6237636" y="3310318"/>
                  <a:ext cx="9143" cy="18383"/>
                </a:xfrm>
                <a:custGeom>
                  <a:avLst/>
                  <a:gdLst>
                    <a:gd name="connsiteX0" fmla="*/ 0 w 9143"/>
                    <a:gd name="connsiteY0" fmla="*/ 0 h 18383"/>
                    <a:gd name="connsiteX1" fmla="*/ 9144 w 9143"/>
                    <a:gd name="connsiteY1" fmla="*/ 9239 h 18383"/>
                    <a:gd name="connsiteX2" fmla="*/ 0 w 9143"/>
                    <a:gd name="connsiteY2" fmla="*/ 18383 h 18383"/>
                    <a:gd name="connsiteX3" fmla="*/ 0 w 9143"/>
                    <a:gd name="connsiteY3" fmla="*/ 0 h 18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3" h="18383">
                      <a:moveTo>
                        <a:pt x="0" y="0"/>
                      </a:moveTo>
                      <a:lnTo>
                        <a:pt x="9144" y="9239"/>
                      </a:lnTo>
                      <a:lnTo>
                        <a:pt x="0" y="183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F85FD49A-CD42-92B6-3EA8-EC9ED5EAD3BF}"/>
                    </a:ext>
                  </a:extLst>
                </p:cNvPr>
                <p:cNvSpPr/>
                <p:nvPr/>
              </p:nvSpPr>
              <p:spPr>
                <a:xfrm>
                  <a:off x="6169246" y="3317367"/>
                  <a:ext cx="62674" cy="4190"/>
                </a:xfrm>
                <a:custGeom>
                  <a:avLst/>
                  <a:gdLst>
                    <a:gd name="connsiteX0" fmla="*/ 2191 w 62674"/>
                    <a:gd name="connsiteY0" fmla="*/ 4191 h 4190"/>
                    <a:gd name="connsiteX1" fmla="*/ 2000 w 62674"/>
                    <a:gd name="connsiteY1" fmla="*/ 4191 h 4190"/>
                    <a:gd name="connsiteX2" fmla="*/ 2000 w 62674"/>
                    <a:gd name="connsiteY2" fmla="*/ 95 h 4190"/>
                    <a:gd name="connsiteX3" fmla="*/ 4191 w 62674"/>
                    <a:gd name="connsiteY3" fmla="*/ 2191 h 4190"/>
                    <a:gd name="connsiteX4" fmla="*/ 2191 w 62674"/>
                    <a:gd name="connsiteY4" fmla="*/ 4191 h 4190"/>
                    <a:gd name="connsiteX5" fmla="*/ 2191 w 62674"/>
                    <a:gd name="connsiteY5" fmla="*/ 4191 h 4190"/>
                    <a:gd name="connsiteX6" fmla="*/ 11906 w 62674"/>
                    <a:gd name="connsiteY6" fmla="*/ 4191 h 4190"/>
                    <a:gd name="connsiteX7" fmla="*/ 11716 w 62674"/>
                    <a:gd name="connsiteY7" fmla="*/ 4191 h 4190"/>
                    <a:gd name="connsiteX8" fmla="*/ 9715 w 62674"/>
                    <a:gd name="connsiteY8" fmla="*/ 2095 h 4190"/>
                    <a:gd name="connsiteX9" fmla="*/ 11716 w 62674"/>
                    <a:gd name="connsiteY9" fmla="*/ 0 h 4190"/>
                    <a:gd name="connsiteX10" fmla="*/ 13906 w 62674"/>
                    <a:gd name="connsiteY10" fmla="*/ 2095 h 4190"/>
                    <a:gd name="connsiteX11" fmla="*/ 11906 w 62674"/>
                    <a:gd name="connsiteY11" fmla="*/ 4191 h 4190"/>
                    <a:gd name="connsiteX12" fmla="*/ 11906 w 62674"/>
                    <a:gd name="connsiteY12" fmla="*/ 4191 h 4190"/>
                    <a:gd name="connsiteX13" fmla="*/ 21622 w 62674"/>
                    <a:gd name="connsiteY13" fmla="*/ 4191 h 4190"/>
                    <a:gd name="connsiteX14" fmla="*/ 21526 w 62674"/>
                    <a:gd name="connsiteY14" fmla="*/ 4191 h 4190"/>
                    <a:gd name="connsiteX15" fmla="*/ 19431 w 62674"/>
                    <a:gd name="connsiteY15" fmla="*/ 2095 h 4190"/>
                    <a:gd name="connsiteX16" fmla="*/ 21526 w 62674"/>
                    <a:gd name="connsiteY16" fmla="*/ 0 h 4190"/>
                    <a:gd name="connsiteX17" fmla="*/ 21622 w 62674"/>
                    <a:gd name="connsiteY17" fmla="*/ 0 h 4190"/>
                    <a:gd name="connsiteX18" fmla="*/ 23622 w 62674"/>
                    <a:gd name="connsiteY18" fmla="*/ 2095 h 4190"/>
                    <a:gd name="connsiteX19" fmla="*/ 21622 w 62674"/>
                    <a:gd name="connsiteY19" fmla="*/ 4191 h 4190"/>
                    <a:gd name="connsiteX20" fmla="*/ 21622 w 62674"/>
                    <a:gd name="connsiteY20" fmla="*/ 4191 h 4190"/>
                    <a:gd name="connsiteX21" fmla="*/ 31337 w 62674"/>
                    <a:gd name="connsiteY21" fmla="*/ 4191 h 4190"/>
                    <a:gd name="connsiteX22" fmla="*/ 31242 w 62674"/>
                    <a:gd name="connsiteY22" fmla="*/ 4191 h 4190"/>
                    <a:gd name="connsiteX23" fmla="*/ 29146 w 62674"/>
                    <a:gd name="connsiteY23" fmla="*/ 2095 h 4190"/>
                    <a:gd name="connsiteX24" fmla="*/ 31242 w 62674"/>
                    <a:gd name="connsiteY24" fmla="*/ 0 h 4190"/>
                    <a:gd name="connsiteX25" fmla="*/ 31337 w 62674"/>
                    <a:gd name="connsiteY25" fmla="*/ 0 h 4190"/>
                    <a:gd name="connsiteX26" fmla="*/ 33338 w 62674"/>
                    <a:gd name="connsiteY26" fmla="*/ 2095 h 4190"/>
                    <a:gd name="connsiteX27" fmla="*/ 31337 w 62674"/>
                    <a:gd name="connsiteY27" fmla="*/ 4191 h 4190"/>
                    <a:gd name="connsiteX28" fmla="*/ 31337 w 62674"/>
                    <a:gd name="connsiteY28" fmla="*/ 4191 h 4190"/>
                    <a:gd name="connsiteX29" fmla="*/ 41053 w 62674"/>
                    <a:gd name="connsiteY29" fmla="*/ 4191 h 4190"/>
                    <a:gd name="connsiteX30" fmla="*/ 40957 w 62674"/>
                    <a:gd name="connsiteY30" fmla="*/ 4191 h 4190"/>
                    <a:gd name="connsiteX31" fmla="*/ 38862 w 62674"/>
                    <a:gd name="connsiteY31" fmla="*/ 2095 h 4190"/>
                    <a:gd name="connsiteX32" fmla="*/ 40957 w 62674"/>
                    <a:gd name="connsiteY32" fmla="*/ 0 h 4190"/>
                    <a:gd name="connsiteX33" fmla="*/ 43053 w 62674"/>
                    <a:gd name="connsiteY33" fmla="*/ 2095 h 4190"/>
                    <a:gd name="connsiteX34" fmla="*/ 41053 w 62674"/>
                    <a:gd name="connsiteY34" fmla="*/ 4191 h 4190"/>
                    <a:gd name="connsiteX35" fmla="*/ 41053 w 62674"/>
                    <a:gd name="connsiteY35" fmla="*/ 4191 h 4190"/>
                    <a:gd name="connsiteX36" fmla="*/ 50768 w 62674"/>
                    <a:gd name="connsiteY36" fmla="*/ 4191 h 4190"/>
                    <a:gd name="connsiteX37" fmla="*/ 50578 w 62674"/>
                    <a:gd name="connsiteY37" fmla="*/ 4191 h 4190"/>
                    <a:gd name="connsiteX38" fmla="*/ 48482 w 62674"/>
                    <a:gd name="connsiteY38" fmla="*/ 2095 h 4190"/>
                    <a:gd name="connsiteX39" fmla="*/ 50578 w 62674"/>
                    <a:gd name="connsiteY39" fmla="*/ 0 h 4190"/>
                    <a:gd name="connsiteX40" fmla="*/ 52769 w 62674"/>
                    <a:gd name="connsiteY40" fmla="*/ 2095 h 4190"/>
                    <a:gd name="connsiteX41" fmla="*/ 50768 w 62674"/>
                    <a:gd name="connsiteY41" fmla="*/ 4191 h 4190"/>
                    <a:gd name="connsiteX42" fmla="*/ 50768 w 62674"/>
                    <a:gd name="connsiteY42" fmla="*/ 4191 h 4190"/>
                    <a:gd name="connsiteX43" fmla="*/ 60579 w 62674"/>
                    <a:gd name="connsiteY43" fmla="*/ 4191 h 4190"/>
                    <a:gd name="connsiteX44" fmla="*/ 60484 w 62674"/>
                    <a:gd name="connsiteY44" fmla="*/ 4191 h 4190"/>
                    <a:gd name="connsiteX45" fmla="*/ 58388 w 62674"/>
                    <a:gd name="connsiteY45" fmla="*/ 2095 h 4190"/>
                    <a:gd name="connsiteX46" fmla="*/ 60484 w 62674"/>
                    <a:gd name="connsiteY46" fmla="*/ 0 h 4190"/>
                    <a:gd name="connsiteX47" fmla="*/ 60579 w 62674"/>
                    <a:gd name="connsiteY47" fmla="*/ 0 h 4190"/>
                    <a:gd name="connsiteX48" fmla="*/ 62674 w 62674"/>
                    <a:gd name="connsiteY48" fmla="*/ 2095 h 4190"/>
                    <a:gd name="connsiteX49" fmla="*/ 60579 w 62674"/>
                    <a:gd name="connsiteY49" fmla="*/ 4191 h 4190"/>
                    <a:gd name="connsiteX50" fmla="*/ 60579 w 62674"/>
                    <a:gd name="connsiteY50" fmla="*/ 4191 h 4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2674" h="4190">
                      <a:moveTo>
                        <a:pt x="2191" y="4191"/>
                      </a:moveTo>
                      <a:lnTo>
                        <a:pt x="2000" y="4191"/>
                      </a:lnTo>
                      <a:cubicBezTo>
                        <a:pt x="-667" y="4191"/>
                        <a:pt x="-667" y="95"/>
                        <a:pt x="2000" y="95"/>
                      </a:cubicBezTo>
                      <a:cubicBezTo>
                        <a:pt x="3143" y="95"/>
                        <a:pt x="4191" y="1048"/>
                        <a:pt x="4191" y="2191"/>
                      </a:cubicBezTo>
                      <a:cubicBezTo>
                        <a:pt x="4191" y="3334"/>
                        <a:pt x="3238" y="4191"/>
                        <a:pt x="2191" y="4191"/>
                      </a:cubicBezTo>
                      <a:lnTo>
                        <a:pt x="2191" y="4191"/>
                      </a:lnTo>
                      <a:close/>
                      <a:moveTo>
                        <a:pt x="11906" y="4191"/>
                      </a:moveTo>
                      <a:lnTo>
                        <a:pt x="11716" y="4191"/>
                      </a:lnTo>
                      <a:cubicBezTo>
                        <a:pt x="10668" y="4191"/>
                        <a:pt x="9715" y="3238"/>
                        <a:pt x="9715" y="2095"/>
                      </a:cubicBezTo>
                      <a:cubicBezTo>
                        <a:pt x="9715" y="952"/>
                        <a:pt x="10668" y="0"/>
                        <a:pt x="11716" y="0"/>
                      </a:cubicBezTo>
                      <a:cubicBezTo>
                        <a:pt x="12859" y="0"/>
                        <a:pt x="13906" y="952"/>
                        <a:pt x="13906" y="2095"/>
                      </a:cubicBezTo>
                      <a:cubicBezTo>
                        <a:pt x="13811" y="3334"/>
                        <a:pt x="13049" y="4191"/>
                        <a:pt x="11906" y="4191"/>
                      </a:cubicBezTo>
                      <a:lnTo>
                        <a:pt x="11906" y="4191"/>
                      </a:lnTo>
                      <a:close/>
                      <a:moveTo>
                        <a:pt x="21622" y="4191"/>
                      </a:moveTo>
                      <a:lnTo>
                        <a:pt x="21526" y="4191"/>
                      </a:lnTo>
                      <a:cubicBezTo>
                        <a:pt x="20383" y="4191"/>
                        <a:pt x="19431" y="3238"/>
                        <a:pt x="19431" y="2095"/>
                      </a:cubicBezTo>
                      <a:cubicBezTo>
                        <a:pt x="19431" y="952"/>
                        <a:pt x="20383" y="0"/>
                        <a:pt x="21526" y="0"/>
                      </a:cubicBezTo>
                      <a:lnTo>
                        <a:pt x="21622" y="0"/>
                      </a:lnTo>
                      <a:cubicBezTo>
                        <a:pt x="22765" y="0"/>
                        <a:pt x="23622" y="952"/>
                        <a:pt x="23622" y="2095"/>
                      </a:cubicBezTo>
                      <a:cubicBezTo>
                        <a:pt x="23622" y="3334"/>
                        <a:pt x="22765" y="4191"/>
                        <a:pt x="21622" y="4191"/>
                      </a:cubicBezTo>
                      <a:lnTo>
                        <a:pt x="21622" y="4191"/>
                      </a:lnTo>
                      <a:close/>
                      <a:moveTo>
                        <a:pt x="31337" y="4191"/>
                      </a:moveTo>
                      <a:lnTo>
                        <a:pt x="31242" y="4191"/>
                      </a:lnTo>
                      <a:cubicBezTo>
                        <a:pt x="30099" y="4191"/>
                        <a:pt x="29146" y="3238"/>
                        <a:pt x="29146" y="2095"/>
                      </a:cubicBezTo>
                      <a:cubicBezTo>
                        <a:pt x="29146" y="952"/>
                        <a:pt x="30099" y="0"/>
                        <a:pt x="31242" y="0"/>
                      </a:cubicBezTo>
                      <a:lnTo>
                        <a:pt x="31337" y="0"/>
                      </a:lnTo>
                      <a:cubicBezTo>
                        <a:pt x="32480" y="0"/>
                        <a:pt x="33338" y="952"/>
                        <a:pt x="33338" y="2095"/>
                      </a:cubicBezTo>
                      <a:cubicBezTo>
                        <a:pt x="33338" y="3334"/>
                        <a:pt x="32480" y="4191"/>
                        <a:pt x="31337" y="4191"/>
                      </a:cubicBezTo>
                      <a:lnTo>
                        <a:pt x="31337" y="4191"/>
                      </a:lnTo>
                      <a:close/>
                      <a:moveTo>
                        <a:pt x="41053" y="4191"/>
                      </a:moveTo>
                      <a:lnTo>
                        <a:pt x="40957" y="4191"/>
                      </a:lnTo>
                      <a:cubicBezTo>
                        <a:pt x="39815" y="4191"/>
                        <a:pt x="38862" y="3238"/>
                        <a:pt x="38862" y="2095"/>
                      </a:cubicBezTo>
                      <a:cubicBezTo>
                        <a:pt x="38862" y="952"/>
                        <a:pt x="39815" y="0"/>
                        <a:pt x="40957" y="0"/>
                      </a:cubicBezTo>
                      <a:cubicBezTo>
                        <a:pt x="42100" y="0"/>
                        <a:pt x="43053" y="952"/>
                        <a:pt x="43053" y="2095"/>
                      </a:cubicBezTo>
                      <a:cubicBezTo>
                        <a:pt x="43053" y="3334"/>
                        <a:pt x="42196" y="4191"/>
                        <a:pt x="41053" y="4191"/>
                      </a:cubicBezTo>
                      <a:lnTo>
                        <a:pt x="41053" y="4191"/>
                      </a:lnTo>
                      <a:close/>
                      <a:moveTo>
                        <a:pt x="50768" y="4191"/>
                      </a:moveTo>
                      <a:lnTo>
                        <a:pt x="50578" y="4191"/>
                      </a:lnTo>
                      <a:cubicBezTo>
                        <a:pt x="49435" y="4191"/>
                        <a:pt x="48482" y="3238"/>
                        <a:pt x="48482" y="2095"/>
                      </a:cubicBezTo>
                      <a:cubicBezTo>
                        <a:pt x="48482" y="952"/>
                        <a:pt x="49435" y="0"/>
                        <a:pt x="50578" y="0"/>
                      </a:cubicBezTo>
                      <a:cubicBezTo>
                        <a:pt x="51721" y="0"/>
                        <a:pt x="52769" y="952"/>
                        <a:pt x="52769" y="2095"/>
                      </a:cubicBezTo>
                      <a:cubicBezTo>
                        <a:pt x="52769" y="3334"/>
                        <a:pt x="51911" y="4191"/>
                        <a:pt x="50768" y="4191"/>
                      </a:cubicBezTo>
                      <a:lnTo>
                        <a:pt x="50768" y="4191"/>
                      </a:lnTo>
                      <a:close/>
                      <a:moveTo>
                        <a:pt x="60579" y="4191"/>
                      </a:moveTo>
                      <a:lnTo>
                        <a:pt x="60484" y="4191"/>
                      </a:lnTo>
                      <a:cubicBezTo>
                        <a:pt x="59341" y="4191"/>
                        <a:pt x="58388" y="3238"/>
                        <a:pt x="58388" y="2095"/>
                      </a:cubicBezTo>
                      <a:cubicBezTo>
                        <a:pt x="58388" y="952"/>
                        <a:pt x="59341" y="0"/>
                        <a:pt x="60484" y="0"/>
                      </a:cubicBezTo>
                      <a:lnTo>
                        <a:pt x="60579" y="0"/>
                      </a:lnTo>
                      <a:cubicBezTo>
                        <a:pt x="61722" y="0"/>
                        <a:pt x="62674" y="952"/>
                        <a:pt x="62674" y="2095"/>
                      </a:cubicBezTo>
                      <a:cubicBezTo>
                        <a:pt x="62579" y="3334"/>
                        <a:pt x="61722" y="4191"/>
                        <a:pt x="60579" y="4191"/>
                      </a:cubicBezTo>
                      <a:lnTo>
                        <a:pt x="60579" y="419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84" name="Graphic 1">
                <a:extLst>
                  <a:ext uri="{FF2B5EF4-FFF2-40B4-BE49-F238E27FC236}">
                    <a16:creationId xmlns:a16="http://schemas.microsoft.com/office/drawing/2014/main" id="{B53A9B1E-7F82-B29A-A8CC-42EA4E798264}"/>
                  </a:ext>
                </a:extLst>
              </p:cNvPr>
              <p:cNvGrpSpPr/>
              <p:nvPr/>
            </p:nvGrpSpPr>
            <p:grpSpPr>
              <a:xfrm>
                <a:off x="2707526" y="2305392"/>
                <a:ext cx="737584" cy="174881"/>
                <a:chOff x="5740716" y="3310318"/>
                <a:chExt cx="77533" cy="18383"/>
              </a:xfrm>
              <a:solidFill>
                <a:srgbClr val="7F7F7F"/>
              </a:solidFill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E3901FFB-AD14-5166-1E63-7FD9A47F9300}"/>
                    </a:ext>
                  </a:extLst>
                </p:cNvPr>
                <p:cNvSpPr/>
                <p:nvPr/>
              </p:nvSpPr>
              <p:spPr>
                <a:xfrm>
                  <a:off x="5809011" y="3310318"/>
                  <a:ext cx="9239" cy="18383"/>
                </a:xfrm>
                <a:custGeom>
                  <a:avLst/>
                  <a:gdLst>
                    <a:gd name="connsiteX0" fmla="*/ 0 w 9239"/>
                    <a:gd name="connsiteY0" fmla="*/ 0 h 18383"/>
                    <a:gd name="connsiteX1" fmla="*/ 9239 w 9239"/>
                    <a:gd name="connsiteY1" fmla="*/ 9239 h 18383"/>
                    <a:gd name="connsiteX2" fmla="*/ 0 w 9239"/>
                    <a:gd name="connsiteY2" fmla="*/ 18383 h 18383"/>
                    <a:gd name="connsiteX3" fmla="*/ 0 w 9239"/>
                    <a:gd name="connsiteY3" fmla="*/ 0 h 18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39" h="18383">
                      <a:moveTo>
                        <a:pt x="0" y="0"/>
                      </a:moveTo>
                      <a:lnTo>
                        <a:pt x="9239" y="9239"/>
                      </a:lnTo>
                      <a:lnTo>
                        <a:pt x="0" y="183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071F71C6-D7A7-4584-F7D7-AC5721F0764C}"/>
                    </a:ext>
                  </a:extLst>
                </p:cNvPr>
                <p:cNvSpPr/>
                <p:nvPr/>
              </p:nvSpPr>
              <p:spPr>
                <a:xfrm>
                  <a:off x="5740716" y="3317367"/>
                  <a:ext cx="62579" cy="4190"/>
                </a:xfrm>
                <a:custGeom>
                  <a:avLst/>
                  <a:gdLst>
                    <a:gd name="connsiteX0" fmla="*/ 2096 w 62579"/>
                    <a:gd name="connsiteY0" fmla="*/ 4191 h 4190"/>
                    <a:gd name="connsiteX1" fmla="*/ 2000 w 62579"/>
                    <a:gd name="connsiteY1" fmla="*/ 4191 h 4190"/>
                    <a:gd name="connsiteX2" fmla="*/ 2000 w 62579"/>
                    <a:gd name="connsiteY2" fmla="*/ 95 h 4190"/>
                    <a:gd name="connsiteX3" fmla="*/ 4191 w 62579"/>
                    <a:gd name="connsiteY3" fmla="*/ 2191 h 4190"/>
                    <a:gd name="connsiteX4" fmla="*/ 2096 w 62579"/>
                    <a:gd name="connsiteY4" fmla="*/ 4191 h 4190"/>
                    <a:gd name="connsiteX5" fmla="*/ 2096 w 62579"/>
                    <a:gd name="connsiteY5" fmla="*/ 4191 h 4190"/>
                    <a:gd name="connsiteX6" fmla="*/ 11811 w 62579"/>
                    <a:gd name="connsiteY6" fmla="*/ 4191 h 4190"/>
                    <a:gd name="connsiteX7" fmla="*/ 11716 w 62579"/>
                    <a:gd name="connsiteY7" fmla="*/ 4191 h 4190"/>
                    <a:gd name="connsiteX8" fmla="*/ 9716 w 62579"/>
                    <a:gd name="connsiteY8" fmla="*/ 2095 h 4190"/>
                    <a:gd name="connsiteX9" fmla="*/ 11716 w 62579"/>
                    <a:gd name="connsiteY9" fmla="*/ 0 h 4190"/>
                    <a:gd name="connsiteX10" fmla="*/ 13907 w 62579"/>
                    <a:gd name="connsiteY10" fmla="*/ 2095 h 4190"/>
                    <a:gd name="connsiteX11" fmla="*/ 11811 w 62579"/>
                    <a:gd name="connsiteY11" fmla="*/ 4191 h 4190"/>
                    <a:gd name="connsiteX12" fmla="*/ 11811 w 62579"/>
                    <a:gd name="connsiteY12" fmla="*/ 4191 h 4190"/>
                    <a:gd name="connsiteX13" fmla="*/ 21622 w 62579"/>
                    <a:gd name="connsiteY13" fmla="*/ 4191 h 4190"/>
                    <a:gd name="connsiteX14" fmla="*/ 21431 w 62579"/>
                    <a:gd name="connsiteY14" fmla="*/ 4191 h 4190"/>
                    <a:gd name="connsiteX15" fmla="*/ 19336 w 62579"/>
                    <a:gd name="connsiteY15" fmla="*/ 2095 h 4190"/>
                    <a:gd name="connsiteX16" fmla="*/ 21431 w 62579"/>
                    <a:gd name="connsiteY16" fmla="*/ 0 h 4190"/>
                    <a:gd name="connsiteX17" fmla="*/ 21622 w 62579"/>
                    <a:gd name="connsiteY17" fmla="*/ 0 h 4190"/>
                    <a:gd name="connsiteX18" fmla="*/ 23622 w 62579"/>
                    <a:gd name="connsiteY18" fmla="*/ 2095 h 4190"/>
                    <a:gd name="connsiteX19" fmla="*/ 21622 w 62579"/>
                    <a:gd name="connsiteY19" fmla="*/ 4191 h 4190"/>
                    <a:gd name="connsiteX20" fmla="*/ 21622 w 62579"/>
                    <a:gd name="connsiteY20" fmla="*/ 4191 h 4190"/>
                    <a:gd name="connsiteX21" fmla="*/ 31337 w 62579"/>
                    <a:gd name="connsiteY21" fmla="*/ 4191 h 4190"/>
                    <a:gd name="connsiteX22" fmla="*/ 31242 w 62579"/>
                    <a:gd name="connsiteY22" fmla="*/ 4191 h 4190"/>
                    <a:gd name="connsiteX23" fmla="*/ 29147 w 62579"/>
                    <a:gd name="connsiteY23" fmla="*/ 2095 h 4190"/>
                    <a:gd name="connsiteX24" fmla="*/ 31242 w 62579"/>
                    <a:gd name="connsiteY24" fmla="*/ 0 h 4190"/>
                    <a:gd name="connsiteX25" fmla="*/ 31337 w 62579"/>
                    <a:gd name="connsiteY25" fmla="*/ 0 h 4190"/>
                    <a:gd name="connsiteX26" fmla="*/ 33338 w 62579"/>
                    <a:gd name="connsiteY26" fmla="*/ 2095 h 4190"/>
                    <a:gd name="connsiteX27" fmla="*/ 31337 w 62579"/>
                    <a:gd name="connsiteY27" fmla="*/ 4191 h 4190"/>
                    <a:gd name="connsiteX28" fmla="*/ 31337 w 62579"/>
                    <a:gd name="connsiteY28" fmla="*/ 4191 h 4190"/>
                    <a:gd name="connsiteX29" fmla="*/ 41053 w 62579"/>
                    <a:gd name="connsiteY29" fmla="*/ 4191 h 4190"/>
                    <a:gd name="connsiteX30" fmla="*/ 40958 w 62579"/>
                    <a:gd name="connsiteY30" fmla="*/ 4191 h 4190"/>
                    <a:gd name="connsiteX31" fmla="*/ 38862 w 62579"/>
                    <a:gd name="connsiteY31" fmla="*/ 2095 h 4190"/>
                    <a:gd name="connsiteX32" fmla="*/ 40958 w 62579"/>
                    <a:gd name="connsiteY32" fmla="*/ 0 h 4190"/>
                    <a:gd name="connsiteX33" fmla="*/ 43053 w 62579"/>
                    <a:gd name="connsiteY33" fmla="*/ 2095 h 4190"/>
                    <a:gd name="connsiteX34" fmla="*/ 41053 w 62579"/>
                    <a:gd name="connsiteY34" fmla="*/ 4191 h 4190"/>
                    <a:gd name="connsiteX35" fmla="*/ 41053 w 62579"/>
                    <a:gd name="connsiteY35" fmla="*/ 4191 h 4190"/>
                    <a:gd name="connsiteX36" fmla="*/ 50768 w 62579"/>
                    <a:gd name="connsiteY36" fmla="*/ 4191 h 4190"/>
                    <a:gd name="connsiteX37" fmla="*/ 50673 w 62579"/>
                    <a:gd name="connsiteY37" fmla="*/ 4191 h 4190"/>
                    <a:gd name="connsiteX38" fmla="*/ 48578 w 62579"/>
                    <a:gd name="connsiteY38" fmla="*/ 2095 h 4190"/>
                    <a:gd name="connsiteX39" fmla="*/ 50673 w 62579"/>
                    <a:gd name="connsiteY39" fmla="*/ 0 h 4190"/>
                    <a:gd name="connsiteX40" fmla="*/ 52864 w 62579"/>
                    <a:gd name="connsiteY40" fmla="*/ 2095 h 4190"/>
                    <a:gd name="connsiteX41" fmla="*/ 50768 w 62579"/>
                    <a:gd name="connsiteY41" fmla="*/ 4191 h 4190"/>
                    <a:gd name="connsiteX42" fmla="*/ 50768 w 62579"/>
                    <a:gd name="connsiteY42" fmla="*/ 4191 h 4190"/>
                    <a:gd name="connsiteX43" fmla="*/ 60484 w 62579"/>
                    <a:gd name="connsiteY43" fmla="*/ 4191 h 4190"/>
                    <a:gd name="connsiteX44" fmla="*/ 60293 w 62579"/>
                    <a:gd name="connsiteY44" fmla="*/ 4191 h 4190"/>
                    <a:gd name="connsiteX45" fmla="*/ 58198 w 62579"/>
                    <a:gd name="connsiteY45" fmla="*/ 2095 h 4190"/>
                    <a:gd name="connsiteX46" fmla="*/ 60293 w 62579"/>
                    <a:gd name="connsiteY46" fmla="*/ 0 h 4190"/>
                    <a:gd name="connsiteX47" fmla="*/ 60484 w 62579"/>
                    <a:gd name="connsiteY47" fmla="*/ 0 h 4190"/>
                    <a:gd name="connsiteX48" fmla="*/ 62579 w 62579"/>
                    <a:gd name="connsiteY48" fmla="*/ 2095 h 4190"/>
                    <a:gd name="connsiteX49" fmla="*/ 60484 w 62579"/>
                    <a:gd name="connsiteY49" fmla="*/ 4191 h 4190"/>
                    <a:gd name="connsiteX50" fmla="*/ 60484 w 62579"/>
                    <a:gd name="connsiteY50" fmla="*/ 4191 h 4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2579" h="4190">
                      <a:moveTo>
                        <a:pt x="2096" y="4191"/>
                      </a:moveTo>
                      <a:lnTo>
                        <a:pt x="2000" y="4191"/>
                      </a:lnTo>
                      <a:cubicBezTo>
                        <a:pt x="-667" y="4191"/>
                        <a:pt x="-667" y="95"/>
                        <a:pt x="2000" y="95"/>
                      </a:cubicBezTo>
                      <a:cubicBezTo>
                        <a:pt x="3143" y="95"/>
                        <a:pt x="4191" y="1048"/>
                        <a:pt x="4191" y="2191"/>
                      </a:cubicBezTo>
                      <a:cubicBezTo>
                        <a:pt x="4096" y="3334"/>
                        <a:pt x="3239" y="4191"/>
                        <a:pt x="2096" y="4191"/>
                      </a:cubicBezTo>
                      <a:lnTo>
                        <a:pt x="2096" y="4191"/>
                      </a:lnTo>
                      <a:close/>
                      <a:moveTo>
                        <a:pt x="11811" y="4191"/>
                      </a:moveTo>
                      <a:lnTo>
                        <a:pt x="11716" y="4191"/>
                      </a:lnTo>
                      <a:cubicBezTo>
                        <a:pt x="10668" y="4191"/>
                        <a:pt x="9716" y="3238"/>
                        <a:pt x="9716" y="2095"/>
                      </a:cubicBezTo>
                      <a:cubicBezTo>
                        <a:pt x="9716" y="952"/>
                        <a:pt x="10668" y="0"/>
                        <a:pt x="11716" y="0"/>
                      </a:cubicBezTo>
                      <a:cubicBezTo>
                        <a:pt x="12859" y="0"/>
                        <a:pt x="13907" y="952"/>
                        <a:pt x="13907" y="2095"/>
                      </a:cubicBezTo>
                      <a:cubicBezTo>
                        <a:pt x="13811" y="3334"/>
                        <a:pt x="12954" y="4191"/>
                        <a:pt x="11811" y="4191"/>
                      </a:cubicBezTo>
                      <a:lnTo>
                        <a:pt x="11811" y="4191"/>
                      </a:lnTo>
                      <a:close/>
                      <a:moveTo>
                        <a:pt x="21622" y="4191"/>
                      </a:moveTo>
                      <a:lnTo>
                        <a:pt x="21431" y="4191"/>
                      </a:lnTo>
                      <a:cubicBezTo>
                        <a:pt x="20288" y="4191"/>
                        <a:pt x="19336" y="3238"/>
                        <a:pt x="19336" y="2095"/>
                      </a:cubicBezTo>
                      <a:cubicBezTo>
                        <a:pt x="19336" y="952"/>
                        <a:pt x="20288" y="0"/>
                        <a:pt x="21431" y="0"/>
                      </a:cubicBezTo>
                      <a:lnTo>
                        <a:pt x="21622" y="0"/>
                      </a:lnTo>
                      <a:cubicBezTo>
                        <a:pt x="22670" y="0"/>
                        <a:pt x="23622" y="952"/>
                        <a:pt x="23622" y="2095"/>
                      </a:cubicBezTo>
                      <a:cubicBezTo>
                        <a:pt x="23622" y="3334"/>
                        <a:pt x="22670" y="4191"/>
                        <a:pt x="21622" y="4191"/>
                      </a:cubicBezTo>
                      <a:lnTo>
                        <a:pt x="21622" y="4191"/>
                      </a:lnTo>
                      <a:close/>
                      <a:moveTo>
                        <a:pt x="31337" y="4191"/>
                      </a:moveTo>
                      <a:lnTo>
                        <a:pt x="31242" y="4191"/>
                      </a:lnTo>
                      <a:cubicBezTo>
                        <a:pt x="30099" y="4191"/>
                        <a:pt x="29147" y="3238"/>
                        <a:pt x="29147" y="2095"/>
                      </a:cubicBezTo>
                      <a:cubicBezTo>
                        <a:pt x="29147" y="952"/>
                        <a:pt x="30099" y="0"/>
                        <a:pt x="31242" y="0"/>
                      </a:cubicBezTo>
                      <a:lnTo>
                        <a:pt x="31337" y="0"/>
                      </a:lnTo>
                      <a:cubicBezTo>
                        <a:pt x="32480" y="0"/>
                        <a:pt x="33338" y="952"/>
                        <a:pt x="33338" y="2095"/>
                      </a:cubicBezTo>
                      <a:cubicBezTo>
                        <a:pt x="33338" y="3334"/>
                        <a:pt x="32480" y="4191"/>
                        <a:pt x="31337" y="4191"/>
                      </a:cubicBezTo>
                      <a:lnTo>
                        <a:pt x="31337" y="4191"/>
                      </a:lnTo>
                      <a:close/>
                      <a:moveTo>
                        <a:pt x="41053" y="4191"/>
                      </a:moveTo>
                      <a:lnTo>
                        <a:pt x="40958" y="4191"/>
                      </a:lnTo>
                      <a:cubicBezTo>
                        <a:pt x="39815" y="4191"/>
                        <a:pt x="38862" y="3238"/>
                        <a:pt x="38862" y="2095"/>
                      </a:cubicBezTo>
                      <a:cubicBezTo>
                        <a:pt x="38862" y="952"/>
                        <a:pt x="39815" y="0"/>
                        <a:pt x="40958" y="0"/>
                      </a:cubicBezTo>
                      <a:cubicBezTo>
                        <a:pt x="42101" y="0"/>
                        <a:pt x="43053" y="952"/>
                        <a:pt x="43053" y="2095"/>
                      </a:cubicBezTo>
                      <a:cubicBezTo>
                        <a:pt x="43053" y="3334"/>
                        <a:pt x="42196" y="4191"/>
                        <a:pt x="41053" y="4191"/>
                      </a:cubicBezTo>
                      <a:lnTo>
                        <a:pt x="41053" y="4191"/>
                      </a:lnTo>
                      <a:close/>
                      <a:moveTo>
                        <a:pt x="50768" y="4191"/>
                      </a:moveTo>
                      <a:lnTo>
                        <a:pt x="50673" y="4191"/>
                      </a:lnTo>
                      <a:cubicBezTo>
                        <a:pt x="49530" y="4191"/>
                        <a:pt x="48578" y="3238"/>
                        <a:pt x="48578" y="2095"/>
                      </a:cubicBezTo>
                      <a:cubicBezTo>
                        <a:pt x="48578" y="952"/>
                        <a:pt x="49530" y="0"/>
                        <a:pt x="50673" y="0"/>
                      </a:cubicBezTo>
                      <a:cubicBezTo>
                        <a:pt x="51816" y="0"/>
                        <a:pt x="52864" y="952"/>
                        <a:pt x="52864" y="2095"/>
                      </a:cubicBezTo>
                      <a:cubicBezTo>
                        <a:pt x="52769" y="3334"/>
                        <a:pt x="51911" y="4191"/>
                        <a:pt x="50768" y="4191"/>
                      </a:cubicBezTo>
                      <a:lnTo>
                        <a:pt x="50768" y="4191"/>
                      </a:lnTo>
                      <a:close/>
                      <a:moveTo>
                        <a:pt x="60484" y="4191"/>
                      </a:moveTo>
                      <a:lnTo>
                        <a:pt x="60293" y="4191"/>
                      </a:lnTo>
                      <a:cubicBezTo>
                        <a:pt x="59150" y="4191"/>
                        <a:pt x="58198" y="3238"/>
                        <a:pt x="58198" y="2095"/>
                      </a:cubicBezTo>
                      <a:cubicBezTo>
                        <a:pt x="58198" y="952"/>
                        <a:pt x="59150" y="0"/>
                        <a:pt x="60293" y="0"/>
                      </a:cubicBezTo>
                      <a:lnTo>
                        <a:pt x="60484" y="0"/>
                      </a:lnTo>
                      <a:cubicBezTo>
                        <a:pt x="61627" y="0"/>
                        <a:pt x="62579" y="952"/>
                        <a:pt x="62579" y="2095"/>
                      </a:cubicBezTo>
                      <a:cubicBezTo>
                        <a:pt x="62579" y="3334"/>
                        <a:pt x="61627" y="4191"/>
                        <a:pt x="60484" y="4191"/>
                      </a:cubicBezTo>
                      <a:lnTo>
                        <a:pt x="60484" y="419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>
                    <a:latin typeface="Lora" pitchFamily="2" charset="0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D7F4A6D-1D37-6237-C3F1-57AE5871C997}"/>
                  </a:ext>
                </a:extLst>
              </p:cNvPr>
              <p:cNvGrpSpPr/>
              <p:nvPr/>
            </p:nvGrpSpPr>
            <p:grpSpPr>
              <a:xfrm>
                <a:off x="755358" y="2305397"/>
                <a:ext cx="10713291" cy="2602488"/>
                <a:chOff x="755358" y="2305398"/>
                <a:chExt cx="10713291" cy="2625968"/>
              </a:xfrm>
            </p:grpSpPr>
            <p:grpSp>
              <p:nvGrpSpPr>
                <p:cNvPr id="86" name="Graphic 1">
                  <a:extLst>
                    <a:ext uri="{FF2B5EF4-FFF2-40B4-BE49-F238E27FC236}">
                      <a16:creationId xmlns:a16="http://schemas.microsoft.com/office/drawing/2014/main" id="{1362F9FA-39C7-2A1A-27BE-F08335C2AF02}"/>
                    </a:ext>
                  </a:extLst>
                </p:cNvPr>
                <p:cNvGrpSpPr/>
                <p:nvPr/>
              </p:nvGrpSpPr>
              <p:grpSpPr>
                <a:xfrm>
                  <a:off x="755358" y="2305398"/>
                  <a:ext cx="2891450" cy="2558916"/>
                  <a:chOff x="5535509" y="3310318"/>
                  <a:chExt cx="303942" cy="268986"/>
                </a:xfrm>
                <a:solidFill>
                  <a:srgbClr val="7F7F7F"/>
                </a:solidFill>
              </p:grpSpPr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9A800F91-B774-1827-C08D-D06B6DD792F8}"/>
                      </a:ext>
                    </a:extLst>
                  </p:cNvPr>
                  <p:cNvSpPr/>
                  <p:nvPr/>
                </p:nvSpPr>
                <p:spPr>
                  <a:xfrm>
                    <a:off x="5535509" y="3317367"/>
                    <a:ext cx="303942" cy="261937"/>
                  </a:xfrm>
                  <a:custGeom>
                    <a:avLst/>
                    <a:gdLst>
                      <a:gd name="connsiteX0" fmla="*/ 292132 w 303942"/>
                      <a:gd name="connsiteY0" fmla="*/ 257747 h 261937"/>
                      <a:gd name="connsiteX1" fmla="*/ 292227 w 303942"/>
                      <a:gd name="connsiteY1" fmla="*/ 257747 h 261937"/>
                      <a:gd name="connsiteX2" fmla="*/ 294323 w 303942"/>
                      <a:gd name="connsiteY2" fmla="*/ 259842 h 261937"/>
                      <a:gd name="connsiteX3" fmla="*/ 292227 w 303942"/>
                      <a:gd name="connsiteY3" fmla="*/ 261937 h 261937"/>
                      <a:gd name="connsiteX4" fmla="*/ 292132 w 303942"/>
                      <a:gd name="connsiteY4" fmla="*/ 261937 h 261937"/>
                      <a:gd name="connsiteX5" fmla="*/ 290132 w 303942"/>
                      <a:gd name="connsiteY5" fmla="*/ 259842 h 261937"/>
                      <a:gd name="connsiteX6" fmla="*/ 292132 w 303942"/>
                      <a:gd name="connsiteY6" fmla="*/ 257747 h 261937"/>
                      <a:gd name="connsiteX7" fmla="*/ 292132 w 303942"/>
                      <a:gd name="connsiteY7" fmla="*/ 257747 h 261937"/>
                      <a:gd name="connsiteX8" fmla="*/ 39148 w 303942"/>
                      <a:gd name="connsiteY8" fmla="*/ 4191 h 261937"/>
                      <a:gd name="connsiteX9" fmla="*/ 39053 w 303942"/>
                      <a:gd name="connsiteY9" fmla="*/ 4191 h 261937"/>
                      <a:gd name="connsiteX10" fmla="*/ 37052 w 303942"/>
                      <a:gd name="connsiteY10" fmla="*/ 2095 h 261937"/>
                      <a:gd name="connsiteX11" fmla="*/ 39053 w 303942"/>
                      <a:gd name="connsiteY11" fmla="*/ 0 h 261937"/>
                      <a:gd name="connsiteX12" fmla="*/ 39148 w 303942"/>
                      <a:gd name="connsiteY12" fmla="*/ 0 h 261937"/>
                      <a:gd name="connsiteX13" fmla="*/ 41243 w 303942"/>
                      <a:gd name="connsiteY13" fmla="*/ 2095 h 261937"/>
                      <a:gd name="connsiteX14" fmla="*/ 39148 w 303942"/>
                      <a:gd name="connsiteY14" fmla="*/ 4191 h 261937"/>
                      <a:gd name="connsiteX15" fmla="*/ 39148 w 303942"/>
                      <a:gd name="connsiteY15" fmla="*/ 4191 h 261937"/>
                      <a:gd name="connsiteX16" fmla="*/ 29337 w 303942"/>
                      <a:gd name="connsiteY16" fmla="*/ 5048 h 261937"/>
                      <a:gd name="connsiteX17" fmla="*/ 27337 w 303942"/>
                      <a:gd name="connsiteY17" fmla="*/ 3429 h 261937"/>
                      <a:gd name="connsiteX18" fmla="*/ 28956 w 303942"/>
                      <a:gd name="connsiteY18" fmla="*/ 952 h 261937"/>
                      <a:gd name="connsiteX19" fmla="*/ 31433 w 303942"/>
                      <a:gd name="connsiteY19" fmla="*/ 2572 h 261937"/>
                      <a:gd name="connsiteX20" fmla="*/ 30004 w 303942"/>
                      <a:gd name="connsiteY20" fmla="*/ 4953 h 261937"/>
                      <a:gd name="connsiteX21" fmla="*/ 29813 w 303942"/>
                      <a:gd name="connsiteY21" fmla="*/ 4953 h 261937"/>
                      <a:gd name="connsiteX22" fmla="*/ 29337 w 303942"/>
                      <a:gd name="connsiteY22" fmla="*/ 5048 h 261937"/>
                      <a:gd name="connsiteX23" fmla="*/ 29337 w 303942"/>
                      <a:gd name="connsiteY23" fmla="*/ 5048 h 261937"/>
                      <a:gd name="connsiteX24" fmla="*/ 20288 w 303942"/>
                      <a:gd name="connsiteY24" fmla="*/ 8477 h 261937"/>
                      <a:gd name="connsiteX25" fmla="*/ 18479 w 303942"/>
                      <a:gd name="connsiteY25" fmla="*/ 7429 h 261937"/>
                      <a:gd name="connsiteX26" fmla="*/ 19336 w 303942"/>
                      <a:gd name="connsiteY26" fmla="*/ 4572 h 261937"/>
                      <a:gd name="connsiteX27" fmla="*/ 22193 w 303942"/>
                      <a:gd name="connsiteY27" fmla="*/ 5334 h 261937"/>
                      <a:gd name="connsiteX28" fmla="*/ 21431 w 303942"/>
                      <a:gd name="connsiteY28" fmla="*/ 8096 h 261937"/>
                      <a:gd name="connsiteX29" fmla="*/ 21241 w 303942"/>
                      <a:gd name="connsiteY29" fmla="*/ 8191 h 261937"/>
                      <a:gd name="connsiteX30" fmla="*/ 20288 w 303942"/>
                      <a:gd name="connsiteY30" fmla="*/ 8477 h 261937"/>
                      <a:gd name="connsiteX31" fmla="*/ 20288 w 303942"/>
                      <a:gd name="connsiteY31" fmla="*/ 8477 h 261937"/>
                      <a:gd name="connsiteX32" fmla="*/ 12478 w 303942"/>
                      <a:gd name="connsiteY32" fmla="*/ 14288 h 261937"/>
                      <a:gd name="connsiteX33" fmla="*/ 10954 w 303942"/>
                      <a:gd name="connsiteY33" fmla="*/ 13621 h 261937"/>
                      <a:gd name="connsiteX34" fmla="*/ 11144 w 303942"/>
                      <a:gd name="connsiteY34" fmla="*/ 10668 h 261937"/>
                      <a:gd name="connsiteX35" fmla="*/ 14002 w 303942"/>
                      <a:gd name="connsiteY35" fmla="*/ 10668 h 261937"/>
                      <a:gd name="connsiteX36" fmla="*/ 14002 w 303942"/>
                      <a:gd name="connsiteY36" fmla="*/ 13525 h 261937"/>
                      <a:gd name="connsiteX37" fmla="*/ 13907 w 303942"/>
                      <a:gd name="connsiteY37" fmla="*/ 13716 h 261937"/>
                      <a:gd name="connsiteX38" fmla="*/ 12478 w 303942"/>
                      <a:gd name="connsiteY38" fmla="*/ 14288 h 261937"/>
                      <a:gd name="connsiteX39" fmla="*/ 12478 w 303942"/>
                      <a:gd name="connsiteY39" fmla="*/ 14288 h 261937"/>
                      <a:gd name="connsiteX40" fmla="*/ 6572 w 303942"/>
                      <a:gd name="connsiteY40" fmla="*/ 21907 h 261937"/>
                      <a:gd name="connsiteX41" fmla="*/ 5525 w 303942"/>
                      <a:gd name="connsiteY41" fmla="*/ 21622 h 261937"/>
                      <a:gd name="connsiteX42" fmla="*/ 4763 w 303942"/>
                      <a:gd name="connsiteY42" fmla="*/ 18860 h 261937"/>
                      <a:gd name="connsiteX43" fmla="*/ 7620 w 303942"/>
                      <a:gd name="connsiteY43" fmla="*/ 18002 h 261937"/>
                      <a:gd name="connsiteX44" fmla="*/ 8382 w 303942"/>
                      <a:gd name="connsiteY44" fmla="*/ 20764 h 261937"/>
                      <a:gd name="connsiteX45" fmla="*/ 8382 w 303942"/>
                      <a:gd name="connsiteY45" fmla="*/ 20860 h 261937"/>
                      <a:gd name="connsiteX46" fmla="*/ 6572 w 303942"/>
                      <a:gd name="connsiteY46" fmla="*/ 21907 h 261937"/>
                      <a:gd name="connsiteX47" fmla="*/ 6572 w 303942"/>
                      <a:gd name="connsiteY47" fmla="*/ 21907 h 261937"/>
                      <a:gd name="connsiteX48" fmla="*/ 3048 w 303942"/>
                      <a:gd name="connsiteY48" fmla="*/ 30956 h 261937"/>
                      <a:gd name="connsiteX49" fmla="*/ 2572 w 303942"/>
                      <a:gd name="connsiteY49" fmla="*/ 30956 h 261937"/>
                      <a:gd name="connsiteX50" fmla="*/ 1048 w 303942"/>
                      <a:gd name="connsiteY50" fmla="*/ 28385 h 261937"/>
                      <a:gd name="connsiteX51" fmla="*/ 1048 w 303942"/>
                      <a:gd name="connsiteY51" fmla="*/ 28289 h 261937"/>
                      <a:gd name="connsiteX52" fmla="*/ 3524 w 303942"/>
                      <a:gd name="connsiteY52" fmla="*/ 26765 h 261937"/>
                      <a:gd name="connsiteX53" fmla="*/ 5048 w 303942"/>
                      <a:gd name="connsiteY53" fmla="*/ 29242 h 261937"/>
                      <a:gd name="connsiteX54" fmla="*/ 3048 w 303942"/>
                      <a:gd name="connsiteY54" fmla="*/ 28766 h 261937"/>
                      <a:gd name="connsiteX55" fmla="*/ 4953 w 303942"/>
                      <a:gd name="connsiteY55" fmla="*/ 29337 h 261937"/>
                      <a:gd name="connsiteX56" fmla="*/ 3048 w 303942"/>
                      <a:gd name="connsiteY56" fmla="*/ 30956 h 261937"/>
                      <a:gd name="connsiteX57" fmla="*/ 3048 w 303942"/>
                      <a:gd name="connsiteY57" fmla="*/ 30956 h 261937"/>
                      <a:gd name="connsiteX58" fmla="*/ 2096 w 303942"/>
                      <a:gd name="connsiteY58" fmla="*/ 40576 h 261937"/>
                      <a:gd name="connsiteX59" fmla="*/ 0 w 303942"/>
                      <a:gd name="connsiteY59" fmla="*/ 38576 h 261937"/>
                      <a:gd name="connsiteX60" fmla="*/ 0 w 303942"/>
                      <a:gd name="connsiteY60" fmla="*/ 38481 h 261937"/>
                      <a:gd name="connsiteX61" fmla="*/ 2096 w 303942"/>
                      <a:gd name="connsiteY61" fmla="*/ 36386 h 261937"/>
                      <a:gd name="connsiteX62" fmla="*/ 4096 w 303942"/>
                      <a:gd name="connsiteY62" fmla="*/ 38481 h 261937"/>
                      <a:gd name="connsiteX63" fmla="*/ 4096 w 303942"/>
                      <a:gd name="connsiteY63" fmla="*/ 38576 h 261937"/>
                      <a:gd name="connsiteX64" fmla="*/ 2096 w 303942"/>
                      <a:gd name="connsiteY64" fmla="*/ 40576 h 261937"/>
                      <a:gd name="connsiteX65" fmla="*/ 2096 w 303942"/>
                      <a:gd name="connsiteY65" fmla="*/ 40576 h 261937"/>
                      <a:gd name="connsiteX66" fmla="*/ 2096 w 303942"/>
                      <a:gd name="connsiteY66" fmla="*/ 50387 h 261937"/>
                      <a:gd name="connsiteX67" fmla="*/ 0 w 303942"/>
                      <a:gd name="connsiteY67" fmla="*/ 48292 h 261937"/>
                      <a:gd name="connsiteX68" fmla="*/ 0 w 303942"/>
                      <a:gd name="connsiteY68" fmla="*/ 48101 h 261937"/>
                      <a:gd name="connsiteX69" fmla="*/ 2096 w 303942"/>
                      <a:gd name="connsiteY69" fmla="*/ 46006 h 261937"/>
                      <a:gd name="connsiteX70" fmla="*/ 4096 w 303942"/>
                      <a:gd name="connsiteY70" fmla="*/ 48101 h 261937"/>
                      <a:gd name="connsiteX71" fmla="*/ 4096 w 303942"/>
                      <a:gd name="connsiteY71" fmla="*/ 48292 h 261937"/>
                      <a:gd name="connsiteX72" fmla="*/ 2096 w 303942"/>
                      <a:gd name="connsiteY72" fmla="*/ 50387 h 261937"/>
                      <a:gd name="connsiteX73" fmla="*/ 2096 w 303942"/>
                      <a:gd name="connsiteY73" fmla="*/ 50387 h 261937"/>
                      <a:gd name="connsiteX74" fmla="*/ 2096 w 303942"/>
                      <a:gd name="connsiteY74" fmla="*/ 60103 h 261937"/>
                      <a:gd name="connsiteX75" fmla="*/ 0 w 303942"/>
                      <a:gd name="connsiteY75" fmla="*/ 58007 h 261937"/>
                      <a:gd name="connsiteX76" fmla="*/ 0 w 303942"/>
                      <a:gd name="connsiteY76" fmla="*/ 57817 h 261937"/>
                      <a:gd name="connsiteX77" fmla="*/ 2096 w 303942"/>
                      <a:gd name="connsiteY77" fmla="*/ 55817 h 261937"/>
                      <a:gd name="connsiteX78" fmla="*/ 4096 w 303942"/>
                      <a:gd name="connsiteY78" fmla="*/ 57817 h 261937"/>
                      <a:gd name="connsiteX79" fmla="*/ 4096 w 303942"/>
                      <a:gd name="connsiteY79" fmla="*/ 58007 h 261937"/>
                      <a:gd name="connsiteX80" fmla="*/ 2096 w 303942"/>
                      <a:gd name="connsiteY80" fmla="*/ 60103 h 261937"/>
                      <a:gd name="connsiteX81" fmla="*/ 2096 w 303942"/>
                      <a:gd name="connsiteY81" fmla="*/ 60103 h 261937"/>
                      <a:gd name="connsiteX82" fmla="*/ 2096 w 303942"/>
                      <a:gd name="connsiteY82" fmla="*/ 69818 h 261937"/>
                      <a:gd name="connsiteX83" fmla="*/ 0 w 303942"/>
                      <a:gd name="connsiteY83" fmla="*/ 67723 h 261937"/>
                      <a:gd name="connsiteX84" fmla="*/ 0 w 303942"/>
                      <a:gd name="connsiteY84" fmla="*/ 67628 h 261937"/>
                      <a:gd name="connsiteX85" fmla="*/ 2096 w 303942"/>
                      <a:gd name="connsiteY85" fmla="*/ 65627 h 261937"/>
                      <a:gd name="connsiteX86" fmla="*/ 4096 w 303942"/>
                      <a:gd name="connsiteY86" fmla="*/ 67628 h 261937"/>
                      <a:gd name="connsiteX87" fmla="*/ 4096 w 303942"/>
                      <a:gd name="connsiteY87" fmla="*/ 67723 h 261937"/>
                      <a:gd name="connsiteX88" fmla="*/ 2096 w 303942"/>
                      <a:gd name="connsiteY88" fmla="*/ 69818 h 261937"/>
                      <a:gd name="connsiteX89" fmla="*/ 2096 w 303942"/>
                      <a:gd name="connsiteY89" fmla="*/ 69818 h 261937"/>
                      <a:gd name="connsiteX90" fmla="*/ 2096 w 303942"/>
                      <a:gd name="connsiteY90" fmla="*/ 79534 h 261937"/>
                      <a:gd name="connsiteX91" fmla="*/ 0 w 303942"/>
                      <a:gd name="connsiteY91" fmla="*/ 77438 h 261937"/>
                      <a:gd name="connsiteX92" fmla="*/ 2096 w 303942"/>
                      <a:gd name="connsiteY92" fmla="*/ 75343 h 261937"/>
                      <a:gd name="connsiteX93" fmla="*/ 4096 w 303942"/>
                      <a:gd name="connsiteY93" fmla="*/ 77343 h 261937"/>
                      <a:gd name="connsiteX94" fmla="*/ 4096 w 303942"/>
                      <a:gd name="connsiteY94" fmla="*/ 77438 h 261937"/>
                      <a:gd name="connsiteX95" fmla="*/ 2096 w 303942"/>
                      <a:gd name="connsiteY95" fmla="*/ 79534 h 261937"/>
                      <a:gd name="connsiteX96" fmla="*/ 2096 w 303942"/>
                      <a:gd name="connsiteY96" fmla="*/ 79534 h 261937"/>
                      <a:gd name="connsiteX97" fmla="*/ 2096 w 303942"/>
                      <a:gd name="connsiteY97" fmla="*/ 89249 h 261937"/>
                      <a:gd name="connsiteX98" fmla="*/ 0 w 303942"/>
                      <a:gd name="connsiteY98" fmla="*/ 87154 h 261937"/>
                      <a:gd name="connsiteX99" fmla="*/ 2096 w 303942"/>
                      <a:gd name="connsiteY99" fmla="*/ 85058 h 261937"/>
                      <a:gd name="connsiteX100" fmla="*/ 4096 w 303942"/>
                      <a:gd name="connsiteY100" fmla="*/ 87059 h 261937"/>
                      <a:gd name="connsiteX101" fmla="*/ 4096 w 303942"/>
                      <a:gd name="connsiteY101" fmla="*/ 87154 h 261937"/>
                      <a:gd name="connsiteX102" fmla="*/ 2096 w 303942"/>
                      <a:gd name="connsiteY102" fmla="*/ 89249 h 261937"/>
                      <a:gd name="connsiteX103" fmla="*/ 2096 w 303942"/>
                      <a:gd name="connsiteY103" fmla="*/ 89249 h 261937"/>
                      <a:gd name="connsiteX104" fmla="*/ 2096 w 303942"/>
                      <a:gd name="connsiteY104" fmla="*/ 98965 h 261937"/>
                      <a:gd name="connsiteX105" fmla="*/ 0 w 303942"/>
                      <a:gd name="connsiteY105" fmla="*/ 96964 h 261937"/>
                      <a:gd name="connsiteX106" fmla="*/ 2096 w 303942"/>
                      <a:gd name="connsiteY106" fmla="*/ 94774 h 261937"/>
                      <a:gd name="connsiteX107" fmla="*/ 4096 w 303942"/>
                      <a:gd name="connsiteY107" fmla="*/ 96774 h 261937"/>
                      <a:gd name="connsiteX108" fmla="*/ 4096 w 303942"/>
                      <a:gd name="connsiteY108" fmla="*/ 96964 h 261937"/>
                      <a:gd name="connsiteX109" fmla="*/ 2096 w 303942"/>
                      <a:gd name="connsiteY109" fmla="*/ 98965 h 261937"/>
                      <a:gd name="connsiteX110" fmla="*/ 2096 w 303942"/>
                      <a:gd name="connsiteY110" fmla="*/ 98965 h 261937"/>
                      <a:gd name="connsiteX111" fmla="*/ 2096 w 303942"/>
                      <a:gd name="connsiteY111" fmla="*/ 108680 h 261937"/>
                      <a:gd name="connsiteX112" fmla="*/ 0 w 303942"/>
                      <a:gd name="connsiteY112" fmla="*/ 106680 h 261937"/>
                      <a:gd name="connsiteX113" fmla="*/ 0 w 303942"/>
                      <a:gd name="connsiteY113" fmla="*/ 106585 h 261937"/>
                      <a:gd name="connsiteX114" fmla="*/ 2096 w 303942"/>
                      <a:gd name="connsiteY114" fmla="*/ 104489 h 261937"/>
                      <a:gd name="connsiteX115" fmla="*/ 4096 w 303942"/>
                      <a:gd name="connsiteY115" fmla="*/ 106585 h 261937"/>
                      <a:gd name="connsiteX116" fmla="*/ 4096 w 303942"/>
                      <a:gd name="connsiteY116" fmla="*/ 106680 h 261937"/>
                      <a:gd name="connsiteX117" fmla="*/ 2096 w 303942"/>
                      <a:gd name="connsiteY117" fmla="*/ 108680 h 261937"/>
                      <a:gd name="connsiteX118" fmla="*/ 2096 w 303942"/>
                      <a:gd name="connsiteY118" fmla="*/ 108680 h 261937"/>
                      <a:gd name="connsiteX119" fmla="*/ 2096 w 303942"/>
                      <a:gd name="connsiteY119" fmla="*/ 118396 h 261937"/>
                      <a:gd name="connsiteX120" fmla="*/ 0 w 303942"/>
                      <a:gd name="connsiteY120" fmla="*/ 116300 h 261937"/>
                      <a:gd name="connsiteX121" fmla="*/ 0 w 303942"/>
                      <a:gd name="connsiteY121" fmla="*/ 116205 h 261937"/>
                      <a:gd name="connsiteX122" fmla="*/ 4096 w 303942"/>
                      <a:gd name="connsiteY122" fmla="*/ 116205 h 261937"/>
                      <a:gd name="connsiteX123" fmla="*/ 4096 w 303942"/>
                      <a:gd name="connsiteY123" fmla="*/ 116300 h 261937"/>
                      <a:gd name="connsiteX124" fmla="*/ 2096 w 303942"/>
                      <a:gd name="connsiteY124" fmla="*/ 118396 h 261937"/>
                      <a:gd name="connsiteX125" fmla="*/ 2096 w 303942"/>
                      <a:gd name="connsiteY125" fmla="*/ 118396 h 261937"/>
                      <a:gd name="connsiteX126" fmla="*/ 2096 w 303942"/>
                      <a:gd name="connsiteY126" fmla="*/ 128111 h 261937"/>
                      <a:gd name="connsiteX127" fmla="*/ 0 w 303942"/>
                      <a:gd name="connsiteY127" fmla="*/ 126016 h 261937"/>
                      <a:gd name="connsiteX128" fmla="*/ 0 w 303942"/>
                      <a:gd name="connsiteY128" fmla="*/ 125921 h 261937"/>
                      <a:gd name="connsiteX129" fmla="*/ 2096 w 303942"/>
                      <a:gd name="connsiteY129" fmla="*/ 123825 h 261937"/>
                      <a:gd name="connsiteX130" fmla="*/ 4096 w 303942"/>
                      <a:gd name="connsiteY130" fmla="*/ 125921 h 261937"/>
                      <a:gd name="connsiteX131" fmla="*/ 4096 w 303942"/>
                      <a:gd name="connsiteY131" fmla="*/ 126111 h 261937"/>
                      <a:gd name="connsiteX132" fmla="*/ 2096 w 303942"/>
                      <a:gd name="connsiteY132" fmla="*/ 128111 h 261937"/>
                      <a:gd name="connsiteX133" fmla="*/ 2096 w 303942"/>
                      <a:gd name="connsiteY133" fmla="*/ 128111 h 261937"/>
                      <a:gd name="connsiteX134" fmla="*/ 2096 w 303942"/>
                      <a:gd name="connsiteY134" fmla="*/ 137827 h 261937"/>
                      <a:gd name="connsiteX135" fmla="*/ 0 w 303942"/>
                      <a:gd name="connsiteY135" fmla="*/ 135731 h 261937"/>
                      <a:gd name="connsiteX136" fmla="*/ 0 w 303942"/>
                      <a:gd name="connsiteY136" fmla="*/ 135636 h 261937"/>
                      <a:gd name="connsiteX137" fmla="*/ 2096 w 303942"/>
                      <a:gd name="connsiteY137" fmla="*/ 133540 h 261937"/>
                      <a:gd name="connsiteX138" fmla="*/ 4096 w 303942"/>
                      <a:gd name="connsiteY138" fmla="*/ 135636 h 261937"/>
                      <a:gd name="connsiteX139" fmla="*/ 4096 w 303942"/>
                      <a:gd name="connsiteY139" fmla="*/ 135731 h 261937"/>
                      <a:gd name="connsiteX140" fmla="*/ 2096 w 303942"/>
                      <a:gd name="connsiteY140" fmla="*/ 137827 h 261937"/>
                      <a:gd name="connsiteX141" fmla="*/ 2096 w 303942"/>
                      <a:gd name="connsiteY141" fmla="*/ 137827 h 261937"/>
                      <a:gd name="connsiteX142" fmla="*/ 2096 w 303942"/>
                      <a:gd name="connsiteY142" fmla="*/ 147542 h 261937"/>
                      <a:gd name="connsiteX143" fmla="*/ 0 w 303942"/>
                      <a:gd name="connsiteY143" fmla="*/ 145447 h 261937"/>
                      <a:gd name="connsiteX144" fmla="*/ 0 w 303942"/>
                      <a:gd name="connsiteY144" fmla="*/ 145352 h 261937"/>
                      <a:gd name="connsiteX145" fmla="*/ 2096 w 303942"/>
                      <a:gd name="connsiteY145" fmla="*/ 143351 h 261937"/>
                      <a:gd name="connsiteX146" fmla="*/ 4096 w 303942"/>
                      <a:gd name="connsiteY146" fmla="*/ 145352 h 261937"/>
                      <a:gd name="connsiteX147" fmla="*/ 4096 w 303942"/>
                      <a:gd name="connsiteY147" fmla="*/ 145447 h 261937"/>
                      <a:gd name="connsiteX148" fmla="*/ 2096 w 303942"/>
                      <a:gd name="connsiteY148" fmla="*/ 147542 h 261937"/>
                      <a:gd name="connsiteX149" fmla="*/ 2096 w 303942"/>
                      <a:gd name="connsiteY149" fmla="*/ 147542 h 261937"/>
                      <a:gd name="connsiteX150" fmla="*/ 301752 w 303942"/>
                      <a:gd name="connsiteY150" fmla="*/ 257747 h 261937"/>
                      <a:gd name="connsiteX151" fmla="*/ 301943 w 303942"/>
                      <a:gd name="connsiteY151" fmla="*/ 257747 h 261937"/>
                      <a:gd name="connsiteX152" fmla="*/ 303943 w 303942"/>
                      <a:gd name="connsiteY152" fmla="*/ 259842 h 261937"/>
                      <a:gd name="connsiteX153" fmla="*/ 301943 w 303942"/>
                      <a:gd name="connsiteY153" fmla="*/ 261937 h 261937"/>
                      <a:gd name="connsiteX154" fmla="*/ 301752 w 303942"/>
                      <a:gd name="connsiteY154" fmla="*/ 261937 h 261937"/>
                      <a:gd name="connsiteX155" fmla="*/ 299657 w 303942"/>
                      <a:gd name="connsiteY155" fmla="*/ 259842 h 261937"/>
                      <a:gd name="connsiteX156" fmla="*/ 301752 w 303942"/>
                      <a:gd name="connsiteY156" fmla="*/ 257747 h 261937"/>
                      <a:gd name="connsiteX157" fmla="*/ 301752 w 303942"/>
                      <a:gd name="connsiteY157" fmla="*/ 257747 h 261937"/>
                      <a:gd name="connsiteX158" fmla="*/ 39148 w 303942"/>
                      <a:gd name="connsiteY158" fmla="*/ 257651 h 261937"/>
                      <a:gd name="connsiteX159" fmla="*/ 39053 w 303942"/>
                      <a:gd name="connsiteY159" fmla="*/ 257651 h 261937"/>
                      <a:gd name="connsiteX160" fmla="*/ 37052 w 303942"/>
                      <a:gd name="connsiteY160" fmla="*/ 259747 h 261937"/>
                      <a:gd name="connsiteX161" fmla="*/ 39053 w 303942"/>
                      <a:gd name="connsiteY161" fmla="*/ 261842 h 261937"/>
                      <a:gd name="connsiteX162" fmla="*/ 39148 w 303942"/>
                      <a:gd name="connsiteY162" fmla="*/ 261842 h 261937"/>
                      <a:gd name="connsiteX163" fmla="*/ 41243 w 303942"/>
                      <a:gd name="connsiteY163" fmla="*/ 259747 h 261937"/>
                      <a:gd name="connsiteX164" fmla="*/ 39148 w 303942"/>
                      <a:gd name="connsiteY164" fmla="*/ 257651 h 261937"/>
                      <a:gd name="connsiteX165" fmla="*/ 39148 w 303942"/>
                      <a:gd name="connsiteY165" fmla="*/ 257651 h 261937"/>
                      <a:gd name="connsiteX166" fmla="*/ 29337 w 303942"/>
                      <a:gd name="connsiteY166" fmla="*/ 256794 h 261937"/>
                      <a:gd name="connsiteX167" fmla="*/ 27337 w 303942"/>
                      <a:gd name="connsiteY167" fmla="*/ 258413 h 261937"/>
                      <a:gd name="connsiteX168" fmla="*/ 28861 w 303942"/>
                      <a:gd name="connsiteY168" fmla="*/ 260890 h 261937"/>
                      <a:gd name="connsiteX169" fmla="*/ 31433 w 303942"/>
                      <a:gd name="connsiteY169" fmla="*/ 259271 h 261937"/>
                      <a:gd name="connsiteX170" fmla="*/ 29909 w 303942"/>
                      <a:gd name="connsiteY170" fmla="*/ 256889 h 261937"/>
                      <a:gd name="connsiteX171" fmla="*/ 29718 w 303942"/>
                      <a:gd name="connsiteY171" fmla="*/ 256889 h 261937"/>
                      <a:gd name="connsiteX172" fmla="*/ 29337 w 303942"/>
                      <a:gd name="connsiteY172" fmla="*/ 256794 h 261937"/>
                      <a:gd name="connsiteX173" fmla="*/ 29337 w 303942"/>
                      <a:gd name="connsiteY173" fmla="*/ 256794 h 261937"/>
                      <a:gd name="connsiteX174" fmla="*/ 20288 w 303942"/>
                      <a:gd name="connsiteY174" fmla="*/ 253365 h 261937"/>
                      <a:gd name="connsiteX175" fmla="*/ 18479 w 303942"/>
                      <a:gd name="connsiteY175" fmla="*/ 254508 h 261937"/>
                      <a:gd name="connsiteX176" fmla="*/ 19336 w 303942"/>
                      <a:gd name="connsiteY176" fmla="*/ 257270 h 261937"/>
                      <a:gd name="connsiteX177" fmla="*/ 22193 w 303942"/>
                      <a:gd name="connsiteY177" fmla="*/ 256508 h 261937"/>
                      <a:gd name="connsiteX178" fmla="*/ 21431 w 303942"/>
                      <a:gd name="connsiteY178" fmla="*/ 253746 h 261937"/>
                      <a:gd name="connsiteX179" fmla="*/ 21241 w 303942"/>
                      <a:gd name="connsiteY179" fmla="*/ 253651 h 261937"/>
                      <a:gd name="connsiteX180" fmla="*/ 20288 w 303942"/>
                      <a:gd name="connsiteY180" fmla="*/ 253365 h 261937"/>
                      <a:gd name="connsiteX181" fmla="*/ 20288 w 303942"/>
                      <a:gd name="connsiteY181" fmla="*/ 253365 h 261937"/>
                      <a:gd name="connsiteX182" fmla="*/ 12478 w 303942"/>
                      <a:gd name="connsiteY182" fmla="*/ 247555 h 261937"/>
                      <a:gd name="connsiteX183" fmla="*/ 10954 w 303942"/>
                      <a:gd name="connsiteY183" fmla="*/ 248222 h 261937"/>
                      <a:gd name="connsiteX184" fmla="*/ 11049 w 303942"/>
                      <a:gd name="connsiteY184" fmla="*/ 251174 h 261937"/>
                      <a:gd name="connsiteX185" fmla="*/ 13907 w 303942"/>
                      <a:gd name="connsiteY185" fmla="*/ 251174 h 261937"/>
                      <a:gd name="connsiteX186" fmla="*/ 13907 w 303942"/>
                      <a:gd name="connsiteY186" fmla="*/ 248317 h 261937"/>
                      <a:gd name="connsiteX187" fmla="*/ 13716 w 303942"/>
                      <a:gd name="connsiteY187" fmla="*/ 248222 h 261937"/>
                      <a:gd name="connsiteX188" fmla="*/ 12478 w 303942"/>
                      <a:gd name="connsiteY188" fmla="*/ 247555 h 261937"/>
                      <a:gd name="connsiteX189" fmla="*/ 12478 w 303942"/>
                      <a:gd name="connsiteY189" fmla="*/ 247555 h 261937"/>
                      <a:gd name="connsiteX190" fmla="*/ 6572 w 303942"/>
                      <a:gd name="connsiteY190" fmla="*/ 239935 h 261937"/>
                      <a:gd name="connsiteX191" fmla="*/ 5525 w 303942"/>
                      <a:gd name="connsiteY191" fmla="*/ 240221 h 261937"/>
                      <a:gd name="connsiteX192" fmla="*/ 4763 w 303942"/>
                      <a:gd name="connsiteY192" fmla="*/ 242983 h 261937"/>
                      <a:gd name="connsiteX193" fmla="*/ 7620 w 303942"/>
                      <a:gd name="connsiteY193" fmla="*/ 243840 h 261937"/>
                      <a:gd name="connsiteX194" fmla="*/ 8382 w 303942"/>
                      <a:gd name="connsiteY194" fmla="*/ 241078 h 261937"/>
                      <a:gd name="connsiteX195" fmla="*/ 8287 w 303942"/>
                      <a:gd name="connsiteY195" fmla="*/ 240983 h 261937"/>
                      <a:gd name="connsiteX196" fmla="*/ 6572 w 303942"/>
                      <a:gd name="connsiteY196" fmla="*/ 239935 h 261937"/>
                      <a:gd name="connsiteX197" fmla="*/ 6572 w 303942"/>
                      <a:gd name="connsiteY197" fmla="*/ 239935 h 261937"/>
                      <a:gd name="connsiteX198" fmla="*/ 3048 w 303942"/>
                      <a:gd name="connsiteY198" fmla="*/ 230981 h 261937"/>
                      <a:gd name="connsiteX199" fmla="*/ 2572 w 303942"/>
                      <a:gd name="connsiteY199" fmla="*/ 231077 h 261937"/>
                      <a:gd name="connsiteX200" fmla="*/ 1048 w 303942"/>
                      <a:gd name="connsiteY200" fmla="*/ 233553 h 261937"/>
                      <a:gd name="connsiteX201" fmla="*/ 1048 w 303942"/>
                      <a:gd name="connsiteY201" fmla="*/ 233648 h 261937"/>
                      <a:gd name="connsiteX202" fmla="*/ 3524 w 303942"/>
                      <a:gd name="connsiteY202" fmla="*/ 235172 h 261937"/>
                      <a:gd name="connsiteX203" fmla="*/ 5048 w 303942"/>
                      <a:gd name="connsiteY203" fmla="*/ 232696 h 261937"/>
                      <a:gd name="connsiteX204" fmla="*/ 3048 w 303942"/>
                      <a:gd name="connsiteY204" fmla="*/ 233172 h 261937"/>
                      <a:gd name="connsiteX205" fmla="*/ 4953 w 303942"/>
                      <a:gd name="connsiteY205" fmla="*/ 232601 h 261937"/>
                      <a:gd name="connsiteX206" fmla="*/ 3048 w 303942"/>
                      <a:gd name="connsiteY206" fmla="*/ 230981 h 261937"/>
                      <a:gd name="connsiteX207" fmla="*/ 3048 w 303942"/>
                      <a:gd name="connsiteY207" fmla="*/ 230981 h 261937"/>
                      <a:gd name="connsiteX208" fmla="*/ 2096 w 303942"/>
                      <a:gd name="connsiteY208" fmla="*/ 221266 h 261937"/>
                      <a:gd name="connsiteX209" fmla="*/ 0 w 303942"/>
                      <a:gd name="connsiteY209" fmla="*/ 223361 h 261937"/>
                      <a:gd name="connsiteX210" fmla="*/ 0 w 303942"/>
                      <a:gd name="connsiteY210" fmla="*/ 223457 h 261937"/>
                      <a:gd name="connsiteX211" fmla="*/ 2096 w 303942"/>
                      <a:gd name="connsiteY211" fmla="*/ 225552 h 261937"/>
                      <a:gd name="connsiteX212" fmla="*/ 4096 w 303942"/>
                      <a:gd name="connsiteY212" fmla="*/ 223457 h 261937"/>
                      <a:gd name="connsiteX213" fmla="*/ 4096 w 303942"/>
                      <a:gd name="connsiteY213" fmla="*/ 223361 h 261937"/>
                      <a:gd name="connsiteX214" fmla="*/ 2096 w 303942"/>
                      <a:gd name="connsiteY214" fmla="*/ 221266 h 261937"/>
                      <a:gd name="connsiteX215" fmla="*/ 2096 w 303942"/>
                      <a:gd name="connsiteY215" fmla="*/ 221266 h 261937"/>
                      <a:gd name="connsiteX216" fmla="*/ 2096 w 303942"/>
                      <a:gd name="connsiteY216" fmla="*/ 211550 h 261937"/>
                      <a:gd name="connsiteX217" fmla="*/ 0 w 303942"/>
                      <a:gd name="connsiteY217" fmla="*/ 213646 h 261937"/>
                      <a:gd name="connsiteX218" fmla="*/ 0 w 303942"/>
                      <a:gd name="connsiteY218" fmla="*/ 213741 h 261937"/>
                      <a:gd name="connsiteX219" fmla="*/ 2096 w 303942"/>
                      <a:gd name="connsiteY219" fmla="*/ 215837 h 261937"/>
                      <a:gd name="connsiteX220" fmla="*/ 4096 w 303942"/>
                      <a:gd name="connsiteY220" fmla="*/ 213741 h 261937"/>
                      <a:gd name="connsiteX221" fmla="*/ 4096 w 303942"/>
                      <a:gd name="connsiteY221" fmla="*/ 213646 h 261937"/>
                      <a:gd name="connsiteX222" fmla="*/ 2096 w 303942"/>
                      <a:gd name="connsiteY222" fmla="*/ 211550 h 261937"/>
                      <a:gd name="connsiteX223" fmla="*/ 2096 w 303942"/>
                      <a:gd name="connsiteY223" fmla="*/ 211550 h 261937"/>
                      <a:gd name="connsiteX224" fmla="*/ 2096 w 303942"/>
                      <a:gd name="connsiteY224" fmla="*/ 201835 h 261937"/>
                      <a:gd name="connsiteX225" fmla="*/ 0 w 303942"/>
                      <a:gd name="connsiteY225" fmla="*/ 203835 h 261937"/>
                      <a:gd name="connsiteX226" fmla="*/ 0 w 303942"/>
                      <a:gd name="connsiteY226" fmla="*/ 204026 h 261937"/>
                      <a:gd name="connsiteX227" fmla="*/ 2096 w 303942"/>
                      <a:gd name="connsiteY227" fmla="*/ 206026 h 261937"/>
                      <a:gd name="connsiteX228" fmla="*/ 4096 w 303942"/>
                      <a:gd name="connsiteY228" fmla="*/ 204026 h 261937"/>
                      <a:gd name="connsiteX229" fmla="*/ 4096 w 303942"/>
                      <a:gd name="connsiteY229" fmla="*/ 203930 h 261937"/>
                      <a:gd name="connsiteX230" fmla="*/ 2096 w 303942"/>
                      <a:gd name="connsiteY230" fmla="*/ 201835 h 261937"/>
                      <a:gd name="connsiteX231" fmla="*/ 2096 w 303942"/>
                      <a:gd name="connsiteY231" fmla="*/ 201835 h 261937"/>
                      <a:gd name="connsiteX232" fmla="*/ 2096 w 303942"/>
                      <a:gd name="connsiteY232" fmla="*/ 192119 h 261937"/>
                      <a:gd name="connsiteX233" fmla="*/ 0 w 303942"/>
                      <a:gd name="connsiteY233" fmla="*/ 194120 h 261937"/>
                      <a:gd name="connsiteX234" fmla="*/ 0 w 303942"/>
                      <a:gd name="connsiteY234" fmla="*/ 194310 h 261937"/>
                      <a:gd name="connsiteX235" fmla="*/ 2096 w 303942"/>
                      <a:gd name="connsiteY235" fmla="*/ 196310 h 261937"/>
                      <a:gd name="connsiteX236" fmla="*/ 4096 w 303942"/>
                      <a:gd name="connsiteY236" fmla="*/ 194310 h 261937"/>
                      <a:gd name="connsiteX237" fmla="*/ 4096 w 303942"/>
                      <a:gd name="connsiteY237" fmla="*/ 194120 h 261937"/>
                      <a:gd name="connsiteX238" fmla="*/ 2096 w 303942"/>
                      <a:gd name="connsiteY238" fmla="*/ 192119 h 261937"/>
                      <a:gd name="connsiteX239" fmla="*/ 2096 w 303942"/>
                      <a:gd name="connsiteY239" fmla="*/ 192119 h 261937"/>
                      <a:gd name="connsiteX240" fmla="*/ 2096 w 303942"/>
                      <a:gd name="connsiteY240" fmla="*/ 182404 h 261937"/>
                      <a:gd name="connsiteX241" fmla="*/ 0 w 303942"/>
                      <a:gd name="connsiteY241" fmla="*/ 184404 h 261937"/>
                      <a:gd name="connsiteX242" fmla="*/ 2096 w 303942"/>
                      <a:gd name="connsiteY242" fmla="*/ 186500 h 261937"/>
                      <a:gd name="connsiteX243" fmla="*/ 4096 w 303942"/>
                      <a:gd name="connsiteY243" fmla="*/ 184499 h 261937"/>
                      <a:gd name="connsiteX244" fmla="*/ 4096 w 303942"/>
                      <a:gd name="connsiteY244" fmla="*/ 184404 h 261937"/>
                      <a:gd name="connsiteX245" fmla="*/ 2096 w 303942"/>
                      <a:gd name="connsiteY245" fmla="*/ 182404 h 261937"/>
                      <a:gd name="connsiteX246" fmla="*/ 2096 w 303942"/>
                      <a:gd name="connsiteY246" fmla="*/ 182404 h 261937"/>
                      <a:gd name="connsiteX247" fmla="*/ 2096 w 303942"/>
                      <a:gd name="connsiteY247" fmla="*/ 172688 h 261937"/>
                      <a:gd name="connsiteX248" fmla="*/ 0 w 303942"/>
                      <a:gd name="connsiteY248" fmla="*/ 174689 h 261937"/>
                      <a:gd name="connsiteX249" fmla="*/ 2096 w 303942"/>
                      <a:gd name="connsiteY249" fmla="*/ 176784 h 261937"/>
                      <a:gd name="connsiteX250" fmla="*/ 4096 w 303942"/>
                      <a:gd name="connsiteY250" fmla="*/ 174784 h 261937"/>
                      <a:gd name="connsiteX251" fmla="*/ 4096 w 303942"/>
                      <a:gd name="connsiteY251" fmla="*/ 174689 h 261937"/>
                      <a:gd name="connsiteX252" fmla="*/ 2096 w 303942"/>
                      <a:gd name="connsiteY252" fmla="*/ 172688 h 261937"/>
                      <a:gd name="connsiteX253" fmla="*/ 2096 w 303942"/>
                      <a:gd name="connsiteY253" fmla="*/ 172688 h 261937"/>
                      <a:gd name="connsiteX254" fmla="*/ 2096 w 303942"/>
                      <a:gd name="connsiteY254" fmla="*/ 162973 h 261937"/>
                      <a:gd name="connsiteX255" fmla="*/ 0 w 303942"/>
                      <a:gd name="connsiteY255" fmla="*/ 164973 h 261937"/>
                      <a:gd name="connsiteX256" fmla="*/ 2096 w 303942"/>
                      <a:gd name="connsiteY256" fmla="*/ 167069 h 261937"/>
                      <a:gd name="connsiteX257" fmla="*/ 4096 w 303942"/>
                      <a:gd name="connsiteY257" fmla="*/ 165068 h 261937"/>
                      <a:gd name="connsiteX258" fmla="*/ 4096 w 303942"/>
                      <a:gd name="connsiteY258" fmla="*/ 164973 h 261937"/>
                      <a:gd name="connsiteX259" fmla="*/ 2096 w 303942"/>
                      <a:gd name="connsiteY259" fmla="*/ 162973 h 261937"/>
                      <a:gd name="connsiteX260" fmla="*/ 2096 w 303942"/>
                      <a:gd name="connsiteY260" fmla="*/ 162973 h 261937"/>
                      <a:gd name="connsiteX261" fmla="*/ 2096 w 303942"/>
                      <a:gd name="connsiteY261" fmla="*/ 153162 h 261937"/>
                      <a:gd name="connsiteX262" fmla="*/ 0 w 303942"/>
                      <a:gd name="connsiteY262" fmla="*/ 155162 h 261937"/>
                      <a:gd name="connsiteX263" fmla="*/ 0 w 303942"/>
                      <a:gd name="connsiteY263" fmla="*/ 155353 h 261937"/>
                      <a:gd name="connsiteX264" fmla="*/ 2096 w 303942"/>
                      <a:gd name="connsiteY264" fmla="*/ 157448 h 261937"/>
                      <a:gd name="connsiteX265" fmla="*/ 4096 w 303942"/>
                      <a:gd name="connsiteY265" fmla="*/ 155353 h 261937"/>
                      <a:gd name="connsiteX266" fmla="*/ 4096 w 303942"/>
                      <a:gd name="connsiteY266" fmla="*/ 155162 h 261937"/>
                      <a:gd name="connsiteX267" fmla="*/ 2096 w 303942"/>
                      <a:gd name="connsiteY267" fmla="*/ 153162 h 261937"/>
                      <a:gd name="connsiteX268" fmla="*/ 2096 w 303942"/>
                      <a:gd name="connsiteY268" fmla="*/ 153162 h 261937"/>
                      <a:gd name="connsiteX269" fmla="*/ 282416 w 303942"/>
                      <a:gd name="connsiteY269" fmla="*/ 257747 h 261937"/>
                      <a:gd name="connsiteX270" fmla="*/ 282512 w 303942"/>
                      <a:gd name="connsiteY270" fmla="*/ 257747 h 261937"/>
                      <a:gd name="connsiteX271" fmla="*/ 284607 w 303942"/>
                      <a:gd name="connsiteY271" fmla="*/ 259842 h 261937"/>
                      <a:gd name="connsiteX272" fmla="*/ 282512 w 303942"/>
                      <a:gd name="connsiteY272" fmla="*/ 261937 h 261937"/>
                      <a:gd name="connsiteX273" fmla="*/ 282416 w 303942"/>
                      <a:gd name="connsiteY273" fmla="*/ 261937 h 261937"/>
                      <a:gd name="connsiteX274" fmla="*/ 280321 w 303942"/>
                      <a:gd name="connsiteY274" fmla="*/ 259842 h 261937"/>
                      <a:gd name="connsiteX275" fmla="*/ 282416 w 303942"/>
                      <a:gd name="connsiteY275" fmla="*/ 257747 h 261937"/>
                      <a:gd name="connsiteX276" fmla="*/ 282416 w 303942"/>
                      <a:gd name="connsiteY276" fmla="*/ 257747 h 261937"/>
                      <a:gd name="connsiteX277" fmla="*/ 272701 w 303942"/>
                      <a:gd name="connsiteY277" fmla="*/ 257747 h 261937"/>
                      <a:gd name="connsiteX278" fmla="*/ 272891 w 303942"/>
                      <a:gd name="connsiteY278" fmla="*/ 257747 h 261937"/>
                      <a:gd name="connsiteX279" fmla="*/ 274987 w 303942"/>
                      <a:gd name="connsiteY279" fmla="*/ 259842 h 261937"/>
                      <a:gd name="connsiteX280" fmla="*/ 272891 w 303942"/>
                      <a:gd name="connsiteY280" fmla="*/ 261937 h 261937"/>
                      <a:gd name="connsiteX281" fmla="*/ 270796 w 303942"/>
                      <a:gd name="connsiteY281" fmla="*/ 259842 h 261937"/>
                      <a:gd name="connsiteX282" fmla="*/ 272701 w 303942"/>
                      <a:gd name="connsiteY282" fmla="*/ 257747 h 261937"/>
                      <a:gd name="connsiteX283" fmla="*/ 272701 w 303942"/>
                      <a:gd name="connsiteY283" fmla="*/ 257747 h 261937"/>
                      <a:gd name="connsiteX284" fmla="*/ 262985 w 303942"/>
                      <a:gd name="connsiteY284" fmla="*/ 257747 h 261937"/>
                      <a:gd name="connsiteX285" fmla="*/ 263081 w 303942"/>
                      <a:gd name="connsiteY285" fmla="*/ 257747 h 261937"/>
                      <a:gd name="connsiteX286" fmla="*/ 265176 w 303942"/>
                      <a:gd name="connsiteY286" fmla="*/ 259842 h 261937"/>
                      <a:gd name="connsiteX287" fmla="*/ 263081 w 303942"/>
                      <a:gd name="connsiteY287" fmla="*/ 261937 h 261937"/>
                      <a:gd name="connsiteX288" fmla="*/ 260985 w 303942"/>
                      <a:gd name="connsiteY288" fmla="*/ 259842 h 261937"/>
                      <a:gd name="connsiteX289" fmla="*/ 262985 w 303942"/>
                      <a:gd name="connsiteY289" fmla="*/ 257747 h 261937"/>
                      <a:gd name="connsiteX290" fmla="*/ 262985 w 303942"/>
                      <a:gd name="connsiteY290" fmla="*/ 257747 h 261937"/>
                      <a:gd name="connsiteX291" fmla="*/ 253270 w 303942"/>
                      <a:gd name="connsiteY291" fmla="*/ 257747 h 261937"/>
                      <a:gd name="connsiteX292" fmla="*/ 253365 w 303942"/>
                      <a:gd name="connsiteY292" fmla="*/ 257747 h 261937"/>
                      <a:gd name="connsiteX293" fmla="*/ 255461 w 303942"/>
                      <a:gd name="connsiteY293" fmla="*/ 259842 h 261937"/>
                      <a:gd name="connsiteX294" fmla="*/ 253365 w 303942"/>
                      <a:gd name="connsiteY294" fmla="*/ 261937 h 261937"/>
                      <a:gd name="connsiteX295" fmla="*/ 251174 w 303942"/>
                      <a:gd name="connsiteY295" fmla="*/ 259842 h 261937"/>
                      <a:gd name="connsiteX296" fmla="*/ 253270 w 303942"/>
                      <a:gd name="connsiteY296" fmla="*/ 257747 h 261937"/>
                      <a:gd name="connsiteX297" fmla="*/ 253270 w 303942"/>
                      <a:gd name="connsiteY297" fmla="*/ 257747 h 261937"/>
                      <a:gd name="connsiteX298" fmla="*/ 243554 w 303942"/>
                      <a:gd name="connsiteY298" fmla="*/ 257747 h 261937"/>
                      <a:gd name="connsiteX299" fmla="*/ 243650 w 303942"/>
                      <a:gd name="connsiteY299" fmla="*/ 257747 h 261937"/>
                      <a:gd name="connsiteX300" fmla="*/ 245650 w 303942"/>
                      <a:gd name="connsiteY300" fmla="*/ 259842 h 261937"/>
                      <a:gd name="connsiteX301" fmla="*/ 243650 w 303942"/>
                      <a:gd name="connsiteY301" fmla="*/ 261937 h 261937"/>
                      <a:gd name="connsiteX302" fmla="*/ 243554 w 303942"/>
                      <a:gd name="connsiteY302" fmla="*/ 261937 h 261937"/>
                      <a:gd name="connsiteX303" fmla="*/ 241459 w 303942"/>
                      <a:gd name="connsiteY303" fmla="*/ 259842 h 261937"/>
                      <a:gd name="connsiteX304" fmla="*/ 243554 w 303942"/>
                      <a:gd name="connsiteY304" fmla="*/ 257747 h 261937"/>
                      <a:gd name="connsiteX305" fmla="*/ 243554 w 303942"/>
                      <a:gd name="connsiteY305" fmla="*/ 257747 h 261937"/>
                      <a:gd name="connsiteX306" fmla="*/ 233744 w 303942"/>
                      <a:gd name="connsiteY306" fmla="*/ 257747 h 261937"/>
                      <a:gd name="connsiteX307" fmla="*/ 233934 w 303942"/>
                      <a:gd name="connsiteY307" fmla="*/ 257747 h 261937"/>
                      <a:gd name="connsiteX308" fmla="*/ 235934 w 303942"/>
                      <a:gd name="connsiteY308" fmla="*/ 259842 h 261937"/>
                      <a:gd name="connsiteX309" fmla="*/ 233934 w 303942"/>
                      <a:gd name="connsiteY309" fmla="*/ 261937 h 261937"/>
                      <a:gd name="connsiteX310" fmla="*/ 231743 w 303942"/>
                      <a:gd name="connsiteY310" fmla="*/ 259842 h 261937"/>
                      <a:gd name="connsiteX311" fmla="*/ 233744 w 303942"/>
                      <a:gd name="connsiteY311" fmla="*/ 257747 h 261937"/>
                      <a:gd name="connsiteX312" fmla="*/ 233744 w 303942"/>
                      <a:gd name="connsiteY312" fmla="*/ 257747 h 261937"/>
                      <a:gd name="connsiteX313" fmla="*/ 224028 w 303942"/>
                      <a:gd name="connsiteY313" fmla="*/ 257747 h 261937"/>
                      <a:gd name="connsiteX314" fmla="*/ 224219 w 303942"/>
                      <a:gd name="connsiteY314" fmla="*/ 257747 h 261937"/>
                      <a:gd name="connsiteX315" fmla="*/ 226219 w 303942"/>
                      <a:gd name="connsiteY315" fmla="*/ 259842 h 261937"/>
                      <a:gd name="connsiteX316" fmla="*/ 224219 w 303942"/>
                      <a:gd name="connsiteY316" fmla="*/ 261937 h 261937"/>
                      <a:gd name="connsiteX317" fmla="*/ 222028 w 303942"/>
                      <a:gd name="connsiteY317" fmla="*/ 259842 h 261937"/>
                      <a:gd name="connsiteX318" fmla="*/ 224028 w 303942"/>
                      <a:gd name="connsiteY318" fmla="*/ 257747 h 261937"/>
                      <a:gd name="connsiteX319" fmla="*/ 224028 w 303942"/>
                      <a:gd name="connsiteY319" fmla="*/ 257747 h 261937"/>
                      <a:gd name="connsiteX320" fmla="*/ 214313 w 303942"/>
                      <a:gd name="connsiteY320" fmla="*/ 257747 h 261937"/>
                      <a:gd name="connsiteX321" fmla="*/ 214313 w 303942"/>
                      <a:gd name="connsiteY321" fmla="*/ 257747 h 261937"/>
                      <a:gd name="connsiteX322" fmla="*/ 216503 w 303942"/>
                      <a:gd name="connsiteY322" fmla="*/ 259842 h 261937"/>
                      <a:gd name="connsiteX323" fmla="*/ 214408 w 303942"/>
                      <a:gd name="connsiteY323" fmla="*/ 261937 h 261937"/>
                      <a:gd name="connsiteX324" fmla="*/ 212312 w 303942"/>
                      <a:gd name="connsiteY324" fmla="*/ 259842 h 261937"/>
                      <a:gd name="connsiteX325" fmla="*/ 214313 w 303942"/>
                      <a:gd name="connsiteY325" fmla="*/ 257747 h 261937"/>
                      <a:gd name="connsiteX326" fmla="*/ 214313 w 303942"/>
                      <a:gd name="connsiteY326" fmla="*/ 257747 h 261937"/>
                      <a:gd name="connsiteX327" fmla="*/ 204597 w 303942"/>
                      <a:gd name="connsiteY327" fmla="*/ 257747 h 261937"/>
                      <a:gd name="connsiteX328" fmla="*/ 204692 w 303942"/>
                      <a:gd name="connsiteY328" fmla="*/ 257747 h 261937"/>
                      <a:gd name="connsiteX329" fmla="*/ 206788 w 303942"/>
                      <a:gd name="connsiteY329" fmla="*/ 259842 h 261937"/>
                      <a:gd name="connsiteX330" fmla="*/ 204692 w 303942"/>
                      <a:gd name="connsiteY330" fmla="*/ 261937 h 261937"/>
                      <a:gd name="connsiteX331" fmla="*/ 204597 w 303942"/>
                      <a:gd name="connsiteY331" fmla="*/ 261937 h 261937"/>
                      <a:gd name="connsiteX332" fmla="*/ 202597 w 303942"/>
                      <a:gd name="connsiteY332" fmla="*/ 259842 h 261937"/>
                      <a:gd name="connsiteX333" fmla="*/ 204597 w 303942"/>
                      <a:gd name="connsiteY333" fmla="*/ 257747 h 261937"/>
                      <a:gd name="connsiteX334" fmla="*/ 204597 w 303942"/>
                      <a:gd name="connsiteY334" fmla="*/ 257747 h 261937"/>
                      <a:gd name="connsiteX335" fmla="*/ 194881 w 303942"/>
                      <a:gd name="connsiteY335" fmla="*/ 257747 h 261937"/>
                      <a:gd name="connsiteX336" fmla="*/ 195072 w 303942"/>
                      <a:gd name="connsiteY336" fmla="*/ 257747 h 261937"/>
                      <a:gd name="connsiteX337" fmla="*/ 197168 w 303942"/>
                      <a:gd name="connsiteY337" fmla="*/ 259842 h 261937"/>
                      <a:gd name="connsiteX338" fmla="*/ 195072 w 303942"/>
                      <a:gd name="connsiteY338" fmla="*/ 261937 h 261937"/>
                      <a:gd name="connsiteX339" fmla="*/ 194881 w 303942"/>
                      <a:gd name="connsiteY339" fmla="*/ 261937 h 261937"/>
                      <a:gd name="connsiteX340" fmla="*/ 192881 w 303942"/>
                      <a:gd name="connsiteY340" fmla="*/ 259842 h 261937"/>
                      <a:gd name="connsiteX341" fmla="*/ 194881 w 303942"/>
                      <a:gd name="connsiteY341" fmla="*/ 257747 h 261937"/>
                      <a:gd name="connsiteX342" fmla="*/ 194881 w 303942"/>
                      <a:gd name="connsiteY342" fmla="*/ 257747 h 261937"/>
                      <a:gd name="connsiteX343" fmla="*/ 185166 w 303942"/>
                      <a:gd name="connsiteY343" fmla="*/ 257747 h 261937"/>
                      <a:gd name="connsiteX344" fmla="*/ 185356 w 303942"/>
                      <a:gd name="connsiteY344" fmla="*/ 257747 h 261937"/>
                      <a:gd name="connsiteX345" fmla="*/ 187452 w 303942"/>
                      <a:gd name="connsiteY345" fmla="*/ 259842 h 261937"/>
                      <a:gd name="connsiteX346" fmla="*/ 185356 w 303942"/>
                      <a:gd name="connsiteY346" fmla="*/ 261937 h 261937"/>
                      <a:gd name="connsiteX347" fmla="*/ 183261 w 303942"/>
                      <a:gd name="connsiteY347" fmla="*/ 259842 h 261937"/>
                      <a:gd name="connsiteX348" fmla="*/ 185166 w 303942"/>
                      <a:gd name="connsiteY348" fmla="*/ 257747 h 261937"/>
                      <a:gd name="connsiteX349" fmla="*/ 185166 w 303942"/>
                      <a:gd name="connsiteY349" fmla="*/ 257747 h 261937"/>
                      <a:gd name="connsiteX350" fmla="*/ 175451 w 303942"/>
                      <a:gd name="connsiteY350" fmla="*/ 257747 h 261937"/>
                      <a:gd name="connsiteX351" fmla="*/ 175546 w 303942"/>
                      <a:gd name="connsiteY351" fmla="*/ 257747 h 261937"/>
                      <a:gd name="connsiteX352" fmla="*/ 177641 w 303942"/>
                      <a:gd name="connsiteY352" fmla="*/ 259842 h 261937"/>
                      <a:gd name="connsiteX353" fmla="*/ 175546 w 303942"/>
                      <a:gd name="connsiteY353" fmla="*/ 261937 h 261937"/>
                      <a:gd name="connsiteX354" fmla="*/ 173450 w 303942"/>
                      <a:gd name="connsiteY354" fmla="*/ 259842 h 261937"/>
                      <a:gd name="connsiteX355" fmla="*/ 175451 w 303942"/>
                      <a:gd name="connsiteY355" fmla="*/ 257747 h 261937"/>
                      <a:gd name="connsiteX356" fmla="*/ 175451 w 303942"/>
                      <a:gd name="connsiteY356" fmla="*/ 257747 h 261937"/>
                      <a:gd name="connsiteX357" fmla="*/ 165735 w 303942"/>
                      <a:gd name="connsiteY357" fmla="*/ 257747 h 261937"/>
                      <a:gd name="connsiteX358" fmla="*/ 165830 w 303942"/>
                      <a:gd name="connsiteY358" fmla="*/ 257747 h 261937"/>
                      <a:gd name="connsiteX359" fmla="*/ 167926 w 303942"/>
                      <a:gd name="connsiteY359" fmla="*/ 259842 h 261937"/>
                      <a:gd name="connsiteX360" fmla="*/ 165830 w 303942"/>
                      <a:gd name="connsiteY360" fmla="*/ 261937 h 261937"/>
                      <a:gd name="connsiteX361" fmla="*/ 165735 w 303942"/>
                      <a:gd name="connsiteY361" fmla="*/ 261937 h 261937"/>
                      <a:gd name="connsiteX362" fmla="*/ 163640 w 303942"/>
                      <a:gd name="connsiteY362" fmla="*/ 259842 h 261937"/>
                      <a:gd name="connsiteX363" fmla="*/ 165735 w 303942"/>
                      <a:gd name="connsiteY363" fmla="*/ 257747 h 261937"/>
                      <a:gd name="connsiteX364" fmla="*/ 165735 w 303942"/>
                      <a:gd name="connsiteY364" fmla="*/ 257747 h 261937"/>
                      <a:gd name="connsiteX365" fmla="*/ 156019 w 303942"/>
                      <a:gd name="connsiteY365" fmla="*/ 257747 h 261937"/>
                      <a:gd name="connsiteX366" fmla="*/ 156115 w 303942"/>
                      <a:gd name="connsiteY366" fmla="*/ 257747 h 261937"/>
                      <a:gd name="connsiteX367" fmla="*/ 158115 w 303942"/>
                      <a:gd name="connsiteY367" fmla="*/ 259842 h 261937"/>
                      <a:gd name="connsiteX368" fmla="*/ 156115 w 303942"/>
                      <a:gd name="connsiteY368" fmla="*/ 261937 h 261937"/>
                      <a:gd name="connsiteX369" fmla="*/ 156019 w 303942"/>
                      <a:gd name="connsiteY369" fmla="*/ 261937 h 261937"/>
                      <a:gd name="connsiteX370" fmla="*/ 153924 w 303942"/>
                      <a:gd name="connsiteY370" fmla="*/ 259842 h 261937"/>
                      <a:gd name="connsiteX371" fmla="*/ 156019 w 303942"/>
                      <a:gd name="connsiteY371" fmla="*/ 257747 h 261937"/>
                      <a:gd name="connsiteX372" fmla="*/ 156019 w 303942"/>
                      <a:gd name="connsiteY372" fmla="*/ 257747 h 261937"/>
                      <a:gd name="connsiteX373" fmla="*/ 146209 w 303942"/>
                      <a:gd name="connsiteY373" fmla="*/ 257747 h 261937"/>
                      <a:gd name="connsiteX374" fmla="*/ 146399 w 303942"/>
                      <a:gd name="connsiteY374" fmla="*/ 257747 h 261937"/>
                      <a:gd name="connsiteX375" fmla="*/ 148400 w 303942"/>
                      <a:gd name="connsiteY375" fmla="*/ 259842 h 261937"/>
                      <a:gd name="connsiteX376" fmla="*/ 146399 w 303942"/>
                      <a:gd name="connsiteY376" fmla="*/ 261937 h 261937"/>
                      <a:gd name="connsiteX377" fmla="*/ 144209 w 303942"/>
                      <a:gd name="connsiteY377" fmla="*/ 259842 h 261937"/>
                      <a:gd name="connsiteX378" fmla="*/ 146209 w 303942"/>
                      <a:gd name="connsiteY378" fmla="*/ 257747 h 261937"/>
                      <a:gd name="connsiteX379" fmla="*/ 146209 w 303942"/>
                      <a:gd name="connsiteY379" fmla="*/ 257747 h 261937"/>
                      <a:gd name="connsiteX380" fmla="*/ 136493 w 303942"/>
                      <a:gd name="connsiteY380" fmla="*/ 257747 h 261937"/>
                      <a:gd name="connsiteX381" fmla="*/ 136684 w 303942"/>
                      <a:gd name="connsiteY381" fmla="*/ 257747 h 261937"/>
                      <a:gd name="connsiteX382" fmla="*/ 138684 w 303942"/>
                      <a:gd name="connsiteY382" fmla="*/ 259842 h 261937"/>
                      <a:gd name="connsiteX383" fmla="*/ 136684 w 303942"/>
                      <a:gd name="connsiteY383" fmla="*/ 261937 h 261937"/>
                      <a:gd name="connsiteX384" fmla="*/ 134493 w 303942"/>
                      <a:gd name="connsiteY384" fmla="*/ 259842 h 261937"/>
                      <a:gd name="connsiteX385" fmla="*/ 136493 w 303942"/>
                      <a:gd name="connsiteY385" fmla="*/ 257747 h 261937"/>
                      <a:gd name="connsiteX386" fmla="*/ 136493 w 303942"/>
                      <a:gd name="connsiteY386" fmla="*/ 257747 h 261937"/>
                      <a:gd name="connsiteX387" fmla="*/ 126778 w 303942"/>
                      <a:gd name="connsiteY387" fmla="*/ 257747 h 261937"/>
                      <a:gd name="connsiteX388" fmla="*/ 126873 w 303942"/>
                      <a:gd name="connsiteY388" fmla="*/ 257747 h 261937"/>
                      <a:gd name="connsiteX389" fmla="*/ 128969 w 303942"/>
                      <a:gd name="connsiteY389" fmla="*/ 259842 h 261937"/>
                      <a:gd name="connsiteX390" fmla="*/ 126873 w 303942"/>
                      <a:gd name="connsiteY390" fmla="*/ 261937 h 261937"/>
                      <a:gd name="connsiteX391" fmla="*/ 126778 w 303942"/>
                      <a:gd name="connsiteY391" fmla="*/ 261937 h 261937"/>
                      <a:gd name="connsiteX392" fmla="*/ 124778 w 303942"/>
                      <a:gd name="connsiteY392" fmla="*/ 259842 h 261937"/>
                      <a:gd name="connsiteX393" fmla="*/ 126778 w 303942"/>
                      <a:gd name="connsiteY393" fmla="*/ 257747 h 261937"/>
                      <a:gd name="connsiteX394" fmla="*/ 126778 w 303942"/>
                      <a:gd name="connsiteY394" fmla="*/ 257747 h 261937"/>
                      <a:gd name="connsiteX395" fmla="*/ 117062 w 303942"/>
                      <a:gd name="connsiteY395" fmla="*/ 257747 h 261937"/>
                      <a:gd name="connsiteX396" fmla="*/ 117158 w 303942"/>
                      <a:gd name="connsiteY396" fmla="*/ 257747 h 261937"/>
                      <a:gd name="connsiteX397" fmla="*/ 119253 w 303942"/>
                      <a:gd name="connsiteY397" fmla="*/ 259842 h 261937"/>
                      <a:gd name="connsiteX398" fmla="*/ 117158 w 303942"/>
                      <a:gd name="connsiteY398" fmla="*/ 261937 h 261937"/>
                      <a:gd name="connsiteX399" fmla="*/ 117062 w 303942"/>
                      <a:gd name="connsiteY399" fmla="*/ 261937 h 261937"/>
                      <a:gd name="connsiteX400" fmla="*/ 115062 w 303942"/>
                      <a:gd name="connsiteY400" fmla="*/ 259842 h 261937"/>
                      <a:gd name="connsiteX401" fmla="*/ 117062 w 303942"/>
                      <a:gd name="connsiteY401" fmla="*/ 257747 h 261937"/>
                      <a:gd name="connsiteX402" fmla="*/ 117062 w 303942"/>
                      <a:gd name="connsiteY402" fmla="*/ 257747 h 261937"/>
                      <a:gd name="connsiteX403" fmla="*/ 107347 w 303942"/>
                      <a:gd name="connsiteY403" fmla="*/ 257747 h 261937"/>
                      <a:gd name="connsiteX404" fmla="*/ 107442 w 303942"/>
                      <a:gd name="connsiteY404" fmla="*/ 257747 h 261937"/>
                      <a:gd name="connsiteX405" fmla="*/ 109538 w 303942"/>
                      <a:gd name="connsiteY405" fmla="*/ 259842 h 261937"/>
                      <a:gd name="connsiteX406" fmla="*/ 107442 w 303942"/>
                      <a:gd name="connsiteY406" fmla="*/ 261937 h 261937"/>
                      <a:gd name="connsiteX407" fmla="*/ 105347 w 303942"/>
                      <a:gd name="connsiteY407" fmla="*/ 259842 h 261937"/>
                      <a:gd name="connsiteX408" fmla="*/ 107347 w 303942"/>
                      <a:gd name="connsiteY408" fmla="*/ 257747 h 261937"/>
                      <a:gd name="connsiteX409" fmla="*/ 107347 w 303942"/>
                      <a:gd name="connsiteY409" fmla="*/ 257747 h 261937"/>
                      <a:gd name="connsiteX410" fmla="*/ 97536 w 303942"/>
                      <a:gd name="connsiteY410" fmla="*/ 257747 h 261937"/>
                      <a:gd name="connsiteX411" fmla="*/ 97727 w 303942"/>
                      <a:gd name="connsiteY411" fmla="*/ 257747 h 261937"/>
                      <a:gd name="connsiteX412" fmla="*/ 99822 w 303942"/>
                      <a:gd name="connsiteY412" fmla="*/ 259842 h 261937"/>
                      <a:gd name="connsiteX413" fmla="*/ 97727 w 303942"/>
                      <a:gd name="connsiteY413" fmla="*/ 261937 h 261937"/>
                      <a:gd name="connsiteX414" fmla="*/ 95631 w 303942"/>
                      <a:gd name="connsiteY414" fmla="*/ 259842 h 261937"/>
                      <a:gd name="connsiteX415" fmla="*/ 97536 w 303942"/>
                      <a:gd name="connsiteY415" fmla="*/ 257747 h 261937"/>
                      <a:gd name="connsiteX416" fmla="*/ 97536 w 303942"/>
                      <a:gd name="connsiteY416" fmla="*/ 257747 h 261937"/>
                      <a:gd name="connsiteX417" fmla="*/ 87821 w 303942"/>
                      <a:gd name="connsiteY417" fmla="*/ 257747 h 261937"/>
                      <a:gd name="connsiteX418" fmla="*/ 87916 w 303942"/>
                      <a:gd name="connsiteY418" fmla="*/ 257747 h 261937"/>
                      <a:gd name="connsiteX419" fmla="*/ 90011 w 303942"/>
                      <a:gd name="connsiteY419" fmla="*/ 259842 h 261937"/>
                      <a:gd name="connsiteX420" fmla="*/ 87916 w 303942"/>
                      <a:gd name="connsiteY420" fmla="*/ 261937 h 261937"/>
                      <a:gd name="connsiteX421" fmla="*/ 87821 w 303942"/>
                      <a:gd name="connsiteY421" fmla="*/ 261937 h 261937"/>
                      <a:gd name="connsiteX422" fmla="*/ 85725 w 303942"/>
                      <a:gd name="connsiteY422" fmla="*/ 259842 h 261937"/>
                      <a:gd name="connsiteX423" fmla="*/ 87821 w 303942"/>
                      <a:gd name="connsiteY423" fmla="*/ 257747 h 261937"/>
                      <a:gd name="connsiteX424" fmla="*/ 87821 w 303942"/>
                      <a:gd name="connsiteY424" fmla="*/ 257747 h 261937"/>
                      <a:gd name="connsiteX425" fmla="*/ 78105 w 303942"/>
                      <a:gd name="connsiteY425" fmla="*/ 257747 h 261937"/>
                      <a:gd name="connsiteX426" fmla="*/ 78200 w 303942"/>
                      <a:gd name="connsiteY426" fmla="*/ 257747 h 261937"/>
                      <a:gd name="connsiteX427" fmla="*/ 80201 w 303942"/>
                      <a:gd name="connsiteY427" fmla="*/ 259842 h 261937"/>
                      <a:gd name="connsiteX428" fmla="*/ 78200 w 303942"/>
                      <a:gd name="connsiteY428" fmla="*/ 261937 h 261937"/>
                      <a:gd name="connsiteX429" fmla="*/ 78105 w 303942"/>
                      <a:gd name="connsiteY429" fmla="*/ 261937 h 261937"/>
                      <a:gd name="connsiteX430" fmla="*/ 76010 w 303942"/>
                      <a:gd name="connsiteY430" fmla="*/ 259842 h 261937"/>
                      <a:gd name="connsiteX431" fmla="*/ 78105 w 303942"/>
                      <a:gd name="connsiteY431" fmla="*/ 257747 h 261937"/>
                      <a:gd name="connsiteX432" fmla="*/ 78105 w 303942"/>
                      <a:gd name="connsiteY432" fmla="*/ 257747 h 261937"/>
                      <a:gd name="connsiteX433" fmla="*/ 68390 w 303942"/>
                      <a:gd name="connsiteY433" fmla="*/ 257747 h 261937"/>
                      <a:gd name="connsiteX434" fmla="*/ 68580 w 303942"/>
                      <a:gd name="connsiteY434" fmla="*/ 257747 h 261937"/>
                      <a:gd name="connsiteX435" fmla="*/ 70580 w 303942"/>
                      <a:gd name="connsiteY435" fmla="*/ 259842 h 261937"/>
                      <a:gd name="connsiteX436" fmla="*/ 68580 w 303942"/>
                      <a:gd name="connsiteY436" fmla="*/ 261937 h 261937"/>
                      <a:gd name="connsiteX437" fmla="*/ 66389 w 303942"/>
                      <a:gd name="connsiteY437" fmla="*/ 259842 h 261937"/>
                      <a:gd name="connsiteX438" fmla="*/ 68390 w 303942"/>
                      <a:gd name="connsiteY438" fmla="*/ 257747 h 261937"/>
                      <a:gd name="connsiteX439" fmla="*/ 68390 w 303942"/>
                      <a:gd name="connsiteY439" fmla="*/ 257747 h 261937"/>
                      <a:gd name="connsiteX440" fmla="*/ 58674 w 303942"/>
                      <a:gd name="connsiteY440" fmla="*/ 257747 h 261937"/>
                      <a:gd name="connsiteX441" fmla="*/ 58865 w 303942"/>
                      <a:gd name="connsiteY441" fmla="*/ 257747 h 261937"/>
                      <a:gd name="connsiteX442" fmla="*/ 60865 w 303942"/>
                      <a:gd name="connsiteY442" fmla="*/ 259842 h 261937"/>
                      <a:gd name="connsiteX443" fmla="*/ 58865 w 303942"/>
                      <a:gd name="connsiteY443" fmla="*/ 261937 h 261937"/>
                      <a:gd name="connsiteX444" fmla="*/ 56674 w 303942"/>
                      <a:gd name="connsiteY444" fmla="*/ 259842 h 261937"/>
                      <a:gd name="connsiteX445" fmla="*/ 58674 w 303942"/>
                      <a:gd name="connsiteY445" fmla="*/ 257747 h 261937"/>
                      <a:gd name="connsiteX446" fmla="*/ 58674 w 303942"/>
                      <a:gd name="connsiteY446" fmla="*/ 257747 h 261937"/>
                      <a:gd name="connsiteX447" fmla="*/ 48959 w 303942"/>
                      <a:gd name="connsiteY447" fmla="*/ 257747 h 261937"/>
                      <a:gd name="connsiteX448" fmla="*/ 49054 w 303942"/>
                      <a:gd name="connsiteY448" fmla="*/ 257747 h 261937"/>
                      <a:gd name="connsiteX449" fmla="*/ 51149 w 303942"/>
                      <a:gd name="connsiteY449" fmla="*/ 259842 h 261937"/>
                      <a:gd name="connsiteX450" fmla="*/ 49054 w 303942"/>
                      <a:gd name="connsiteY450" fmla="*/ 261937 h 261937"/>
                      <a:gd name="connsiteX451" fmla="*/ 46958 w 303942"/>
                      <a:gd name="connsiteY451" fmla="*/ 259842 h 261937"/>
                      <a:gd name="connsiteX452" fmla="*/ 48959 w 303942"/>
                      <a:gd name="connsiteY452" fmla="*/ 257747 h 261937"/>
                      <a:gd name="connsiteX453" fmla="*/ 48959 w 303942"/>
                      <a:gd name="connsiteY453" fmla="*/ 257747 h 26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</a:cxnLst>
                    <a:rect l="l" t="t" r="r" b="b"/>
                    <a:pathLst>
                      <a:path w="303942" h="261937">
                        <a:moveTo>
                          <a:pt x="292132" y="257747"/>
                        </a:moveTo>
                        <a:lnTo>
                          <a:pt x="292227" y="257747"/>
                        </a:lnTo>
                        <a:cubicBezTo>
                          <a:pt x="293370" y="257747"/>
                          <a:pt x="294323" y="258699"/>
                          <a:pt x="294323" y="259842"/>
                        </a:cubicBezTo>
                        <a:cubicBezTo>
                          <a:pt x="294323" y="260985"/>
                          <a:pt x="293370" y="261937"/>
                          <a:pt x="292227" y="261937"/>
                        </a:cubicBezTo>
                        <a:lnTo>
                          <a:pt x="292132" y="261937"/>
                        </a:lnTo>
                        <a:cubicBezTo>
                          <a:pt x="290989" y="261937"/>
                          <a:pt x="290132" y="261080"/>
                          <a:pt x="290132" y="259842"/>
                        </a:cubicBezTo>
                        <a:cubicBezTo>
                          <a:pt x="290132" y="258699"/>
                          <a:pt x="291084" y="257747"/>
                          <a:pt x="292132" y="257747"/>
                        </a:cubicBezTo>
                        <a:lnTo>
                          <a:pt x="292132" y="257747"/>
                        </a:lnTo>
                        <a:close/>
                        <a:moveTo>
                          <a:pt x="39148" y="4191"/>
                        </a:moveTo>
                        <a:lnTo>
                          <a:pt x="39053" y="4191"/>
                        </a:lnTo>
                        <a:cubicBezTo>
                          <a:pt x="37910" y="4191"/>
                          <a:pt x="37052" y="3238"/>
                          <a:pt x="37052" y="2095"/>
                        </a:cubicBezTo>
                        <a:cubicBezTo>
                          <a:pt x="37052" y="952"/>
                          <a:pt x="38005" y="0"/>
                          <a:pt x="39053" y="0"/>
                        </a:cubicBezTo>
                        <a:lnTo>
                          <a:pt x="39148" y="0"/>
                        </a:lnTo>
                        <a:cubicBezTo>
                          <a:pt x="40291" y="0"/>
                          <a:pt x="41243" y="952"/>
                          <a:pt x="41243" y="2095"/>
                        </a:cubicBezTo>
                        <a:cubicBezTo>
                          <a:pt x="41243" y="3334"/>
                          <a:pt x="40291" y="4191"/>
                          <a:pt x="39148" y="4191"/>
                        </a:cubicBezTo>
                        <a:lnTo>
                          <a:pt x="39148" y="4191"/>
                        </a:lnTo>
                        <a:close/>
                        <a:moveTo>
                          <a:pt x="29337" y="5048"/>
                        </a:moveTo>
                        <a:cubicBezTo>
                          <a:pt x="28385" y="5048"/>
                          <a:pt x="27527" y="4477"/>
                          <a:pt x="27337" y="3429"/>
                        </a:cubicBezTo>
                        <a:cubicBezTo>
                          <a:pt x="27146" y="2286"/>
                          <a:pt x="27908" y="1238"/>
                          <a:pt x="28956" y="952"/>
                        </a:cubicBezTo>
                        <a:cubicBezTo>
                          <a:pt x="30099" y="762"/>
                          <a:pt x="31242" y="1429"/>
                          <a:pt x="31433" y="2572"/>
                        </a:cubicBezTo>
                        <a:cubicBezTo>
                          <a:pt x="31623" y="3715"/>
                          <a:pt x="31052" y="4763"/>
                          <a:pt x="30004" y="4953"/>
                        </a:cubicBezTo>
                        <a:lnTo>
                          <a:pt x="29813" y="4953"/>
                        </a:lnTo>
                        <a:cubicBezTo>
                          <a:pt x="29623" y="5048"/>
                          <a:pt x="29432" y="5048"/>
                          <a:pt x="29337" y="5048"/>
                        </a:cubicBezTo>
                        <a:lnTo>
                          <a:pt x="29337" y="5048"/>
                        </a:lnTo>
                        <a:close/>
                        <a:moveTo>
                          <a:pt x="20288" y="8477"/>
                        </a:moveTo>
                        <a:cubicBezTo>
                          <a:pt x="19526" y="8477"/>
                          <a:pt x="18860" y="8096"/>
                          <a:pt x="18479" y="7429"/>
                        </a:cubicBezTo>
                        <a:cubicBezTo>
                          <a:pt x="18002" y="6382"/>
                          <a:pt x="18288" y="5143"/>
                          <a:pt x="19336" y="4572"/>
                        </a:cubicBezTo>
                        <a:cubicBezTo>
                          <a:pt x="20384" y="4000"/>
                          <a:pt x="21622" y="4381"/>
                          <a:pt x="22193" y="5334"/>
                        </a:cubicBezTo>
                        <a:cubicBezTo>
                          <a:pt x="22765" y="6286"/>
                          <a:pt x="22479" y="7525"/>
                          <a:pt x="21431" y="8096"/>
                        </a:cubicBezTo>
                        <a:lnTo>
                          <a:pt x="21241" y="8191"/>
                        </a:lnTo>
                        <a:cubicBezTo>
                          <a:pt x="20955" y="8382"/>
                          <a:pt x="20669" y="8477"/>
                          <a:pt x="20288" y="8477"/>
                        </a:cubicBezTo>
                        <a:lnTo>
                          <a:pt x="20288" y="8477"/>
                        </a:lnTo>
                        <a:close/>
                        <a:moveTo>
                          <a:pt x="12478" y="14288"/>
                        </a:moveTo>
                        <a:cubicBezTo>
                          <a:pt x="11906" y="14288"/>
                          <a:pt x="11335" y="14097"/>
                          <a:pt x="10954" y="13621"/>
                        </a:cubicBezTo>
                        <a:cubicBezTo>
                          <a:pt x="10287" y="12763"/>
                          <a:pt x="10287" y="11430"/>
                          <a:pt x="11144" y="10668"/>
                        </a:cubicBezTo>
                        <a:cubicBezTo>
                          <a:pt x="12002" y="9906"/>
                          <a:pt x="13240" y="9906"/>
                          <a:pt x="14002" y="10668"/>
                        </a:cubicBezTo>
                        <a:cubicBezTo>
                          <a:pt x="14764" y="11525"/>
                          <a:pt x="14859" y="12763"/>
                          <a:pt x="14002" y="13525"/>
                        </a:cubicBezTo>
                        <a:lnTo>
                          <a:pt x="13907" y="13716"/>
                        </a:lnTo>
                        <a:cubicBezTo>
                          <a:pt x="13526" y="14097"/>
                          <a:pt x="13049" y="14288"/>
                          <a:pt x="12478" y="14288"/>
                        </a:cubicBezTo>
                        <a:lnTo>
                          <a:pt x="12478" y="14288"/>
                        </a:lnTo>
                        <a:close/>
                        <a:moveTo>
                          <a:pt x="6572" y="21907"/>
                        </a:moveTo>
                        <a:cubicBezTo>
                          <a:pt x="6191" y="21907"/>
                          <a:pt x="5906" y="21812"/>
                          <a:pt x="5525" y="21622"/>
                        </a:cubicBezTo>
                        <a:cubicBezTo>
                          <a:pt x="4572" y="21050"/>
                          <a:pt x="4286" y="19812"/>
                          <a:pt x="4763" y="18860"/>
                        </a:cubicBezTo>
                        <a:cubicBezTo>
                          <a:pt x="5334" y="17907"/>
                          <a:pt x="6668" y="17431"/>
                          <a:pt x="7620" y="18002"/>
                        </a:cubicBezTo>
                        <a:cubicBezTo>
                          <a:pt x="8573" y="18574"/>
                          <a:pt x="8954" y="19812"/>
                          <a:pt x="8382" y="20764"/>
                        </a:cubicBezTo>
                        <a:lnTo>
                          <a:pt x="8382" y="20860"/>
                        </a:lnTo>
                        <a:cubicBezTo>
                          <a:pt x="8001" y="21526"/>
                          <a:pt x="7334" y="21907"/>
                          <a:pt x="6572" y="21907"/>
                        </a:cubicBezTo>
                        <a:lnTo>
                          <a:pt x="6572" y="21907"/>
                        </a:lnTo>
                        <a:close/>
                        <a:moveTo>
                          <a:pt x="3048" y="30956"/>
                        </a:moveTo>
                        <a:cubicBezTo>
                          <a:pt x="2858" y="30956"/>
                          <a:pt x="2762" y="30956"/>
                          <a:pt x="2572" y="30956"/>
                        </a:cubicBezTo>
                        <a:cubicBezTo>
                          <a:pt x="1429" y="30575"/>
                          <a:pt x="762" y="29528"/>
                          <a:pt x="1048" y="28385"/>
                        </a:cubicBezTo>
                        <a:lnTo>
                          <a:pt x="1048" y="28289"/>
                        </a:lnTo>
                        <a:cubicBezTo>
                          <a:pt x="1334" y="27146"/>
                          <a:pt x="2381" y="26480"/>
                          <a:pt x="3524" y="26765"/>
                        </a:cubicBezTo>
                        <a:cubicBezTo>
                          <a:pt x="4667" y="27051"/>
                          <a:pt x="5334" y="28194"/>
                          <a:pt x="5048" y="29242"/>
                        </a:cubicBezTo>
                        <a:lnTo>
                          <a:pt x="3048" y="28766"/>
                        </a:lnTo>
                        <a:lnTo>
                          <a:pt x="4953" y="29337"/>
                        </a:lnTo>
                        <a:cubicBezTo>
                          <a:pt x="4763" y="30385"/>
                          <a:pt x="3905" y="30956"/>
                          <a:pt x="3048" y="30956"/>
                        </a:cubicBezTo>
                        <a:lnTo>
                          <a:pt x="3048" y="30956"/>
                        </a:lnTo>
                        <a:close/>
                        <a:moveTo>
                          <a:pt x="2096" y="40576"/>
                        </a:moveTo>
                        <a:cubicBezTo>
                          <a:pt x="953" y="40576"/>
                          <a:pt x="0" y="39719"/>
                          <a:pt x="0" y="38576"/>
                        </a:cubicBezTo>
                        <a:lnTo>
                          <a:pt x="0" y="38481"/>
                        </a:lnTo>
                        <a:cubicBezTo>
                          <a:pt x="0" y="37338"/>
                          <a:pt x="953" y="36386"/>
                          <a:pt x="2096" y="36386"/>
                        </a:cubicBezTo>
                        <a:cubicBezTo>
                          <a:pt x="3239" y="36386"/>
                          <a:pt x="4096" y="37338"/>
                          <a:pt x="4096" y="38481"/>
                        </a:cubicBezTo>
                        <a:lnTo>
                          <a:pt x="4096" y="38576"/>
                        </a:lnTo>
                        <a:cubicBezTo>
                          <a:pt x="4096" y="39719"/>
                          <a:pt x="3143" y="40576"/>
                          <a:pt x="2096" y="40576"/>
                        </a:cubicBezTo>
                        <a:lnTo>
                          <a:pt x="2096" y="40576"/>
                        </a:lnTo>
                        <a:close/>
                        <a:moveTo>
                          <a:pt x="2096" y="50387"/>
                        </a:moveTo>
                        <a:cubicBezTo>
                          <a:pt x="953" y="50387"/>
                          <a:pt x="0" y="49435"/>
                          <a:pt x="0" y="48292"/>
                        </a:cubicBezTo>
                        <a:lnTo>
                          <a:pt x="0" y="48101"/>
                        </a:lnTo>
                        <a:cubicBezTo>
                          <a:pt x="0" y="46958"/>
                          <a:pt x="953" y="46006"/>
                          <a:pt x="2096" y="46006"/>
                        </a:cubicBezTo>
                        <a:cubicBezTo>
                          <a:pt x="3239" y="46006"/>
                          <a:pt x="4096" y="46958"/>
                          <a:pt x="4096" y="48101"/>
                        </a:cubicBezTo>
                        <a:lnTo>
                          <a:pt x="4096" y="48292"/>
                        </a:lnTo>
                        <a:cubicBezTo>
                          <a:pt x="4096" y="49435"/>
                          <a:pt x="3143" y="50387"/>
                          <a:pt x="2096" y="50387"/>
                        </a:cubicBezTo>
                        <a:lnTo>
                          <a:pt x="2096" y="50387"/>
                        </a:lnTo>
                        <a:close/>
                        <a:moveTo>
                          <a:pt x="2096" y="60103"/>
                        </a:moveTo>
                        <a:cubicBezTo>
                          <a:pt x="953" y="60103"/>
                          <a:pt x="0" y="59150"/>
                          <a:pt x="0" y="58007"/>
                        </a:cubicBezTo>
                        <a:lnTo>
                          <a:pt x="0" y="57817"/>
                        </a:lnTo>
                        <a:cubicBezTo>
                          <a:pt x="0" y="56674"/>
                          <a:pt x="953" y="55817"/>
                          <a:pt x="2096" y="55817"/>
                        </a:cubicBezTo>
                        <a:cubicBezTo>
                          <a:pt x="3239" y="55817"/>
                          <a:pt x="4096" y="56769"/>
                          <a:pt x="4096" y="57817"/>
                        </a:cubicBezTo>
                        <a:lnTo>
                          <a:pt x="4096" y="58007"/>
                        </a:lnTo>
                        <a:cubicBezTo>
                          <a:pt x="4096" y="59150"/>
                          <a:pt x="3143" y="60103"/>
                          <a:pt x="2096" y="60103"/>
                        </a:cubicBezTo>
                        <a:lnTo>
                          <a:pt x="2096" y="60103"/>
                        </a:lnTo>
                        <a:close/>
                        <a:moveTo>
                          <a:pt x="2096" y="69818"/>
                        </a:moveTo>
                        <a:cubicBezTo>
                          <a:pt x="953" y="69818"/>
                          <a:pt x="0" y="68866"/>
                          <a:pt x="0" y="67723"/>
                        </a:cubicBezTo>
                        <a:lnTo>
                          <a:pt x="0" y="67628"/>
                        </a:lnTo>
                        <a:cubicBezTo>
                          <a:pt x="0" y="66485"/>
                          <a:pt x="953" y="65627"/>
                          <a:pt x="2096" y="65627"/>
                        </a:cubicBezTo>
                        <a:cubicBezTo>
                          <a:pt x="3239" y="65627"/>
                          <a:pt x="4096" y="66580"/>
                          <a:pt x="4096" y="67628"/>
                        </a:cubicBezTo>
                        <a:lnTo>
                          <a:pt x="4096" y="67723"/>
                        </a:lnTo>
                        <a:cubicBezTo>
                          <a:pt x="4096" y="68866"/>
                          <a:pt x="3143" y="69818"/>
                          <a:pt x="2096" y="69818"/>
                        </a:cubicBezTo>
                        <a:lnTo>
                          <a:pt x="2096" y="69818"/>
                        </a:lnTo>
                        <a:close/>
                        <a:moveTo>
                          <a:pt x="2096" y="79534"/>
                        </a:moveTo>
                        <a:cubicBezTo>
                          <a:pt x="953" y="79534"/>
                          <a:pt x="0" y="78581"/>
                          <a:pt x="0" y="77438"/>
                        </a:cubicBezTo>
                        <a:cubicBezTo>
                          <a:pt x="0" y="76391"/>
                          <a:pt x="953" y="75343"/>
                          <a:pt x="2096" y="75343"/>
                        </a:cubicBezTo>
                        <a:cubicBezTo>
                          <a:pt x="3239" y="75343"/>
                          <a:pt x="4096" y="76200"/>
                          <a:pt x="4096" y="77343"/>
                        </a:cubicBezTo>
                        <a:lnTo>
                          <a:pt x="4096" y="77438"/>
                        </a:lnTo>
                        <a:cubicBezTo>
                          <a:pt x="4096" y="78581"/>
                          <a:pt x="3143" y="79534"/>
                          <a:pt x="2096" y="79534"/>
                        </a:cubicBezTo>
                        <a:lnTo>
                          <a:pt x="2096" y="79534"/>
                        </a:lnTo>
                        <a:close/>
                        <a:moveTo>
                          <a:pt x="2096" y="89249"/>
                        </a:moveTo>
                        <a:cubicBezTo>
                          <a:pt x="953" y="89249"/>
                          <a:pt x="0" y="88297"/>
                          <a:pt x="0" y="87154"/>
                        </a:cubicBezTo>
                        <a:cubicBezTo>
                          <a:pt x="0" y="86011"/>
                          <a:pt x="953" y="85058"/>
                          <a:pt x="2096" y="85058"/>
                        </a:cubicBezTo>
                        <a:cubicBezTo>
                          <a:pt x="3239" y="85058"/>
                          <a:pt x="4096" y="85916"/>
                          <a:pt x="4096" y="87059"/>
                        </a:cubicBezTo>
                        <a:lnTo>
                          <a:pt x="4096" y="87154"/>
                        </a:lnTo>
                        <a:cubicBezTo>
                          <a:pt x="4096" y="88297"/>
                          <a:pt x="3143" y="89249"/>
                          <a:pt x="2096" y="89249"/>
                        </a:cubicBezTo>
                        <a:lnTo>
                          <a:pt x="2096" y="89249"/>
                        </a:lnTo>
                        <a:close/>
                        <a:moveTo>
                          <a:pt x="2096" y="98965"/>
                        </a:moveTo>
                        <a:cubicBezTo>
                          <a:pt x="953" y="98965"/>
                          <a:pt x="0" y="98012"/>
                          <a:pt x="0" y="96964"/>
                        </a:cubicBezTo>
                        <a:cubicBezTo>
                          <a:pt x="0" y="95822"/>
                          <a:pt x="953" y="94774"/>
                          <a:pt x="2096" y="94774"/>
                        </a:cubicBezTo>
                        <a:cubicBezTo>
                          <a:pt x="3239" y="94774"/>
                          <a:pt x="4096" y="95631"/>
                          <a:pt x="4096" y="96774"/>
                        </a:cubicBezTo>
                        <a:lnTo>
                          <a:pt x="4096" y="96964"/>
                        </a:lnTo>
                        <a:cubicBezTo>
                          <a:pt x="4096" y="98012"/>
                          <a:pt x="3143" y="98965"/>
                          <a:pt x="2096" y="98965"/>
                        </a:cubicBezTo>
                        <a:lnTo>
                          <a:pt x="2096" y="98965"/>
                        </a:lnTo>
                        <a:close/>
                        <a:moveTo>
                          <a:pt x="2096" y="108680"/>
                        </a:moveTo>
                        <a:cubicBezTo>
                          <a:pt x="953" y="108680"/>
                          <a:pt x="0" y="107823"/>
                          <a:pt x="0" y="106680"/>
                        </a:cubicBezTo>
                        <a:lnTo>
                          <a:pt x="0" y="106585"/>
                        </a:lnTo>
                        <a:cubicBezTo>
                          <a:pt x="0" y="105442"/>
                          <a:pt x="953" y="104489"/>
                          <a:pt x="2096" y="104489"/>
                        </a:cubicBezTo>
                        <a:cubicBezTo>
                          <a:pt x="3239" y="104489"/>
                          <a:pt x="4096" y="105442"/>
                          <a:pt x="4096" y="106585"/>
                        </a:cubicBezTo>
                        <a:lnTo>
                          <a:pt x="4096" y="106680"/>
                        </a:lnTo>
                        <a:cubicBezTo>
                          <a:pt x="4096" y="107823"/>
                          <a:pt x="3143" y="108680"/>
                          <a:pt x="2096" y="108680"/>
                        </a:cubicBezTo>
                        <a:lnTo>
                          <a:pt x="2096" y="108680"/>
                        </a:lnTo>
                        <a:close/>
                        <a:moveTo>
                          <a:pt x="2096" y="118396"/>
                        </a:moveTo>
                        <a:cubicBezTo>
                          <a:pt x="953" y="118396"/>
                          <a:pt x="0" y="117443"/>
                          <a:pt x="0" y="116300"/>
                        </a:cubicBezTo>
                        <a:lnTo>
                          <a:pt x="0" y="116205"/>
                        </a:lnTo>
                        <a:cubicBezTo>
                          <a:pt x="0" y="113443"/>
                          <a:pt x="4096" y="113443"/>
                          <a:pt x="4096" y="116205"/>
                        </a:cubicBezTo>
                        <a:lnTo>
                          <a:pt x="4096" y="116300"/>
                        </a:lnTo>
                        <a:cubicBezTo>
                          <a:pt x="4096" y="117443"/>
                          <a:pt x="3143" y="118396"/>
                          <a:pt x="2096" y="118396"/>
                        </a:cubicBezTo>
                        <a:lnTo>
                          <a:pt x="2096" y="118396"/>
                        </a:lnTo>
                        <a:close/>
                        <a:moveTo>
                          <a:pt x="2096" y="128111"/>
                        </a:moveTo>
                        <a:cubicBezTo>
                          <a:pt x="953" y="128111"/>
                          <a:pt x="0" y="127159"/>
                          <a:pt x="0" y="126016"/>
                        </a:cubicBezTo>
                        <a:lnTo>
                          <a:pt x="0" y="125921"/>
                        </a:lnTo>
                        <a:cubicBezTo>
                          <a:pt x="0" y="124777"/>
                          <a:pt x="953" y="123825"/>
                          <a:pt x="2096" y="123825"/>
                        </a:cubicBezTo>
                        <a:cubicBezTo>
                          <a:pt x="3239" y="123825"/>
                          <a:pt x="4096" y="124777"/>
                          <a:pt x="4096" y="125921"/>
                        </a:cubicBezTo>
                        <a:lnTo>
                          <a:pt x="4096" y="126111"/>
                        </a:lnTo>
                        <a:cubicBezTo>
                          <a:pt x="4096" y="127159"/>
                          <a:pt x="3143" y="128111"/>
                          <a:pt x="2096" y="128111"/>
                        </a:cubicBezTo>
                        <a:lnTo>
                          <a:pt x="2096" y="128111"/>
                        </a:lnTo>
                        <a:close/>
                        <a:moveTo>
                          <a:pt x="2096" y="137827"/>
                        </a:moveTo>
                        <a:cubicBezTo>
                          <a:pt x="953" y="137827"/>
                          <a:pt x="0" y="136970"/>
                          <a:pt x="0" y="135731"/>
                        </a:cubicBezTo>
                        <a:lnTo>
                          <a:pt x="0" y="135636"/>
                        </a:lnTo>
                        <a:cubicBezTo>
                          <a:pt x="0" y="134493"/>
                          <a:pt x="953" y="133540"/>
                          <a:pt x="2096" y="133540"/>
                        </a:cubicBezTo>
                        <a:cubicBezTo>
                          <a:pt x="3239" y="133540"/>
                          <a:pt x="4096" y="134493"/>
                          <a:pt x="4096" y="135636"/>
                        </a:cubicBezTo>
                        <a:lnTo>
                          <a:pt x="4096" y="135731"/>
                        </a:lnTo>
                        <a:cubicBezTo>
                          <a:pt x="4096" y="136970"/>
                          <a:pt x="3143" y="137827"/>
                          <a:pt x="2096" y="137827"/>
                        </a:cubicBezTo>
                        <a:lnTo>
                          <a:pt x="2096" y="137827"/>
                        </a:lnTo>
                        <a:close/>
                        <a:moveTo>
                          <a:pt x="2096" y="147542"/>
                        </a:moveTo>
                        <a:cubicBezTo>
                          <a:pt x="953" y="147542"/>
                          <a:pt x="0" y="146685"/>
                          <a:pt x="0" y="145447"/>
                        </a:cubicBezTo>
                        <a:lnTo>
                          <a:pt x="0" y="145352"/>
                        </a:lnTo>
                        <a:cubicBezTo>
                          <a:pt x="0" y="144209"/>
                          <a:pt x="953" y="143351"/>
                          <a:pt x="2096" y="143351"/>
                        </a:cubicBezTo>
                        <a:cubicBezTo>
                          <a:pt x="3239" y="143351"/>
                          <a:pt x="4096" y="144209"/>
                          <a:pt x="4096" y="145352"/>
                        </a:cubicBezTo>
                        <a:lnTo>
                          <a:pt x="4096" y="145447"/>
                        </a:lnTo>
                        <a:cubicBezTo>
                          <a:pt x="4096" y="146685"/>
                          <a:pt x="3143" y="147542"/>
                          <a:pt x="2096" y="147542"/>
                        </a:cubicBezTo>
                        <a:lnTo>
                          <a:pt x="2096" y="147542"/>
                        </a:lnTo>
                        <a:close/>
                        <a:moveTo>
                          <a:pt x="301752" y="257747"/>
                        </a:moveTo>
                        <a:lnTo>
                          <a:pt x="301943" y="257747"/>
                        </a:lnTo>
                        <a:cubicBezTo>
                          <a:pt x="302990" y="257747"/>
                          <a:pt x="303943" y="258699"/>
                          <a:pt x="303943" y="259842"/>
                        </a:cubicBezTo>
                        <a:cubicBezTo>
                          <a:pt x="303943" y="260985"/>
                          <a:pt x="302990" y="261937"/>
                          <a:pt x="301943" y="261937"/>
                        </a:cubicBezTo>
                        <a:lnTo>
                          <a:pt x="301752" y="261937"/>
                        </a:lnTo>
                        <a:cubicBezTo>
                          <a:pt x="300609" y="261937"/>
                          <a:pt x="299657" y="261080"/>
                          <a:pt x="299657" y="259842"/>
                        </a:cubicBezTo>
                        <a:cubicBezTo>
                          <a:pt x="299657" y="258699"/>
                          <a:pt x="300514" y="257747"/>
                          <a:pt x="301752" y="257747"/>
                        </a:cubicBezTo>
                        <a:lnTo>
                          <a:pt x="301752" y="257747"/>
                        </a:lnTo>
                        <a:close/>
                        <a:moveTo>
                          <a:pt x="39148" y="257651"/>
                        </a:moveTo>
                        <a:lnTo>
                          <a:pt x="39053" y="257651"/>
                        </a:lnTo>
                        <a:cubicBezTo>
                          <a:pt x="37910" y="257651"/>
                          <a:pt x="37052" y="258604"/>
                          <a:pt x="37052" y="259747"/>
                        </a:cubicBezTo>
                        <a:cubicBezTo>
                          <a:pt x="37052" y="260890"/>
                          <a:pt x="38005" y="261842"/>
                          <a:pt x="39053" y="261842"/>
                        </a:cubicBezTo>
                        <a:lnTo>
                          <a:pt x="39148" y="261842"/>
                        </a:lnTo>
                        <a:cubicBezTo>
                          <a:pt x="40291" y="261842"/>
                          <a:pt x="41243" y="260985"/>
                          <a:pt x="41243" y="259747"/>
                        </a:cubicBezTo>
                        <a:cubicBezTo>
                          <a:pt x="41243" y="258508"/>
                          <a:pt x="40291" y="257651"/>
                          <a:pt x="39148" y="257651"/>
                        </a:cubicBezTo>
                        <a:lnTo>
                          <a:pt x="39148" y="257651"/>
                        </a:lnTo>
                        <a:close/>
                        <a:moveTo>
                          <a:pt x="29337" y="256794"/>
                        </a:moveTo>
                        <a:cubicBezTo>
                          <a:pt x="28385" y="256794"/>
                          <a:pt x="27527" y="257461"/>
                          <a:pt x="27337" y="258413"/>
                        </a:cubicBezTo>
                        <a:cubicBezTo>
                          <a:pt x="27146" y="259556"/>
                          <a:pt x="27813" y="260604"/>
                          <a:pt x="28861" y="260890"/>
                        </a:cubicBezTo>
                        <a:cubicBezTo>
                          <a:pt x="30004" y="261080"/>
                          <a:pt x="31147" y="260413"/>
                          <a:pt x="31433" y="259271"/>
                        </a:cubicBezTo>
                        <a:cubicBezTo>
                          <a:pt x="31623" y="258223"/>
                          <a:pt x="31052" y="257080"/>
                          <a:pt x="29909" y="256889"/>
                        </a:cubicBezTo>
                        <a:lnTo>
                          <a:pt x="29718" y="256889"/>
                        </a:lnTo>
                        <a:cubicBezTo>
                          <a:pt x="29623" y="256889"/>
                          <a:pt x="29432" y="256794"/>
                          <a:pt x="29337" y="256794"/>
                        </a:cubicBezTo>
                        <a:lnTo>
                          <a:pt x="29337" y="256794"/>
                        </a:lnTo>
                        <a:close/>
                        <a:moveTo>
                          <a:pt x="20288" y="253365"/>
                        </a:moveTo>
                        <a:cubicBezTo>
                          <a:pt x="19526" y="253365"/>
                          <a:pt x="18860" y="253746"/>
                          <a:pt x="18479" y="254508"/>
                        </a:cubicBezTo>
                        <a:cubicBezTo>
                          <a:pt x="18002" y="255460"/>
                          <a:pt x="18288" y="256699"/>
                          <a:pt x="19336" y="257270"/>
                        </a:cubicBezTo>
                        <a:cubicBezTo>
                          <a:pt x="20384" y="257842"/>
                          <a:pt x="21622" y="257556"/>
                          <a:pt x="22193" y="256508"/>
                        </a:cubicBezTo>
                        <a:cubicBezTo>
                          <a:pt x="22765" y="255556"/>
                          <a:pt x="22479" y="254318"/>
                          <a:pt x="21431" y="253746"/>
                        </a:cubicBezTo>
                        <a:lnTo>
                          <a:pt x="21241" y="253651"/>
                        </a:lnTo>
                        <a:cubicBezTo>
                          <a:pt x="20955" y="253460"/>
                          <a:pt x="20669" y="253365"/>
                          <a:pt x="20288" y="253365"/>
                        </a:cubicBezTo>
                        <a:lnTo>
                          <a:pt x="20288" y="253365"/>
                        </a:lnTo>
                        <a:close/>
                        <a:moveTo>
                          <a:pt x="12478" y="247555"/>
                        </a:moveTo>
                        <a:cubicBezTo>
                          <a:pt x="11906" y="247555"/>
                          <a:pt x="11335" y="247840"/>
                          <a:pt x="10954" y="248222"/>
                        </a:cubicBezTo>
                        <a:cubicBezTo>
                          <a:pt x="10192" y="249079"/>
                          <a:pt x="10192" y="250412"/>
                          <a:pt x="11049" y="251174"/>
                        </a:cubicBezTo>
                        <a:cubicBezTo>
                          <a:pt x="11906" y="251936"/>
                          <a:pt x="13145" y="251936"/>
                          <a:pt x="13907" y="251174"/>
                        </a:cubicBezTo>
                        <a:cubicBezTo>
                          <a:pt x="14669" y="250412"/>
                          <a:pt x="14764" y="249174"/>
                          <a:pt x="13907" y="248317"/>
                        </a:cubicBezTo>
                        <a:lnTo>
                          <a:pt x="13716" y="248222"/>
                        </a:lnTo>
                        <a:cubicBezTo>
                          <a:pt x="13526" y="247840"/>
                          <a:pt x="13049" y="247555"/>
                          <a:pt x="12478" y="247555"/>
                        </a:cubicBezTo>
                        <a:lnTo>
                          <a:pt x="12478" y="247555"/>
                        </a:lnTo>
                        <a:close/>
                        <a:moveTo>
                          <a:pt x="6572" y="239935"/>
                        </a:moveTo>
                        <a:cubicBezTo>
                          <a:pt x="6191" y="239935"/>
                          <a:pt x="5906" y="240030"/>
                          <a:pt x="5525" y="240221"/>
                        </a:cubicBezTo>
                        <a:cubicBezTo>
                          <a:pt x="4572" y="240792"/>
                          <a:pt x="4191" y="242030"/>
                          <a:pt x="4763" y="242983"/>
                        </a:cubicBezTo>
                        <a:cubicBezTo>
                          <a:pt x="5334" y="243935"/>
                          <a:pt x="6668" y="244412"/>
                          <a:pt x="7620" y="243840"/>
                        </a:cubicBezTo>
                        <a:cubicBezTo>
                          <a:pt x="8573" y="243269"/>
                          <a:pt x="8954" y="242030"/>
                          <a:pt x="8382" y="241078"/>
                        </a:cubicBezTo>
                        <a:lnTo>
                          <a:pt x="8287" y="240983"/>
                        </a:lnTo>
                        <a:cubicBezTo>
                          <a:pt x="8001" y="240316"/>
                          <a:pt x="7334" y="239935"/>
                          <a:pt x="6572" y="239935"/>
                        </a:cubicBezTo>
                        <a:lnTo>
                          <a:pt x="6572" y="239935"/>
                        </a:lnTo>
                        <a:close/>
                        <a:moveTo>
                          <a:pt x="3048" y="230981"/>
                        </a:moveTo>
                        <a:cubicBezTo>
                          <a:pt x="2858" y="230981"/>
                          <a:pt x="2762" y="230981"/>
                          <a:pt x="2572" y="231077"/>
                        </a:cubicBezTo>
                        <a:cubicBezTo>
                          <a:pt x="1429" y="231362"/>
                          <a:pt x="762" y="232410"/>
                          <a:pt x="1048" y="233553"/>
                        </a:cubicBezTo>
                        <a:lnTo>
                          <a:pt x="1048" y="233648"/>
                        </a:lnTo>
                        <a:cubicBezTo>
                          <a:pt x="1334" y="234791"/>
                          <a:pt x="2381" y="235458"/>
                          <a:pt x="3524" y="235172"/>
                        </a:cubicBezTo>
                        <a:cubicBezTo>
                          <a:pt x="4667" y="234887"/>
                          <a:pt x="5334" y="233839"/>
                          <a:pt x="5048" y="232696"/>
                        </a:cubicBezTo>
                        <a:lnTo>
                          <a:pt x="3048" y="233172"/>
                        </a:lnTo>
                        <a:lnTo>
                          <a:pt x="4953" y="232601"/>
                        </a:lnTo>
                        <a:cubicBezTo>
                          <a:pt x="4763" y="231553"/>
                          <a:pt x="3905" y="230981"/>
                          <a:pt x="3048" y="230981"/>
                        </a:cubicBezTo>
                        <a:lnTo>
                          <a:pt x="3048" y="230981"/>
                        </a:lnTo>
                        <a:close/>
                        <a:moveTo>
                          <a:pt x="2096" y="221266"/>
                        </a:moveTo>
                        <a:cubicBezTo>
                          <a:pt x="953" y="221266"/>
                          <a:pt x="0" y="222123"/>
                          <a:pt x="0" y="223361"/>
                        </a:cubicBezTo>
                        <a:lnTo>
                          <a:pt x="0" y="223457"/>
                        </a:lnTo>
                        <a:cubicBezTo>
                          <a:pt x="0" y="224600"/>
                          <a:pt x="953" y="225552"/>
                          <a:pt x="2096" y="225552"/>
                        </a:cubicBezTo>
                        <a:cubicBezTo>
                          <a:pt x="3239" y="225552"/>
                          <a:pt x="4096" y="224600"/>
                          <a:pt x="4096" y="223457"/>
                        </a:cubicBezTo>
                        <a:lnTo>
                          <a:pt x="4096" y="223361"/>
                        </a:lnTo>
                        <a:cubicBezTo>
                          <a:pt x="4096" y="222123"/>
                          <a:pt x="3143" y="221266"/>
                          <a:pt x="2096" y="221266"/>
                        </a:cubicBezTo>
                        <a:lnTo>
                          <a:pt x="2096" y="221266"/>
                        </a:lnTo>
                        <a:close/>
                        <a:moveTo>
                          <a:pt x="2096" y="211550"/>
                        </a:moveTo>
                        <a:cubicBezTo>
                          <a:pt x="953" y="211550"/>
                          <a:pt x="0" y="212408"/>
                          <a:pt x="0" y="213646"/>
                        </a:cubicBezTo>
                        <a:lnTo>
                          <a:pt x="0" y="213741"/>
                        </a:lnTo>
                        <a:cubicBezTo>
                          <a:pt x="0" y="214884"/>
                          <a:pt x="953" y="215837"/>
                          <a:pt x="2096" y="215837"/>
                        </a:cubicBezTo>
                        <a:cubicBezTo>
                          <a:pt x="3239" y="215837"/>
                          <a:pt x="4096" y="214884"/>
                          <a:pt x="4096" y="213741"/>
                        </a:cubicBezTo>
                        <a:lnTo>
                          <a:pt x="4096" y="213646"/>
                        </a:lnTo>
                        <a:cubicBezTo>
                          <a:pt x="4096" y="212408"/>
                          <a:pt x="3143" y="211550"/>
                          <a:pt x="2096" y="211550"/>
                        </a:cubicBezTo>
                        <a:lnTo>
                          <a:pt x="2096" y="211550"/>
                        </a:lnTo>
                        <a:close/>
                        <a:moveTo>
                          <a:pt x="2096" y="201835"/>
                        </a:moveTo>
                        <a:cubicBezTo>
                          <a:pt x="953" y="201835"/>
                          <a:pt x="0" y="202787"/>
                          <a:pt x="0" y="203835"/>
                        </a:cubicBezTo>
                        <a:lnTo>
                          <a:pt x="0" y="204026"/>
                        </a:lnTo>
                        <a:cubicBezTo>
                          <a:pt x="0" y="205169"/>
                          <a:pt x="953" y="206026"/>
                          <a:pt x="2096" y="206026"/>
                        </a:cubicBezTo>
                        <a:cubicBezTo>
                          <a:pt x="3239" y="206026"/>
                          <a:pt x="4096" y="205073"/>
                          <a:pt x="4096" y="204026"/>
                        </a:cubicBezTo>
                        <a:lnTo>
                          <a:pt x="4096" y="203930"/>
                        </a:lnTo>
                        <a:cubicBezTo>
                          <a:pt x="4096" y="202787"/>
                          <a:pt x="3143" y="201835"/>
                          <a:pt x="2096" y="201835"/>
                        </a:cubicBezTo>
                        <a:lnTo>
                          <a:pt x="2096" y="201835"/>
                        </a:lnTo>
                        <a:close/>
                        <a:moveTo>
                          <a:pt x="2096" y="192119"/>
                        </a:moveTo>
                        <a:cubicBezTo>
                          <a:pt x="953" y="192119"/>
                          <a:pt x="0" y="193072"/>
                          <a:pt x="0" y="194120"/>
                        </a:cubicBezTo>
                        <a:lnTo>
                          <a:pt x="0" y="194310"/>
                        </a:lnTo>
                        <a:cubicBezTo>
                          <a:pt x="0" y="195453"/>
                          <a:pt x="953" y="196310"/>
                          <a:pt x="2096" y="196310"/>
                        </a:cubicBezTo>
                        <a:cubicBezTo>
                          <a:pt x="3239" y="196310"/>
                          <a:pt x="4096" y="195358"/>
                          <a:pt x="4096" y="194310"/>
                        </a:cubicBezTo>
                        <a:lnTo>
                          <a:pt x="4096" y="194120"/>
                        </a:lnTo>
                        <a:cubicBezTo>
                          <a:pt x="4096" y="193072"/>
                          <a:pt x="3143" y="192119"/>
                          <a:pt x="2096" y="192119"/>
                        </a:cubicBezTo>
                        <a:lnTo>
                          <a:pt x="2096" y="192119"/>
                        </a:lnTo>
                        <a:close/>
                        <a:moveTo>
                          <a:pt x="2096" y="182404"/>
                        </a:moveTo>
                        <a:cubicBezTo>
                          <a:pt x="953" y="182404"/>
                          <a:pt x="0" y="183261"/>
                          <a:pt x="0" y="184404"/>
                        </a:cubicBezTo>
                        <a:cubicBezTo>
                          <a:pt x="0" y="185547"/>
                          <a:pt x="953" y="186500"/>
                          <a:pt x="2096" y="186500"/>
                        </a:cubicBezTo>
                        <a:cubicBezTo>
                          <a:pt x="3239" y="186500"/>
                          <a:pt x="4096" y="185642"/>
                          <a:pt x="4096" y="184499"/>
                        </a:cubicBezTo>
                        <a:lnTo>
                          <a:pt x="4096" y="184404"/>
                        </a:lnTo>
                        <a:cubicBezTo>
                          <a:pt x="4096" y="183261"/>
                          <a:pt x="3143" y="182404"/>
                          <a:pt x="2096" y="182404"/>
                        </a:cubicBezTo>
                        <a:lnTo>
                          <a:pt x="2096" y="182404"/>
                        </a:lnTo>
                        <a:close/>
                        <a:moveTo>
                          <a:pt x="2096" y="172688"/>
                        </a:moveTo>
                        <a:cubicBezTo>
                          <a:pt x="953" y="172688"/>
                          <a:pt x="0" y="173546"/>
                          <a:pt x="0" y="174689"/>
                        </a:cubicBezTo>
                        <a:cubicBezTo>
                          <a:pt x="0" y="175832"/>
                          <a:pt x="953" y="176784"/>
                          <a:pt x="2096" y="176784"/>
                        </a:cubicBezTo>
                        <a:cubicBezTo>
                          <a:pt x="3239" y="176784"/>
                          <a:pt x="4096" y="175927"/>
                          <a:pt x="4096" y="174784"/>
                        </a:cubicBezTo>
                        <a:lnTo>
                          <a:pt x="4096" y="174689"/>
                        </a:lnTo>
                        <a:cubicBezTo>
                          <a:pt x="4096" y="173546"/>
                          <a:pt x="3143" y="172688"/>
                          <a:pt x="2096" y="172688"/>
                        </a:cubicBezTo>
                        <a:lnTo>
                          <a:pt x="2096" y="172688"/>
                        </a:lnTo>
                        <a:close/>
                        <a:moveTo>
                          <a:pt x="2096" y="162973"/>
                        </a:moveTo>
                        <a:cubicBezTo>
                          <a:pt x="953" y="162973"/>
                          <a:pt x="0" y="163830"/>
                          <a:pt x="0" y="164973"/>
                        </a:cubicBezTo>
                        <a:cubicBezTo>
                          <a:pt x="0" y="166116"/>
                          <a:pt x="953" y="167069"/>
                          <a:pt x="2096" y="167069"/>
                        </a:cubicBezTo>
                        <a:cubicBezTo>
                          <a:pt x="3239" y="167069"/>
                          <a:pt x="4096" y="166211"/>
                          <a:pt x="4096" y="165068"/>
                        </a:cubicBezTo>
                        <a:lnTo>
                          <a:pt x="4096" y="164973"/>
                        </a:lnTo>
                        <a:cubicBezTo>
                          <a:pt x="4096" y="163830"/>
                          <a:pt x="3143" y="162973"/>
                          <a:pt x="2096" y="162973"/>
                        </a:cubicBezTo>
                        <a:lnTo>
                          <a:pt x="2096" y="162973"/>
                        </a:lnTo>
                        <a:close/>
                        <a:moveTo>
                          <a:pt x="2096" y="153162"/>
                        </a:moveTo>
                        <a:cubicBezTo>
                          <a:pt x="953" y="153162"/>
                          <a:pt x="0" y="154114"/>
                          <a:pt x="0" y="155162"/>
                        </a:cubicBezTo>
                        <a:lnTo>
                          <a:pt x="0" y="155353"/>
                        </a:lnTo>
                        <a:cubicBezTo>
                          <a:pt x="0" y="156496"/>
                          <a:pt x="953" y="157448"/>
                          <a:pt x="2096" y="157448"/>
                        </a:cubicBezTo>
                        <a:cubicBezTo>
                          <a:pt x="3239" y="157448"/>
                          <a:pt x="4096" y="156496"/>
                          <a:pt x="4096" y="155353"/>
                        </a:cubicBezTo>
                        <a:lnTo>
                          <a:pt x="4096" y="155162"/>
                        </a:lnTo>
                        <a:cubicBezTo>
                          <a:pt x="4096" y="154114"/>
                          <a:pt x="3143" y="153162"/>
                          <a:pt x="2096" y="153162"/>
                        </a:cubicBezTo>
                        <a:lnTo>
                          <a:pt x="2096" y="153162"/>
                        </a:lnTo>
                        <a:close/>
                        <a:moveTo>
                          <a:pt x="282416" y="257747"/>
                        </a:moveTo>
                        <a:lnTo>
                          <a:pt x="282512" y="257747"/>
                        </a:lnTo>
                        <a:cubicBezTo>
                          <a:pt x="283655" y="257747"/>
                          <a:pt x="284607" y="258699"/>
                          <a:pt x="284607" y="259842"/>
                        </a:cubicBezTo>
                        <a:cubicBezTo>
                          <a:pt x="284607" y="260985"/>
                          <a:pt x="283655" y="261937"/>
                          <a:pt x="282512" y="261937"/>
                        </a:cubicBezTo>
                        <a:lnTo>
                          <a:pt x="282416" y="261937"/>
                        </a:lnTo>
                        <a:cubicBezTo>
                          <a:pt x="281273" y="261937"/>
                          <a:pt x="280321" y="261080"/>
                          <a:pt x="280321" y="259842"/>
                        </a:cubicBezTo>
                        <a:cubicBezTo>
                          <a:pt x="280416" y="258699"/>
                          <a:pt x="281369" y="257747"/>
                          <a:pt x="282416" y="257747"/>
                        </a:cubicBezTo>
                        <a:lnTo>
                          <a:pt x="282416" y="257747"/>
                        </a:lnTo>
                        <a:close/>
                        <a:moveTo>
                          <a:pt x="272701" y="257747"/>
                        </a:moveTo>
                        <a:lnTo>
                          <a:pt x="272891" y="257747"/>
                        </a:lnTo>
                        <a:cubicBezTo>
                          <a:pt x="274034" y="257747"/>
                          <a:pt x="274987" y="258699"/>
                          <a:pt x="274987" y="259842"/>
                        </a:cubicBezTo>
                        <a:cubicBezTo>
                          <a:pt x="274987" y="260985"/>
                          <a:pt x="274034" y="261937"/>
                          <a:pt x="272891" y="261937"/>
                        </a:cubicBezTo>
                        <a:cubicBezTo>
                          <a:pt x="271748" y="261937"/>
                          <a:pt x="270796" y="261080"/>
                          <a:pt x="270796" y="259842"/>
                        </a:cubicBezTo>
                        <a:cubicBezTo>
                          <a:pt x="270701" y="258699"/>
                          <a:pt x="271558" y="257747"/>
                          <a:pt x="272701" y="257747"/>
                        </a:cubicBezTo>
                        <a:lnTo>
                          <a:pt x="272701" y="257747"/>
                        </a:lnTo>
                        <a:close/>
                        <a:moveTo>
                          <a:pt x="262985" y="257747"/>
                        </a:moveTo>
                        <a:lnTo>
                          <a:pt x="263081" y="257747"/>
                        </a:lnTo>
                        <a:cubicBezTo>
                          <a:pt x="264224" y="257747"/>
                          <a:pt x="265176" y="258699"/>
                          <a:pt x="265176" y="259842"/>
                        </a:cubicBezTo>
                        <a:cubicBezTo>
                          <a:pt x="265176" y="260985"/>
                          <a:pt x="264224" y="261937"/>
                          <a:pt x="263081" y="261937"/>
                        </a:cubicBezTo>
                        <a:cubicBezTo>
                          <a:pt x="261938" y="261937"/>
                          <a:pt x="260985" y="261080"/>
                          <a:pt x="260985" y="259842"/>
                        </a:cubicBezTo>
                        <a:cubicBezTo>
                          <a:pt x="260985" y="258699"/>
                          <a:pt x="261842" y="257747"/>
                          <a:pt x="262985" y="257747"/>
                        </a:cubicBezTo>
                        <a:lnTo>
                          <a:pt x="262985" y="257747"/>
                        </a:lnTo>
                        <a:close/>
                        <a:moveTo>
                          <a:pt x="253270" y="257747"/>
                        </a:moveTo>
                        <a:lnTo>
                          <a:pt x="253365" y="257747"/>
                        </a:lnTo>
                        <a:cubicBezTo>
                          <a:pt x="254508" y="257747"/>
                          <a:pt x="255461" y="258699"/>
                          <a:pt x="255461" y="259842"/>
                        </a:cubicBezTo>
                        <a:cubicBezTo>
                          <a:pt x="255461" y="260985"/>
                          <a:pt x="254508" y="261937"/>
                          <a:pt x="253365" y="261937"/>
                        </a:cubicBezTo>
                        <a:cubicBezTo>
                          <a:pt x="252222" y="261937"/>
                          <a:pt x="251174" y="261080"/>
                          <a:pt x="251174" y="259842"/>
                        </a:cubicBezTo>
                        <a:cubicBezTo>
                          <a:pt x="251269" y="258699"/>
                          <a:pt x="252127" y="257747"/>
                          <a:pt x="253270" y="257747"/>
                        </a:cubicBezTo>
                        <a:lnTo>
                          <a:pt x="253270" y="257747"/>
                        </a:lnTo>
                        <a:close/>
                        <a:moveTo>
                          <a:pt x="243554" y="257747"/>
                        </a:moveTo>
                        <a:lnTo>
                          <a:pt x="243650" y="257747"/>
                        </a:lnTo>
                        <a:cubicBezTo>
                          <a:pt x="244793" y="257747"/>
                          <a:pt x="245650" y="258699"/>
                          <a:pt x="245650" y="259842"/>
                        </a:cubicBezTo>
                        <a:cubicBezTo>
                          <a:pt x="245650" y="260985"/>
                          <a:pt x="244793" y="261937"/>
                          <a:pt x="243650" y="261937"/>
                        </a:cubicBezTo>
                        <a:lnTo>
                          <a:pt x="243554" y="261937"/>
                        </a:lnTo>
                        <a:cubicBezTo>
                          <a:pt x="242411" y="261937"/>
                          <a:pt x="241459" y="261080"/>
                          <a:pt x="241459" y="259842"/>
                        </a:cubicBezTo>
                        <a:cubicBezTo>
                          <a:pt x="241459" y="258699"/>
                          <a:pt x="242411" y="257747"/>
                          <a:pt x="243554" y="257747"/>
                        </a:cubicBezTo>
                        <a:lnTo>
                          <a:pt x="243554" y="257747"/>
                        </a:lnTo>
                        <a:close/>
                        <a:moveTo>
                          <a:pt x="233744" y="257747"/>
                        </a:moveTo>
                        <a:lnTo>
                          <a:pt x="233934" y="257747"/>
                        </a:lnTo>
                        <a:cubicBezTo>
                          <a:pt x="235077" y="257747"/>
                          <a:pt x="235934" y="258699"/>
                          <a:pt x="235934" y="259842"/>
                        </a:cubicBezTo>
                        <a:cubicBezTo>
                          <a:pt x="235934" y="260985"/>
                          <a:pt x="234982" y="261937"/>
                          <a:pt x="233934" y="261937"/>
                        </a:cubicBezTo>
                        <a:cubicBezTo>
                          <a:pt x="232791" y="261937"/>
                          <a:pt x="231743" y="261080"/>
                          <a:pt x="231743" y="259842"/>
                        </a:cubicBezTo>
                        <a:cubicBezTo>
                          <a:pt x="231839" y="258699"/>
                          <a:pt x="232696" y="257747"/>
                          <a:pt x="233744" y="257747"/>
                        </a:cubicBezTo>
                        <a:lnTo>
                          <a:pt x="233744" y="257747"/>
                        </a:lnTo>
                        <a:close/>
                        <a:moveTo>
                          <a:pt x="224028" y="257747"/>
                        </a:moveTo>
                        <a:lnTo>
                          <a:pt x="224219" y="257747"/>
                        </a:lnTo>
                        <a:cubicBezTo>
                          <a:pt x="225266" y="257747"/>
                          <a:pt x="226219" y="258699"/>
                          <a:pt x="226219" y="259842"/>
                        </a:cubicBezTo>
                        <a:cubicBezTo>
                          <a:pt x="226219" y="260985"/>
                          <a:pt x="225266" y="261937"/>
                          <a:pt x="224219" y="261937"/>
                        </a:cubicBezTo>
                        <a:cubicBezTo>
                          <a:pt x="223076" y="261937"/>
                          <a:pt x="222028" y="261080"/>
                          <a:pt x="222028" y="259842"/>
                        </a:cubicBezTo>
                        <a:cubicBezTo>
                          <a:pt x="222123" y="258699"/>
                          <a:pt x="222980" y="257747"/>
                          <a:pt x="224028" y="257747"/>
                        </a:cubicBezTo>
                        <a:lnTo>
                          <a:pt x="224028" y="257747"/>
                        </a:lnTo>
                        <a:close/>
                        <a:moveTo>
                          <a:pt x="214313" y="257747"/>
                        </a:moveTo>
                        <a:lnTo>
                          <a:pt x="214313" y="257747"/>
                        </a:lnTo>
                        <a:cubicBezTo>
                          <a:pt x="215551" y="257747"/>
                          <a:pt x="216503" y="258699"/>
                          <a:pt x="216503" y="259842"/>
                        </a:cubicBezTo>
                        <a:cubicBezTo>
                          <a:pt x="216503" y="260985"/>
                          <a:pt x="215551" y="261937"/>
                          <a:pt x="214408" y="261937"/>
                        </a:cubicBezTo>
                        <a:cubicBezTo>
                          <a:pt x="213360" y="261937"/>
                          <a:pt x="212312" y="261080"/>
                          <a:pt x="212312" y="259842"/>
                        </a:cubicBezTo>
                        <a:cubicBezTo>
                          <a:pt x="212408" y="258699"/>
                          <a:pt x="213169" y="257747"/>
                          <a:pt x="214313" y="257747"/>
                        </a:cubicBezTo>
                        <a:lnTo>
                          <a:pt x="214313" y="257747"/>
                        </a:lnTo>
                        <a:close/>
                        <a:moveTo>
                          <a:pt x="204597" y="257747"/>
                        </a:moveTo>
                        <a:lnTo>
                          <a:pt x="204692" y="257747"/>
                        </a:lnTo>
                        <a:cubicBezTo>
                          <a:pt x="205835" y="257747"/>
                          <a:pt x="206788" y="258699"/>
                          <a:pt x="206788" y="259842"/>
                        </a:cubicBezTo>
                        <a:cubicBezTo>
                          <a:pt x="206788" y="260985"/>
                          <a:pt x="205835" y="261937"/>
                          <a:pt x="204692" y="261937"/>
                        </a:cubicBezTo>
                        <a:lnTo>
                          <a:pt x="204597" y="261937"/>
                        </a:lnTo>
                        <a:cubicBezTo>
                          <a:pt x="203454" y="261937"/>
                          <a:pt x="202597" y="261080"/>
                          <a:pt x="202597" y="259842"/>
                        </a:cubicBezTo>
                        <a:cubicBezTo>
                          <a:pt x="202597" y="258699"/>
                          <a:pt x="203454" y="257747"/>
                          <a:pt x="204597" y="257747"/>
                        </a:cubicBezTo>
                        <a:lnTo>
                          <a:pt x="204597" y="257747"/>
                        </a:lnTo>
                        <a:close/>
                        <a:moveTo>
                          <a:pt x="194881" y="257747"/>
                        </a:moveTo>
                        <a:lnTo>
                          <a:pt x="195072" y="257747"/>
                        </a:lnTo>
                        <a:cubicBezTo>
                          <a:pt x="196215" y="257747"/>
                          <a:pt x="197168" y="258699"/>
                          <a:pt x="197168" y="259842"/>
                        </a:cubicBezTo>
                        <a:cubicBezTo>
                          <a:pt x="197168" y="260985"/>
                          <a:pt x="196215" y="261937"/>
                          <a:pt x="195072" y="261937"/>
                        </a:cubicBezTo>
                        <a:lnTo>
                          <a:pt x="194881" y="261937"/>
                        </a:lnTo>
                        <a:cubicBezTo>
                          <a:pt x="193834" y="261937"/>
                          <a:pt x="192881" y="261080"/>
                          <a:pt x="192881" y="259842"/>
                        </a:cubicBezTo>
                        <a:cubicBezTo>
                          <a:pt x="192786" y="258699"/>
                          <a:pt x="193739" y="257747"/>
                          <a:pt x="194881" y="257747"/>
                        </a:cubicBezTo>
                        <a:lnTo>
                          <a:pt x="194881" y="257747"/>
                        </a:lnTo>
                        <a:close/>
                        <a:moveTo>
                          <a:pt x="185166" y="257747"/>
                        </a:moveTo>
                        <a:lnTo>
                          <a:pt x="185356" y="257747"/>
                        </a:lnTo>
                        <a:cubicBezTo>
                          <a:pt x="186500" y="257747"/>
                          <a:pt x="187452" y="258699"/>
                          <a:pt x="187452" y="259842"/>
                        </a:cubicBezTo>
                        <a:cubicBezTo>
                          <a:pt x="187452" y="260985"/>
                          <a:pt x="186500" y="261937"/>
                          <a:pt x="185356" y="261937"/>
                        </a:cubicBezTo>
                        <a:cubicBezTo>
                          <a:pt x="184214" y="261937"/>
                          <a:pt x="183261" y="261080"/>
                          <a:pt x="183261" y="259842"/>
                        </a:cubicBezTo>
                        <a:cubicBezTo>
                          <a:pt x="183166" y="258699"/>
                          <a:pt x="184023" y="257747"/>
                          <a:pt x="185166" y="257747"/>
                        </a:cubicBezTo>
                        <a:lnTo>
                          <a:pt x="185166" y="257747"/>
                        </a:lnTo>
                        <a:close/>
                        <a:moveTo>
                          <a:pt x="175451" y="257747"/>
                        </a:moveTo>
                        <a:lnTo>
                          <a:pt x="175546" y="257747"/>
                        </a:lnTo>
                        <a:cubicBezTo>
                          <a:pt x="176689" y="257747"/>
                          <a:pt x="177641" y="258699"/>
                          <a:pt x="177641" y="259842"/>
                        </a:cubicBezTo>
                        <a:cubicBezTo>
                          <a:pt x="177641" y="260985"/>
                          <a:pt x="176689" y="261937"/>
                          <a:pt x="175546" y="261937"/>
                        </a:cubicBezTo>
                        <a:cubicBezTo>
                          <a:pt x="174403" y="261937"/>
                          <a:pt x="173450" y="261080"/>
                          <a:pt x="173450" y="259842"/>
                        </a:cubicBezTo>
                        <a:cubicBezTo>
                          <a:pt x="173450" y="258699"/>
                          <a:pt x="174212" y="257747"/>
                          <a:pt x="175451" y="257747"/>
                        </a:cubicBezTo>
                        <a:lnTo>
                          <a:pt x="175451" y="257747"/>
                        </a:lnTo>
                        <a:close/>
                        <a:moveTo>
                          <a:pt x="165735" y="257747"/>
                        </a:moveTo>
                        <a:lnTo>
                          <a:pt x="165830" y="257747"/>
                        </a:lnTo>
                        <a:cubicBezTo>
                          <a:pt x="166973" y="257747"/>
                          <a:pt x="167926" y="258699"/>
                          <a:pt x="167926" y="259842"/>
                        </a:cubicBezTo>
                        <a:cubicBezTo>
                          <a:pt x="167926" y="260985"/>
                          <a:pt x="166973" y="261937"/>
                          <a:pt x="165830" y="261937"/>
                        </a:cubicBezTo>
                        <a:lnTo>
                          <a:pt x="165735" y="261937"/>
                        </a:lnTo>
                        <a:cubicBezTo>
                          <a:pt x="164592" y="261937"/>
                          <a:pt x="163640" y="261080"/>
                          <a:pt x="163640" y="259842"/>
                        </a:cubicBezTo>
                        <a:cubicBezTo>
                          <a:pt x="163640" y="258699"/>
                          <a:pt x="164497" y="257747"/>
                          <a:pt x="165735" y="257747"/>
                        </a:cubicBezTo>
                        <a:lnTo>
                          <a:pt x="165735" y="257747"/>
                        </a:lnTo>
                        <a:close/>
                        <a:moveTo>
                          <a:pt x="156019" y="257747"/>
                        </a:moveTo>
                        <a:lnTo>
                          <a:pt x="156115" y="257747"/>
                        </a:lnTo>
                        <a:cubicBezTo>
                          <a:pt x="157258" y="257747"/>
                          <a:pt x="158115" y="258699"/>
                          <a:pt x="158115" y="259842"/>
                        </a:cubicBezTo>
                        <a:cubicBezTo>
                          <a:pt x="158115" y="260985"/>
                          <a:pt x="157258" y="261937"/>
                          <a:pt x="156115" y="261937"/>
                        </a:cubicBezTo>
                        <a:lnTo>
                          <a:pt x="156019" y="261937"/>
                        </a:lnTo>
                        <a:cubicBezTo>
                          <a:pt x="154877" y="261937"/>
                          <a:pt x="153924" y="261080"/>
                          <a:pt x="153924" y="259842"/>
                        </a:cubicBezTo>
                        <a:cubicBezTo>
                          <a:pt x="153924" y="258699"/>
                          <a:pt x="154781" y="257747"/>
                          <a:pt x="156019" y="257747"/>
                        </a:cubicBezTo>
                        <a:lnTo>
                          <a:pt x="156019" y="257747"/>
                        </a:lnTo>
                        <a:close/>
                        <a:moveTo>
                          <a:pt x="146209" y="257747"/>
                        </a:moveTo>
                        <a:lnTo>
                          <a:pt x="146399" y="257747"/>
                        </a:lnTo>
                        <a:cubicBezTo>
                          <a:pt x="147447" y="257747"/>
                          <a:pt x="148400" y="258699"/>
                          <a:pt x="148400" y="259842"/>
                        </a:cubicBezTo>
                        <a:cubicBezTo>
                          <a:pt x="148400" y="260985"/>
                          <a:pt x="147447" y="261937"/>
                          <a:pt x="146399" y="261937"/>
                        </a:cubicBezTo>
                        <a:cubicBezTo>
                          <a:pt x="145256" y="261937"/>
                          <a:pt x="144209" y="261080"/>
                          <a:pt x="144209" y="259842"/>
                        </a:cubicBezTo>
                        <a:cubicBezTo>
                          <a:pt x="144209" y="258699"/>
                          <a:pt x="145066" y="257747"/>
                          <a:pt x="146209" y="257747"/>
                        </a:cubicBezTo>
                        <a:lnTo>
                          <a:pt x="146209" y="257747"/>
                        </a:lnTo>
                        <a:close/>
                        <a:moveTo>
                          <a:pt x="136493" y="257747"/>
                        </a:moveTo>
                        <a:lnTo>
                          <a:pt x="136684" y="257747"/>
                        </a:lnTo>
                        <a:cubicBezTo>
                          <a:pt x="137732" y="257747"/>
                          <a:pt x="138684" y="258699"/>
                          <a:pt x="138684" y="259842"/>
                        </a:cubicBezTo>
                        <a:cubicBezTo>
                          <a:pt x="138684" y="260985"/>
                          <a:pt x="137732" y="261937"/>
                          <a:pt x="136684" y="261937"/>
                        </a:cubicBezTo>
                        <a:cubicBezTo>
                          <a:pt x="135541" y="261937"/>
                          <a:pt x="134493" y="261080"/>
                          <a:pt x="134493" y="259842"/>
                        </a:cubicBezTo>
                        <a:cubicBezTo>
                          <a:pt x="134493" y="258699"/>
                          <a:pt x="135350" y="257747"/>
                          <a:pt x="136493" y="257747"/>
                        </a:cubicBezTo>
                        <a:lnTo>
                          <a:pt x="136493" y="257747"/>
                        </a:lnTo>
                        <a:close/>
                        <a:moveTo>
                          <a:pt x="126778" y="257747"/>
                        </a:moveTo>
                        <a:lnTo>
                          <a:pt x="126873" y="257747"/>
                        </a:lnTo>
                        <a:cubicBezTo>
                          <a:pt x="128016" y="257747"/>
                          <a:pt x="128969" y="258699"/>
                          <a:pt x="128969" y="259842"/>
                        </a:cubicBezTo>
                        <a:cubicBezTo>
                          <a:pt x="128969" y="260985"/>
                          <a:pt x="128016" y="261937"/>
                          <a:pt x="126873" y="261937"/>
                        </a:cubicBezTo>
                        <a:lnTo>
                          <a:pt x="126778" y="261937"/>
                        </a:lnTo>
                        <a:cubicBezTo>
                          <a:pt x="125635" y="261937"/>
                          <a:pt x="124778" y="261080"/>
                          <a:pt x="124778" y="259842"/>
                        </a:cubicBezTo>
                        <a:cubicBezTo>
                          <a:pt x="124682" y="258699"/>
                          <a:pt x="125635" y="257747"/>
                          <a:pt x="126778" y="257747"/>
                        </a:cubicBezTo>
                        <a:lnTo>
                          <a:pt x="126778" y="257747"/>
                        </a:lnTo>
                        <a:close/>
                        <a:moveTo>
                          <a:pt x="117062" y="257747"/>
                        </a:moveTo>
                        <a:lnTo>
                          <a:pt x="117158" y="257747"/>
                        </a:lnTo>
                        <a:cubicBezTo>
                          <a:pt x="118301" y="257747"/>
                          <a:pt x="119253" y="258699"/>
                          <a:pt x="119253" y="259842"/>
                        </a:cubicBezTo>
                        <a:cubicBezTo>
                          <a:pt x="119253" y="260985"/>
                          <a:pt x="118301" y="261937"/>
                          <a:pt x="117158" y="261937"/>
                        </a:cubicBezTo>
                        <a:lnTo>
                          <a:pt x="117062" y="261937"/>
                        </a:lnTo>
                        <a:cubicBezTo>
                          <a:pt x="115919" y="261937"/>
                          <a:pt x="115062" y="261080"/>
                          <a:pt x="115062" y="259842"/>
                        </a:cubicBezTo>
                        <a:cubicBezTo>
                          <a:pt x="114967" y="258699"/>
                          <a:pt x="115919" y="257747"/>
                          <a:pt x="117062" y="257747"/>
                        </a:cubicBezTo>
                        <a:lnTo>
                          <a:pt x="117062" y="257747"/>
                        </a:lnTo>
                        <a:close/>
                        <a:moveTo>
                          <a:pt x="107347" y="257747"/>
                        </a:moveTo>
                        <a:lnTo>
                          <a:pt x="107442" y="257747"/>
                        </a:lnTo>
                        <a:cubicBezTo>
                          <a:pt x="108585" y="257747"/>
                          <a:pt x="109538" y="258699"/>
                          <a:pt x="109538" y="259842"/>
                        </a:cubicBezTo>
                        <a:cubicBezTo>
                          <a:pt x="109538" y="260985"/>
                          <a:pt x="108585" y="261937"/>
                          <a:pt x="107442" y="261937"/>
                        </a:cubicBezTo>
                        <a:cubicBezTo>
                          <a:pt x="106299" y="261937"/>
                          <a:pt x="105347" y="261080"/>
                          <a:pt x="105347" y="259842"/>
                        </a:cubicBezTo>
                        <a:cubicBezTo>
                          <a:pt x="105347" y="258699"/>
                          <a:pt x="106204" y="257747"/>
                          <a:pt x="107347" y="257747"/>
                        </a:cubicBezTo>
                        <a:lnTo>
                          <a:pt x="107347" y="257747"/>
                        </a:lnTo>
                        <a:close/>
                        <a:moveTo>
                          <a:pt x="97536" y="257747"/>
                        </a:moveTo>
                        <a:lnTo>
                          <a:pt x="97727" y="257747"/>
                        </a:lnTo>
                        <a:cubicBezTo>
                          <a:pt x="98870" y="257747"/>
                          <a:pt x="99822" y="258699"/>
                          <a:pt x="99822" y="259842"/>
                        </a:cubicBezTo>
                        <a:cubicBezTo>
                          <a:pt x="99822" y="260985"/>
                          <a:pt x="98870" y="261937"/>
                          <a:pt x="97727" y="261937"/>
                        </a:cubicBezTo>
                        <a:cubicBezTo>
                          <a:pt x="96584" y="261937"/>
                          <a:pt x="95631" y="261080"/>
                          <a:pt x="95631" y="259842"/>
                        </a:cubicBezTo>
                        <a:cubicBezTo>
                          <a:pt x="95631" y="258699"/>
                          <a:pt x="96488" y="257747"/>
                          <a:pt x="97536" y="257747"/>
                        </a:cubicBezTo>
                        <a:lnTo>
                          <a:pt x="97536" y="257747"/>
                        </a:lnTo>
                        <a:close/>
                        <a:moveTo>
                          <a:pt x="87821" y="257747"/>
                        </a:moveTo>
                        <a:lnTo>
                          <a:pt x="87916" y="257747"/>
                        </a:lnTo>
                        <a:cubicBezTo>
                          <a:pt x="89059" y="257747"/>
                          <a:pt x="90011" y="258699"/>
                          <a:pt x="90011" y="259842"/>
                        </a:cubicBezTo>
                        <a:cubicBezTo>
                          <a:pt x="90011" y="260985"/>
                          <a:pt x="89059" y="261937"/>
                          <a:pt x="87916" y="261937"/>
                        </a:cubicBezTo>
                        <a:lnTo>
                          <a:pt x="87821" y="261937"/>
                        </a:lnTo>
                        <a:cubicBezTo>
                          <a:pt x="86678" y="261937"/>
                          <a:pt x="85725" y="261080"/>
                          <a:pt x="85725" y="259842"/>
                        </a:cubicBezTo>
                        <a:cubicBezTo>
                          <a:pt x="85820" y="258699"/>
                          <a:pt x="86678" y="257747"/>
                          <a:pt x="87821" y="257747"/>
                        </a:cubicBezTo>
                        <a:lnTo>
                          <a:pt x="87821" y="257747"/>
                        </a:lnTo>
                        <a:close/>
                        <a:moveTo>
                          <a:pt x="78105" y="257747"/>
                        </a:moveTo>
                        <a:lnTo>
                          <a:pt x="78200" y="257747"/>
                        </a:lnTo>
                        <a:cubicBezTo>
                          <a:pt x="79343" y="257747"/>
                          <a:pt x="80201" y="258699"/>
                          <a:pt x="80201" y="259842"/>
                        </a:cubicBezTo>
                        <a:cubicBezTo>
                          <a:pt x="80201" y="260985"/>
                          <a:pt x="79343" y="261937"/>
                          <a:pt x="78200" y="261937"/>
                        </a:cubicBezTo>
                        <a:lnTo>
                          <a:pt x="78105" y="261937"/>
                        </a:lnTo>
                        <a:cubicBezTo>
                          <a:pt x="76962" y="261937"/>
                          <a:pt x="76010" y="261080"/>
                          <a:pt x="76010" y="259842"/>
                        </a:cubicBezTo>
                        <a:cubicBezTo>
                          <a:pt x="76105" y="258699"/>
                          <a:pt x="76962" y="257747"/>
                          <a:pt x="78105" y="257747"/>
                        </a:cubicBezTo>
                        <a:lnTo>
                          <a:pt x="78105" y="257747"/>
                        </a:lnTo>
                        <a:close/>
                        <a:moveTo>
                          <a:pt x="68390" y="257747"/>
                        </a:moveTo>
                        <a:lnTo>
                          <a:pt x="68580" y="257747"/>
                        </a:lnTo>
                        <a:cubicBezTo>
                          <a:pt x="69723" y="257747"/>
                          <a:pt x="70580" y="258699"/>
                          <a:pt x="70580" y="259842"/>
                        </a:cubicBezTo>
                        <a:cubicBezTo>
                          <a:pt x="70580" y="260985"/>
                          <a:pt x="69723" y="261937"/>
                          <a:pt x="68580" y="261937"/>
                        </a:cubicBezTo>
                        <a:cubicBezTo>
                          <a:pt x="67437" y="261937"/>
                          <a:pt x="66389" y="261080"/>
                          <a:pt x="66389" y="259842"/>
                        </a:cubicBezTo>
                        <a:cubicBezTo>
                          <a:pt x="66389" y="258699"/>
                          <a:pt x="67247" y="257747"/>
                          <a:pt x="68390" y="257747"/>
                        </a:cubicBezTo>
                        <a:lnTo>
                          <a:pt x="68390" y="257747"/>
                        </a:lnTo>
                        <a:close/>
                        <a:moveTo>
                          <a:pt x="58674" y="257747"/>
                        </a:moveTo>
                        <a:lnTo>
                          <a:pt x="58865" y="257747"/>
                        </a:lnTo>
                        <a:cubicBezTo>
                          <a:pt x="59912" y="257747"/>
                          <a:pt x="60865" y="258699"/>
                          <a:pt x="60865" y="259842"/>
                        </a:cubicBezTo>
                        <a:cubicBezTo>
                          <a:pt x="60865" y="260985"/>
                          <a:pt x="59912" y="261937"/>
                          <a:pt x="58865" y="261937"/>
                        </a:cubicBezTo>
                        <a:cubicBezTo>
                          <a:pt x="57722" y="261937"/>
                          <a:pt x="56674" y="261080"/>
                          <a:pt x="56674" y="259842"/>
                        </a:cubicBezTo>
                        <a:cubicBezTo>
                          <a:pt x="56674" y="258699"/>
                          <a:pt x="57531" y="257747"/>
                          <a:pt x="58674" y="257747"/>
                        </a:cubicBezTo>
                        <a:lnTo>
                          <a:pt x="58674" y="257747"/>
                        </a:lnTo>
                        <a:close/>
                        <a:moveTo>
                          <a:pt x="48959" y="257747"/>
                        </a:moveTo>
                        <a:lnTo>
                          <a:pt x="49054" y="257747"/>
                        </a:lnTo>
                        <a:cubicBezTo>
                          <a:pt x="50197" y="257747"/>
                          <a:pt x="51149" y="258699"/>
                          <a:pt x="51149" y="259842"/>
                        </a:cubicBezTo>
                        <a:cubicBezTo>
                          <a:pt x="51149" y="260985"/>
                          <a:pt x="50197" y="261937"/>
                          <a:pt x="49054" y="261937"/>
                        </a:cubicBezTo>
                        <a:cubicBezTo>
                          <a:pt x="47911" y="261937"/>
                          <a:pt x="46958" y="261080"/>
                          <a:pt x="46958" y="259842"/>
                        </a:cubicBezTo>
                        <a:cubicBezTo>
                          <a:pt x="46958" y="258699"/>
                          <a:pt x="47816" y="257747"/>
                          <a:pt x="48959" y="257747"/>
                        </a:cubicBezTo>
                        <a:lnTo>
                          <a:pt x="48959" y="257747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600" dirty="0">
                      <a:latin typeface="Lora" pitchFamily="2" charset="0"/>
                    </a:endParaRPr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322DDC6C-550D-9745-857C-D7FD63AAD354}"/>
                      </a:ext>
                    </a:extLst>
                  </p:cNvPr>
                  <p:cNvSpPr/>
                  <p:nvPr/>
                </p:nvSpPr>
                <p:spPr>
                  <a:xfrm>
                    <a:off x="5593936" y="3310318"/>
                    <a:ext cx="9144" cy="18383"/>
                  </a:xfrm>
                  <a:custGeom>
                    <a:avLst/>
                    <a:gdLst>
                      <a:gd name="connsiteX0" fmla="*/ 0 w 9144"/>
                      <a:gd name="connsiteY0" fmla="*/ 0 h 18383"/>
                      <a:gd name="connsiteX1" fmla="*/ 9144 w 9144"/>
                      <a:gd name="connsiteY1" fmla="*/ 9239 h 18383"/>
                      <a:gd name="connsiteX2" fmla="*/ 0 w 9144"/>
                      <a:gd name="connsiteY2" fmla="*/ 18383 h 18383"/>
                      <a:gd name="connsiteX3" fmla="*/ 0 w 9144"/>
                      <a:gd name="connsiteY3" fmla="*/ 0 h 18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44" h="18383">
                        <a:moveTo>
                          <a:pt x="0" y="0"/>
                        </a:moveTo>
                        <a:lnTo>
                          <a:pt x="9144" y="9239"/>
                        </a:lnTo>
                        <a:lnTo>
                          <a:pt x="0" y="183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600"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87" name="Graphic 1">
                  <a:extLst>
                    <a:ext uri="{FF2B5EF4-FFF2-40B4-BE49-F238E27FC236}">
                      <a16:creationId xmlns:a16="http://schemas.microsoft.com/office/drawing/2014/main" id="{61D51D93-8BE4-1F51-1FBF-90929DE7938D}"/>
                    </a:ext>
                  </a:extLst>
                </p:cNvPr>
                <p:cNvGrpSpPr/>
                <p:nvPr/>
              </p:nvGrpSpPr>
              <p:grpSpPr>
                <a:xfrm>
                  <a:off x="8617069" y="2372451"/>
                  <a:ext cx="2851580" cy="2558915"/>
                  <a:chOff x="6345745" y="3317367"/>
                  <a:chExt cx="299751" cy="268986"/>
                </a:xfrm>
                <a:solidFill>
                  <a:srgbClr val="7F7F7F"/>
                </a:solidFill>
              </p:grpSpPr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C7CB7A8A-F592-F5C8-FB33-05EF69EB2B95}"/>
                      </a:ext>
                    </a:extLst>
                  </p:cNvPr>
                  <p:cNvSpPr/>
                  <p:nvPr/>
                </p:nvSpPr>
                <p:spPr>
                  <a:xfrm>
                    <a:off x="6345745" y="3567969"/>
                    <a:ext cx="9239" cy="18383"/>
                  </a:xfrm>
                  <a:custGeom>
                    <a:avLst/>
                    <a:gdLst>
                      <a:gd name="connsiteX0" fmla="*/ 9239 w 9239"/>
                      <a:gd name="connsiteY0" fmla="*/ 0 h 18383"/>
                      <a:gd name="connsiteX1" fmla="*/ 0 w 9239"/>
                      <a:gd name="connsiteY1" fmla="*/ 9144 h 18383"/>
                      <a:gd name="connsiteX2" fmla="*/ 9239 w 9239"/>
                      <a:gd name="connsiteY2" fmla="*/ 18383 h 18383"/>
                      <a:gd name="connsiteX3" fmla="*/ 9239 w 9239"/>
                      <a:gd name="connsiteY3" fmla="*/ 0 h 18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9" h="18383">
                        <a:moveTo>
                          <a:pt x="9239" y="0"/>
                        </a:moveTo>
                        <a:lnTo>
                          <a:pt x="0" y="9144"/>
                        </a:lnTo>
                        <a:lnTo>
                          <a:pt x="9239" y="18383"/>
                        </a:lnTo>
                        <a:lnTo>
                          <a:pt x="9239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600">
                      <a:latin typeface="Lora" pitchFamily="2" charset="0"/>
                    </a:endParaRPr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DD8045CD-96B3-FC60-40DB-22E8C3C5CAD9}"/>
                      </a:ext>
                    </a:extLst>
                  </p:cNvPr>
                  <p:cNvSpPr/>
                  <p:nvPr/>
                </p:nvSpPr>
                <p:spPr>
                  <a:xfrm>
                    <a:off x="6360794" y="3317367"/>
                    <a:ext cx="284702" cy="261937"/>
                  </a:xfrm>
                  <a:custGeom>
                    <a:avLst/>
                    <a:gdLst>
                      <a:gd name="connsiteX0" fmla="*/ 282607 w 284702"/>
                      <a:gd name="connsiteY0" fmla="*/ 118396 h 261937"/>
                      <a:gd name="connsiteX1" fmla="*/ 284702 w 284702"/>
                      <a:gd name="connsiteY1" fmla="*/ 116300 h 261937"/>
                      <a:gd name="connsiteX2" fmla="*/ 284702 w 284702"/>
                      <a:gd name="connsiteY2" fmla="*/ 116205 h 261937"/>
                      <a:gd name="connsiteX3" fmla="*/ 280511 w 284702"/>
                      <a:gd name="connsiteY3" fmla="*/ 116205 h 261937"/>
                      <a:gd name="connsiteX4" fmla="*/ 280511 w 284702"/>
                      <a:gd name="connsiteY4" fmla="*/ 116300 h 261937"/>
                      <a:gd name="connsiteX5" fmla="*/ 282607 w 284702"/>
                      <a:gd name="connsiteY5" fmla="*/ 118396 h 261937"/>
                      <a:gd name="connsiteX6" fmla="*/ 282607 w 284702"/>
                      <a:gd name="connsiteY6" fmla="*/ 118396 h 261937"/>
                      <a:gd name="connsiteX7" fmla="*/ 245364 w 284702"/>
                      <a:gd name="connsiteY7" fmla="*/ 4191 h 261937"/>
                      <a:gd name="connsiteX8" fmla="*/ 245554 w 284702"/>
                      <a:gd name="connsiteY8" fmla="*/ 4191 h 261937"/>
                      <a:gd name="connsiteX9" fmla="*/ 247650 w 284702"/>
                      <a:gd name="connsiteY9" fmla="*/ 2095 h 261937"/>
                      <a:gd name="connsiteX10" fmla="*/ 245554 w 284702"/>
                      <a:gd name="connsiteY10" fmla="*/ 0 h 261937"/>
                      <a:gd name="connsiteX11" fmla="*/ 245364 w 284702"/>
                      <a:gd name="connsiteY11" fmla="*/ 0 h 261937"/>
                      <a:gd name="connsiteX12" fmla="*/ 243364 w 284702"/>
                      <a:gd name="connsiteY12" fmla="*/ 2095 h 261937"/>
                      <a:gd name="connsiteX13" fmla="*/ 245364 w 284702"/>
                      <a:gd name="connsiteY13" fmla="*/ 4191 h 261937"/>
                      <a:gd name="connsiteX14" fmla="*/ 245364 w 284702"/>
                      <a:gd name="connsiteY14" fmla="*/ 4191 h 261937"/>
                      <a:gd name="connsiteX15" fmla="*/ 235648 w 284702"/>
                      <a:gd name="connsiteY15" fmla="*/ 4191 h 261937"/>
                      <a:gd name="connsiteX16" fmla="*/ 235839 w 284702"/>
                      <a:gd name="connsiteY16" fmla="*/ 4191 h 261937"/>
                      <a:gd name="connsiteX17" fmla="*/ 237934 w 284702"/>
                      <a:gd name="connsiteY17" fmla="*/ 2095 h 261937"/>
                      <a:gd name="connsiteX18" fmla="*/ 235839 w 284702"/>
                      <a:gd name="connsiteY18" fmla="*/ 0 h 261937"/>
                      <a:gd name="connsiteX19" fmla="*/ 235648 w 284702"/>
                      <a:gd name="connsiteY19" fmla="*/ 0 h 261937"/>
                      <a:gd name="connsiteX20" fmla="*/ 233553 w 284702"/>
                      <a:gd name="connsiteY20" fmla="*/ 2095 h 261937"/>
                      <a:gd name="connsiteX21" fmla="*/ 235648 w 284702"/>
                      <a:gd name="connsiteY21" fmla="*/ 4191 h 261937"/>
                      <a:gd name="connsiteX22" fmla="*/ 235648 w 284702"/>
                      <a:gd name="connsiteY22" fmla="*/ 4191 h 261937"/>
                      <a:gd name="connsiteX23" fmla="*/ 255270 w 284702"/>
                      <a:gd name="connsiteY23" fmla="*/ 5048 h 261937"/>
                      <a:gd name="connsiteX24" fmla="*/ 257270 w 284702"/>
                      <a:gd name="connsiteY24" fmla="*/ 3429 h 261937"/>
                      <a:gd name="connsiteX25" fmla="*/ 255651 w 284702"/>
                      <a:gd name="connsiteY25" fmla="*/ 952 h 261937"/>
                      <a:gd name="connsiteX26" fmla="*/ 253174 w 284702"/>
                      <a:gd name="connsiteY26" fmla="*/ 2476 h 261937"/>
                      <a:gd name="connsiteX27" fmla="*/ 254603 w 284702"/>
                      <a:gd name="connsiteY27" fmla="*/ 4858 h 261937"/>
                      <a:gd name="connsiteX28" fmla="*/ 254794 w 284702"/>
                      <a:gd name="connsiteY28" fmla="*/ 4858 h 261937"/>
                      <a:gd name="connsiteX29" fmla="*/ 255270 w 284702"/>
                      <a:gd name="connsiteY29" fmla="*/ 5048 h 261937"/>
                      <a:gd name="connsiteX30" fmla="*/ 255270 w 284702"/>
                      <a:gd name="connsiteY30" fmla="*/ 5048 h 261937"/>
                      <a:gd name="connsiteX31" fmla="*/ 264319 w 284702"/>
                      <a:gd name="connsiteY31" fmla="*/ 8477 h 261937"/>
                      <a:gd name="connsiteX32" fmla="*/ 266128 w 284702"/>
                      <a:gd name="connsiteY32" fmla="*/ 7429 h 261937"/>
                      <a:gd name="connsiteX33" fmla="*/ 265271 w 284702"/>
                      <a:gd name="connsiteY33" fmla="*/ 4572 h 261937"/>
                      <a:gd name="connsiteX34" fmla="*/ 262509 w 284702"/>
                      <a:gd name="connsiteY34" fmla="*/ 5334 h 261937"/>
                      <a:gd name="connsiteX35" fmla="*/ 263271 w 284702"/>
                      <a:gd name="connsiteY35" fmla="*/ 8096 h 261937"/>
                      <a:gd name="connsiteX36" fmla="*/ 263366 w 284702"/>
                      <a:gd name="connsiteY36" fmla="*/ 8191 h 261937"/>
                      <a:gd name="connsiteX37" fmla="*/ 264319 w 284702"/>
                      <a:gd name="connsiteY37" fmla="*/ 8477 h 261937"/>
                      <a:gd name="connsiteX38" fmla="*/ 264319 w 284702"/>
                      <a:gd name="connsiteY38" fmla="*/ 8477 h 261937"/>
                      <a:gd name="connsiteX39" fmla="*/ 272129 w 284702"/>
                      <a:gd name="connsiteY39" fmla="*/ 14288 h 261937"/>
                      <a:gd name="connsiteX40" fmla="*/ 273653 w 284702"/>
                      <a:gd name="connsiteY40" fmla="*/ 13621 h 261937"/>
                      <a:gd name="connsiteX41" fmla="*/ 273558 w 284702"/>
                      <a:gd name="connsiteY41" fmla="*/ 10668 h 261937"/>
                      <a:gd name="connsiteX42" fmla="*/ 270605 w 284702"/>
                      <a:gd name="connsiteY42" fmla="*/ 10668 h 261937"/>
                      <a:gd name="connsiteX43" fmla="*/ 270605 w 284702"/>
                      <a:gd name="connsiteY43" fmla="*/ 13525 h 261937"/>
                      <a:gd name="connsiteX44" fmla="*/ 270700 w 284702"/>
                      <a:gd name="connsiteY44" fmla="*/ 13621 h 261937"/>
                      <a:gd name="connsiteX45" fmla="*/ 272129 w 284702"/>
                      <a:gd name="connsiteY45" fmla="*/ 14288 h 261937"/>
                      <a:gd name="connsiteX46" fmla="*/ 272129 w 284702"/>
                      <a:gd name="connsiteY46" fmla="*/ 14288 h 261937"/>
                      <a:gd name="connsiteX47" fmla="*/ 278035 w 284702"/>
                      <a:gd name="connsiteY47" fmla="*/ 21907 h 261937"/>
                      <a:gd name="connsiteX48" fmla="*/ 279082 w 284702"/>
                      <a:gd name="connsiteY48" fmla="*/ 21622 h 261937"/>
                      <a:gd name="connsiteX49" fmla="*/ 279749 w 284702"/>
                      <a:gd name="connsiteY49" fmla="*/ 18860 h 261937"/>
                      <a:gd name="connsiteX50" fmla="*/ 276987 w 284702"/>
                      <a:gd name="connsiteY50" fmla="*/ 18002 h 261937"/>
                      <a:gd name="connsiteX51" fmla="*/ 276225 w 284702"/>
                      <a:gd name="connsiteY51" fmla="*/ 20764 h 261937"/>
                      <a:gd name="connsiteX52" fmla="*/ 276225 w 284702"/>
                      <a:gd name="connsiteY52" fmla="*/ 20860 h 261937"/>
                      <a:gd name="connsiteX53" fmla="*/ 278035 w 284702"/>
                      <a:gd name="connsiteY53" fmla="*/ 21907 h 261937"/>
                      <a:gd name="connsiteX54" fmla="*/ 278035 w 284702"/>
                      <a:gd name="connsiteY54" fmla="*/ 21907 h 261937"/>
                      <a:gd name="connsiteX55" fmla="*/ 281559 w 284702"/>
                      <a:gd name="connsiteY55" fmla="*/ 30956 h 261937"/>
                      <a:gd name="connsiteX56" fmla="*/ 282035 w 284702"/>
                      <a:gd name="connsiteY56" fmla="*/ 30956 h 261937"/>
                      <a:gd name="connsiteX57" fmla="*/ 283559 w 284702"/>
                      <a:gd name="connsiteY57" fmla="*/ 28480 h 261937"/>
                      <a:gd name="connsiteX58" fmla="*/ 283559 w 284702"/>
                      <a:gd name="connsiteY58" fmla="*/ 28385 h 261937"/>
                      <a:gd name="connsiteX59" fmla="*/ 281083 w 284702"/>
                      <a:gd name="connsiteY59" fmla="*/ 26861 h 261937"/>
                      <a:gd name="connsiteX60" fmla="*/ 279559 w 284702"/>
                      <a:gd name="connsiteY60" fmla="*/ 29337 h 261937"/>
                      <a:gd name="connsiteX61" fmla="*/ 281559 w 284702"/>
                      <a:gd name="connsiteY61" fmla="*/ 28861 h 261937"/>
                      <a:gd name="connsiteX62" fmla="*/ 279654 w 284702"/>
                      <a:gd name="connsiteY62" fmla="*/ 29432 h 261937"/>
                      <a:gd name="connsiteX63" fmla="*/ 281559 w 284702"/>
                      <a:gd name="connsiteY63" fmla="*/ 30956 h 261937"/>
                      <a:gd name="connsiteX64" fmla="*/ 281559 w 284702"/>
                      <a:gd name="connsiteY64" fmla="*/ 30956 h 261937"/>
                      <a:gd name="connsiteX65" fmla="*/ 282607 w 284702"/>
                      <a:gd name="connsiteY65" fmla="*/ 40576 h 261937"/>
                      <a:gd name="connsiteX66" fmla="*/ 284702 w 284702"/>
                      <a:gd name="connsiteY66" fmla="*/ 38481 h 261937"/>
                      <a:gd name="connsiteX67" fmla="*/ 284702 w 284702"/>
                      <a:gd name="connsiteY67" fmla="*/ 38386 h 261937"/>
                      <a:gd name="connsiteX68" fmla="*/ 282607 w 284702"/>
                      <a:gd name="connsiteY68" fmla="*/ 36290 h 261937"/>
                      <a:gd name="connsiteX69" fmla="*/ 280511 w 284702"/>
                      <a:gd name="connsiteY69" fmla="*/ 38386 h 261937"/>
                      <a:gd name="connsiteX70" fmla="*/ 280511 w 284702"/>
                      <a:gd name="connsiteY70" fmla="*/ 38481 h 261937"/>
                      <a:gd name="connsiteX71" fmla="*/ 282607 w 284702"/>
                      <a:gd name="connsiteY71" fmla="*/ 40576 h 261937"/>
                      <a:gd name="connsiteX72" fmla="*/ 282607 w 284702"/>
                      <a:gd name="connsiteY72" fmla="*/ 40576 h 261937"/>
                      <a:gd name="connsiteX73" fmla="*/ 282607 w 284702"/>
                      <a:gd name="connsiteY73" fmla="*/ 50387 h 261937"/>
                      <a:gd name="connsiteX74" fmla="*/ 284702 w 284702"/>
                      <a:gd name="connsiteY74" fmla="*/ 48292 h 261937"/>
                      <a:gd name="connsiteX75" fmla="*/ 284702 w 284702"/>
                      <a:gd name="connsiteY75" fmla="*/ 48101 h 261937"/>
                      <a:gd name="connsiteX76" fmla="*/ 282607 w 284702"/>
                      <a:gd name="connsiteY76" fmla="*/ 46006 h 261937"/>
                      <a:gd name="connsiteX77" fmla="*/ 280511 w 284702"/>
                      <a:gd name="connsiteY77" fmla="*/ 48101 h 261937"/>
                      <a:gd name="connsiteX78" fmla="*/ 280511 w 284702"/>
                      <a:gd name="connsiteY78" fmla="*/ 48292 h 261937"/>
                      <a:gd name="connsiteX79" fmla="*/ 282607 w 284702"/>
                      <a:gd name="connsiteY79" fmla="*/ 50387 h 261937"/>
                      <a:gd name="connsiteX80" fmla="*/ 282607 w 284702"/>
                      <a:gd name="connsiteY80" fmla="*/ 50387 h 261937"/>
                      <a:gd name="connsiteX81" fmla="*/ 282607 w 284702"/>
                      <a:gd name="connsiteY81" fmla="*/ 60103 h 261937"/>
                      <a:gd name="connsiteX82" fmla="*/ 284702 w 284702"/>
                      <a:gd name="connsiteY82" fmla="*/ 58007 h 261937"/>
                      <a:gd name="connsiteX83" fmla="*/ 284702 w 284702"/>
                      <a:gd name="connsiteY83" fmla="*/ 57817 h 261937"/>
                      <a:gd name="connsiteX84" fmla="*/ 282607 w 284702"/>
                      <a:gd name="connsiteY84" fmla="*/ 55817 h 261937"/>
                      <a:gd name="connsiteX85" fmla="*/ 280511 w 284702"/>
                      <a:gd name="connsiteY85" fmla="*/ 57817 h 261937"/>
                      <a:gd name="connsiteX86" fmla="*/ 280511 w 284702"/>
                      <a:gd name="connsiteY86" fmla="*/ 58007 h 261937"/>
                      <a:gd name="connsiteX87" fmla="*/ 282607 w 284702"/>
                      <a:gd name="connsiteY87" fmla="*/ 60103 h 261937"/>
                      <a:gd name="connsiteX88" fmla="*/ 282607 w 284702"/>
                      <a:gd name="connsiteY88" fmla="*/ 60103 h 261937"/>
                      <a:gd name="connsiteX89" fmla="*/ 282607 w 284702"/>
                      <a:gd name="connsiteY89" fmla="*/ 69818 h 261937"/>
                      <a:gd name="connsiteX90" fmla="*/ 284702 w 284702"/>
                      <a:gd name="connsiteY90" fmla="*/ 67723 h 261937"/>
                      <a:gd name="connsiteX91" fmla="*/ 284702 w 284702"/>
                      <a:gd name="connsiteY91" fmla="*/ 67628 h 261937"/>
                      <a:gd name="connsiteX92" fmla="*/ 282607 w 284702"/>
                      <a:gd name="connsiteY92" fmla="*/ 65627 h 261937"/>
                      <a:gd name="connsiteX93" fmla="*/ 280511 w 284702"/>
                      <a:gd name="connsiteY93" fmla="*/ 67628 h 261937"/>
                      <a:gd name="connsiteX94" fmla="*/ 280511 w 284702"/>
                      <a:gd name="connsiteY94" fmla="*/ 67723 h 261937"/>
                      <a:gd name="connsiteX95" fmla="*/ 282607 w 284702"/>
                      <a:gd name="connsiteY95" fmla="*/ 69818 h 261937"/>
                      <a:gd name="connsiteX96" fmla="*/ 282607 w 284702"/>
                      <a:gd name="connsiteY96" fmla="*/ 69818 h 261937"/>
                      <a:gd name="connsiteX97" fmla="*/ 282607 w 284702"/>
                      <a:gd name="connsiteY97" fmla="*/ 79534 h 261937"/>
                      <a:gd name="connsiteX98" fmla="*/ 284702 w 284702"/>
                      <a:gd name="connsiteY98" fmla="*/ 77438 h 261937"/>
                      <a:gd name="connsiteX99" fmla="*/ 282607 w 284702"/>
                      <a:gd name="connsiteY99" fmla="*/ 75343 h 261937"/>
                      <a:gd name="connsiteX100" fmla="*/ 280511 w 284702"/>
                      <a:gd name="connsiteY100" fmla="*/ 77343 h 261937"/>
                      <a:gd name="connsiteX101" fmla="*/ 280511 w 284702"/>
                      <a:gd name="connsiteY101" fmla="*/ 77438 h 261937"/>
                      <a:gd name="connsiteX102" fmla="*/ 282607 w 284702"/>
                      <a:gd name="connsiteY102" fmla="*/ 79534 h 261937"/>
                      <a:gd name="connsiteX103" fmla="*/ 282607 w 284702"/>
                      <a:gd name="connsiteY103" fmla="*/ 79534 h 261937"/>
                      <a:gd name="connsiteX104" fmla="*/ 282607 w 284702"/>
                      <a:gd name="connsiteY104" fmla="*/ 89249 h 261937"/>
                      <a:gd name="connsiteX105" fmla="*/ 284702 w 284702"/>
                      <a:gd name="connsiteY105" fmla="*/ 87154 h 261937"/>
                      <a:gd name="connsiteX106" fmla="*/ 282607 w 284702"/>
                      <a:gd name="connsiteY106" fmla="*/ 85058 h 261937"/>
                      <a:gd name="connsiteX107" fmla="*/ 280511 w 284702"/>
                      <a:gd name="connsiteY107" fmla="*/ 87059 h 261937"/>
                      <a:gd name="connsiteX108" fmla="*/ 280511 w 284702"/>
                      <a:gd name="connsiteY108" fmla="*/ 87154 h 261937"/>
                      <a:gd name="connsiteX109" fmla="*/ 282607 w 284702"/>
                      <a:gd name="connsiteY109" fmla="*/ 89249 h 261937"/>
                      <a:gd name="connsiteX110" fmla="*/ 282607 w 284702"/>
                      <a:gd name="connsiteY110" fmla="*/ 89249 h 261937"/>
                      <a:gd name="connsiteX111" fmla="*/ 282607 w 284702"/>
                      <a:gd name="connsiteY111" fmla="*/ 98965 h 261937"/>
                      <a:gd name="connsiteX112" fmla="*/ 284702 w 284702"/>
                      <a:gd name="connsiteY112" fmla="*/ 96964 h 261937"/>
                      <a:gd name="connsiteX113" fmla="*/ 282607 w 284702"/>
                      <a:gd name="connsiteY113" fmla="*/ 94774 h 261937"/>
                      <a:gd name="connsiteX114" fmla="*/ 280511 w 284702"/>
                      <a:gd name="connsiteY114" fmla="*/ 96774 h 261937"/>
                      <a:gd name="connsiteX115" fmla="*/ 280511 w 284702"/>
                      <a:gd name="connsiteY115" fmla="*/ 96964 h 261937"/>
                      <a:gd name="connsiteX116" fmla="*/ 282607 w 284702"/>
                      <a:gd name="connsiteY116" fmla="*/ 98965 h 261937"/>
                      <a:gd name="connsiteX117" fmla="*/ 282607 w 284702"/>
                      <a:gd name="connsiteY117" fmla="*/ 98965 h 261937"/>
                      <a:gd name="connsiteX118" fmla="*/ 282607 w 284702"/>
                      <a:gd name="connsiteY118" fmla="*/ 108680 h 261937"/>
                      <a:gd name="connsiteX119" fmla="*/ 284702 w 284702"/>
                      <a:gd name="connsiteY119" fmla="*/ 106680 h 261937"/>
                      <a:gd name="connsiteX120" fmla="*/ 284702 w 284702"/>
                      <a:gd name="connsiteY120" fmla="*/ 106585 h 261937"/>
                      <a:gd name="connsiteX121" fmla="*/ 282607 w 284702"/>
                      <a:gd name="connsiteY121" fmla="*/ 104489 h 261937"/>
                      <a:gd name="connsiteX122" fmla="*/ 280511 w 284702"/>
                      <a:gd name="connsiteY122" fmla="*/ 106585 h 261937"/>
                      <a:gd name="connsiteX123" fmla="*/ 280511 w 284702"/>
                      <a:gd name="connsiteY123" fmla="*/ 106680 h 261937"/>
                      <a:gd name="connsiteX124" fmla="*/ 282607 w 284702"/>
                      <a:gd name="connsiteY124" fmla="*/ 108680 h 261937"/>
                      <a:gd name="connsiteX125" fmla="*/ 282607 w 284702"/>
                      <a:gd name="connsiteY125" fmla="*/ 108680 h 261937"/>
                      <a:gd name="connsiteX126" fmla="*/ 282607 w 284702"/>
                      <a:gd name="connsiteY126" fmla="*/ 128111 h 261937"/>
                      <a:gd name="connsiteX127" fmla="*/ 284702 w 284702"/>
                      <a:gd name="connsiteY127" fmla="*/ 126016 h 261937"/>
                      <a:gd name="connsiteX128" fmla="*/ 284702 w 284702"/>
                      <a:gd name="connsiteY128" fmla="*/ 125921 h 261937"/>
                      <a:gd name="connsiteX129" fmla="*/ 282607 w 284702"/>
                      <a:gd name="connsiteY129" fmla="*/ 123825 h 261937"/>
                      <a:gd name="connsiteX130" fmla="*/ 280511 w 284702"/>
                      <a:gd name="connsiteY130" fmla="*/ 125921 h 261937"/>
                      <a:gd name="connsiteX131" fmla="*/ 280511 w 284702"/>
                      <a:gd name="connsiteY131" fmla="*/ 126111 h 261937"/>
                      <a:gd name="connsiteX132" fmla="*/ 282607 w 284702"/>
                      <a:gd name="connsiteY132" fmla="*/ 128111 h 261937"/>
                      <a:gd name="connsiteX133" fmla="*/ 282607 w 284702"/>
                      <a:gd name="connsiteY133" fmla="*/ 128111 h 261937"/>
                      <a:gd name="connsiteX134" fmla="*/ 282607 w 284702"/>
                      <a:gd name="connsiteY134" fmla="*/ 137827 h 261937"/>
                      <a:gd name="connsiteX135" fmla="*/ 284702 w 284702"/>
                      <a:gd name="connsiteY135" fmla="*/ 135731 h 261937"/>
                      <a:gd name="connsiteX136" fmla="*/ 284702 w 284702"/>
                      <a:gd name="connsiteY136" fmla="*/ 135636 h 261937"/>
                      <a:gd name="connsiteX137" fmla="*/ 282607 w 284702"/>
                      <a:gd name="connsiteY137" fmla="*/ 133540 h 261937"/>
                      <a:gd name="connsiteX138" fmla="*/ 280511 w 284702"/>
                      <a:gd name="connsiteY138" fmla="*/ 135636 h 261937"/>
                      <a:gd name="connsiteX139" fmla="*/ 280511 w 284702"/>
                      <a:gd name="connsiteY139" fmla="*/ 135731 h 261937"/>
                      <a:gd name="connsiteX140" fmla="*/ 282607 w 284702"/>
                      <a:gd name="connsiteY140" fmla="*/ 137827 h 261937"/>
                      <a:gd name="connsiteX141" fmla="*/ 282607 w 284702"/>
                      <a:gd name="connsiteY141" fmla="*/ 137827 h 261937"/>
                      <a:gd name="connsiteX142" fmla="*/ 282607 w 284702"/>
                      <a:gd name="connsiteY142" fmla="*/ 147542 h 261937"/>
                      <a:gd name="connsiteX143" fmla="*/ 284702 w 284702"/>
                      <a:gd name="connsiteY143" fmla="*/ 145447 h 261937"/>
                      <a:gd name="connsiteX144" fmla="*/ 284702 w 284702"/>
                      <a:gd name="connsiteY144" fmla="*/ 145352 h 261937"/>
                      <a:gd name="connsiteX145" fmla="*/ 282607 w 284702"/>
                      <a:gd name="connsiteY145" fmla="*/ 143351 h 261937"/>
                      <a:gd name="connsiteX146" fmla="*/ 280511 w 284702"/>
                      <a:gd name="connsiteY146" fmla="*/ 145352 h 261937"/>
                      <a:gd name="connsiteX147" fmla="*/ 280511 w 284702"/>
                      <a:gd name="connsiteY147" fmla="*/ 145447 h 261937"/>
                      <a:gd name="connsiteX148" fmla="*/ 282607 w 284702"/>
                      <a:gd name="connsiteY148" fmla="*/ 147542 h 261937"/>
                      <a:gd name="connsiteX149" fmla="*/ 282607 w 284702"/>
                      <a:gd name="connsiteY149" fmla="*/ 147542 h 261937"/>
                      <a:gd name="connsiteX150" fmla="*/ 245459 w 284702"/>
                      <a:gd name="connsiteY150" fmla="*/ 257651 h 261937"/>
                      <a:gd name="connsiteX151" fmla="*/ 245650 w 284702"/>
                      <a:gd name="connsiteY151" fmla="*/ 257651 h 261937"/>
                      <a:gd name="connsiteX152" fmla="*/ 247745 w 284702"/>
                      <a:gd name="connsiteY152" fmla="*/ 259747 h 261937"/>
                      <a:gd name="connsiteX153" fmla="*/ 245650 w 284702"/>
                      <a:gd name="connsiteY153" fmla="*/ 261842 h 261937"/>
                      <a:gd name="connsiteX154" fmla="*/ 245459 w 284702"/>
                      <a:gd name="connsiteY154" fmla="*/ 261842 h 261937"/>
                      <a:gd name="connsiteX155" fmla="*/ 243459 w 284702"/>
                      <a:gd name="connsiteY155" fmla="*/ 259747 h 261937"/>
                      <a:gd name="connsiteX156" fmla="*/ 245459 w 284702"/>
                      <a:gd name="connsiteY156" fmla="*/ 257651 h 261937"/>
                      <a:gd name="connsiteX157" fmla="*/ 245459 w 284702"/>
                      <a:gd name="connsiteY157" fmla="*/ 257651 h 261937"/>
                      <a:gd name="connsiteX158" fmla="*/ 255270 w 284702"/>
                      <a:gd name="connsiteY158" fmla="*/ 256794 h 261937"/>
                      <a:gd name="connsiteX159" fmla="*/ 257270 w 284702"/>
                      <a:gd name="connsiteY159" fmla="*/ 258413 h 261937"/>
                      <a:gd name="connsiteX160" fmla="*/ 255651 w 284702"/>
                      <a:gd name="connsiteY160" fmla="*/ 260890 h 261937"/>
                      <a:gd name="connsiteX161" fmla="*/ 253174 w 284702"/>
                      <a:gd name="connsiteY161" fmla="*/ 259271 h 261937"/>
                      <a:gd name="connsiteX162" fmla="*/ 254603 w 284702"/>
                      <a:gd name="connsiteY162" fmla="*/ 256889 h 261937"/>
                      <a:gd name="connsiteX163" fmla="*/ 254794 w 284702"/>
                      <a:gd name="connsiteY163" fmla="*/ 256889 h 261937"/>
                      <a:gd name="connsiteX164" fmla="*/ 255270 w 284702"/>
                      <a:gd name="connsiteY164" fmla="*/ 256794 h 261937"/>
                      <a:gd name="connsiteX165" fmla="*/ 255270 w 284702"/>
                      <a:gd name="connsiteY165" fmla="*/ 256794 h 261937"/>
                      <a:gd name="connsiteX166" fmla="*/ 264319 w 284702"/>
                      <a:gd name="connsiteY166" fmla="*/ 253365 h 261937"/>
                      <a:gd name="connsiteX167" fmla="*/ 266224 w 284702"/>
                      <a:gd name="connsiteY167" fmla="*/ 254508 h 261937"/>
                      <a:gd name="connsiteX168" fmla="*/ 265367 w 284702"/>
                      <a:gd name="connsiteY168" fmla="*/ 257270 h 261937"/>
                      <a:gd name="connsiteX169" fmla="*/ 262604 w 284702"/>
                      <a:gd name="connsiteY169" fmla="*/ 256508 h 261937"/>
                      <a:gd name="connsiteX170" fmla="*/ 263366 w 284702"/>
                      <a:gd name="connsiteY170" fmla="*/ 253746 h 261937"/>
                      <a:gd name="connsiteX171" fmla="*/ 263557 w 284702"/>
                      <a:gd name="connsiteY171" fmla="*/ 253651 h 261937"/>
                      <a:gd name="connsiteX172" fmla="*/ 264319 w 284702"/>
                      <a:gd name="connsiteY172" fmla="*/ 253365 h 261937"/>
                      <a:gd name="connsiteX173" fmla="*/ 264319 w 284702"/>
                      <a:gd name="connsiteY173" fmla="*/ 253365 h 261937"/>
                      <a:gd name="connsiteX174" fmla="*/ 272129 w 284702"/>
                      <a:gd name="connsiteY174" fmla="*/ 247555 h 261937"/>
                      <a:gd name="connsiteX175" fmla="*/ 273653 w 284702"/>
                      <a:gd name="connsiteY175" fmla="*/ 248222 h 261937"/>
                      <a:gd name="connsiteX176" fmla="*/ 273558 w 284702"/>
                      <a:gd name="connsiteY176" fmla="*/ 251174 h 261937"/>
                      <a:gd name="connsiteX177" fmla="*/ 270605 w 284702"/>
                      <a:gd name="connsiteY177" fmla="*/ 251174 h 261937"/>
                      <a:gd name="connsiteX178" fmla="*/ 270605 w 284702"/>
                      <a:gd name="connsiteY178" fmla="*/ 248317 h 261937"/>
                      <a:gd name="connsiteX179" fmla="*/ 270700 w 284702"/>
                      <a:gd name="connsiteY179" fmla="*/ 248222 h 261937"/>
                      <a:gd name="connsiteX180" fmla="*/ 272129 w 284702"/>
                      <a:gd name="connsiteY180" fmla="*/ 247555 h 261937"/>
                      <a:gd name="connsiteX181" fmla="*/ 272129 w 284702"/>
                      <a:gd name="connsiteY181" fmla="*/ 247555 h 261937"/>
                      <a:gd name="connsiteX182" fmla="*/ 278035 w 284702"/>
                      <a:gd name="connsiteY182" fmla="*/ 239935 h 261937"/>
                      <a:gd name="connsiteX183" fmla="*/ 279082 w 284702"/>
                      <a:gd name="connsiteY183" fmla="*/ 240221 h 261937"/>
                      <a:gd name="connsiteX184" fmla="*/ 279749 w 284702"/>
                      <a:gd name="connsiteY184" fmla="*/ 242983 h 261937"/>
                      <a:gd name="connsiteX185" fmla="*/ 276987 w 284702"/>
                      <a:gd name="connsiteY185" fmla="*/ 243840 h 261937"/>
                      <a:gd name="connsiteX186" fmla="*/ 276225 w 284702"/>
                      <a:gd name="connsiteY186" fmla="*/ 241078 h 261937"/>
                      <a:gd name="connsiteX187" fmla="*/ 276225 w 284702"/>
                      <a:gd name="connsiteY187" fmla="*/ 240983 h 261937"/>
                      <a:gd name="connsiteX188" fmla="*/ 278035 w 284702"/>
                      <a:gd name="connsiteY188" fmla="*/ 239935 h 261937"/>
                      <a:gd name="connsiteX189" fmla="*/ 278035 w 284702"/>
                      <a:gd name="connsiteY189" fmla="*/ 239935 h 261937"/>
                      <a:gd name="connsiteX190" fmla="*/ 281654 w 284702"/>
                      <a:gd name="connsiteY190" fmla="*/ 230981 h 261937"/>
                      <a:gd name="connsiteX191" fmla="*/ 282130 w 284702"/>
                      <a:gd name="connsiteY191" fmla="*/ 231077 h 261937"/>
                      <a:gd name="connsiteX192" fmla="*/ 283655 w 284702"/>
                      <a:gd name="connsiteY192" fmla="*/ 233553 h 261937"/>
                      <a:gd name="connsiteX193" fmla="*/ 283655 w 284702"/>
                      <a:gd name="connsiteY193" fmla="*/ 233648 h 261937"/>
                      <a:gd name="connsiteX194" fmla="*/ 281178 w 284702"/>
                      <a:gd name="connsiteY194" fmla="*/ 235172 h 261937"/>
                      <a:gd name="connsiteX195" fmla="*/ 279654 w 284702"/>
                      <a:gd name="connsiteY195" fmla="*/ 232696 h 261937"/>
                      <a:gd name="connsiteX196" fmla="*/ 281654 w 284702"/>
                      <a:gd name="connsiteY196" fmla="*/ 233172 h 261937"/>
                      <a:gd name="connsiteX197" fmla="*/ 279749 w 284702"/>
                      <a:gd name="connsiteY197" fmla="*/ 232601 h 261937"/>
                      <a:gd name="connsiteX198" fmla="*/ 281654 w 284702"/>
                      <a:gd name="connsiteY198" fmla="*/ 230981 h 261937"/>
                      <a:gd name="connsiteX199" fmla="*/ 281654 w 284702"/>
                      <a:gd name="connsiteY199" fmla="*/ 230981 h 261937"/>
                      <a:gd name="connsiteX200" fmla="*/ 282607 w 284702"/>
                      <a:gd name="connsiteY200" fmla="*/ 221266 h 261937"/>
                      <a:gd name="connsiteX201" fmla="*/ 284702 w 284702"/>
                      <a:gd name="connsiteY201" fmla="*/ 223266 h 261937"/>
                      <a:gd name="connsiteX202" fmla="*/ 284702 w 284702"/>
                      <a:gd name="connsiteY202" fmla="*/ 223361 h 261937"/>
                      <a:gd name="connsiteX203" fmla="*/ 282607 w 284702"/>
                      <a:gd name="connsiteY203" fmla="*/ 225457 h 261937"/>
                      <a:gd name="connsiteX204" fmla="*/ 280511 w 284702"/>
                      <a:gd name="connsiteY204" fmla="*/ 223361 h 261937"/>
                      <a:gd name="connsiteX205" fmla="*/ 280511 w 284702"/>
                      <a:gd name="connsiteY205" fmla="*/ 223266 h 261937"/>
                      <a:gd name="connsiteX206" fmla="*/ 282607 w 284702"/>
                      <a:gd name="connsiteY206" fmla="*/ 221266 h 261937"/>
                      <a:gd name="connsiteX207" fmla="*/ 282607 w 284702"/>
                      <a:gd name="connsiteY207" fmla="*/ 221266 h 261937"/>
                      <a:gd name="connsiteX208" fmla="*/ 282607 w 284702"/>
                      <a:gd name="connsiteY208" fmla="*/ 211550 h 261937"/>
                      <a:gd name="connsiteX209" fmla="*/ 284702 w 284702"/>
                      <a:gd name="connsiteY209" fmla="*/ 213646 h 261937"/>
                      <a:gd name="connsiteX210" fmla="*/ 284702 w 284702"/>
                      <a:gd name="connsiteY210" fmla="*/ 213741 h 261937"/>
                      <a:gd name="connsiteX211" fmla="*/ 282607 w 284702"/>
                      <a:gd name="connsiteY211" fmla="*/ 215837 h 261937"/>
                      <a:gd name="connsiteX212" fmla="*/ 280511 w 284702"/>
                      <a:gd name="connsiteY212" fmla="*/ 213741 h 261937"/>
                      <a:gd name="connsiteX213" fmla="*/ 280511 w 284702"/>
                      <a:gd name="connsiteY213" fmla="*/ 213646 h 261937"/>
                      <a:gd name="connsiteX214" fmla="*/ 282607 w 284702"/>
                      <a:gd name="connsiteY214" fmla="*/ 211550 h 261937"/>
                      <a:gd name="connsiteX215" fmla="*/ 282607 w 284702"/>
                      <a:gd name="connsiteY215" fmla="*/ 211550 h 261937"/>
                      <a:gd name="connsiteX216" fmla="*/ 282607 w 284702"/>
                      <a:gd name="connsiteY216" fmla="*/ 201835 h 261937"/>
                      <a:gd name="connsiteX217" fmla="*/ 284702 w 284702"/>
                      <a:gd name="connsiteY217" fmla="*/ 203930 h 261937"/>
                      <a:gd name="connsiteX218" fmla="*/ 284702 w 284702"/>
                      <a:gd name="connsiteY218" fmla="*/ 204121 h 261937"/>
                      <a:gd name="connsiteX219" fmla="*/ 282607 w 284702"/>
                      <a:gd name="connsiteY219" fmla="*/ 206121 h 261937"/>
                      <a:gd name="connsiteX220" fmla="*/ 280511 w 284702"/>
                      <a:gd name="connsiteY220" fmla="*/ 204121 h 261937"/>
                      <a:gd name="connsiteX221" fmla="*/ 280511 w 284702"/>
                      <a:gd name="connsiteY221" fmla="*/ 204026 h 261937"/>
                      <a:gd name="connsiteX222" fmla="*/ 282607 w 284702"/>
                      <a:gd name="connsiteY222" fmla="*/ 201835 h 261937"/>
                      <a:gd name="connsiteX223" fmla="*/ 282607 w 284702"/>
                      <a:gd name="connsiteY223" fmla="*/ 201835 h 261937"/>
                      <a:gd name="connsiteX224" fmla="*/ 282607 w 284702"/>
                      <a:gd name="connsiteY224" fmla="*/ 192119 h 261937"/>
                      <a:gd name="connsiteX225" fmla="*/ 284702 w 284702"/>
                      <a:gd name="connsiteY225" fmla="*/ 194215 h 261937"/>
                      <a:gd name="connsiteX226" fmla="*/ 284702 w 284702"/>
                      <a:gd name="connsiteY226" fmla="*/ 194405 h 261937"/>
                      <a:gd name="connsiteX227" fmla="*/ 282607 w 284702"/>
                      <a:gd name="connsiteY227" fmla="*/ 196406 h 261937"/>
                      <a:gd name="connsiteX228" fmla="*/ 280511 w 284702"/>
                      <a:gd name="connsiteY228" fmla="*/ 194405 h 261937"/>
                      <a:gd name="connsiteX229" fmla="*/ 280511 w 284702"/>
                      <a:gd name="connsiteY229" fmla="*/ 194215 h 261937"/>
                      <a:gd name="connsiteX230" fmla="*/ 282607 w 284702"/>
                      <a:gd name="connsiteY230" fmla="*/ 192119 h 261937"/>
                      <a:gd name="connsiteX231" fmla="*/ 282607 w 284702"/>
                      <a:gd name="connsiteY231" fmla="*/ 192119 h 261937"/>
                      <a:gd name="connsiteX232" fmla="*/ 282607 w 284702"/>
                      <a:gd name="connsiteY232" fmla="*/ 182404 h 261937"/>
                      <a:gd name="connsiteX233" fmla="*/ 284702 w 284702"/>
                      <a:gd name="connsiteY233" fmla="*/ 184499 h 261937"/>
                      <a:gd name="connsiteX234" fmla="*/ 282607 w 284702"/>
                      <a:gd name="connsiteY234" fmla="*/ 186595 h 261937"/>
                      <a:gd name="connsiteX235" fmla="*/ 280511 w 284702"/>
                      <a:gd name="connsiteY235" fmla="*/ 184595 h 261937"/>
                      <a:gd name="connsiteX236" fmla="*/ 280511 w 284702"/>
                      <a:gd name="connsiteY236" fmla="*/ 184499 h 261937"/>
                      <a:gd name="connsiteX237" fmla="*/ 282607 w 284702"/>
                      <a:gd name="connsiteY237" fmla="*/ 182404 h 261937"/>
                      <a:gd name="connsiteX238" fmla="*/ 282607 w 284702"/>
                      <a:gd name="connsiteY238" fmla="*/ 182404 h 261937"/>
                      <a:gd name="connsiteX239" fmla="*/ 282607 w 284702"/>
                      <a:gd name="connsiteY239" fmla="*/ 172688 h 261937"/>
                      <a:gd name="connsiteX240" fmla="*/ 284702 w 284702"/>
                      <a:gd name="connsiteY240" fmla="*/ 174784 h 261937"/>
                      <a:gd name="connsiteX241" fmla="*/ 282607 w 284702"/>
                      <a:gd name="connsiteY241" fmla="*/ 176879 h 261937"/>
                      <a:gd name="connsiteX242" fmla="*/ 280511 w 284702"/>
                      <a:gd name="connsiteY242" fmla="*/ 174879 h 261937"/>
                      <a:gd name="connsiteX243" fmla="*/ 280511 w 284702"/>
                      <a:gd name="connsiteY243" fmla="*/ 174784 h 261937"/>
                      <a:gd name="connsiteX244" fmla="*/ 282607 w 284702"/>
                      <a:gd name="connsiteY244" fmla="*/ 172688 h 261937"/>
                      <a:gd name="connsiteX245" fmla="*/ 282607 w 284702"/>
                      <a:gd name="connsiteY245" fmla="*/ 172688 h 261937"/>
                      <a:gd name="connsiteX246" fmla="*/ 282607 w 284702"/>
                      <a:gd name="connsiteY246" fmla="*/ 162973 h 261937"/>
                      <a:gd name="connsiteX247" fmla="*/ 284702 w 284702"/>
                      <a:gd name="connsiteY247" fmla="*/ 164973 h 261937"/>
                      <a:gd name="connsiteX248" fmla="*/ 282607 w 284702"/>
                      <a:gd name="connsiteY248" fmla="*/ 167069 h 261937"/>
                      <a:gd name="connsiteX249" fmla="*/ 280511 w 284702"/>
                      <a:gd name="connsiteY249" fmla="*/ 165068 h 261937"/>
                      <a:gd name="connsiteX250" fmla="*/ 280511 w 284702"/>
                      <a:gd name="connsiteY250" fmla="*/ 164973 h 261937"/>
                      <a:gd name="connsiteX251" fmla="*/ 282607 w 284702"/>
                      <a:gd name="connsiteY251" fmla="*/ 162973 h 261937"/>
                      <a:gd name="connsiteX252" fmla="*/ 282607 w 284702"/>
                      <a:gd name="connsiteY252" fmla="*/ 162973 h 261937"/>
                      <a:gd name="connsiteX253" fmla="*/ 282607 w 284702"/>
                      <a:gd name="connsiteY253" fmla="*/ 153162 h 261937"/>
                      <a:gd name="connsiteX254" fmla="*/ 284702 w 284702"/>
                      <a:gd name="connsiteY254" fmla="*/ 155162 h 261937"/>
                      <a:gd name="connsiteX255" fmla="*/ 284702 w 284702"/>
                      <a:gd name="connsiteY255" fmla="*/ 155353 h 261937"/>
                      <a:gd name="connsiteX256" fmla="*/ 282607 w 284702"/>
                      <a:gd name="connsiteY256" fmla="*/ 157448 h 261937"/>
                      <a:gd name="connsiteX257" fmla="*/ 280511 w 284702"/>
                      <a:gd name="connsiteY257" fmla="*/ 155353 h 261937"/>
                      <a:gd name="connsiteX258" fmla="*/ 280511 w 284702"/>
                      <a:gd name="connsiteY258" fmla="*/ 155162 h 261937"/>
                      <a:gd name="connsiteX259" fmla="*/ 282607 w 284702"/>
                      <a:gd name="connsiteY259" fmla="*/ 153162 h 261937"/>
                      <a:gd name="connsiteX260" fmla="*/ 282607 w 284702"/>
                      <a:gd name="connsiteY260" fmla="*/ 153162 h 261937"/>
                      <a:gd name="connsiteX261" fmla="*/ 2191 w 284702"/>
                      <a:gd name="connsiteY261" fmla="*/ 257747 h 261937"/>
                      <a:gd name="connsiteX262" fmla="*/ 2000 w 284702"/>
                      <a:gd name="connsiteY262" fmla="*/ 257747 h 261937"/>
                      <a:gd name="connsiteX263" fmla="*/ 2000 w 284702"/>
                      <a:gd name="connsiteY263" fmla="*/ 261842 h 261937"/>
                      <a:gd name="connsiteX264" fmla="*/ 2191 w 284702"/>
                      <a:gd name="connsiteY264" fmla="*/ 261842 h 261937"/>
                      <a:gd name="connsiteX265" fmla="*/ 4286 w 284702"/>
                      <a:gd name="connsiteY265" fmla="*/ 259747 h 261937"/>
                      <a:gd name="connsiteX266" fmla="*/ 2191 w 284702"/>
                      <a:gd name="connsiteY266" fmla="*/ 257747 h 261937"/>
                      <a:gd name="connsiteX267" fmla="*/ 2191 w 284702"/>
                      <a:gd name="connsiteY267" fmla="*/ 257747 h 261937"/>
                      <a:gd name="connsiteX268" fmla="*/ 11906 w 284702"/>
                      <a:gd name="connsiteY268" fmla="*/ 257747 h 261937"/>
                      <a:gd name="connsiteX269" fmla="*/ 11811 w 284702"/>
                      <a:gd name="connsiteY269" fmla="*/ 257747 h 261937"/>
                      <a:gd name="connsiteX270" fmla="*/ 9811 w 284702"/>
                      <a:gd name="connsiteY270" fmla="*/ 259842 h 261937"/>
                      <a:gd name="connsiteX271" fmla="*/ 11811 w 284702"/>
                      <a:gd name="connsiteY271" fmla="*/ 261937 h 261937"/>
                      <a:gd name="connsiteX272" fmla="*/ 13906 w 284702"/>
                      <a:gd name="connsiteY272" fmla="*/ 259842 h 261937"/>
                      <a:gd name="connsiteX273" fmla="*/ 11906 w 284702"/>
                      <a:gd name="connsiteY273" fmla="*/ 257747 h 261937"/>
                      <a:gd name="connsiteX274" fmla="*/ 11906 w 284702"/>
                      <a:gd name="connsiteY274" fmla="*/ 257747 h 261937"/>
                      <a:gd name="connsiteX275" fmla="*/ 21622 w 284702"/>
                      <a:gd name="connsiteY275" fmla="*/ 257747 h 261937"/>
                      <a:gd name="connsiteX276" fmla="*/ 21526 w 284702"/>
                      <a:gd name="connsiteY276" fmla="*/ 257747 h 261937"/>
                      <a:gd name="connsiteX277" fmla="*/ 19526 w 284702"/>
                      <a:gd name="connsiteY277" fmla="*/ 259842 h 261937"/>
                      <a:gd name="connsiteX278" fmla="*/ 21526 w 284702"/>
                      <a:gd name="connsiteY278" fmla="*/ 261937 h 261937"/>
                      <a:gd name="connsiteX279" fmla="*/ 23717 w 284702"/>
                      <a:gd name="connsiteY279" fmla="*/ 259842 h 261937"/>
                      <a:gd name="connsiteX280" fmla="*/ 21622 w 284702"/>
                      <a:gd name="connsiteY280" fmla="*/ 257747 h 261937"/>
                      <a:gd name="connsiteX281" fmla="*/ 21622 w 284702"/>
                      <a:gd name="connsiteY281" fmla="*/ 257747 h 261937"/>
                      <a:gd name="connsiteX282" fmla="*/ 31337 w 284702"/>
                      <a:gd name="connsiteY282" fmla="*/ 257747 h 261937"/>
                      <a:gd name="connsiteX283" fmla="*/ 31242 w 284702"/>
                      <a:gd name="connsiteY283" fmla="*/ 257747 h 261937"/>
                      <a:gd name="connsiteX284" fmla="*/ 29146 w 284702"/>
                      <a:gd name="connsiteY284" fmla="*/ 259842 h 261937"/>
                      <a:gd name="connsiteX285" fmla="*/ 31242 w 284702"/>
                      <a:gd name="connsiteY285" fmla="*/ 261937 h 261937"/>
                      <a:gd name="connsiteX286" fmla="*/ 33338 w 284702"/>
                      <a:gd name="connsiteY286" fmla="*/ 259842 h 261937"/>
                      <a:gd name="connsiteX287" fmla="*/ 31337 w 284702"/>
                      <a:gd name="connsiteY287" fmla="*/ 257747 h 261937"/>
                      <a:gd name="connsiteX288" fmla="*/ 31337 w 284702"/>
                      <a:gd name="connsiteY288" fmla="*/ 257747 h 261937"/>
                      <a:gd name="connsiteX289" fmla="*/ 41148 w 284702"/>
                      <a:gd name="connsiteY289" fmla="*/ 257747 h 261937"/>
                      <a:gd name="connsiteX290" fmla="*/ 40957 w 284702"/>
                      <a:gd name="connsiteY290" fmla="*/ 257747 h 261937"/>
                      <a:gd name="connsiteX291" fmla="*/ 38862 w 284702"/>
                      <a:gd name="connsiteY291" fmla="*/ 259842 h 261937"/>
                      <a:gd name="connsiteX292" fmla="*/ 40957 w 284702"/>
                      <a:gd name="connsiteY292" fmla="*/ 261937 h 261937"/>
                      <a:gd name="connsiteX293" fmla="*/ 41148 w 284702"/>
                      <a:gd name="connsiteY293" fmla="*/ 261937 h 261937"/>
                      <a:gd name="connsiteX294" fmla="*/ 43148 w 284702"/>
                      <a:gd name="connsiteY294" fmla="*/ 259842 h 261937"/>
                      <a:gd name="connsiteX295" fmla="*/ 41148 w 284702"/>
                      <a:gd name="connsiteY295" fmla="*/ 257747 h 261937"/>
                      <a:gd name="connsiteX296" fmla="*/ 41148 w 284702"/>
                      <a:gd name="connsiteY296" fmla="*/ 257747 h 261937"/>
                      <a:gd name="connsiteX297" fmla="*/ 50863 w 284702"/>
                      <a:gd name="connsiteY297" fmla="*/ 257747 h 261937"/>
                      <a:gd name="connsiteX298" fmla="*/ 50768 w 284702"/>
                      <a:gd name="connsiteY298" fmla="*/ 257747 h 261937"/>
                      <a:gd name="connsiteX299" fmla="*/ 48673 w 284702"/>
                      <a:gd name="connsiteY299" fmla="*/ 259842 h 261937"/>
                      <a:gd name="connsiteX300" fmla="*/ 50768 w 284702"/>
                      <a:gd name="connsiteY300" fmla="*/ 261937 h 261937"/>
                      <a:gd name="connsiteX301" fmla="*/ 52864 w 284702"/>
                      <a:gd name="connsiteY301" fmla="*/ 259842 h 261937"/>
                      <a:gd name="connsiteX302" fmla="*/ 50863 w 284702"/>
                      <a:gd name="connsiteY302" fmla="*/ 257747 h 261937"/>
                      <a:gd name="connsiteX303" fmla="*/ 50863 w 284702"/>
                      <a:gd name="connsiteY303" fmla="*/ 257747 h 261937"/>
                      <a:gd name="connsiteX304" fmla="*/ 60579 w 284702"/>
                      <a:gd name="connsiteY304" fmla="*/ 257747 h 261937"/>
                      <a:gd name="connsiteX305" fmla="*/ 60484 w 284702"/>
                      <a:gd name="connsiteY305" fmla="*/ 257747 h 261937"/>
                      <a:gd name="connsiteX306" fmla="*/ 58388 w 284702"/>
                      <a:gd name="connsiteY306" fmla="*/ 259842 h 261937"/>
                      <a:gd name="connsiteX307" fmla="*/ 60484 w 284702"/>
                      <a:gd name="connsiteY307" fmla="*/ 261937 h 261937"/>
                      <a:gd name="connsiteX308" fmla="*/ 62674 w 284702"/>
                      <a:gd name="connsiteY308" fmla="*/ 259842 h 261937"/>
                      <a:gd name="connsiteX309" fmla="*/ 60579 w 284702"/>
                      <a:gd name="connsiteY309" fmla="*/ 257747 h 261937"/>
                      <a:gd name="connsiteX310" fmla="*/ 60579 w 284702"/>
                      <a:gd name="connsiteY310" fmla="*/ 257747 h 261937"/>
                      <a:gd name="connsiteX311" fmla="*/ 70294 w 284702"/>
                      <a:gd name="connsiteY311" fmla="*/ 257747 h 261937"/>
                      <a:gd name="connsiteX312" fmla="*/ 70199 w 284702"/>
                      <a:gd name="connsiteY312" fmla="*/ 257747 h 261937"/>
                      <a:gd name="connsiteX313" fmla="*/ 68104 w 284702"/>
                      <a:gd name="connsiteY313" fmla="*/ 259842 h 261937"/>
                      <a:gd name="connsiteX314" fmla="*/ 70199 w 284702"/>
                      <a:gd name="connsiteY314" fmla="*/ 261937 h 261937"/>
                      <a:gd name="connsiteX315" fmla="*/ 72390 w 284702"/>
                      <a:gd name="connsiteY315" fmla="*/ 259842 h 261937"/>
                      <a:gd name="connsiteX316" fmla="*/ 70294 w 284702"/>
                      <a:gd name="connsiteY316" fmla="*/ 257747 h 261937"/>
                      <a:gd name="connsiteX317" fmla="*/ 70294 w 284702"/>
                      <a:gd name="connsiteY317" fmla="*/ 257747 h 261937"/>
                      <a:gd name="connsiteX318" fmla="*/ 80010 w 284702"/>
                      <a:gd name="connsiteY318" fmla="*/ 257747 h 261937"/>
                      <a:gd name="connsiteX319" fmla="*/ 79819 w 284702"/>
                      <a:gd name="connsiteY319" fmla="*/ 257747 h 261937"/>
                      <a:gd name="connsiteX320" fmla="*/ 77819 w 284702"/>
                      <a:gd name="connsiteY320" fmla="*/ 259842 h 261937"/>
                      <a:gd name="connsiteX321" fmla="*/ 79819 w 284702"/>
                      <a:gd name="connsiteY321" fmla="*/ 261937 h 261937"/>
                      <a:gd name="connsiteX322" fmla="*/ 80010 w 284702"/>
                      <a:gd name="connsiteY322" fmla="*/ 261937 h 261937"/>
                      <a:gd name="connsiteX323" fmla="*/ 82105 w 284702"/>
                      <a:gd name="connsiteY323" fmla="*/ 259842 h 261937"/>
                      <a:gd name="connsiteX324" fmla="*/ 80010 w 284702"/>
                      <a:gd name="connsiteY324" fmla="*/ 257747 h 261937"/>
                      <a:gd name="connsiteX325" fmla="*/ 80010 w 284702"/>
                      <a:gd name="connsiteY325" fmla="*/ 257747 h 261937"/>
                      <a:gd name="connsiteX326" fmla="*/ 89725 w 284702"/>
                      <a:gd name="connsiteY326" fmla="*/ 257747 h 261937"/>
                      <a:gd name="connsiteX327" fmla="*/ 89630 w 284702"/>
                      <a:gd name="connsiteY327" fmla="*/ 257747 h 261937"/>
                      <a:gd name="connsiteX328" fmla="*/ 87535 w 284702"/>
                      <a:gd name="connsiteY328" fmla="*/ 259842 h 261937"/>
                      <a:gd name="connsiteX329" fmla="*/ 89630 w 284702"/>
                      <a:gd name="connsiteY329" fmla="*/ 261937 h 261937"/>
                      <a:gd name="connsiteX330" fmla="*/ 89725 w 284702"/>
                      <a:gd name="connsiteY330" fmla="*/ 261937 h 261937"/>
                      <a:gd name="connsiteX331" fmla="*/ 91821 w 284702"/>
                      <a:gd name="connsiteY331" fmla="*/ 259842 h 261937"/>
                      <a:gd name="connsiteX332" fmla="*/ 89725 w 284702"/>
                      <a:gd name="connsiteY332" fmla="*/ 257747 h 261937"/>
                      <a:gd name="connsiteX333" fmla="*/ 89725 w 284702"/>
                      <a:gd name="connsiteY333" fmla="*/ 257747 h 261937"/>
                      <a:gd name="connsiteX334" fmla="*/ 99441 w 284702"/>
                      <a:gd name="connsiteY334" fmla="*/ 257747 h 261937"/>
                      <a:gd name="connsiteX335" fmla="*/ 99346 w 284702"/>
                      <a:gd name="connsiteY335" fmla="*/ 257747 h 261937"/>
                      <a:gd name="connsiteX336" fmla="*/ 97345 w 284702"/>
                      <a:gd name="connsiteY336" fmla="*/ 259842 h 261937"/>
                      <a:gd name="connsiteX337" fmla="*/ 99346 w 284702"/>
                      <a:gd name="connsiteY337" fmla="*/ 261937 h 261937"/>
                      <a:gd name="connsiteX338" fmla="*/ 101441 w 284702"/>
                      <a:gd name="connsiteY338" fmla="*/ 259842 h 261937"/>
                      <a:gd name="connsiteX339" fmla="*/ 99441 w 284702"/>
                      <a:gd name="connsiteY339" fmla="*/ 257747 h 261937"/>
                      <a:gd name="connsiteX340" fmla="*/ 99441 w 284702"/>
                      <a:gd name="connsiteY340" fmla="*/ 257747 h 261937"/>
                      <a:gd name="connsiteX341" fmla="*/ 109252 w 284702"/>
                      <a:gd name="connsiteY341" fmla="*/ 257747 h 261937"/>
                      <a:gd name="connsiteX342" fmla="*/ 109156 w 284702"/>
                      <a:gd name="connsiteY342" fmla="*/ 257747 h 261937"/>
                      <a:gd name="connsiteX343" fmla="*/ 107061 w 284702"/>
                      <a:gd name="connsiteY343" fmla="*/ 259842 h 261937"/>
                      <a:gd name="connsiteX344" fmla="*/ 109156 w 284702"/>
                      <a:gd name="connsiteY344" fmla="*/ 261937 h 261937"/>
                      <a:gd name="connsiteX345" fmla="*/ 111252 w 284702"/>
                      <a:gd name="connsiteY345" fmla="*/ 259842 h 261937"/>
                      <a:gd name="connsiteX346" fmla="*/ 109252 w 284702"/>
                      <a:gd name="connsiteY346" fmla="*/ 257747 h 261937"/>
                      <a:gd name="connsiteX347" fmla="*/ 109252 w 284702"/>
                      <a:gd name="connsiteY347" fmla="*/ 257747 h 261937"/>
                      <a:gd name="connsiteX348" fmla="*/ 118967 w 284702"/>
                      <a:gd name="connsiteY348" fmla="*/ 257747 h 261937"/>
                      <a:gd name="connsiteX349" fmla="*/ 118777 w 284702"/>
                      <a:gd name="connsiteY349" fmla="*/ 257747 h 261937"/>
                      <a:gd name="connsiteX350" fmla="*/ 116681 w 284702"/>
                      <a:gd name="connsiteY350" fmla="*/ 259842 h 261937"/>
                      <a:gd name="connsiteX351" fmla="*/ 118777 w 284702"/>
                      <a:gd name="connsiteY351" fmla="*/ 261937 h 261937"/>
                      <a:gd name="connsiteX352" fmla="*/ 118967 w 284702"/>
                      <a:gd name="connsiteY352" fmla="*/ 261937 h 261937"/>
                      <a:gd name="connsiteX353" fmla="*/ 120967 w 284702"/>
                      <a:gd name="connsiteY353" fmla="*/ 259842 h 261937"/>
                      <a:gd name="connsiteX354" fmla="*/ 118967 w 284702"/>
                      <a:gd name="connsiteY354" fmla="*/ 257747 h 261937"/>
                      <a:gd name="connsiteX355" fmla="*/ 118967 w 284702"/>
                      <a:gd name="connsiteY355" fmla="*/ 257747 h 261937"/>
                      <a:gd name="connsiteX356" fmla="*/ 128683 w 284702"/>
                      <a:gd name="connsiteY356" fmla="*/ 257747 h 261937"/>
                      <a:gd name="connsiteX357" fmla="*/ 128492 w 284702"/>
                      <a:gd name="connsiteY357" fmla="*/ 257747 h 261937"/>
                      <a:gd name="connsiteX358" fmla="*/ 126397 w 284702"/>
                      <a:gd name="connsiteY358" fmla="*/ 259842 h 261937"/>
                      <a:gd name="connsiteX359" fmla="*/ 128492 w 284702"/>
                      <a:gd name="connsiteY359" fmla="*/ 261937 h 261937"/>
                      <a:gd name="connsiteX360" fmla="*/ 128683 w 284702"/>
                      <a:gd name="connsiteY360" fmla="*/ 261937 h 261937"/>
                      <a:gd name="connsiteX361" fmla="*/ 130683 w 284702"/>
                      <a:gd name="connsiteY361" fmla="*/ 259842 h 261937"/>
                      <a:gd name="connsiteX362" fmla="*/ 128683 w 284702"/>
                      <a:gd name="connsiteY362" fmla="*/ 257747 h 261937"/>
                      <a:gd name="connsiteX363" fmla="*/ 128683 w 284702"/>
                      <a:gd name="connsiteY363" fmla="*/ 257747 h 261937"/>
                      <a:gd name="connsiteX364" fmla="*/ 138398 w 284702"/>
                      <a:gd name="connsiteY364" fmla="*/ 257747 h 261937"/>
                      <a:gd name="connsiteX365" fmla="*/ 138303 w 284702"/>
                      <a:gd name="connsiteY365" fmla="*/ 257747 h 261937"/>
                      <a:gd name="connsiteX366" fmla="*/ 136207 w 284702"/>
                      <a:gd name="connsiteY366" fmla="*/ 259842 h 261937"/>
                      <a:gd name="connsiteX367" fmla="*/ 138303 w 284702"/>
                      <a:gd name="connsiteY367" fmla="*/ 261937 h 261937"/>
                      <a:gd name="connsiteX368" fmla="*/ 140398 w 284702"/>
                      <a:gd name="connsiteY368" fmla="*/ 259842 h 261937"/>
                      <a:gd name="connsiteX369" fmla="*/ 138398 w 284702"/>
                      <a:gd name="connsiteY369" fmla="*/ 257747 h 261937"/>
                      <a:gd name="connsiteX370" fmla="*/ 138398 w 284702"/>
                      <a:gd name="connsiteY370" fmla="*/ 257747 h 261937"/>
                      <a:gd name="connsiteX371" fmla="*/ 148114 w 284702"/>
                      <a:gd name="connsiteY371" fmla="*/ 257747 h 261937"/>
                      <a:gd name="connsiteX372" fmla="*/ 148018 w 284702"/>
                      <a:gd name="connsiteY372" fmla="*/ 257747 h 261937"/>
                      <a:gd name="connsiteX373" fmla="*/ 145923 w 284702"/>
                      <a:gd name="connsiteY373" fmla="*/ 259842 h 261937"/>
                      <a:gd name="connsiteX374" fmla="*/ 148018 w 284702"/>
                      <a:gd name="connsiteY374" fmla="*/ 261937 h 261937"/>
                      <a:gd name="connsiteX375" fmla="*/ 150209 w 284702"/>
                      <a:gd name="connsiteY375" fmla="*/ 259842 h 261937"/>
                      <a:gd name="connsiteX376" fmla="*/ 148114 w 284702"/>
                      <a:gd name="connsiteY376" fmla="*/ 257747 h 261937"/>
                      <a:gd name="connsiteX377" fmla="*/ 148114 w 284702"/>
                      <a:gd name="connsiteY377" fmla="*/ 257747 h 261937"/>
                      <a:gd name="connsiteX378" fmla="*/ 157829 w 284702"/>
                      <a:gd name="connsiteY378" fmla="*/ 257747 h 261937"/>
                      <a:gd name="connsiteX379" fmla="*/ 157734 w 284702"/>
                      <a:gd name="connsiteY379" fmla="*/ 257747 h 261937"/>
                      <a:gd name="connsiteX380" fmla="*/ 155734 w 284702"/>
                      <a:gd name="connsiteY380" fmla="*/ 259842 h 261937"/>
                      <a:gd name="connsiteX381" fmla="*/ 157734 w 284702"/>
                      <a:gd name="connsiteY381" fmla="*/ 261937 h 261937"/>
                      <a:gd name="connsiteX382" fmla="*/ 157829 w 284702"/>
                      <a:gd name="connsiteY382" fmla="*/ 261937 h 261937"/>
                      <a:gd name="connsiteX383" fmla="*/ 159925 w 284702"/>
                      <a:gd name="connsiteY383" fmla="*/ 259842 h 261937"/>
                      <a:gd name="connsiteX384" fmla="*/ 157829 w 284702"/>
                      <a:gd name="connsiteY384" fmla="*/ 257747 h 261937"/>
                      <a:gd name="connsiteX385" fmla="*/ 157829 w 284702"/>
                      <a:gd name="connsiteY385" fmla="*/ 257747 h 261937"/>
                      <a:gd name="connsiteX386" fmla="*/ 167545 w 284702"/>
                      <a:gd name="connsiteY386" fmla="*/ 257747 h 261937"/>
                      <a:gd name="connsiteX387" fmla="*/ 167354 w 284702"/>
                      <a:gd name="connsiteY387" fmla="*/ 257747 h 261937"/>
                      <a:gd name="connsiteX388" fmla="*/ 165354 w 284702"/>
                      <a:gd name="connsiteY388" fmla="*/ 259842 h 261937"/>
                      <a:gd name="connsiteX389" fmla="*/ 167354 w 284702"/>
                      <a:gd name="connsiteY389" fmla="*/ 261937 h 261937"/>
                      <a:gd name="connsiteX390" fmla="*/ 167545 w 284702"/>
                      <a:gd name="connsiteY390" fmla="*/ 261937 h 261937"/>
                      <a:gd name="connsiteX391" fmla="*/ 169640 w 284702"/>
                      <a:gd name="connsiteY391" fmla="*/ 259842 h 261937"/>
                      <a:gd name="connsiteX392" fmla="*/ 167545 w 284702"/>
                      <a:gd name="connsiteY392" fmla="*/ 257747 h 261937"/>
                      <a:gd name="connsiteX393" fmla="*/ 167545 w 284702"/>
                      <a:gd name="connsiteY393" fmla="*/ 257747 h 261937"/>
                      <a:gd name="connsiteX394" fmla="*/ 177260 w 284702"/>
                      <a:gd name="connsiteY394" fmla="*/ 257747 h 261937"/>
                      <a:gd name="connsiteX395" fmla="*/ 177165 w 284702"/>
                      <a:gd name="connsiteY395" fmla="*/ 257747 h 261937"/>
                      <a:gd name="connsiteX396" fmla="*/ 175069 w 284702"/>
                      <a:gd name="connsiteY396" fmla="*/ 259842 h 261937"/>
                      <a:gd name="connsiteX397" fmla="*/ 177165 w 284702"/>
                      <a:gd name="connsiteY397" fmla="*/ 261937 h 261937"/>
                      <a:gd name="connsiteX398" fmla="*/ 179261 w 284702"/>
                      <a:gd name="connsiteY398" fmla="*/ 259842 h 261937"/>
                      <a:gd name="connsiteX399" fmla="*/ 177260 w 284702"/>
                      <a:gd name="connsiteY399" fmla="*/ 257747 h 261937"/>
                      <a:gd name="connsiteX400" fmla="*/ 177260 w 284702"/>
                      <a:gd name="connsiteY400" fmla="*/ 257747 h 261937"/>
                      <a:gd name="connsiteX401" fmla="*/ 187071 w 284702"/>
                      <a:gd name="connsiteY401" fmla="*/ 257747 h 261937"/>
                      <a:gd name="connsiteX402" fmla="*/ 186976 w 284702"/>
                      <a:gd name="connsiteY402" fmla="*/ 257747 h 261937"/>
                      <a:gd name="connsiteX403" fmla="*/ 184975 w 284702"/>
                      <a:gd name="connsiteY403" fmla="*/ 259842 h 261937"/>
                      <a:gd name="connsiteX404" fmla="*/ 186976 w 284702"/>
                      <a:gd name="connsiteY404" fmla="*/ 261937 h 261937"/>
                      <a:gd name="connsiteX405" fmla="*/ 189167 w 284702"/>
                      <a:gd name="connsiteY405" fmla="*/ 259842 h 261937"/>
                      <a:gd name="connsiteX406" fmla="*/ 187071 w 284702"/>
                      <a:gd name="connsiteY406" fmla="*/ 257747 h 261937"/>
                      <a:gd name="connsiteX407" fmla="*/ 187071 w 284702"/>
                      <a:gd name="connsiteY407" fmla="*/ 257747 h 261937"/>
                      <a:gd name="connsiteX408" fmla="*/ 196786 w 284702"/>
                      <a:gd name="connsiteY408" fmla="*/ 257747 h 261937"/>
                      <a:gd name="connsiteX409" fmla="*/ 196691 w 284702"/>
                      <a:gd name="connsiteY409" fmla="*/ 257747 h 261937"/>
                      <a:gd name="connsiteX410" fmla="*/ 194596 w 284702"/>
                      <a:gd name="connsiteY410" fmla="*/ 259842 h 261937"/>
                      <a:gd name="connsiteX411" fmla="*/ 196691 w 284702"/>
                      <a:gd name="connsiteY411" fmla="*/ 261937 h 261937"/>
                      <a:gd name="connsiteX412" fmla="*/ 196786 w 284702"/>
                      <a:gd name="connsiteY412" fmla="*/ 261937 h 261937"/>
                      <a:gd name="connsiteX413" fmla="*/ 198787 w 284702"/>
                      <a:gd name="connsiteY413" fmla="*/ 259842 h 261937"/>
                      <a:gd name="connsiteX414" fmla="*/ 196786 w 284702"/>
                      <a:gd name="connsiteY414" fmla="*/ 257747 h 261937"/>
                      <a:gd name="connsiteX415" fmla="*/ 196786 w 284702"/>
                      <a:gd name="connsiteY415" fmla="*/ 257747 h 261937"/>
                      <a:gd name="connsiteX416" fmla="*/ 206502 w 284702"/>
                      <a:gd name="connsiteY416" fmla="*/ 257747 h 261937"/>
                      <a:gd name="connsiteX417" fmla="*/ 206311 w 284702"/>
                      <a:gd name="connsiteY417" fmla="*/ 257747 h 261937"/>
                      <a:gd name="connsiteX418" fmla="*/ 204216 w 284702"/>
                      <a:gd name="connsiteY418" fmla="*/ 259842 h 261937"/>
                      <a:gd name="connsiteX419" fmla="*/ 206311 w 284702"/>
                      <a:gd name="connsiteY419" fmla="*/ 261937 h 261937"/>
                      <a:gd name="connsiteX420" fmla="*/ 206502 w 284702"/>
                      <a:gd name="connsiteY420" fmla="*/ 261937 h 261937"/>
                      <a:gd name="connsiteX421" fmla="*/ 208502 w 284702"/>
                      <a:gd name="connsiteY421" fmla="*/ 259842 h 261937"/>
                      <a:gd name="connsiteX422" fmla="*/ 206502 w 284702"/>
                      <a:gd name="connsiteY422" fmla="*/ 257747 h 261937"/>
                      <a:gd name="connsiteX423" fmla="*/ 206502 w 284702"/>
                      <a:gd name="connsiteY423" fmla="*/ 257747 h 261937"/>
                      <a:gd name="connsiteX424" fmla="*/ 216217 w 284702"/>
                      <a:gd name="connsiteY424" fmla="*/ 257747 h 261937"/>
                      <a:gd name="connsiteX425" fmla="*/ 216027 w 284702"/>
                      <a:gd name="connsiteY425" fmla="*/ 257747 h 261937"/>
                      <a:gd name="connsiteX426" fmla="*/ 213931 w 284702"/>
                      <a:gd name="connsiteY426" fmla="*/ 259842 h 261937"/>
                      <a:gd name="connsiteX427" fmla="*/ 216027 w 284702"/>
                      <a:gd name="connsiteY427" fmla="*/ 261937 h 261937"/>
                      <a:gd name="connsiteX428" fmla="*/ 218122 w 284702"/>
                      <a:gd name="connsiteY428" fmla="*/ 259842 h 261937"/>
                      <a:gd name="connsiteX429" fmla="*/ 216217 w 284702"/>
                      <a:gd name="connsiteY429" fmla="*/ 257747 h 261937"/>
                      <a:gd name="connsiteX430" fmla="*/ 216217 w 284702"/>
                      <a:gd name="connsiteY430" fmla="*/ 257747 h 261937"/>
                      <a:gd name="connsiteX431" fmla="*/ 225933 w 284702"/>
                      <a:gd name="connsiteY431" fmla="*/ 257747 h 261937"/>
                      <a:gd name="connsiteX432" fmla="*/ 225838 w 284702"/>
                      <a:gd name="connsiteY432" fmla="*/ 257747 h 261937"/>
                      <a:gd name="connsiteX433" fmla="*/ 223742 w 284702"/>
                      <a:gd name="connsiteY433" fmla="*/ 259842 h 261937"/>
                      <a:gd name="connsiteX434" fmla="*/ 225838 w 284702"/>
                      <a:gd name="connsiteY434" fmla="*/ 261937 h 261937"/>
                      <a:gd name="connsiteX435" fmla="*/ 227933 w 284702"/>
                      <a:gd name="connsiteY435" fmla="*/ 259842 h 261937"/>
                      <a:gd name="connsiteX436" fmla="*/ 225933 w 284702"/>
                      <a:gd name="connsiteY436" fmla="*/ 257747 h 261937"/>
                      <a:gd name="connsiteX437" fmla="*/ 225933 w 284702"/>
                      <a:gd name="connsiteY437" fmla="*/ 257747 h 261937"/>
                      <a:gd name="connsiteX438" fmla="*/ 235648 w 284702"/>
                      <a:gd name="connsiteY438" fmla="*/ 257747 h 261937"/>
                      <a:gd name="connsiteX439" fmla="*/ 235553 w 284702"/>
                      <a:gd name="connsiteY439" fmla="*/ 257747 h 261937"/>
                      <a:gd name="connsiteX440" fmla="*/ 233458 w 284702"/>
                      <a:gd name="connsiteY440" fmla="*/ 259842 h 261937"/>
                      <a:gd name="connsiteX441" fmla="*/ 235553 w 284702"/>
                      <a:gd name="connsiteY441" fmla="*/ 261937 h 261937"/>
                      <a:gd name="connsiteX442" fmla="*/ 237744 w 284702"/>
                      <a:gd name="connsiteY442" fmla="*/ 259842 h 261937"/>
                      <a:gd name="connsiteX443" fmla="*/ 235648 w 284702"/>
                      <a:gd name="connsiteY443" fmla="*/ 257747 h 261937"/>
                      <a:gd name="connsiteX444" fmla="*/ 235648 w 284702"/>
                      <a:gd name="connsiteY444" fmla="*/ 257747 h 26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</a:cxnLst>
                    <a:rect l="l" t="t" r="r" b="b"/>
                    <a:pathLst>
                      <a:path w="284702" h="261937">
                        <a:moveTo>
                          <a:pt x="282607" y="118396"/>
                        </a:moveTo>
                        <a:cubicBezTo>
                          <a:pt x="283750" y="118396"/>
                          <a:pt x="284702" y="117443"/>
                          <a:pt x="284702" y="116300"/>
                        </a:cubicBezTo>
                        <a:lnTo>
                          <a:pt x="284702" y="116205"/>
                        </a:lnTo>
                        <a:cubicBezTo>
                          <a:pt x="284702" y="113443"/>
                          <a:pt x="280511" y="113443"/>
                          <a:pt x="280511" y="116205"/>
                        </a:cubicBezTo>
                        <a:lnTo>
                          <a:pt x="280511" y="116300"/>
                        </a:lnTo>
                        <a:cubicBezTo>
                          <a:pt x="280511" y="117443"/>
                          <a:pt x="281464" y="118396"/>
                          <a:pt x="282607" y="118396"/>
                        </a:cubicBezTo>
                        <a:lnTo>
                          <a:pt x="282607" y="118396"/>
                        </a:lnTo>
                        <a:close/>
                        <a:moveTo>
                          <a:pt x="245364" y="4191"/>
                        </a:moveTo>
                        <a:lnTo>
                          <a:pt x="245554" y="4191"/>
                        </a:lnTo>
                        <a:cubicBezTo>
                          <a:pt x="246697" y="4191"/>
                          <a:pt x="247650" y="3238"/>
                          <a:pt x="247650" y="2095"/>
                        </a:cubicBezTo>
                        <a:cubicBezTo>
                          <a:pt x="247650" y="952"/>
                          <a:pt x="246793" y="0"/>
                          <a:pt x="245554" y="0"/>
                        </a:cubicBezTo>
                        <a:lnTo>
                          <a:pt x="245364" y="0"/>
                        </a:lnTo>
                        <a:cubicBezTo>
                          <a:pt x="244221" y="0"/>
                          <a:pt x="243364" y="952"/>
                          <a:pt x="243364" y="2095"/>
                        </a:cubicBezTo>
                        <a:cubicBezTo>
                          <a:pt x="243364" y="3334"/>
                          <a:pt x="244316" y="4191"/>
                          <a:pt x="245364" y="4191"/>
                        </a:cubicBezTo>
                        <a:lnTo>
                          <a:pt x="245364" y="4191"/>
                        </a:lnTo>
                        <a:close/>
                        <a:moveTo>
                          <a:pt x="235648" y="4191"/>
                        </a:moveTo>
                        <a:lnTo>
                          <a:pt x="235839" y="4191"/>
                        </a:lnTo>
                        <a:cubicBezTo>
                          <a:pt x="236982" y="4191"/>
                          <a:pt x="237934" y="3238"/>
                          <a:pt x="237934" y="2095"/>
                        </a:cubicBezTo>
                        <a:cubicBezTo>
                          <a:pt x="237934" y="952"/>
                          <a:pt x="236982" y="0"/>
                          <a:pt x="235839" y="0"/>
                        </a:cubicBezTo>
                        <a:lnTo>
                          <a:pt x="235648" y="0"/>
                        </a:lnTo>
                        <a:cubicBezTo>
                          <a:pt x="234505" y="0"/>
                          <a:pt x="233553" y="952"/>
                          <a:pt x="233553" y="2095"/>
                        </a:cubicBezTo>
                        <a:cubicBezTo>
                          <a:pt x="233648" y="3334"/>
                          <a:pt x="234601" y="4191"/>
                          <a:pt x="235648" y="4191"/>
                        </a:cubicBezTo>
                        <a:lnTo>
                          <a:pt x="235648" y="4191"/>
                        </a:lnTo>
                        <a:close/>
                        <a:moveTo>
                          <a:pt x="255270" y="5048"/>
                        </a:moveTo>
                        <a:cubicBezTo>
                          <a:pt x="256222" y="5048"/>
                          <a:pt x="257080" y="4477"/>
                          <a:pt x="257270" y="3429"/>
                        </a:cubicBezTo>
                        <a:cubicBezTo>
                          <a:pt x="257461" y="2286"/>
                          <a:pt x="256794" y="1238"/>
                          <a:pt x="255651" y="952"/>
                        </a:cubicBezTo>
                        <a:cubicBezTo>
                          <a:pt x="254508" y="667"/>
                          <a:pt x="253460" y="1429"/>
                          <a:pt x="253174" y="2476"/>
                        </a:cubicBezTo>
                        <a:cubicBezTo>
                          <a:pt x="252889" y="3619"/>
                          <a:pt x="253555" y="4667"/>
                          <a:pt x="254603" y="4858"/>
                        </a:cubicBezTo>
                        <a:lnTo>
                          <a:pt x="254794" y="4858"/>
                        </a:lnTo>
                        <a:cubicBezTo>
                          <a:pt x="254984" y="5048"/>
                          <a:pt x="255079" y="5048"/>
                          <a:pt x="255270" y="5048"/>
                        </a:cubicBezTo>
                        <a:lnTo>
                          <a:pt x="255270" y="5048"/>
                        </a:lnTo>
                        <a:close/>
                        <a:moveTo>
                          <a:pt x="264319" y="8477"/>
                        </a:moveTo>
                        <a:cubicBezTo>
                          <a:pt x="265081" y="8477"/>
                          <a:pt x="265747" y="8096"/>
                          <a:pt x="266128" y="7429"/>
                        </a:cubicBezTo>
                        <a:cubicBezTo>
                          <a:pt x="266700" y="6382"/>
                          <a:pt x="266319" y="5143"/>
                          <a:pt x="265271" y="4572"/>
                        </a:cubicBezTo>
                        <a:cubicBezTo>
                          <a:pt x="264319" y="4000"/>
                          <a:pt x="262985" y="4381"/>
                          <a:pt x="262509" y="5334"/>
                        </a:cubicBezTo>
                        <a:cubicBezTo>
                          <a:pt x="261938" y="6286"/>
                          <a:pt x="262223" y="7525"/>
                          <a:pt x="263271" y="8096"/>
                        </a:cubicBezTo>
                        <a:lnTo>
                          <a:pt x="263366" y="8191"/>
                        </a:lnTo>
                        <a:cubicBezTo>
                          <a:pt x="263652" y="8382"/>
                          <a:pt x="264033" y="8477"/>
                          <a:pt x="264319" y="8477"/>
                        </a:cubicBezTo>
                        <a:lnTo>
                          <a:pt x="264319" y="8477"/>
                        </a:lnTo>
                        <a:close/>
                        <a:moveTo>
                          <a:pt x="272129" y="14288"/>
                        </a:moveTo>
                        <a:cubicBezTo>
                          <a:pt x="272701" y="14288"/>
                          <a:pt x="273177" y="14097"/>
                          <a:pt x="273653" y="13621"/>
                        </a:cubicBezTo>
                        <a:cubicBezTo>
                          <a:pt x="274415" y="12763"/>
                          <a:pt x="274415" y="11430"/>
                          <a:pt x="273558" y="10668"/>
                        </a:cubicBezTo>
                        <a:cubicBezTo>
                          <a:pt x="272701" y="9906"/>
                          <a:pt x="271367" y="9906"/>
                          <a:pt x="270605" y="10668"/>
                        </a:cubicBezTo>
                        <a:cubicBezTo>
                          <a:pt x="269748" y="11525"/>
                          <a:pt x="269748" y="12763"/>
                          <a:pt x="270605" y="13525"/>
                        </a:cubicBezTo>
                        <a:lnTo>
                          <a:pt x="270700" y="13621"/>
                        </a:lnTo>
                        <a:cubicBezTo>
                          <a:pt x="271082" y="14097"/>
                          <a:pt x="271558" y="14288"/>
                          <a:pt x="272129" y="14288"/>
                        </a:cubicBezTo>
                        <a:lnTo>
                          <a:pt x="272129" y="14288"/>
                        </a:lnTo>
                        <a:close/>
                        <a:moveTo>
                          <a:pt x="278035" y="21907"/>
                        </a:moveTo>
                        <a:cubicBezTo>
                          <a:pt x="278416" y="21907"/>
                          <a:pt x="278701" y="21812"/>
                          <a:pt x="279082" y="21622"/>
                        </a:cubicBezTo>
                        <a:cubicBezTo>
                          <a:pt x="280035" y="21050"/>
                          <a:pt x="280321" y="19812"/>
                          <a:pt x="279749" y="18860"/>
                        </a:cubicBezTo>
                        <a:cubicBezTo>
                          <a:pt x="279178" y="17907"/>
                          <a:pt x="277940" y="17431"/>
                          <a:pt x="276987" y="18002"/>
                        </a:cubicBezTo>
                        <a:cubicBezTo>
                          <a:pt x="276034" y="18574"/>
                          <a:pt x="275653" y="19812"/>
                          <a:pt x="276225" y="20764"/>
                        </a:cubicBezTo>
                        <a:lnTo>
                          <a:pt x="276225" y="20860"/>
                        </a:lnTo>
                        <a:cubicBezTo>
                          <a:pt x="276606" y="21526"/>
                          <a:pt x="277273" y="21907"/>
                          <a:pt x="278035" y="21907"/>
                        </a:cubicBezTo>
                        <a:lnTo>
                          <a:pt x="278035" y="21907"/>
                        </a:lnTo>
                        <a:close/>
                        <a:moveTo>
                          <a:pt x="281559" y="30956"/>
                        </a:moveTo>
                        <a:cubicBezTo>
                          <a:pt x="281749" y="30956"/>
                          <a:pt x="281940" y="30956"/>
                          <a:pt x="282035" y="30956"/>
                        </a:cubicBezTo>
                        <a:cubicBezTo>
                          <a:pt x="283083" y="30670"/>
                          <a:pt x="283845" y="29623"/>
                          <a:pt x="283559" y="28480"/>
                        </a:cubicBezTo>
                        <a:lnTo>
                          <a:pt x="283559" y="28385"/>
                        </a:lnTo>
                        <a:cubicBezTo>
                          <a:pt x="283273" y="27242"/>
                          <a:pt x="282130" y="26575"/>
                          <a:pt x="281083" y="26861"/>
                        </a:cubicBezTo>
                        <a:cubicBezTo>
                          <a:pt x="279940" y="27146"/>
                          <a:pt x="279368" y="28289"/>
                          <a:pt x="279559" y="29337"/>
                        </a:cubicBezTo>
                        <a:lnTo>
                          <a:pt x="281559" y="28861"/>
                        </a:lnTo>
                        <a:lnTo>
                          <a:pt x="279654" y="29432"/>
                        </a:lnTo>
                        <a:cubicBezTo>
                          <a:pt x="279749" y="30385"/>
                          <a:pt x="280607" y="30956"/>
                          <a:pt x="281559" y="30956"/>
                        </a:cubicBezTo>
                        <a:lnTo>
                          <a:pt x="281559" y="30956"/>
                        </a:lnTo>
                        <a:close/>
                        <a:moveTo>
                          <a:pt x="282607" y="40576"/>
                        </a:moveTo>
                        <a:cubicBezTo>
                          <a:pt x="283750" y="40576"/>
                          <a:pt x="284702" y="39624"/>
                          <a:pt x="284702" y="38481"/>
                        </a:cubicBezTo>
                        <a:lnTo>
                          <a:pt x="284702" y="38386"/>
                        </a:lnTo>
                        <a:cubicBezTo>
                          <a:pt x="284702" y="37243"/>
                          <a:pt x="283750" y="36290"/>
                          <a:pt x="282607" y="36290"/>
                        </a:cubicBezTo>
                        <a:cubicBezTo>
                          <a:pt x="281464" y="36290"/>
                          <a:pt x="280511" y="37243"/>
                          <a:pt x="280511" y="38386"/>
                        </a:cubicBezTo>
                        <a:lnTo>
                          <a:pt x="280511" y="38481"/>
                        </a:lnTo>
                        <a:cubicBezTo>
                          <a:pt x="280511" y="39719"/>
                          <a:pt x="281368" y="40576"/>
                          <a:pt x="282607" y="40576"/>
                        </a:cubicBezTo>
                        <a:lnTo>
                          <a:pt x="282607" y="40576"/>
                        </a:lnTo>
                        <a:close/>
                        <a:moveTo>
                          <a:pt x="282607" y="50387"/>
                        </a:moveTo>
                        <a:cubicBezTo>
                          <a:pt x="283750" y="50387"/>
                          <a:pt x="284702" y="49435"/>
                          <a:pt x="284702" y="48292"/>
                        </a:cubicBezTo>
                        <a:lnTo>
                          <a:pt x="284702" y="48101"/>
                        </a:lnTo>
                        <a:cubicBezTo>
                          <a:pt x="284702" y="46958"/>
                          <a:pt x="283750" y="46006"/>
                          <a:pt x="282607" y="46006"/>
                        </a:cubicBezTo>
                        <a:cubicBezTo>
                          <a:pt x="281464" y="46006"/>
                          <a:pt x="280511" y="46958"/>
                          <a:pt x="280511" y="48101"/>
                        </a:cubicBezTo>
                        <a:lnTo>
                          <a:pt x="280511" y="48292"/>
                        </a:lnTo>
                        <a:cubicBezTo>
                          <a:pt x="280511" y="49435"/>
                          <a:pt x="281368" y="50387"/>
                          <a:pt x="282607" y="50387"/>
                        </a:cubicBezTo>
                        <a:lnTo>
                          <a:pt x="282607" y="50387"/>
                        </a:lnTo>
                        <a:close/>
                        <a:moveTo>
                          <a:pt x="282607" y="60103"/>
                        </a:moveTo>
                        <a:cubicBezTo>
                          <a:pt x="283750" y="60103"/>
                          <a:pt x="284702" y="59150"/>
                          <a:pt x="284702" y="58007"/>
                        </a:cubicBezTo>
                        <a:lnTo>
                          <a:pt x="284702" y="57817"/>
                        </a:lnTo>
                        <a:cubicBezTo>
                          <a:pt x="284702" y="56674"/>
                          <a:pt x="283750" y="55817"/>
                          <a:pt x="282607" y="55817"/>
                        </a:cubicBezTo>
                        <a:cubicBezTo>
                          <a:pt x="281464" y="55817"/>
                          <a:pt x="280511" y="56769"/>
                          <a:pt x="280511" y="57817"/>
                        </a:cubicBezTo>
                        <a:lnTo>
                          <a:pt x="280511" y="58007"/>
                        </a:lnTo>
                        <a:cubicBezTo>
                          <a:pt x="280511" y="59150"/>
                          <a:pt x="281368" y="60103"/>
                          <a:pt x="282607" y="60103"/>
                        </a:cubicBezTo>
                        <a:lnTo>
                          <a:pt x="282607" y="60103"/>
                        </a:lnTo>
                        <a:close/>
                        <a:moveTo>
                          <a:pt x="282607" y="69818"/>
                        </a:moveTo>
                        <a:cubicBezTo>
                          <a:pt x="283750" y="69818"/>
                          <a:pt x="284702" y="68866"/>
                          <a:pt x="284702" y="67723"/>
                        </a:cubicBezTo>
                        <a:lnTo>
                          <a:pt x="284702" y="67628"/>
                        </a:lnTo>
                        <a:cubicBezTo>
                          <a:pt x="284702" y="66485"/>
                          <a:pt x="283750" y="65627"/>
                          <a:pt x="282607" y="65627"/>
                        </a:cubicBezTo>
                        <a:cubicBezTo>
                          <a:pt x="281464" y="65627"/>
                          <a:pt x="280511" y="66580"/>
                          <a:pt x="280511" y="67628"/>
                        </a:cubicBezTo>
                        <a:lnTo>
                          <a:pt x="280511" y="67723"/>
                        </a:lnTo>
                        <a:cubicBezTo>
                          <a:pt x="280511" y="68866"/>
                          <a:pt x="281368" y="69818"/>
                          <a:pt x="282607" y="69818"/>
                        </a:cubicBezTo>
                        <a:lnTo>
                          <a:pt x="282607" y="69818"/>
                        </a:lnTo>
                        <a:close/>
                        <a:moveTo>
                          <a:pt x="282607" y="79534"/>
                        </a:moveTo>
                        <a:cubicBezTo>
                          <a:pt x="283750" y="79534"/>
                          <a:pt x="284702" y="78581"/>
                          <a:pt x="284702" y="77438"/>
                        </a:cubicBezTo>
                        <a:cubicBezTo>
                          <a:pt x="284702" y="76391"/>
                          <a:pt x="283750" y="75343"/>
                          <a:pt x="282607" y="75343"/>
                        </a:cubicBezTo>
                        <a:cubicBezTo>
                          <a:pt x="281464" y="75343"/>
                          <a:pt x="280511" y="76200"/>
                          <a:pt x="280511" y="77343"/>
                        </a:cubicBezTo>
                        <a:lnTo>
                          <a:pt x="280511" y="77438"/>
                        </a:lnTo>
                        <a:cubicBezTo>
                          <a:pt x="280511" y="78581"/>
                          <a:pt x="281368" y="79534"/>
                          <a:pt x="282607" y="79534"/>
                        </a:cubicBezTo>
                        <a:lnTo>
                          <a:pt x="282607" y="79534"/>
                        </a:lnTo>
                        <a:close/>
                        <a:moveTo>
                          <a:pt x="282607" y="89249"/>
                        </a:moveTo>
                        <a:cubicBezTo>
                          <a:pt x="283750" y="89249"/>
                          <a:pt x="284702" y="88297"/>
                          <a:pt x="284702" y="87154"/>
                        </a:cubicBezTo>
                        <a:cubicBezTo>
                          <a:pt x="284702" y="86011"/>
                          <a:pt x="283750" y="85058"/>
                          <a:pt x="282607" y="85058"/>
                        </a:cubicBezTo>
                        <a:cubicBezTo>
                          <a:pt x="281464" y="85058"/>
                          <a:pt x="280511" y="85916"/>
                          <a:pt x="280511" y="87059"/>
                        </a:cubicBezTo>
                        <a:lnTo>
                          <a:pt x="280511" y="87154"/>
                        </a:lnTo>
                        <a:cubicBezTo>
                          <a:pt x="280511" y="88297"/>
                          <a:pt x="281368" y="89249"/>
                          <a:pt x="282607" y="89249"/>
                        </a:cubicBezTo>
                        <a:lnTo>
                          <a:pt x="282607" y="89249"/>
                        </a:lnTo>
                        <a:close/>
                        <a:moveTo>
                          <a:pt x="282607" y="98965"/>
                        </a:moveTo>
                        <a:cubicBezTo>
                          <a:pt x="283750" y="98965"/>
                          <a:pt x="284702" y="98012"/>
                          <a:pt x="284702" y="96964"/>
                        </a:cubicBezTo>
                        <a:cubicBezTo>
                          <a:pt x="284702" y="95822"/>
                          <a:pt x="283750" y="94774"/>
                          <a:pt x="282607" y="94774"/>
                        </a:cubicBezTo>
                        <a:cubicBezTo>
                          <a:pt x="281464" y="94774"/>
                          <a:pt x="280511" y="95631"/>
                          <a:pt x="280511" y="96774"/>
                        </a:cubicBezTo>
                        <a:lnTo>
                          <a:pt x="280511" y="96964"/>
                        </a:lnTo>
                        <a:cubicBezTo>
                          <a:pt x="280511" y="98012"/>
                          <a:pt x="281368" y="98965"/>
                          <a:pt x="282607" y="98965"/>
                        </a:cubicBezTo>
                        <a:lnTo>
                          <a:pt x="282607" y="98965"/>
                        </a:lnTo>
                        <a:close/>
                        <a:moveTo>
                          <a:pt x="282607" y="108680"/>
                        </a:moveTo>
                        <a:cubicBezTo>
                          <a:pt x="283750" y="108680"/>
                          <a:pt x="284702" y="107823"/>
                          <a:pt x="284702" y="106680"/>
                        </a:cubicBezTo>
                        <a:lnTo>
                          <a:pt x="284702" y="106585"/>
                        </a:lnTo>
                        <a:cubicBezTo>
                          <a:pt x="284702" y="105442"/>
                          <a:pt x="283750" y="104489"/>
                          <a:pt x="282607" y="104489"/>
                        </a:cubicBezTo>
                        <a:cubicBezTo>
                          <a:pt x="281464" y="104489"/>
                          <a:pt x="280511" y="105442"/>
                          <a:pt x="280511" y="106585"/>
                        </a:cubicBezTo>
                        <a:lnTo>
                          <a:pt x="280511" y="106680"/>
                        </a:lnTo>
                        <a:cubicBezTo>
                          <a:pt x="280511" y="107823"/>
                          <a:pt x="281368" y="108680"/>
                          <a:pt x="282607" y="108680"/>
                        </a:cubicBezTo>
                        <a:lnTo>
                          <a:pt x="282607" y="108680"/>
                        </a:lnTo>
                        <a:close/>
                        <a:moveTo>
                          <a:pt x="282607" y="128111"/>
                        </a:moveTo>
                        <a:cubicBezTo>
                          <a:pt x="283750" y="128111"/>
                          <a:pt x="284702" y="127159"/>
                          <a:pt x="284702" y="126016"/>
                        </a:cubicBezTo>
                        <a:lnTo>
                          <a:pt x="284702" y="125921"/>
                        </a:lnTo>
                        <a:cubicBezTo>
                          <a:pt x="284702" y="124777"/>
                          <a:pt x="283750" y="123825"/>
                          <a:pt x="282607" y="123825"/>
                        </a:cubicBezTo>
                        <a:cubicBezTo>
                          <a:pt x="281464" y="123825"/>
                          <a:pt x="280511" y="124777"/>
                          <a:pt x="280511" y="125921"/>
                        </a:cubicBezTo>
                        <a:lnTo>
                          <a:pt x="280511" y="126111"/>
                        </a:lnTo>
                        <a:cubicBezTo>
                          <a:pt x="280511" y="127159"/>
                          <a:pt x="281464" y="128111"/>
                          <a:pt x="282607" y="128111"/>
                        </a:cubicBezTo>
                        <a:lnTo>
                          <a:pt x="282607" y="128111"/>
                        </a:lnTo>
                        <a:close/>
                        <a:moveTo>
                          <a:pt x="282607" y="137827"/>
                        </a:moveTo>
                        <a:cubicBezTo>
                          <a:pt x="283750" y="137827"/>
                          <a:pt x="284702" y="136874"/>
                          <a:pt x="284702" y="135731"/>
                        </a:cubicBezTo>
                        <a:lnTo>
                          <a:pt x="284702" y="135636"/>
                        </a:lnTo>
                        <a:cubicBezTo>
                          <a:pt x="284702" y="134493"/>
                          <a:pt x="283750" y="133540"/>
                          <a:pt x="282607" y="133540"/>
                        </a:cubicBezTo>
                        <a:cubicBezTo>
                          <a:pt x="281464" y="133540"/>
                          <a:pt x="280511" y="134493"/>
                          <a:pt x="280511" y="135636"/>
                        </a:cubicBezTo>
                        <a:lnTo>
                          <a:pt x="280511" y="135731"/>
                        </a:lnTo>
                        <a:cubicBezTo>
                          <a:pt x="280511" y="136970"/>
                          <a:pt x="281464" y="137827"/>
                          <a:pt x="282607" y="137827"/>
                        </a:cubicBezTo>
                        <a:lnTo>
                          <a:pt x="282607" y="137827"/>
                        </a:lnTo>
                        <a:close/>
                        <a:moveTo>
                          <a:pt x="282607" y="147542"/>
                        </a:moveTo>
                        <a:cubicBezTo>
                          <a:pt x="283750" y="147542"/>
                          <a:pt x="284702" y="146590"/>
                          <a:pt x="284702" y="145447"/>
                        </a:cubicBezTo>
                        <a:lnTo>
                          <a:pt x="284702" y="145352"/>
                        </a:lnTo>
                        <a:cubicBezTo>
                          <a:pt x="284702" y="144209"/>
                          <a:pt x="283750" y="143351"/>
                          <a:pt x="282607" y="143351"/>
                        </a:cubicBezTo>
                        <a:cubicBezTo>
                          <a:pt x="281464" y="143351"/>
                          <a:pt x="280511" y="144209"/>
                          <a:pt x="280511" y="145352"/>
                        </a:cubicBezTo>
                        <a:lnTo>
                          <a:pt x="280511" y="145447"/>
                        </a:lnTo>
                        <a:cubicBezTo>
                          <a:pt x="280511" y="146685"/>
                          <a:pt x="281464" y="147542"/>
                          <a:pt x="282607" y="147542"/>
                        </a:cubicBezTo>
                        <a:lnTo>
                          <a:pt x="282607" y="147542"/>
                        </a:lnTo>
                        <a:close/>
                        <a:moveTo>
                          <a:pt x="245459" y="257651"/>
                        </a:moveTo>
                        <a:lnTo>
                          <a:pt x="245650" y="257651"/>
                        </a:lnTo>
                        <a:cubicBezTo>
                          <a:pt x="246793" y="257651"/>
                          <a:pt x="247745" y="258604"/>
                          <a:pt x="247745" y="259747"/>
                        </a:cubicBezTo>
                        <a:cubicBezTo>
                          <a:pt x="247745" y="260890"/>
                          <a:pt x="246793" y="261842"/>
                          <a:pt x="245650" y="261842"/>
                        </a:cubicBezTo>
                        <a:lnTo>
                          <a:pt x="245459" y="261842"/>
                        </a:lnTo>
                        <a:cubicBezTo>
                          <a:pt x="244316" y="261842"/>
                          <a:pt x="243459" y="260985"/>
                          <a:pt x="243459" y="259747"/>
                        </a:cubicBezTo>
                        <a:cubicBezTo>
                          <a:pt x="243364" y="258508"/>
                          <a:pt x="244316" y="257651"/>
                          <a:pt x="245459" y="257651"/>
                        </a:cubicBezTo>
                        <a:lnTo>
                          <a:pt x="245459" y="257651"/>
                        </a:lnTo>
                        <a:close/>
                        <a:moveTo>
                          <a:pt x="255270" y="256794"/>
                        </a:moveTo>
                        <a:cubicBezTo>
                          <a:pt x="256222" y="256794"/>
                          <a:pt x="257080" y="257461"/>
                          <a:pt x="257270" y="258413"/>
                        </a:cubicBezTo>
                        <a:cubicBezTo>
                          <a:pt x="257556" y="259556"/>
                          <a:pt x="256794" y="260604"/>
                          <a:pt x="255651" y="260890"/>
                        </a:cubicBezTo>
                        <a:cubicBezTo>
                          <a:pt x="254508" y="261080"/>
                          <a:pt x="253460" y="260413"/>
                          <a:pt x="253174" y="259271"/>
                        </a:cubicBezTo>
                        <a:cubicBezTo>
                          <a:pt x="252889" y="258223"/>
                          <a:pt x="253555" y="257080"/>
                          <a:pt x="254603" y="256889"/>
                        </a:cubicBezTo>
                        <a:lnTo>
                          <a:pt x="254794" y="256889"/>
                        </a:lnTo>
                        <a:cubicBezTo>
                          <a:pt x="254984" y="256889"/>
                          <a:pt x="255079" y="256794"/>
                          <a:pt x="255270" y="256794"/>
                        </a:cubicBezTo>
                        <a:lnTo>
                          <a:pt x="255270" y="256794"/>
                        </a:lnTo>
                        <a:close/>
                        <a:moveTo>
                          <a:pt x="264319" y="253365"/>
                        </a:moveTo>
                        <a:cubicBezTo>
                          <a:pt x="265081" y="253365"/>
                          <a:pt x="265843" y="253746"/>
                          <a:pt x="266224" y="254508"/>
                        </a:cubicBezTo>
                        <a:cubicBezTo>
                          <a:pt x="266795" y="255460"/>
                          <a:pt x="266414" y="256699"/>
                          <a:pt x="265367" y="257270"/>
                        </a:cubicBezTo>
                        <a:cubicBezTo>
                          <a:pt x="264414" y="257842"/>
                          <a:pt x="263080" y="257556"/>
                          <a:pt x="262604" y="256508"/>
                        </a:cubicBezTo>
                        <a:cubicBezTo>
                          <a:pt x="262033" y="255556"/>
                          <a:pt x="262318" y="254318"/>
                          <a:pt x="263366" y="253746"/>
                        </a:cubicBezTo>
                        <a:lnTo>
                          <a:pt x="263557" y="253651"/>
                        </a:lnTo>
                        <a:cubicBezTo>
                          <a:pt x="263747" y="253460"/>
                          <a:pt x="264033" y="253365"/>
                          <a:pt x="264319" y="253365"/>
                        </a:cubicBezTo>
                        <a:lnTo>
                          <a:pt x="264319" y="253365"/>
                        </a:lnTo>
                        <a:close/>
                        <a:moveTo>
                          <a:pt x="272129" y="247555"/>
                        </a:moveTo>
                        <a:cubicBezTo>
                          <a:pt x="272701" y="247555"/>
                          <a:pt x="273272" y="247840"/>
                          <a:pt x="273653" y="248222"/>
                        </a:cubicBezTo>
                        <a:cubicBezTo>
                          <a:pt x="274415" y="249079"/>
                          <a:pt x="274415" y="250412"/>
                          <a:pt x="273558" y="251174"/>
                        </a:cubicBezTo>
                        <a:cubicBezTo>
                          <a:pt x="272701" y="251936"/>
                          <a:pt x="271367" y="251936"/>
                          <a:pt x="270605" y="251174"/>
                        </a:cubicBezTo>
                        <a:cubicBezTo>
                          <a:pt x="269843" y="250412"/>
                          <a:pt x="269748" y="249174"/>
                          <a:pt x="270605" y="248317"/>
                        </a:cubicBezTo>
                        <a:lnTo>
                          <a:pt x="270700" y="248222"/>
                        </a:lnTo>
                        <a:cubicBezTo>
                          <a:pt x="271082" y="247840"/>
                          <a:pt x="271558" y="247555"/>
                          <a:pt x="272129" y="247555"/>
                        </a:cubicBezTo>
                        <a:lnTo>
                          <a:pt x="272129" y="247555"/>
                        </a:lnTo>
                        <a:close/>
                        <a:moveTo>
                          <a:pt x="278035" y="239935"/>
                        </a:moveTo>
                        <a:cubicBezTo>
                          <a:pt x="278320" y="239935"/>
                          <a:pt x="278701" y="240030"/>
                          <a:pt x="279082" y="240221"/>
                        </a:cubicBezTo>
                        <a:cubicBezTo>
                          <a:pt x="280035" y="240792"/>
                          <a:pt x="280321" y="242030"/>
                          <a:pt x="279749" y="242983"/>
                        </a:cubicBezTo>
                        <a:cubicBezTo>
                          <a:pt x="279178" y="243935"/>
                          <a:pt x="277940" y="244412"/>
                          <a:pt x="276987" y="243840"/>
                        </a:cubicBezTo>
                        <a:cubicBezTo>
                          <a:pt x="276034" y="243269"/>
                          <a:pt x="275653" y="242030"/>
                          <a:pt x="276225" y="241078"/>
                        </a:cubicBezTo>
                        <a:lnTo>
                          <a:pt x="276225" y="240983"/>
                        </a:lnTo>
                        <a:cubicBezTo>
                          <a:pt x="276606" y="240316"/>
                          <a:pt x="277273" y="239935"/>
                          <a:pt x="278035" y="239935"/>
                        </a:cubicBezTo>
                        <a:lnTo>
                          <a:pt x="278035" y="239935"/>
                        </a:lnTo>
                        <a:close/>
                        <a:moveTo>
                          <a:pt x="281654" y="230981"/>
                        </a:moveTo>
                        <a:cubicBezTo>
                          <a:pt x="281749" y="230981"/>
                          <a:pt x="281940" y="230981"/>
                          <a:pt x="282130" y="231077"/>
                        </a:cubicBezTo>
                        <a:cubicBezTo>
                          <a:pt x="283273" y="231362"/>
                          <a:pt x="283940" y="232410"/>
                          <a:pt x="283655" y="233553"/>
                        </a:cubicBezTo>
                        <a:lnTo>
                          <a:pt x="283655" y="233648"/>
                        </a:lnTo>
                        <a:cubicBezTo>
                          <a:pt x="283369" y="234791"/>
                          <a:pt x="282226" y="235458"/>
                          <a:pt x="281178" y="235172"/>
                        </a:cubicBezTo>
                        <a:cubicBezTo>
                          <a:pt x="280035" y="234887"/>
                          <a:pt x="279463" y="233839"/>
                          <a:pt x="279654" y="232696"/>
                        </a:cubicBezTo>
                        <a:lnTo>
                          <a:pt x="281654" y="233172"/>
                        </a:lnTo>
                        <a:lnTo>
                          <a:pt x="279749" y="232601"/>
                        </a:lnTo>
                        <a:cubicBezTo>
                          <a:pt x="279749" y="231553"/>
                          <a:pt x="280702" y="230981"/>
                          <a:pt x="281654" y="230981"/>
                        </a:cubicBezTo>
                        <a:lnTo>
                          <a:pt x="281654" y="230981"/>
                        </a:lnTo>
                        <a:close/>
                        <a:moveTo>
                          <a:pt x="282607" y="221266"/>
                        </a:moveTo>
                        <a:cubicBezTo>
                          <a:pt x="283750" y="221266"/>
                          <a:pt x="284702" y="222123"/>
                          <a:pt x="284702" y="223266"/>
                        </a:cubicBezTo>
                        <a:lnTo>
                          <a:pt x="284702" y="223361"/>
                        </a:lnTo>
                        <a:cubicBezTo>
                          <a:pt x="284702" y="224504"/>
                          <a:pt x="283750" y="225457"/>
                          <a:pt x="282607" y="225457"/>
                        </a:cubicBezTo>
                        <a:cubicBezTo>
                          <a:pt x="281464" y="225457"/>
                          <a:pt x="280511" y="224504"/>
                          <a:pt x="280511" y="223361"/>
                        </a:cubicBezTo>
                        <a:lnTo>
                          <a:pt x="280511" y="223266"/>
                        </a:lnTo>
                        <a:cubicBezTo>
                          <a:pt x="280511" y="222123"/>
                          <a:pt x="281464" y="221266"/>
                          <a:pt x="282607" y="221266"/>
                        </a:cubicBezTo>
                        <a:lnTo>
                          <a:pt x="282607" y="221266"/>
                        </a:lnTo>
                        <a:close/>
                        <a:moveTo>
                          <a:pt x="282607" y="211550"/>
                        </a:moveTo>
                        <a:cubicBezTo>
                          <a:pt x="283750" y="211550"/>
                          <a:pt x="284702" y="212503"/>
                          <a:pt x="284702" y="213646"/>
                        </a:cubicBezTo>
                        <a:lnTo>
                          <a:pt x="284702" y="213741"/>
                        </a:lnTo>
                        <a:cubicBezTo>
                          <a:pt x="284702" y="214884"/>
                          <a:pt x="283750" y="215837"/>
                          <a:pt x="282607" y="215837"/>
                        </a:cubicBezTo>
                        <a:cubicBezTo>
                          <a:pt x="281464" y="215837"/>
                          <a:pt x="280511" y="214884"/>
                          <a:pt x="280511" y="213741"/>
                        </a:cubicBezTo>
                        <a:lnTo>
                          <a:pt x="280511" y="213646"/>
                        </a:lnTo>
                        <a:cubicBezTo>
                          <a:pt x="280511" y="212408"/>
                          <a:pt x="281464" y="211550"/>
                          <a:pt x="282607" y="211550"/>
                        </a:cubicBezTo>
                        <a:lnTo>
                          <a:pt x="282607" y="211550"/>
                        </a:lnTo>
                        <a:close/>
                        <a:moveTo>
                          <a:pt x="282607" y="201835"/>
                        </a:moveTo>
                        <a:cubicBezTo>
                          <a:pt x="283750" y="201835"/>
                          <a:pt x="284702" y="202787"/>
                          <a:pt x="284702" y="203930"/>
                        </a:cubicBezTo>
                        <a:lnTo>
                          <a:pt x="284702" y="204121"/>
                        </a:lnTo>
                        <a:cubicBezTo>
                          <a:pt x="284702" y="205264"/>
                          <a:pt x="283750" y="206121"/>
                          <a:pt x="282607" y="206121"/>
                        </a:cubicBezTo>
                        <a:cubicBezTo>
                          <a:pt x="281464" y="206121"/>
                          <a:pt x="280511" y="205169"/>
                          <a:pt x="280511" y="204121"/>
                        </a:cubicBezTo>
                        <a:lnTo>
                          <a:pt x="280511" y="204026"/>
                        </a:lnTo>
                        <a:cubicBezTo>
                          <a:pt x="280511" y="202787"/>
                          <a:pt x="281464" y="201835"/>
                          <a:pt x="282607" y="201835"/>
                        </a:cubicBezTo>
                        <a:lnTo>
                          <a:pt x="282607" y="201835"/>
                        </a:lnTo>
                        <a:close/>
                        <a:moveTo>
                          <a:pt x="282607" y="192119"/>
                        </a:moveTo>
                        <a:cubicBezTo>
                          <a:pt x="283750" y="192119"/>
                          <a:pt x="284702" y="193072"/>
                          <a:pt x="284702" y="194215"/>
                        </a:cubicBezTo>
                        <a:lnTo>
                          <a:pt x="284702" y="194405"/>
                        </a:lnTo>
                        <a:cubicBezTo>
                          <a:pt x="284702" y="195548"/>
                          <a:pt x="283750" y="196406"/>
                          <a:pt x="282607" y="196406"/>
                        </a:cubicBezTo>
                        <a:cubicBezTo>
                          <a:pt x="281464" y="196406"/>
                          <a:pt x="280511" y="195453"/>
                          <a:pt x="280511" y="194405"/>
                        </a:cubicBezTo>
                        <a:lnTo>
                          <a:pt x="280511" y="194215"/>
                        </a:lnTo>
                        <a:cubicBezTo>
                          <a:pt x="280511" y="193072"/>
                          <a:pt x="281464" y="192119"/>
                          <a:pt x="282607" y="192119"/>
                        </a:cubicBezTo>
                        <a:lnTo>
                          <a:pt x="282607" y="192119"/>
                        </a:lnTo>
                        <a:close/>
                        <a:moveTo>
                          <a:pt x="282607" y="182404"/>
                        </a:moveTo>
                        <a:cubicBezTo>
                          <a:pt x="283750" y="182404"/>
                          <a:pt x="284702" y="183356"/>
                          <a:pt x="284702" y="184499"/>
                        </a:cubicBezTo>
                        <a:cubicBezTo>
                          <a:pt x="284702" y="185642"/>
                          <a:pt x="283750" y="186595"/>
                          <a:pt x="282607" y="186595"/>
                        </a:cubicBezTo>
                        <a:cubicBezTo>
                          <a:pt x="281464" y="186595"/>
                          <a:pt x="280511" y="185738"/>
                          <a:pt x="280511" y="184595"/>
                        </a:cubicBezTo>
                        <a:lnTo>
                          <a:pt x="280511" y="184499"/>
                        </a:lnTo>
                        <a:cubicBezTo>
                          <a:pt x="280511" y="183261"/>
                          <a:pt x="281464" y="182404"/>
                          <a:pt x="282607" y="182404"/>
                        </a:cubicBezTo>
                        <a:lnTo>
                          <a:pt x="282607" y="182404"/>
                        </a:lnTo>
                        <a:close/>
                        <a:moveTo>
                          <a:pt x="282607" y="172688"/>
                        </a:moveTo>
                        <a:cubicBezTo>
                          <a:pt x="283750" y="172688"/>
                          <a:pt x="284702" y="173641"/>
                          <a:pt x="284702" y="174784"/>
                        </a:cubicBezTo>
                        <a:cubicBezTo>
                          <a:pt x="284702" y="175927"/>
                          <a:pt x="283750" y="176879"/>
                          <a:pt x="282607" y="176879"/>
                        </a:cubicBezTo>
                        <a:cubicBezTo>
                          <a:pt x="281464" y="176879"/>
                          <a:pt x="280511" y="176022"/>
                          <a:pt x="280511" y="174879"/>
                        </a:cubicBezTo>
                        <a:lnTo>
                          <a:pt x="280511" y="174784"/>
                        </a:lnTo>
                        <a:cubicBezTo>
                          <a:pt x="280511" y="173546"/>
                          <a:pt x="281464" y="172688"/>
                          <a:pt x="282607" y="172688"/>
                        </a:cubicBezTo>
                        <a:lnTo>
                          <a:pt x="282607" y="172688"/>
                        </a:lnTo>
                        <a:close/>
                        <a:moveTo>
                          <a:pt x="282607" y="162973"/>
                        </a:moveTo>
                        <a:cubicBezTo>
                          <a:pt x="283750" y="162973"/>
                          <a:pt x="284702" y="163925"/>
                          <a:pt x="284702" y="164973"/>
                        </a:cubicBezTo>
                        <a:cubicBezTo>
                          <a:pt x="284702" y="166116"/>
                          <a:pt x="283750" y="167069"/>
                          <a:pt x="282607" y="167069"/>
                        </a:cubicBezTo>
                        <a:cubicBezTo>
                          <a:pt x="281464" y="167069"/>
                          <a:pt x="280511" y="166211"/>
                          <a:pt x="280511" y="165068"/>
                        </a:cubicBezTo>
                        <a:lnTo>
                          <a:pt x="280511" y="164973"/>
                        </a:lnTo>
                        <a:cubicBezTo>
                          <a:pt x="280511" y="163830"/>
                          <a:pt x="281464" y="162973"/>
                          <a:pt x="282607" y="162973"/>
                        </a:cubicBezTo>
                        <a:lnTo>
                          <a:pt x="282607" y="162973"/>
                        </a:lnTo>
                        <a:close/>
                        <a:moveTo>
                          <a:pt x="282607" y="153162"/>
                        </a:moveTo>
                        <a:cubicBezTo>
                          <a:pt x="283750" y="153162"/>
                          <a:pt x="284702" y="154114"/>
                          <a:pt x="284702" y="155162"/>
                        </a:cubicBezTo>
                        <a:lnTo>
                          <a:pt x="284702" y="155353"/>
                        </a:lnTo>
                        <a:cubicBezTo>
                          <a:pt x="284702" y="156496"/>
                          <a:pt x="283750" y="157448"/>
                          <a:pt x="282607" y="157448"/>
                        </a:cubicBezTo>
                        <a:cubicBezTo>
                          <a:pt x="281464" y="157448"/>
                          <a:pt x="280511" y="156496"/>
                          <a:pt x="280511" y="155353"/>
                        </a:cubicBezTo>
                        <a:lnTo>
                          <a:pt x="280511" y="155162"/>
                        </a:lnTo>
                        <a:cubicBezTo>
                          <a:pt x="280511" y="154114"/>
                          <a:pt x="281464" y="153162"/>
                          <a:pt x="282607" y="153162"/>
                        </a:cubicBezTo>
                        <a:lnTo>
                          <a:pt x="282607" y="153162"/>
                        </a:lnTo>
                        <a:close/>
                        <a:moveTo>
                          <a:pt x="2191" y="257747"/>
                        </a:moveTo>
                        <a:lnTo>
                          <a:pt x="2000" y="257747"/>
                        </a:lnTo>
                        <a:cubicBezTo>
                          <a:pt x="-667" y="257747"/>
                          <a:pt x="-667" y="261842"/>
                          <a:pt x="2000" y="261842"/>
                        </a:cubicBezTo>
                        <a:lnTo>
                          <a:pt x="2191" y="261842"/>
                        </a:lnTo>
                        <a:cubicBezTo>
                          <a:pt x="3334" y="261842"/>
                          <a:pt x="4286" y="260985"/>
                          <a:pt x="4286" y="259747"/>
                        </a:cubicBezTo>
                        <a:cubicBezTo>
                          <a:pt x="4286" y="258699"/>
                          <a:pt x="3334" y="257747"/>
                          <a:pt x="2191" y="257747"/>
                        </a:cubicBezTo>
                        <a:lnTo>
                          <a:pt x="2191" y="257747"/>
                        </a:lnTo>
                        <a:close/>
                        <a:moveTo>
                          <a:pt x="11906" y="257747"/>
                        </a:moveTo>
                        <a:lnTo>
                          <a:pt x="11811" y="257747"/>
                        </a:lnTo>
                        <a:cubicBezTo>
                          <a:pt x="10668" y="257747"/>
                          <a:pt x="9811" y="258699"/>
                          <a:pt x="9811" y="259842"/>
                        </a:cubicBezTo>
                        <a:cubicBezTo>
                          <a:pt x="9811" y="260985"/>
                          <a:pt x="10763" y="261937"/>
                          <a:pt x="11811" y="261937"/>
                        </a:cubicBezTo>
                        <a:cubicBezTo>
                          <a:pt x="12954" y="261937"/>
                          <a:pt x="13906" y="261080"/>
                          <a:pt x="13906" y="259842"/>
                        </a:cubicBezTo>
                        <a:cubicBezTo>
                          <a:pt x="13906" y="258699"/>
                          <a:pt x="13049" y="257747"/>
                          <a:pt x="11906" y="257747"/>
                        </a:cubicBezTo>
                        <a:lnTo>
                          <a:pt x="11906" y="257747"/>
                        </a:lnTo>
                        <a:close/>
                        <a:moveTo>
                          <a:pt x="21622" y="257747"/>
                        </a:moveTo>
                        <a:lnTo>
                          <a:pt x="21526" y="257747"/>
                        </a:lnTo>
                        <a:cubicBezTo>
                          <a:pt x="20383" y="257747"/>
                          <a:pt x="19526" y="258699"/>
                          <a:pt x="19526" y="259842"/>
                        </a:cubicBezTo>
                        <a:cubicBezTo>
                          <a:pt x="19526" y="260985"/>
                          <a:pt x="20383" y="261937"/>
                          <a:pt x="21526" y="261937"/>
                        </a:cubicBezTo>
                        <a:cubicBezTo>
                          <a:pt x="22669" y="261937"/>
                          <a:pt x="23717" y="261080"/>
                          <a:pt x="23717" y="259842"/>
                        </a:cubicBezTo>
                        <a:cubicBezTo>
                          <a:pt x="23622" y="258699"/>
                          <a:pt x="22765" y="257747"/>
                          <a:pt x="21622" y="257747"/>
                        </a:cubicBezTo>
                        <a:lnTo>
                          <a:pt x="21622" y="257747"/>
                        </a:lnTo>
                        <a:close/>
                        <a:moveTo>
                          <a:pt x="31337" y="257747"/>
                        </a:moveTo>
                        <a:lnTo>
                          <a:pt x="31242" y="257747"/>
                        </a:lnTo>
                        <a:cubicBezTo>
                          <a:pt x="30099" y="257747"/>
                          <a:pt x="29146" y="258699"/>
                          <a:pt x="29146" y="259842"/>
                        </a:cubicBezTo>
                        <a:cubicBezTo>
                          <a:pt x="29146" y="260985"/>
                          <a:pt x="30099" y="261937"/>
                          <a:pt x="31242" y="261937"/>
                        </a:cubicBezTo>
                        <a:cubicBezTo>
                          <a:pt x="32385" y="261937"/>
                          <a:pt x="33338" y="261080"/>
                          <a:pt x="33338" y="259842"/>
                        </a:cubicBezTo>
                        <a:cubicBezTo>
                          <a:pt x="33338" y="258699"/>
                          <a:pt x="32480" y="257747"/>
                          <a:pt x="31337" y="257747"/>
                        </a:cubicBezTo>
                        <a:lnTo>
                          <a:pt x="31337" y="257747"/>
                        </a:lnTo>
                        <a:close/>
                        <a:moveTo>
                          <a:pt x="41148" y="257747"/>
                        </a:moveTo>
                        <a:lnTo>
                          <a:pt x="40957" y="257747"/>
                        </a:lnTo>
                        <a:cubicBezTo>
                          <a:pt x="39815" y="257747"/>
                          <a:pt x="38862" y="258699"/>
                          <a:pt x="38862" y="259842"/>
                        </a:cubicBezTo>
                        <a:cubicBezTo>
                          <a:pt x="38862" y="260985"/>
                          <a:pt x="39815" y="261937"/>
                          <a:pt x="40957" y="261937"/>
                        </a:cubicBezTo>
                        <a:lnTo>
                          <a:pt x="41148" y="261937"/>
                        </a:lnTo>
                        <a:cubicBezTo>
                          <a:pt x="42196" y="261937"/>
                          <a:pt x="43148" y="261080"/>
                          <a:pt x="43148" y="259842"/>
                        </a:cubicBezTo>
                        <a:cubicBezTo>
                          <a:pt x="43148" y="258699"/>
                          <a:pt x="42196" y="257747"/>
                          <a:pt x="41148" y="257747"/>
                        </a:cubicBezTo>
                        <a:lnTo>
                          <a:pt x="41148" y="257747"/>
                        </a:lnTo>
                        <a:close/>
                        <a:moveTo>
                          <a:pt x="50863" y="257747"/>
                        </a:moveTo>
                        <a:lnTo>
                          <a:pt x="50768" y="257747"/>
                        </a:lnTo>
                        <a:cubicBezTo>
                          <a:pt x="49625" y="257747"/>
                          <a:pt x="48673" y="258699"/>
                          <a:pt x="48673" y="259842"/>
                        </a:cubicBezTo>
                        <a:cubicBezTo>
                          <a:pt x="48673" y="260985"/>
                          <a:pt x="49625" y="261937"/>
                          <a:pt x="50768" y="261937"/>
                        </a:cubicBezTo>
                        <a:cubicBezTo>
                          <a:pt x="51911" y="261937"/>
                          <a:pt x="52864" y="261080"/>
                          <a:pt x="52864" y="259842"/>
                        </a:cubicBezTo>
                        <a:cubicBezTo>
                          <a:pt x="52768" y="258699"/>
                          <a:pt x="52006" y="257747"/>
                          <a:pt x="50863" y="257747"/>
                        </a:cubicBezTo>
                        <a:lnTo>
                          <a:pt x="50863" y="257747"/>
                        </a:lnTo>
                        <a:close/>
                        <a:moveTo>
                          <a:pt x="60579" y="257747"/>
                        </a:moveTo>
                        <a:lnTo>
                          <a:pt x="60484" y="257747"/>
                        </a:lnTo>
                        <a:cubicBezTo>
                          <a:pt x="59341" y="257747"/>
                          <a:pt x="58388" y="258699"/>
                          <a:pt x="58388" y="259842"/>
                        </a:cubicBezTo>
                        <a:cubicBezTo>
                          <a:pt x="58388" y="260985"/>
                          <a:pt x="59341" y="261937"/>
                          <a:pt x="60484" y="261937"/>
                        </a:cubicBezTo>
                        <a:cubicBezTo>
                          <a:pt x="61627" y="261937"/>
                          <a:pt x="62674" y="261080"/>
                          <a:pt x="62674" y="259842"/>
                        </a:cubicBezTo>
                        <a:cubicBezTo>
                          <a:pt x="62579" y="258699"/>
                          <a:pt x="61722" y="257747"/>
                          <a:pt x="60579" y="257747"/>
                        </a:cubicBezTo>
                        <a:lnTo>
                          <a:pt x="60579" y="257747"/>
                        </a:lnTo>
                        <a:close/>
                        <a:moveTo>
                          <a:pt x="70294" y="257747"/>
                        </a:moveTo>
                        <a:lnTo>
                          <a:pt x="70199" y="257747"/>
                        </a:lnTo>
                        <a:cubicBezTo>
                          <a:pt x="69056" y="257747"/>
                          <a:pt x="68104" y="258699"/>
                          <a:pt x="68104" y="259842"/>
                        </a:cubicBezTo>
                        <a:cubicBezTo>
                          <a:pt x="68104" y="260985"/>
                          <a:pt x="69056" y="261937"/>
                          <a:pt x="70199" y="261937"/>
                        </a:cubicBezTo>
                        <a:cubicBezTo>
                          <a:pt x="71342" y="261937"/>
                          <a:pt x="72390" y="261080"/>
                          <a:pt x="72390" y="259842"/>
                        </a:cubicBezTo>
                        <a:cubicBezTo>
                          <a:pt x="72295" y="258699"/>
                          <a:pt x="71438" y="257747"/>
                          <a:pt x="70294" y="257747"/>
                        </a:cubicBezTo>
                        <a:lnTo>
                          <a:pt x="70294" y="257747"/>
                        </a:lnTo>
                        <a:close/>
                        <a:moveTo>
                          <a:pt x="80010" y="257747"/>
                        </a:moveTo>
                        <a:lnTo>
                          <a:pt x="79819" y="257747"/>
                        </a:lnTo>
                        <a:cubicBezTo>
                          <a:pt x="78676" y="257747"/>
                          <a:pt x="77819" y="258699"/>
                          <a:pt x="77819" y="259842"/>
                        </a:cubicBezTo>
                        <a:cubicBezTo>
                          <a:pt x="77819" y="260985"/>
                          <a:pt x="78772" y="261937"/>
                          <a:pt x="79819" y="261937"/>
                        </a:cubicBezTo>
                        <a:lnTo>
                          <a:pt x="80010" y="261937"/>
                        </a:lnTo>
                        <a:cubicBezTo>
                          <a:pt x="81153" y="261937"/>
                          <a:pt x="82105" y="261080"/>
                          <a:pt x="82105" y="259842"/>
                        </a:cubicBezTo>
                        <a:cubicBezTo>
                          <a:pt x="82105" y="258699"/>
                          <a:pt x="81153" y="257747"/>
                          <a:pt x="80010" y="257747"/>
                        </a:cubicBezTo>
                        <a:lnTo>
                          <a:pt x="80010" y="257747"/>
                        </a:lnTo>
                        <a:close/>
                        <a:moveTo>
                          <a:pt x="89725" y="257747"/>
                        </a:moveTo>
                        <a:lnTo>
                          <a:pt x="89630" y="257747"/>
                        </a:lnTo>
                        <a:cubicBezTo>
                          <a:pt x="88487" y="257747"/>
                          <a:pt x="87535" y="258699"/>
                          <a:pt x="87535" y="259842"/>
                        </a:cubicBezTo>
                        <a:cubicBezTo>
                          <a:pt x="87535" y="260985"/>
                          <a:pt x="88487" y="261937"/>
                          <a:pt x="89630" y="261937"/>
                        </a:cubicBezTo>
                        <a:lnTo>
                          <a:pt x="89725" y="261937"/>
                        </a:lnTo>
                        <a:cubicBezTo>
                          <a:pt x="90868" y="261937"/>
                          <a:pt x="91821" y="261080"/>
                          <a:pt x="91821" y="259842"/>
                        </a:cubicBezTo>
                        <a:cubicBezTo>
                          <a:pt x="91821" y="258699"/>
                          <a:pt x="90868" y="257747"/>
                          <a:pt x="89725" y="257747"/>
                        </a:cubicBezTo>
                        <a:lnTo>
                          <a:pt x="89725" y="257747"/>
                        </a:lnTo>
                        <a:close/>
                        <a:moveTo>
                          <a:pt x="99441" y="257747"/>
                        </a:moveTo>
                        <a:lnTo>
                          <a:pt x="99346" y="257747"/>
                        </a:lnTo>
                        <a:cubicBezTo>
                          <a:pt x="98203" y="257747"/>
                          <a:pt x="97345" y="258699"/>
                          <a:pt x="97345" y="259842"/>
                        </a:cubicBezTo>
                        <a:cubicBezTo>
                          <a:pt x="97345" y="260985"/>
                          <a:pt x="98298" y="261937"/>
                          <a:pt x="99346" y="261937"/>
                        </a:cubicBezTo>
                        <a:cubicBezTo>
                          <a:pt x="100489" y="261937"/>
                          <a:pt x="101441" y="261080"/>
                          <a:pt x="101441" y="259842"/>
                        </a:cubicBezTo>
                        <a:cubicBezTo>
                          <a:pt x="101441" y="258699"/>
                          <a:pt x="100584" y="257747"/>
                          <a:pt x="99441" y="257747"/>
                        </a:cubicBezTo>
                        <a:lnTo>
                          <a:pt x="99441" y="257747"/>
                        </a:lnTo>
                        <a:close/>
                        <a:moveTo>
                          <a:pt x="109252" y="257747"/>
                        </a:moveTo>
                        <a:lnTo>
                          <a:pt x="109156" y="257747"/>
                        </a:lnTo>
                        <a:cubicBezTo>
                          <a:pt x="108013" y="257747"/>
                          <a:pt x="107061" y="258699"/>
                          <a:pt x="107061" y="259842"/>
                        </a:cubicBezTo>
                        <a:cubicBezTo>
                          <a:pt x="107061" y="260985"/>
                          <a:pt x="108013" y="261937"/>
                          <a:pt x="109156" y="261937"/>
                        </a:cubicBezTo>
                        <a:cubicBezTo>
                          <a:pt x="110299" y="261937"/>
                          <a:pt x="111252" y="261080"/>
                          <a:pt x="111252" y="259842"/>
                        </a:cubicBezTo>
                        <a:cubicBezTo>
                          <a:pt x="111252" y="258699"/>
                          <a:pt x="110299" y="257747"/>
                          <a:pt x="109252" y="257747"/>
                        </a:cubicBezTo>
                        <a:lnTo>
                          <a:pt x="109252" y="257747"/>
                        </a:lnTo>
                        <a:close/>
                        <a:moveTo>
                          <a:pt x="118967" y="257747"/>
                        </a:moveTo>
                        <a:lnTo>
                          <a:pt x="118777" y="257747"/>
                        </a:lnTo>
                        <a:cubicBezTo>
                          <a:pt x="117634" y="257747"/>
                          <a:pt x="116681" y="258699"/>
                          <a:pt x="116681" y="259842"/>
                        </a:cubicBezTo>
                        <a:cubicBezTo>
                          <a:pt x="116681" y="260985"/>
                          <a:pt x="117634" y="261937"/>
                          <a:pt x="118777" y="261937"/>
                        </a:cubicBezTo>
                        <a:lnTo>
                          <a:pt x="118967" y="261937"/>
                        </a:lnTo>
                        <a:cubicBezTo>
                          <a:pt x="120015" y="261937"/>
                          <a:pt x="120967" y="261080"/>
                          <a:pt x="120967" y="259842"/>
                        </a:cubicBezTo>
                        <a:cubicBezTo>
                          <a:pt x="120967" y="258699"/>
                          <a:pt x="120015" y="257747"/>
                          <a:pt x="118967" y="257747"/>
                        </a:cubicBezTo>
                        <a:lnTo>
                          <a:pt x="118967" y="257747"/>
                        </a:lnTo>
                        <a:close/>
                        <a:moveTo>
                          <a:pt x="128683" y="257747"/>
                        </a:moveTo>
                        <a:lnTo>
                          <a:pt x="128492" y="257747"/>
                        </a:lnTo>
                        <a:cubicBezTo>
                          <a:pt x="127349" y="257747"/>
                          <a:pt x="126397" y="258699"/>
                          <a:pt x="126397" y="259842"/>
                        </a:cubicBezTo>
                        <a:cubicBezTo>
                          <a:pt x="126397" y="260985"/>
                          <a:pt x="127349" y="261937"/>
                          <a:pt x="128492" y="261937"/>
                        </a:cubicBezTo>
                        <a:lnTo>
                          <a:pt x="128683" y="261937"/>
                        </a:lnTo>
                        <a:cubicBezTo>
                          <a:pt x="129826" y="261937"/>
                          <a:pt x="130683" y="261080"/>
                          <a:pt x="130683" y="259842"/>
                        </a:cubicBezTo>
                        <a:cubicBezTo>
                          <a:pt x="130683" y="258699"/>
                          <a:pt x="129826" y="257747"/>
                          <a:pt x="128683" y="257747"/>
                        </a:cubicBezTo>
                        <a:lnTo>
                          <a:pt x="128683" y="257747"/>
                        </a:lnTo>
                        <a:close/>
                        <a:moveTo>
                          <a:pt x="138398" y="257747"/>
                        </a:moveTo>
                        <a:lnTo>
                          <a:pt x="138303" y="257747"/>
                        </a:lnTo>
                        <a:cubicBezTo>
                          <a:pt x="137160" y="257747"/>
                          <a:pt x="136207" y="258699"/>
                          <a:pt x="136207" y="259842"/>
                        </a:cubicBezTo>
                        <a:cubicBezTo>
                          <a:pt x="136207" y="260985"/>
                          <a:pt x="137065" y="261937"/>
                          <a:pt x="138303" y="261937"/>
                        </a:cubicBezTo>
                        <a:cubicBezTo>
                          <a:pt x="139446" y="261937"/>
                          <a:pt x="140398" y="261080"/>
                          <a:pt x="140398" y="259842"/>
                        </a:cubicBezTo>
                        <a:cubicBezTo>
                          <a:pt x="140303" y="258699"/>
                          <a:pt x="139541" y="257747"/>
                          <a:pt x="138398" y="257747"/>
                        </a:cubicBezTo>
                        <a:lnTo>
                          <a:pt x="138398" y="257747"/>
                        </a:lnTo>
                        <a:close/>
                        <a:moveTo>
                          <a:pt x="148114" y="257747"/>
                        </a:moveTo>
                        <a:lnTo>
                          <a:pt x="148018" y="257747"/>
                        </a:lnTo>
                        <a:cubicBezTo>
                          <a:pt x="146875" y="257747"/>
                          <a:pt x="145923" y="258699"/>
                          <a:pt x="145923" y="259842"/>
                        </a:cubicBezTo>
                        <a:cubicBezTo>
                          <a:pt x="145923" y="260985"/>
                          <a:pt x="146875" y="261937"/>
                          <a:pt x="148018" y="261937"/>
                        </a:cubicBezTo>
                        <a:cubicBezTo>
                          <a:pt x="149161" y="261937"/>
                          <a:pt x="150209" y="261080"/>
                          <a:pt x="150209" y="259842"/>
                        </a:cubicBezTo>
                        <a:cubicBezTo>
                          <a:pt x="150114" y="258699"/>
                          <a:pt x="149257" y="257747"/>
                          <a:pt x="148114" y="257747"/>
                        </a:cubicBezTo>
                        <a:lnTo>
                          <a:pt x="148114" y="257747"/>
                        </a:lnTo>
                        <a:close/>
                        <a:moveTo>
                          <a:pt x="157829" y="257747"/>
                        </a:moveTo>
                        <a:lnTo>
                          <a:pt x="157734" y="257747"/>
                        </a:lnTo>
                        <a:cubicBezTo>
                          <a:pt x="156591" y="257747"/>
                          <a:pt x="155734" y="258699"/>
                          <a:pt x="155734" y="259842"/>
                        </a:cubicBezTo>
                        <a:cubicBezTo>
                          <a:pt x="155734" y="260985"/>
                          <a:pt x="156591" y="261937"/>
                          <a:pt x="157734" y="261937"/>
                        </a:cubicBezTo>
                        <a:lnTo>
                          <a:pt x="157829" y="261937"/>
                        </a:lnTo>
                        <a:cubicBezTo>
                          <a:pt x="158972" y="261937"/>
                          <a:pt x="159925" y="261080"/>
                          <a:pt x="159925" y="259842"/>
                        </a:cubicBezTo>
                        <a:cubicBezTo>
                          <a:pt x="159925" y="258699"/>
                          <a:pt x="158972" y="257747"/>
                          <a:pt x="157829" y="257747"/>
                        </a:cubicBezTo>
                        <a:lnTo>
                          <a:pt x="157829" y="257747"/>
                        </a:lnTo>
                        <a:close/>
                        <a:moveTo>
                          <a:pt x="167545" y="257747"/>
                        </a:moveTo>
                        <a:lnTo>
                          <a:pt x="167354" y="257747"/>
                        </a:lnTo>
                        <a:cubicBezTo>
                          <a:pt x="166211" y="257747"/>
                          <a:pt x="165354" y="258699"/>
                          <a:pt x="165354" y="259842"/>
                        </a:cubicBezTo>
                        <a:cubicBezTo>
                          <a:pt x="165354" y="260985"/>
                          <a:pt x="166306" y="261937"/>
                          <a:pt x="167354" y="261937"/>
                        </a:cubicBezTo>
                        <a:lnTo>
                          <a:pt x="167545" y="261937"/>
                        </a:lnTo>
                        <a:cubicBezTo>
                          <a:pt x="168688" y="261937"/>
                          <a:pt x="169640" y="261080"/>
                          <a:pt x="169640" y="259842"/>
                        </a:cubicBezTo>
                        <a:cubicBezTo>
                          <a:pt x="169640" y="258699"/>
                          <a:pt x="168688" y="257747"/>
                          <a:pt x="167545" y="257747"/>
                        </a:cubicBezTo>
                        <a:lnTo>
                          <a:pt x="167545" y="257747"/>
                        </a:lnTo>
                        <a:close/>
                        <a:moveTo>
                          <a:pt x="177260" y="257747"/>
                        </a:moveTo>
                        <a:lnTo>
                          <a:pt x="177165" y="257747"/>
                        </a:lnTo>
                        <a:cubicBezTo>
                          <a:pt x="176022" y="257747"/>
                          <a:pt x="175069" y="258699"/>
                          <a:pt x="175069" y="259842"/>
                        </a:cubicBezTo>
                        <a:cubicBezTo>
                          <a:pt x="175069" y="260985"/>
                          <a:pt x="176022" y="261937"/>
                          <a:pt x="177165" y="261937"/>
                        </a:cubicBezTo>
                        <a:cubicBezTo>
                          <a:pt x="178308" y="261937"/>
                          <a:pt x="179261" y="261080"/>
                          <a:pt x="179261" y="259842"/>
                        </a:cubicBezTo>
                        <a:cubicBezTo>
                          <a:pt x="179261" y="258699"/>
                          <a:pt x="178498" y="257747"/>
                          <a:pt x="177260" y="257747"/>
                        </a:cubicBezTo>
                        <a:lnTo>
                          <a:pt x="177260" y="257747"/>
                        </a:lnTo>
                        <a:close/>
                        <a:moveTo>
                          <a:pt x="187071" y="257747"/>
                        </a:moveTo>
                        <a:lnTo>
                          <a:pt x="186976" y="257747"/>
                        </a:lnTo>
                        <a:cubicBezTo>
                          <a:pt x="185833" y="257747"/>
                          <a:pt x="184975" y="258699"/>
                          <a:pt x="184975" y="259842"/>
                        </a:cubicBezTo>
                        <a:cubicBezTo>
                          <a:pt x="184975" y="260985"/>
                          <a:pt x="185928" y="261937"/>
                          <a:pt x="186976" y="261937"/>
                        </a:cubicBezTo>
                        <a:cubicBezTo>
                          <a:pt x="188119" y="261937"/>
                          <a:pt x="189167" y="261080"/>
                          <a:pt x="189167" y="259842"/>
                        </a:cubicBezTo>
                        <a:cubicBezTo>
                          <a:pt x="189071" y="258699"/>
                          <a:pt x="188214" y="257747"/>
                          <a:pt x="187071" y="257747"/>
                        </a:cubicBezTo>
                        <a:lnTo>
                          <a:pt x="187071" y="257747"/>
                        </a:lnTo>
                        <a:close/>
                        <a:moveTo>
                          <a:pt x="196786" y="257747"/>
                        </a:moveTo>
                        <a:lnTo>
                          <a:pt x="196691" y="257747"/>
                        </a:lnTo>
                        <a:cubicBezTo>
                          <a:pt x="195548" y="257747"/>
                          <a:pt x="194596" y="258699"/>
                          <a:pt x="194596" y="259842"/>
                        </a:cubicBezTo>
                        <a:cubicBezTo>
                          <a:pt x="194596" y="260985"/>
                          <a:pt x="195548" y="261937"/>
                          <a:pt x="196691" y="261937"/>
                        </a:cubicBezTo>
                        <a:lnTo>
                          <a:pt x="196786" y="261937"/>
                        </a:lnTo>
                        <a:cubicBezTo>
                          <a:pt x="197929" y="261937"/>
                          <a:pt x="198787" y="261080"/>
                          <a:pt x="198787" y="259842"/>
                        </a:cubicBezTo>
                        <a:cubicBezTo>
                          <a:pt x="198787" y="258699"/>
                          <a:pt x="197929" y="257747"/>
                          <a:pt x="196786" y="257747"/>
                        </a:cubicBezTo>
                        <a:lnTo>
                          <a:pt x="196786" y="257747"/>
                        </a:lnTo>
                        <a:close/>
                        <a:moveTo>
                          <a:pt x="206502" y="257747"/>
                        </a:moveTo>
                        <a:lnTo>
                          <a:pt x="206311" y="257747"/>
                        </a:lnTo>
                        <a:cubicBezTo>
                          <a:pt x="205168" y="257747"/>
                          <a:pt x="204216" y="258699"/>
                          <a:pt x="204216" y="259842"/>
                        </a:cubicBezTo>
                        <a:cubicBezTo>
                          <a:pt x="204216" y="260985"/>
                          <a:pt x="205168" y="261937"/>
                          <a:pt x="206311" y="261937"/>
                        </a:cubicBezTo>
                        <a:lnTo>
                          <a:pt x="206502" y="261937"/>
                        </a:lnTo>
                        <a:cubicBezTo>
                          <a:pt x="207550" y="261937"/>
                          <a:pt x="208502" y="261080"/>
                          <a:pt x="208502" y="259842"/>
                        </a:cubicBezTo>
                        <a:cubicBezTo>
                          <a:pt x="208597" y="258699"/>
                          <a:pt x="207645" y="257747"/>
                          <a:pt x="206502" y="257747"/>
                        </a:cubicBezTo>
                        <a:lnTo>
                          <a:pt x="206502" y="257747"/>
                        </a:lnTo>
                        <a:close/>
                        <a:moveTo>
                          <a:pt x="216217" y="257747"/>
                        </a:moveTo>
                        <a:lnTo>
                          <a:pt x="216027" y="257747"/>
                        </a:lnTo>
                        <a:cubicBezTo>
                          <a:pt x="214884" y="257747"/>
                          <a:pt x="213931" y="258699"/>
                          <a:pt x="213931" y="259842"/>
                        </a:cubicBezTo>
                        <a:cubicBezTo>
                          <a:pt x="213931" y="260985"/>
                          <a:pt x="214884" y="261937"/>
                          <a:pt x="216027" y="261937"/>
                        </a:cubicBezTo>
                        <a:cubicBezTo>
                          <a:pt x="217170" y="261937"/>
                          <a:pt x="218122" y="261080"/>
                          <a:pt x="218122" y="259842"/>
                        </a:cubicBezTo>
                        <a:cubicBezTo>
                          <a:pt x="218218" y="258699"/>
                          <a:pt x="217361" y="257747"/>
                          <a:pt x="216217" y="257747"/>
                        </a:cubicBezTo>
                        <a:lnTo>
                          <a:pt x="216217" y="257747"/>
                        </a:lnTo>
                        <a:close/>
                        <a:moveTo>
                          <a:pt x="225933" y="257747"/>
                        </a:moveTo>
                        <a:lnTo>
                          <a:pt x="225838" y="257747"/>
                        </a:lnTo>
                        <a:cubicBezTo>
                          <a:pt x="224695" y="257747"/>
                          <a:pt x="223742" y="258699"/>
                          <a:pt x="223742" y="259842"/>
                        </a:cubicBezTo>
                        <a:cubicBezTo>
                          <a:pt x="223742" y="260985"/>
                          <a:pt x="224695" y="261937"/>
                          <a:pt x="225838" y="261937"/>
                        </a:cubicBezTo>
                        <a:cubicBezTo>
                          <a:pt x="226981" y="261937"/>
                          <a:pt x="227933" y="261080"/>
                          <a:pt x="227933" y="259842"/>
                        </a:cubicBezTo>
                        <a:cubicBezTo>
                          <a:pt x="227933" y="258699"/>
                          <a:pt x="227076" y="257747"/>
                          <a:pt x="225933" y="257747"/>
                        </a:cubicBezTo>
                        <a:lnTo>
                          <a:pt x="225933" y="257747"/>
                        </a:lnTo>
                        <a:close/>
                        <a:moveTo>
                          <a:pt x="235648" y="257747"/>
                        </a:moveTo>
                        <a:lnTo>
                          <a:pt x="235553" y="257747"/>
                        </a:lnTo>
                        <a:cubicBezTo>
                          <a:pt x="234410" y="257747"/>
                          <a:pt x="233458" y="258699"/>
                          <a:pt x="233458" y="259842"/>
                        </a:cubicBezTo>
                        <a:cubicBezTo>
                          <a:pt x="233458" y="260985"/>
                          <a:pt x="234410" y="261937"/>
                          <a:pt x="235553" y="261937"/>
                        </a:cubicBezTo>
                        <a:cubicBezTo>
                          <a:pt x="236696" y="261937"/>
                          <a:pt x="237744" y="261080"/>
                          <a:pt x="237744" y="259842"/>
                        </a:cubicBezTo>
                        <a:cubicBezTo>
                          <a:pt x="237744" y="258699"/>
                          <a:pt x="236792" y="257747"/>
                          <a:pt x="235648" y="257747"/>
                        </a:cubicBezTo>
                        <a:lnTo>
                          <a:pt x="235648" y="257747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600">
                      <a:latin typeface="Lora" pitchFamily="2" charset="0"/>
                    </a:endParaRPr>
                  </a:p>
                </p:txBody>
              </p:sp>
            </p:grp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7828A7-E72B-0501-4E81-6BE6EDF7AD1B}"/>
                </a:ext>
              </a:extLst>
            </p:cNvPr>
            <p:cNvGrpSpPr/>
            <p:nvPr/>
          </p:nvGrpSpPr>
          <p:grpSpPr>
            <a:xfrm>
              <a:off x="1350876" y="1802675"/>
              <a:ext cx="10109287" cy="2601814"/>
              <a:chOff x="1350876" y="1802675"/>
              <a:chExt cx="10109287" cy="260181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BDEE268-7A18-E0C8-2A5A-F6ABD424D512}"/>
                  </a:ext>
                </a:extLst>
              </p:cNvPr>
              <p:cNvGrpSpPr/>
              <p:nvPr/>
            </p:nvGrpSpPr>
            <p:grpSpPr>
              <a:xfrm>
                <a:off x="1350876" y="1802675"/>
                <a:ext cx="1951974" cy="2093982"/>
                <a:chOff x="1350876" y="1802675"/>
                <a:chExt cx="1951974" cy="2093982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3242DBC-86F2-BB27-554D-9FB9FC15739C}"/>
                    </a:ext>
                  </a:extLst>
                </p:cNvPr>
                <p:cNvGrpSpPr/>
                <p:nvPr/>
              </p:nvGrpSpPr>
              <p:grpSpPr>
                <a:xfrm>
                  <a:off x="1491391" y="1802675"/>
                  <a:ext cx="1123763" cy="1123763"/>
                  <a:chOff x="1491391" y="1802675"/>
                  <a:chExt cx="1123763" cy="1123763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9AB56C0C-86BA-AE90-FD7E-2A0056CDC74B}"/>
                      </a:ext>
                    </a:extLst>
                  </p:cNvPr>
                  <p:cNvGrpSpPr/>
                  <p:nvPr/>
                </p:nvGrpSpPr>
                <p:grpSpPr>
                  <a:xfrm>
                    <a:off x="1491391" y="1802675"/>
                    <a:ext cx="1123763" cy="1123763"/>
                    <a:chOff x="1491391" y="1802675"/>
                    <a:chExt cx="1123763" cy="1123763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E48BCCD1-B033-F9FE-DDA7-B8466AC5E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1391" y="1802675"/>
                      <a:ext cx="1123763" cy="112376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lumMod val="7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50800" dist="63500" dir="2700000" sx="95000" sy="95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15510472-7D26-43F8-C080-0E57563B3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8292" y="1959576"/>
                      <a:ext cx="809960" cy="8099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</p:grpSp>
              <p:grpSp>
                <p:nvGrpSpPr>
                  <p:cNvPr id="72" name="Graphic 518">
                    <a:extLst>
                      <a:ext uri="{FF2B5EF4-FFF2-40B4-BE49-F238E27FC236}">
                        <a16:creationId xmlns:a16="http://schemas.microsoft.com/office/drawing/2014/main" id="{47050FFD-B64D-9533-1CF5-93ADFAC1CDA3}"/>
                      </a:ext>
                    </a:extLst>
                  </p:cNvPr>
                  <p:cNvGrpSpPr/>
                  <p:nvPr/>
                </p:nvGrpSpPr>
                <p:grpSpPr>
                  <a:xfrm>
                    <a:off x="1848356" y="2159640"/>
                    <a:ext cx="409832" cy="409832"/>
                    <a:chOff x="1848356" y="2159640"/>
                    <a:chExt cx="409832" cy="409832"/>
                  </a:xfrm>
                </p:grpSpPr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F7C16EB3-39B4-5E5F-9DC1-8221B9A8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8356" y="2159640"/>
                      <a:ext cx="252127" cy="384176"/>
                    </a:xfrm>
                    <a:custGeom>
                      <a:avLst/>
                      <a:gdLst>
                        <a:gd name="connsiteX0" fmla="*/ 72081 w 252127"/>
                        <a:gd name="connsiteY0" fmla="*/ 316939 h 384176"/>
                        <a:gd name="connsiteX1" fmla="*/ 55935 w 252127"/>
                        <a:gd name="connsiteY1" fmla="*/ 321060 h 384176"/>
                        <a:gd name="connsiteX2" fmla="*/ 16009 w 252127"/>
                        <a:gd name="connsiteY2" fmla="*/ 204916 h 384176"/>
                        <a:gd name="connsiteX3" fmla="*/ 204916 w 252127"/>
                        <a:gd name="connsiteY3" fmla="*/ 16009 h 384176"/>
                        <a:gd name="connsiteX4" fmla="*/ 242537 w 252127"/>
                        <a:gd name="connsiteY4" fmla="*/ 19755 h 384176"/>
                        <a:gd name="connsiteX5" fmla="*/ 251967 w 252127"/>
                        <a:gd name="connsiteY5" fmla="*/ 13495 h 384176"/>
                        <a:gd name="connsiteX6" fmla="*/ 245708 w 252127"/>
                        <a:gd name="connsiteY6" fmla="*/ 4062 h 384176"/>
                        <a:gd name="connsiteX7" fmla="*/ 204916 w 252127"/>
                        <a:gd name="connsiteY7" fmla="*/ 0 h 384176"/>
                        <a:gd name="connsiteX8" fmla="*/ 60018 w 252127"/>
                        <a:gd name="connsiteY8" fmla="*/ 60018 h 384176"/>
                        <a:gd name="connsiteX9" fmla="*/ 0 w 252127"/>
                        <a:gd name="connsiteY9" fmla="*/ 204916 h 384176"/>
                        <a:gd name="connsiteX10" fmla="*/ 44097 w 252127"/>
                        <a:gd name="connsiteY10" fmla="*/ 331910 h 384176"/>
                        <a:gd name="connsiteX11" fmla="*/ 38462 w 252127"/>
                        <a:gd name="connsiteY11" fmla="*/ 350558 h 384176"/>
                        <a:gd name="connsiteX12" fmla="*/ 48312 w 252127"/>
                        <a:gd name="connsiteY12" fmla="*/ 374328 h 384176"/>
                        <a:gd name="connsiteX13" fmla="*/ 72081 w 252127"/>
                        <a:gd name="connsiteY13" fmla="*/ 384177 h 384176"/>
                        <a:gd name="connsiteX14" fmla="*/ 95854 w 252127"/>
                        <a:gd name="connsiteY14" fmla="*/ 374328 h 384176"/>
                        <a:gd name="connsiteX15" fmla="*/ 105701 w 252127"/>
                        <a:gd name="connsiteY15" fmla="*/ 350554 h 384176"/>
                        <a:gd name="connsiteX16" fmla="*/ 95854 w 252127"/>
                        <a:gd name="connsiteY16" fmla="*/ 326785 h 384176"/>
                        <a:gd name="connsiteX17" fmla="*/ 72081 w 252127"/>
                        <a:gd name="connsiteY17" fmla="*/ 316939 h 384176"/>
                        <a:gd name="connsiteX18" fmla="*/ 84532 w 252127"/>
                        <a:gd name="connsiteY18" fmla="*/ 363009 h 384176"/>
                        <a:gd name="connsiteX19" fmla="*/ 72081 w 252127"/>
                        <a:gd name="connsiteY19" fmla="*/ 368168 h 384176"/>
                        <a:gd name="connsiteX20" fmla="*/ 59631 w 252127"/>
                        <a:gd name="connsiteY20" fmla="*/ 363009 h 384176"/>
                        <a:gd name="connsiteX21" fmla="*/ 54471 w 252127"/>
                        <a:gd name="connsiteY21" fmla="*/ 350558 h 384176"/>
                        <a:gd name="connsiteX22" fmla="*/ 59631 w 252127"/>
                        <a:gd name="connsiteY22" fmla="*/ 338104 h 384176"/>
                        <a:gd name="connsiteX23" fmla="*/ 72081 w 252127"/>
                        <a:gd name="connsiteY23" fmla="*/ 332948 h 384176"/>
                        <a:gd name="connsiteX24" fmla="*/ 84532 w 252127"/>
                        <a:gd name="connsiteY24" fmla="*/ 338104 h 384176"/>
                        <a:gd name="connsiteX25" fmla="*/ 89692 w 252127"/>
                        <a:gd name="connsiteY25" fmla="*/ 350558 h 384176"/>
                        <a:gd name="connsiteX26" fmla="*/ 84532 w 252127"/>
                        <a:gd name="connsiteY26" fmla="*/ 363009 h 3841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252127" h="384176">
                          <a:moveTo>
                            <a:pt x="72081" y="316939"/>
                          </a:moveTo>
                          <a:cubicBezTo>
                            <a:pt x="66344" y="316939"/>
                            <a:pt x="60828" y="318371"/>
                            <a:pt x="55935" y="321060"/>
                          </a:cubicBezTo>
                          <a:cubicBezTo>
                            <a:pt x="30158" y="288016"/>
                            <a:pt x="16009" y="246968"/>
                            <a:pt x="16009" y="204916"/>
                          </a:cubicBezTo>
                          <a:cubicBezTo>
                            <a:pt x="16009" y="100751"/>
                            <a:pt x="100751" y="16009"/>
                            <a:pt x="204916" y="16009"/>
                          </a:cubicBezTo>
                          <a:cubicBezTo>
                            <a:pt x="217579" y="16009"/>
                            <a:pt x="230237" y="17269"/>
                            <a:pt x="242537" y="19755"/>
                          </a:cubicBezTo>
                          <a:cubicBezTo>
                            <a:pt x="246865" y="20630"/>
                            <a:pt x="251093" y="17829"/>
                            <a:pt x="251967" y="13495"/>
                          </a:cubicBezTo>
                          <a:cubicBezTo>
                            <a:pt x="252843" y="9161"/>
                            <a:pt x="250042" y="4940"/>
                            <a:pt x="245708" y="4062"/>
                          </a:cubicBezTo>
                          <a:cubicBezTo>
                            <a:pt x="232366" y="1366"/>
                            <a:pt x="218642" y="0"/>
                            <a:pt x="204916" y="0"/>
                          </a:cubicBezTo>
                          <a:cubicBezTo>
                            <a:pt x="150182" y="0"/>
                            <a:pt x="98721" y="21315"/>
                            <a:pt x="60018" y="60018"/>
                          </a:cubicBezTo>
                          <a:cubicBezTo>
                            <a:pt x="21315" y="98721"/>
                            <a:pt x="0" y="150182"/>
                            <a:pt x="0" y="204916"/>
                          </a:cubicBezTo>
                          <a:cubicBezTo>
                            <a:pt x="0" y="250958"/>
                            <a:pt x="15634" y="295889"/>
                            <a:pt x="44097" y="331910"/>
                          </a:cubicBezTo>
                          <a:cubicBezTo>
                            <a:pt x="40432" y="337385"/>
                            <a:pt x="38462" y="343819"/>
                            <a:pt x="38462" y="350558"/>
                          </a:cubicBezTo>
                          <a:cubicBezTo>
                            <a:pt x="38462" y="359538"/>
                            <a:pt x="41961" y="367980"/>
                            <a:pt x="48312" y="374328"/>
                          </a:cubicBezTo>
                          <a:cubicBezTo>
                            <a:pt x="54659" y="380678"/>
                            <a:pt x="63101" y="384177"/>
                            <a:pt x="72081" y="384177"/>
                          </a:cubicBezTo>
                          <a:cubicBezTo>
                            <a:pt x="81062" y="384177"/>
                            <a:pt x="89503" y="380678"/>
                            <a:pt x="95854" y="374328"/>
                          </a:cubicBezTo>
                          <a:cubicBezTo>
                            <a:pt x="102205" y="367980"/>
                            <a:pt x="105701" y="359535"/>
                            <a:pt x="105701" y="350554"/>
                          </a:cubicBezTo>
                          <a:cubicBezTo>
                            <a:pt x="105701" y="341577"/>
                            <a:pt x="102205" y="333133"/>
                            <a:pt x="95854" y="326785"/>
                          </a:cubicBezTo>
                          <a:cubicBezTo>
                            <a:pt x="89503" y="320434"/>
                            <a:pt x="81062" y="316939"/>
                            <a:pt x="72081" y="316939"/>
                          </a:cubicBezTo>
                          <a:close/>
                          <a:moveTo>
                            <a:pt x="84532" y="363009"/>
                          </a:moveTo>
                          <a:cubicBezTo>
                            <a:pt x="81208" y="366335"/>
                            <a:pt x="76784" y="368168"/>
                            <a:pt x="72081" y="368168"/>
                          </a:cubicBezTo>
                          <a:cubicBezTo>
                            <a:pt x="67379" y="368168"/>
                            <a:pt x="62957" y="366335"/>
                            <a:pt x="59631" y="363009"/>
                          </a:cubicBezTo>
                          <a:cubicBezTo>
                            <a:pt x="56304" y="359682"/>
                            <a:pt x="54471" y="355260"/>
                            <a:pt x="54471" y="350558"/>
                          </a:cubicBezTo>
                          <a:cubicBezTo>
                            <a:pt x="54471" y="345852"/>
                            <a:pt x="56304" y="341431"/>
                            <a:pt x="59631" y="338104"/>
                          </a:cubicBezTo>
                          <a:cubicBezTo>
                            <a:pt x="62954" y="334777"/>
                            <a:pt x="67379" y="332948"/>
                            <a:pt x="72081" y="332948"/>
                          </a:cubicBezTo>
                          <a:cubicBezTo>
                            <a:pt x="76784" y="332948"/>
                            <a:pt x="81205" y="334780"/>
                            <a:pt x="84532" y="338104"/>
                          </a:cubicBezTo>
                          <a:cubicBezTo>
                            <a:pt x="87859" y="341431"/>
                            <a:pt x="89692" y="345852"/>
                            <a:pt x="89692" y="350558"/>
                          </a:cubicBezTo>
                          <a:cubicBezTo>
                            <a:pt x="89692" y="355260"/>
                            <a:pt x="87859" y="359682"/>
                            <a:pt x="84532" y="36300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A7B1F059-09F2-7238-E33E-8A74CF81C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6432" y="2185295"/>
                      <a:ext cx="251755" cy="384176"/>
                    </a:xfrm>
                    <a:custGeom>
                      <a:avLst/>
                      <a:gdLst>
                        <a:gd name="connsiteX0" fmla="*/ 207652 w 251755"/>
                        <a:gd name="connsiteY0" fmla="*/ 52258 h 384176"/>
                        <a:gd name="connsiteX1" fmla="*/ 203446 w 251755"/>
                        <a:gd name="connsiteY1" fmla="*/ 9846 h 384176"/>
                        <a:gd name="connsiteX2" fmla="*/ 179674 w 251755"/>
                        <a:gd name="connsiteY2" fmla="*/ 0 h 384176"/>
                        <a:gd name="connsiteX3" fmla="*/ 155901 w 251755"/>
                        <a:gd name="connsiteY3" fmla="*/ 9846 h 384176"/>
                        <a:gd name="connsiteX4" fmla="*/ 146055 w 251755"/>
                        <a:gd name="connsiteY4" fmla="*/ 33619 h 384176"/>
                        <a:gd name="connsiteX5" fmla="*/ 155901 w 251755"/>
                        <a:gd name="connsiteY5" fmla="*/ 57392 h 384176"/>
                        <a:gd name="connsiteX6" fmla="*/ 179674 w 251755"/>
                        <a:gd name="connsiteY6" fmla="*/ 67238 h 384176"/>
                        <a:gd name="connsiteX7" fmla="*/ 195820 w 251755"/>
                        <a:gd name="connsiteY7" fmla="*/ 63117 h 384176"/>
                        <a:gd name="connsiteX8" fmla="*/ 235746 w 251755"/>
                        <a:gd name="connsiteY8" fmla="*/ 179261 h 384176"/>
                        <a:gd name="connsiteX9" fmla="*/ 46839 w 251755"/>
                        <a:gd name="connsiteY9" fmla="*/ 368168 h 384176"/>
                        <a:gd name="connsiteX10" fmla="*/ 9577 w 251755"/>
                        <a:gd name="connsiteY10" fmla="*/ 364494 h 384176"/>
                        <a:gd name="connsiteX11" fmla="*/ 157 w 251755"/>
                        <a:gd name="connsiteY11" fmla="*/ 370772 h 384176"/>
                        <a:gd name="connsiteX12" fmla="*/ 6435 w 251755"/>
                        <a:gd name="connsiteY12" fmla="*/ 380193 h 384176"/>
                        <a:gd name="connsiteX13" fmla="*/ 46839 w 251755"/>
                        <a:gd name="connsiteY13" fmla="*/ 384177 h 384176"/>
                        <a:gd name="connsiteX14" fmla="*/ 191737 w 251755"/>
                        <a:gd name="connsiteY14" fmla="*/ 324159 h 384176"/>
                        <a:gd name="connsiteX15" fmla="*/ 251755 w 251755"/>
                        <a:gd name="connsiteY15" fmla="*/ 179261 h 384176"/>
                        <a:gd name="connsiteX16" fmla="*/ 207652 w 251755"/>
                        <a:gd name="connsiteY16" fmla="*/ 52258 h 384176"/>
                        <a:gd name="connsiteX17" fmla="*/ 167223 w 251755"/>
                        <a:gd name="connsiteY17" fmla="*/ 46073 h 384176"/>
                        <a:gd name="connsiteX18" fmla="*/ 162064 w 251755"/>
                        <a:gd name="connsiteY18" fmla="*/ 33619 h 384176"/>
                        <a:gd name="connsiteX19" fmla="*/ 167223 w 251755"/>
                        <a:gd name="connsiteY19" fmla="*/ 21168 h 384176"/>
                        <a:gd name="connsiteX20" fmla="*/ 179674 w 251755"/>
                        <a:gd name="connsiteY20" fmla="*/ 16009 h 384176"/>
                        <a:gd name="connsiteX21" fmla="*/ 192128 w 251755"/>
                        <a:gd name="connsiteY21" fmla="*/ 21168 h 384176"/>
                        <a:gd name="connsiteX22" fmla="*/ 192128 w 251755"/>
                        <a:gd name="connsiteY22" fmla="*/ 46073 h 384176"/>
                        <a:gd name="connsiteX23" fmla="*/ 179674 w 251755"/>
                        <a:gd name="connsiteY23" fmla="*/ 51229 h 384176"/>
                        <a:gd name="connsiteX24" fmla="*/ 167223 w 251755"/>
                        <a:gd name="connsiteY24" fmla="*/ 46073 h 3841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251755" h="384176">
                          <a:moveTo>
                            <a:pt x="207652" y="52258"/>
                          </a:moveTo>
                          <a:cubicBezTo>
                            <a:pt x="216354" y="39203"/>
                            <a:pt x="214956" y="21356"/>
                            <a:pt x="203446" y="9846"/>
                          </a:cubicBezTo>
                          <a:cubicBezTo>
                            <a:pt x="197096" y="3499"/>
                            <a:pt x="188654" y="0"/>
                            <a:pt x="179674" y="0"/>
                          </a:cubicBezTo>
                          <a:cubicBezTo>
                            <a:pt x="170693" y="0"/>
                            <a:pt x="162252" y="3499"/>
                            <a:pt x="155901" y="9846"/>
                          </a:cubicBezTo>
                          <a:cubicBezTo>
                            <a:pt x="149550" y="16197"/>
                            <a:pt x="146055" y="24639"/>
                            <a:pt x="146055" y="33619"/>
                          </a:cubicBezTo>
                          <a:cubicBezTo>
                            <a:pt x="146055" y="42599"/>
                            <a:pt x="149550" y="51041"/>
                            <a:pt x="155901" y="57392"/>
                          </a:cubicBezTo>
                          <a:cubicBezTo>
                            <a:pt x="162252" y="63743"/>
                            <a:pt x="170693" y="67238"/>
                            <a:pt x="179674" y="67238"/>
                          </a:cubicBezTo>
                          <a:cubicBezTo>
                            <a:pt x="185411" y="67238"/>
                            <a:pt x="190927" y="65806"/>
                            <a:pt x="195820" y="63117"/>
                          </a:cubicBezTo>
                          <a:cubicBezTo>
                            <a:pt x="221597" y="96164"/>
                            <a:pt x="235746" y="137209"/>
                            <a:pt x="235746" y="179261"/>
                          </a:cubicBezTo>
                          <a:cubicBezTo>
                            <a:pt x="235746" y="283426"/>
                            <a:pt x="151005" y="368168"/>
                            <a:pt x="46839" y="368168"/>
                          </a:cubicBezTo>
                          <a:cubicBezTo>
                            <a:pt x="34301" y="368168"/>
                            <a:pt x="21763" y="366933"/>
                            <a:pt x="9577" y="364494"/>
                          </a:cubicBezTo>
                          <a:cubicBezTo>
                            <a:pt x="5244" y="363628"/>
                            <a:pt x="1026" y="366439"/>
                            <a:pt x="157" y="370772"/>
                          </a:cubicBezTo>
                          <a:cubicBezTo>
                            <a:pt x="-709" y="375109"/>
                            <a:pt x="2101" y="379324"/>
                            <a:pt x="6435" y="380193"/>
                          </a:cubicBezTo>
                          <a:cubicBezTo>
                            <a:pt x="19652" y="382835"/>
                            <a:pt x="33247" y="384177"/>
                            <a:pt x="46839" y="384177"/>
                          </a:cubicBezTo>
                          <a:cubicBezTo>
                            <a:pt x="101573" y="384177"/>
                            <a:pt x="153034" y="362862"/>
                            <a:pt x="191737" y="324159"/>
                          </a:cubicBezTo>
                          <a:cubicBezTo>
                            <a:pt x="230440" y="285455"/>
                            <a:pt x="251755" y="233995"/>
                            <a:pt x="251755" y="179261"/>
                          </a:cubicBezTo>
                          <a:cubicBezTo>
                            <a:pt x="251755" y="133216"/>
                            <a:pt x="236118" y="88281"/>
                            <a:pt x="207652" y="52258"/>
                          </a:cubicBezTo>
                          <a:close/>
                          <a:moveTo>
                            <a:pt x="167223" y="46073"/>
                          </a:moveTo>
                          <a:cubicBezTo>
                            <a:pt x="163896" y="42746"/>
                            <a:pt x="162064" y="38325"/>
                            <a:pt x="162064" y="33619"/>
                          </a:cubicBezTo>
                          <a:cubicBezTo>
                            <a:pt x="162064" y="28916"/>
                            <a:pt x="163896" y="24495"/>
                            <a:pt x="167223" y="21168"/>
                          </a:cubicBezTo>
                          <a:cubicBezTo>
                            <a:pt x="170547" y="17841"/>
                            <a:pt x="174971" y="16009"/>
                            <a:pt x="179674" y="16009"/>
                          </a:cubicBezTo>
                          <a:cubicBezTo>
                            <a:pt x="184376" y="16009"/>
                            <a:pt x="188801" y="17841"/>
                            <a:pt x="192128" y="21168"/>
                          </a:cubicBezTo>
                          <a:cubicBezTo>
                            <a:pt x="198991" y="28035"/>
                            <a:pt x="198991" y="39207"/>
                            <a:pt x="192128" y="46073"/>
                          </a:cubicBezTo>
                          <a:cubicBezTo>
                            <a:pt x="188801" y="49397"/>
                            <a:pt x="184376" y="51229"/>
                            <a:pt x="179674" y="51229"/>
                          </a:cubicBezTo>
                          <a:cubicBezTo>
                            <a:pt x="174968" y="51229"/>
                            <a:pt x="170547" y="49397"/>
                            <a:pt x="167223" y="4607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385A679C-1041-4166-1763-BA3A05654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7577" y="2218873"/>
                      <a:ext cx="291390" cy="291364"/>
                    </a:xfrm>
                    <a:custGeom>
                      <a:avLst/>
                      <a:gdLst>
                        <a:gd name="connsiteX0" fmla="*/ 112663 w 291390"/>
                        <a:gd name="connsiteY0" fmla="*/ 283360 h 291364"/>
                        <a:gd name="connsiteX1" fmla="*/ 120668 w 291390"/>
                        <a:gd name="connsiteY1" fmla="*/ 291365 h 291364"/>
                        <a:gd name="connsiteX2" fmla="*/ 170719 w 291390"/>
                        <a:gd name="connsiteY2" fmla="*/ 291365 h 291364"/>
                        <a:gd name="connsiteX3" fmla="*/ 178723 w 291390"/>
                        <a:gd name="connsiteY3" fmla="*/ 283360 h 291364"/>
                        <a:gd name="connsiteX4" fmla="*/ 178723 w 291390"/>
                        <a:gd name="connsiteY4" fmla="*/ 267842 h 291364"/>
                        <a:gd name="connsiteX5" fmla="*/ 208765 w 291390"/>
                        <a:gd name="connsiteY5" fmla="*/ 255392 h 291364"/>
                        <a:gd name="connsiteX6" fmla="*/ 219721 w 291390"/>
                        <a:gd name="connsiteY6" fmla="*/ 266348 h 291364"/>
                        <a:gd name="connsiteX7" fmla="*/ 225384 w 291390"/>
                        <a:gd name="connsiteY7" fmla="*/ 268693 h 291364"/>
                        <a:gd name="connsiteX8" fmla="*/ 231043 w 291390"/>
                        <a:gd name="connsiteY8" fmla="*/ 266344 h 291364"/>
                        <a:gd name="connsiteX9" fmla="*/ 266419 w 291390"/>
                        <a:gd name="connsiteY9" fmla="*/ 230944 h 291364"/>
                        <a:gd name="connsiteX10" fmla="*/ 266419 w 291390"/>
                        <a:gd name="connsiteY10" fmla="*/ 219624 h 291364"/>
                        <a:gd name="connsiteX11" fmla="*/ 255476 w 291390"/>
                        <a:gd name="connsiteY11" fmla="*/ 208681 h 291364"/>
                        <a:gd name="connsiteX12" fmla="*/ 267927 w 291390"/>
                        <a:gd name="connsiteY12" fmla="*/ 178639 h 291364"/>
                        <a:gd name="connsiteX13" fmla="*/ 283386 w 291390"/>
                        <a:gd name="connsiteY13" fmla="*/ 178639 h 291364"/>
                        <a:gd name="connsiteX14" fmla="*/ 291390 w 291390"/>
                        <a:gd name="connsiteY14" fmla="*/ 170634 h 291364"/>
                        <a:gd name="connsiteX15" fmla="*/ 291390 w 291390"/>
                        <a:gd name="connsiteY15" fmla="*/ 120584 h 291364"/>
                        <a:gd name="connsiteX16" fmla="*/ 283386 w 291390"/>
                        <a:gd name="connsiteY16" fmla="*/ 112580 h 291364"/>
                        <a:gd name="connsiteX17" fmla="*/ 267923 w 291390"/>
                        <a:gd name="connsiteY17" fmla="*/ 112580 h 291364"/>
                        <a:gd name="connsiteX18" fmla="*/ 255476 w 291390"/>
                        <a:gd name="connsiteY18" fmla="*/ 82540 h 291364"/>
                        <a:gd name="connsiteX19" fmla="*/ 266360 w 291390"/>
                        <a:gd name="connsiteY19" fmla="*/ 71657 h 291364"/>
                        <a:gd name="connsiteX20" fmla="*/ 268705 w 291390"/>
                        <a:gd name="connsiteY20" fmla="*/ 65993 h 291364"/>
                        <a:gd name="connsiteX21" fmla="*/ 266357 w 291390"/>
                        <a:gd name="connsiteY21" fmla="*/ 60331 h 291364"/>
                        <a:gd name="connsiteX22" fmla="*/ 230953 w 291390"/>
                        <a:gd name="connsiteY22" fmla="*/ 24955 h 291364"/>
                        <a:gd name="connsiteX23" fmla="*/ 219634 w 291390"/>
                        <a:gd name="connsiteY23" fmla="*/ 24958 h 291364"/>
                        <a:gd name="connsiteX24" fmla="*/ 208765 w 291390"/>
                        <a:gd name="connsiteY24" fmla="*/ 35830 h 291364"/>
                        <a:gd name="connsiteX25" fmla="*/ 178723 w 291390"/>
                        <a:gd name="connsiteY25" fmla="*/ 23379 h 291364"/>
                        <a:gd name="connsiteX26" fmla="*/ 178723 w 291390"/>
                        <a:gd name="connsiteY26" fmla="*/ 8005 h 291364"/>
                        <a:gd name="connsiteX27" fmla="*/ 170719 w 291390"/>
                        <a:gd name="connsiteY27" fmla="*/ 0 h 291364"/>
                        <a:gd name="connsiteX28" fmla="*/ 120668 w 291390"/>
                        <a:gd name="connsiteY28" fmla="*/ 0 h 291364"/>
                        <a:gd name="connsiteX29" fmla="*/ 112663 w 291390"/>
                        <a:gd name="connsiteY29" fmla="*/ 8005 h 291364"/>
                        <a:gd name="connsiteX30" fmla="*/ 112663 w 291390"/>
                        <a:gd name="connsiteY30" fmla="*/ 23382 h 291364"/>
                        <a:gd name="connsiteX31" fmla="*/ 82625 w 291390"/>
                        <a:gd name="connsiteY31" fmla="*/ 35830 h 291364"/>
                        <a:gd name="connsiteX32" fmla="*/ 71753 w 291390"/>
                        <a:gd name="connsiteY32" fmla="*/ 24958 h 291364"/>
                        <a:gd name="connsiteX33" fmla="*/ 60434 w 291390"/>
                        <a:gd name="connsiteY33" fmla="*/ 24955 h 291364"/>
                        <a:gd name="connsiteX34" fmla="*/ 25033 w 291390"/>
                        <a:gd name="connsiteY34" fmla="*/ 60334 h 291364"/>
                        <a:gd name="connsiteX35" fmla="*/ 22685 w 291390"/>
                        <a:gd name="connsiteY35" fmla="*/ 65993 h 291364"/>
                        <a:gd name="connsiteX36" fmla="*/ 25030 w 291390"/>
                        <a:gd name="connsiteY36" fmla="*/ 71657 h 291364"/>
                        <a:gd name="connsiteX37" fmla="*/ 35914 w 291390"/>
                        <a:gd name="connsiteY37" fmla="*/ 82540 h 291364"/>
                        <a:gd name="connsiteX38" fmla="*/ 23463 w 291390"/>
                        <a:gd name="connsiteY38" fmla="*/ 112580 h 291364"/>
                        <a:gd name="connsiteX39" fmla="*/ 8033 w 291390"/>
                        <a:gd name="connsiteY39" fmla="*/ 112580 h 291364"/>
                        <a:gd name="connsiteX40" fmla="*/ 28 w 291390"/>
                        <a:gd name="connsiteY40" fmla="*/ 120581 h 291364"/>
                        <a:gd name="connsiteX41" fmla="*/ 0 w 291390"/>
                        <a:gd name="connsiteY41" fmla="*/ 170631 h 291364"/>
                        <a:gd name="connsiteX42" fmla="*/ 2342 w 291390"/>
                        <a:gd name="connsiteY42" fmla="*/ 176293 h 291364"/>
                        <a:gd name="connsiteX43" fmla="*/ 8005 w 291390"/>
                        <a:gd name="connsiteY43" fmla="*/ 178639 h 291364"/>
                        <a:gd name="connsiteX44" fmla="*/ 23463 w 291390"/>
                        <a:gd name="connsiteY44" fmla="*/ 178639 h 291364"/>
                        <a:gd name="connsiteX45" fmla="*/ 35914 w 291390"/>
                        <a:gd name="connsiteY45" fmla="*/ 208681 h 291364"/>
                        <a:gd name="connsiteX46" fmla="*/ 24971 w 291390"/>
                        <a:gd name="connsiteY46" fmla="*/ 219624 h 291364"/>
                        <a:gd name="connsiteX47" fmla="*/ 24971 w 291390"/>
                        <a:gd name="connsiteY47" fmla="*/ 230944 h 291364"/>
                        <a:gd name="connsiteX48" fmla="*/ 60347 w 291390"/>
                        <a:gd name="connsiteY48" fmla="*/ 266344 h 291364"/>
                        <a:gd name="connsiteX49" fmla="*/ 66006 w 291390"/>
                        <a:gd name="connsiteY49" fmla="*/ 268693 h 291364"/>
                        <a:gd name="connsiteX50" fmla="*/ 66009 w 291390"/>
                        <a:gd name="connsiteY50" fmla="*/ 268693 h 291364"/>
                        <a:gd name="connsiteX51" fmla="*/ 71669 w 291390"/>
                        <a:gd name="connsiteY51" fmla="*/ 266348 h 291364"/>
                        <a:gd name="connsiteX52" fmla="*/ 82622 w 291390"/>
                        <a:gd name="connsiteY52" fmla="*/ 255392 h 291364"/>
                        <a:gd name="connsiteX53" fmla="*/ 112663 w 291390"/>
                        <a:gd name="connsiteY53" fmla="*/ 267842 h 291364"/>
                        <a:gd name="connsiteX54" fmla="*/ 85761 w 291390"/>
                        <a:gd name="connsiteY54" fmla="*/ 238557 h 291364"/>
                        <a:gd name="connsiteX55" fmla="*/ 75755 w 291390"/>
                        <a:gd name="connsiteY55" fmla="*/ 239620 h 291364"/>
                        <a:gd name="connsiteX56" fmla="*/ 66009 w 291390"/>
                        <a:gd name="connsiteY56" fmla="*/ 249366 h 291364"/>
                        <a:gd name="connsiteX57" fmla="*/ 41949 w 291390"/>
                        <a:gd name="connsiteY57" fmla="*/ 225287 h 291364"/>
                        <a:gd name="connsiteX58" fmla="*/ 51686 w 291390"/>
                        <a:gd name="connsiteY58" fmla="*/ 215547 h 291364"/>
                        <a:gd name="connsiteX59" fmla="*/ 52749 w 291390"/>
                        <a:gd name="connsiteY59" fmla="*/ 205544 h 291364"/>
                        <a:gd name="connsiteX60" fmla="*/ 37587 w 291390"/>
                        <a:gd name="connsiteY60" fmla="*/ 168952 h 291364"/>
                        <a:gd name="connsiteX61" fmla="*/ 29761 w 291390"/>
                        <a:gd name="connsiteY61" fmla="*/ 162630 h 291364"/>
                        <a:gd name="connsiteX62" fmla="*/ 16012 w 291390"/>
                        <a:gd name="connsiteY62" fmla="*/ 162630 h 291364"/>
                        <a:gd name="connsiteX63" fmla="*/ 16031 w 291390"/>
                        <a:gd name="connsiteY63" fmla="*/ 128589 h 291364"/>
                        <a:gd name="connsiteX64" fmla="*/ 29761 w 291390"/>
                        <a:gd name="connsiteY64" fmla="*/ 128589 h 291364"/>
                        <a:gd name="connsiteX65" fmla="*/ 37587 w 291390"/>
                        <a:gd name="connsiteY65" fmla="*/ 122266 h 291364"/>
                        <a:gd name="connsiteX66" fmla="*/ 52749 w 291390"/>
                        <a:gd name="connsiteY66" fmla="*/ 85677 h 291364"/>
                        <a:gd name="connsiteX67" fmla="*/ 51686 w 291390"/>
                        <a:gd name="connsiteY67" fmla="*/ 75674 h 291364"/>
                        <a:gd name="connsiteX68" fmla="*/ 42011 w 291390"/>
                        <a:gd name="connsiteY68" fmla="*/ 65997 h 291364"/>
                        <a:gd name="connsiteX69" fmla="*/ 66091 w 291390"/>
                        <a:gd name="connsiteY69" fmla="*/ 41937 h 291364"/>
                        <a:gd name="connsiteX70" fmla="*/ 75755 w 291390"/>
                        <a:gd name="connsiteY70" fmla="*/ 51604 h 291364"/>
                        <a:gd name="connsiteX71" fmla="*/ 85761 w 291390"/>
                        <a:gd name="connsiteY71" fmla="*/ 52667 h 291364"/>
                        <a:gd name="connsiteX72" fmla="*/ 122351 w 291390"/>
                        <a:gd name="connsiteY72" fmla="*/ 37505 h 291364"/>
                        <a:gd name="connsiteX73" fmla="*/ 128673 w 291390"/>
                        <a:gd name="connsiteY73" fmla="*/ 29679 h 291364"/>
                        <a:gd name="connsiteX74" fmla="*/ 128673 w 291390"/>
                        <a:gd name="connsiteY74" fmla="*/ 16009 h 291364"/>
                        <a:gd name="connsiteX75" fmla="*/ 162714 w 291390"/>
                        <a:gd name="connsiteY75" fmla="*/ 16009 h 291364"/>
                        <a:gd name="connsiteX76" fmla="*/ 162714 w 291390"/>
                        <a:gd name="connsiteY76" fmla="*/ 29676 h 291364"/>
                        <a:gd name="connsiteX77" fmla="*/ 169036 w 291390"/>
                        <a:gd name="connsiteY77" fmla="*/ 37503 h 291364"/>
                        <a:gd name="connsiteX78" fmla="*/ 205626 w 291390"/>
                        <a:gd name="connsiteY78" fmla="*/ 52664 h 291364"/>
                        <a:gd name="connsiteX79" fmla="*/ 215628 w 291390"/>
                        <a:gd name="connsiteY79" fmla="*/ 51601 h 291364"/>
                        <a:gd name="connsiteX80" fmla="*/ 225296 w 291390"/>
                        <a:gd name="connsiteY80" fmla="*/ 41937 h 291364"/>
                        <a:gd name="connsiteX81" fmla="*/ 249375 w 291390"/>
                        <a:gd name="connsiteY81" fmla="*/ 65997 h 291364"/>
                        <a:gd name="connsiteX82" fmla="*/ 239701 w 291390"/>
                        <a:gd name="connsiteY82" fmla="*/ 75671 h 291364"/>
                        <a:gd name="connsiteX83" fmla="*/ 238638 w 291390"/>
                        <a:gd name="connsiteY83" fmla="*/ 85677 h 291364"/>
                        <a:gd name="connsiteX84" fmla="*/ 253800 w 291390"/>
                        <a:gd name="connsiteY84" fmla="*/ 122266 h 291364"/>
                        <a:gd name="connsiteX85" fmla="*/ 261626 w 291390"/>
                        <a:gd name="connsiteY85" fmla="*/ 128589 h 291364"/>
                        <a:gd name="connsiteX86" fmla="*/ 275381 w 291390"/>
                        <a:gd name="connsiteY86" fmla="*/ 128589 h 291364"/>
                        <a:gd name="connsiteX87" fmla="*/ 275381 w 291390"/>
                        <a:gd name="connsiteY87" fmla="*/ 162630 h 291364"/>
                        <a:gd name="connsiteX88" fmla="*/ 261626 w 291390"/>
                        <a:gd name="connsiteY88" fmla="*/ 162630 h 291364"/>
                        <a:gd name="connsiteX89" fmla="*/ 253800 w 291390"/>
                        <a:gd name="connsiteY89" fmla="*/ 168952 h 291364"/>
                        <a:gd name="connsiteX90" fmla="*/ 238638 w 291390"/>
                        <a:gd name="connsiteY90" fmla="*/ 205541 h 291364"/>
                        <a:gd name="connsiteX91" fmla="*/ 239701 w 291390"/>
                        <a:gd name="connsiteY91" fmla="*/ 215547 h 291364"/>
                        <a:gd name="connsiteX92" fmla="*/ 249438 w 291390"/>
                        <a:gd name="connsiteY92" fmla="*/ 225284 h 291364"/>
                        <a:gd name="connsiteX93" fmla="*/ 225378 w 291390"/>
                        <a:gd name="connsiteY93" fmla="*/ 249363 h 291364"/>
                        <a:gd name="connsiteX94" fmla="*/ 215631 w 291390"/>
                        <a:gd name="connsiteY94" fmla="*/ 239620 h 291364"/>
                        <a:gd name="connsiteX95" fmla="*/ 205626 w 291390"/>
                        <a:gd name="connsiteY95" fmla="*/ 238557 h 291364"/>
                        <a:gd name="connsiteX96" fmla="*/ 169036 w 291390"/>
                        <a:gd name="connsiteY96" fmla="*/ 253719 h 291364"/>
                        <a:gd name="connsiteX97" fmla="*/ 162714 w 291390"/>
                        <a:gd name="connsiteY97" fmla="*/ 261545 h 291364"/>
                        <a:gd name="connsiteX98" fmla="*/ 162714 w 291390"/>
                        <a:gd name="connsiteY98" fmla="*/ 275356 h 291364"/>
                        <a:gd name="connsiteX99" fmla="*/ 128673 w 291390"/>
                        <a:gd name="connsiteY99" fmla="*/ 275356 h 291364"/>
                        <a:gd name="connsiteX100" fmla="*/ 128673 w 291390"/>
                        <a:gd name="connsiteY100" fmla="*/ 261545 h 291364"/>
                        <a:gd name="connsiteX101" fmla="*/ 122351 w 291390"/>
                        <a:gd name="connsiteY101" fmla="*/ 253719 h 291364"/>
                        <a:gd name="connsiteX102" fmla="*/ 85761 w 291390"/>
                        <a:gd name="connsiteY102" fmla="*/ 238557 h 291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</a:cxnLst>
                      <a:rect l="l" t="t" r="r" b="b"/>
                      <a:pathLst>
                        <a:path w="291390" h="291364">
                          <a:moveTo>
                            <a:pt x="112663" y="283360"/>
                          </a:moveTo>
                          <a:cubicBezTo>
                            <a:pt x="112663" y="287781"/>
                            <a:pt x="116250" y="291365"/>
                            <a:pt x="120668" y="291365"/>
                          </a:cubicBezTo>
                          <a:lnTo>
                            <a:pt x="170719" y="291365"/>
                          </a:lnTo>
                          <a:cubicBezTo>
                            <a:pt x="175140" y="291365"/>
                            <a:pt x="178723" y="287781"/>
                            <a:pt x="178723" y="283360"/>
                          </a:cubicBezTo>
                          <a:lnTo>
                            <a:pt x="178723" y="267842"/>
                          </a:lnTo>
                          <a:cubicBezTo>
                            <a:pt x="189248" y="265009"/>
                            <a:pt x="199309" y="260838"/>
                            <a:pt x="208765" y="255392"/>
                          </a:cubicBezTo>
                          <a:lnTo>
                            <a:pt x="219721" y="266348"/>
                          </a:lnTo>
                          <a:cubicBezTo>
                            <a:pt x="221222" y="267848"/>
                            <a:pt x="223257" y="268693"/>
                            <a:pt x="225384" y="268693"/>
                          </a:cubicBezTo>
                          <a:cubicBezTo>
                            <a:pt x="227504" y="268693"/>
                            <a:pt x="229542" y="267848"/>
                            <a:pt x="231043" y="266344"/>
                          </a:cubicBezTo>
                          <a:lnTo>
                            <a:pt x="266419" y="230944"/>
                          </a:lnTo>
                          <a:cubicBezTo>
                            <a:pt x="269543" y="227816"/>
                            <a:pt x="269543" y="222748"/>
                            <a:pt x="266419" y="219624"/>
                          </a:cubicBezTo>
                          <a:lnTo>
                            <a:pt x="255476" y="208681"/>
                          </a:lnTo>
                          <a:cubicBezTo>
                            <a:pt x="260923" y="199226"/>
                            <a:pt x="265094" y="189163"/>
                            <a:pt x="267927" y="178639"/>
                          </a:cubicBezTo>
                          <a:lnTo>
                            <a:pt x="283386" y="178639"/>
                          </a:lnTo>
                          <a:cubicBezTo>
                            <a:pt x="287807" y="178639"/>
                            <a:pt x="291390" y="175055"/>
                            <a:pt x="291390" y="170634"/>
                          </a:cubicBezTo>
                          <a:lnTo>
                            <a:pt x="291390" y="120584"/>
                          </a:lnTo>
                          <a:cubicBezTo>
                            <a:pt x="291390" y="116163"/>
                            <a:pt x="287807" y="112580"/>
                            <a:pt x="283386" y="112580"/>
                          </a:cubicBezTo>
                          <a:lnTo>
                            <a:pt x="267923" y="112580"/>
                          </a:lnTo>
                          <a:cubicBezTo>
                            <a:pt x="265091" y="102058"/>
                            <a:pt x="260923" y="91996"/>
                            <a:pt x="255476" y="82540"/>
                          </a:cubicBezTo>
                          <a:lnTo>
                            <a:pt x="266360" y="71657"/>
                          </a:lnTo>
                          <a:cubicBezTo>
                            <a:pt x="267861" y="70156"/>
                            <a:pt x="268705" y="68117"/>
                            <a:pt x="268705" y="65993"/>
                          </a:cubicBezTo>
                          <a:cubicBezTo>
                            <a:pt x="268702" y="63871"/>
                            <a:pt x="267858" y="61832"/>
                            <a:pt x="266357" y="60331"/>
                          </a:cubicBezTo>
                          <a:lnTo>
                            <a:pt x="230953" y="24955"/>
                          </a:lnTo>
                          <a:cubicBezTo>
                            <a:pt x="227829" y="21831"/>
                            <a:pt x="222760" y="21831"/>
                            <a:pt x="219634" y="24958"/>
                          </a:cubicBezTo>
                          <a:lnTo>
                            <a:pt x="208765" y="35830"/>
                          </a:lnTo>
                          <a:cubicBezTo>
                            <a:pt x="199309" y="30383"/>
                            <a:pt x="189248" y="26212"/>
                            <a:pt x="178723" y="23379"/>
                          </a:cubicBezTo>
                          <a:lnTo>
                            <a:pt x="178723" y="8005"/>
                          </a:lnTo>
                          <a:cubicBezTo>
                            <a:pt x="178723" y="3583"/>
                            <a:pt x="175140" y="0"/>
                            <a:pt x="170719" y="0"/>
                          </a:cubicBezTo>
                          <a:lnTo>
                            <a:pt x="120668" y="0"/>
                          </a:lnTo>
                          <a:cubicBezTo>
                            <a:pt x="116250" y="0"/>
                            <a:pt x="112663" y="3583"/>
                            <a:pt x="112663" y="8005"/>
                          </a:cubicBezTo>
                          <a:lnTo>
                            <a:pt x="112663" y="23382"/>
                          </a:lnTo>
                          <a:cubicBezTo>
                            <a:pt x="102142" y="26212"/>
                            <a:pt x="92081" y="30383"/>
                            <a:pt x="82625" y="35830"/>
                          </a:cubicBezTo>
                          <a:lnTo>
                            <a:pt x="71753" y="24958"/>
                          </a:lnTo>
                          <a:cubicBezTo>
                            <a:pt x="68630" y="21834"/>
                            <a:pt x="63561" y="21831"/>
                            <a:pt x="60434" y="24955"/>
                          </a:cubicBezTo>
                          <a:lnTo>
                            <a:pt x="25033" y="60334"/>
                          </a:lnTo>
                          <a:cubicBezTo>
                            <a:pt x="23529" y="61835"/>
                            <a:pt x="22685" y="63871"/>
                            <a:pt x="22685" y="65993"/>
                          </a:cubicBezTo>
                          <a:cubicBezTo>
                            <a:pt x="22685" y="68117"/>
                            <a:pt x="23529" y="70156"/>
                            <a:pt x="25030" y="71657"/>
                          </a:cubicBezTo>
                          <a:lnTo>
                            <a:pt x="35914" y="82540"/>
                          </a:lnTo>
                          <a:cubicBezTo>
                            <a:pt x="30467" y="91996"/>
                            <a:pt x="26296" y="102055"/>
                            <a:pt x="23463" y="112580"/>
                          </a:cubicBezTo>
                          <a:lnTo>
                            <a:pt x="8033" y="112580"/>
                          </a:lnTo>
                          <a:cubicBezTo>
                            <a:pt x="3611" y="112580"/>
                            <a:pt x="28" y="116163"/>
                            <a:pt x="28" y="120581"/>
                          </a:cubicBezTo>
                          <a:lnTo>
                            <a:pt x="0" y="170631"/>
                          </a:lnTo>
                          <a:cubicBezTo>
                            <a:pt x="-3" y="172754"/>
                            <a:pt x="841" y="174793"/>
                            <a:pt x="2342" y="176293"/>
                          </a:cubicBezTo>
                          <a:cubicBezTo>
                            <a:pt x="3843" y="177794"/>
                            <a:pt x="5878" y="178639"/>
                            <a:pt x="8005" y="178639"/>
                          </a:cubicBezTo>
                          <a:lnTo>
                            <a:pt x="23463" y="178639"/>
                          </a:lnTo>
                          <a:cubicBezTo>
                            <a:pt x="26296" y="189163"/>
                            <a:pt x="30467" y="199226"/>
                            <a:pt x="35914" y="208681"/>
                          </a:cubicBezTo>
                          <a:lnTo>
                            <a:pt x="24971" y="219624"/>
                          </a:lnTo>
                          <a:cubicBezTo>
                            <a:pt x="21846" y="222748"/>
                            <a:pt x="21843" y="227816"/>
                            <a:pt x="24971" y="230944"/>
                          </a:cubicBezTo>
                          <a:lnTo>
                            <a:pt x="60347" y="266344"/>
                          </a:lnTo>
                          <a:cubicBezTo>
                            <a:pt x="61848" y="267845"/>
                            <a:pt x="63883" y="268693"/>
                            <a:pt x="66006" y="268693"/>
                          </a:cubicBezTo>
                          <a:lnTo>
                            <a:pt x="66009" y="268693"/>
                          </a:lnTo>
                          <a:cubicBezTo>
                            <a:pt x="68133" y="268693"/>
                            <a:pt x="70168" y="267848"/>
                            <a:pt x="71669" y="266348"/>
                          </a:cubicBezTo>
                          <a:lnTo>
                            <a:pt x="82622" y="255392"/>
                          </a:lnTo>
                          <a:cubicBezTo>
                            <a:pt x="92081" y="260838"/>
                            <a:pt x="102142" y="265009"/>
                            <a:pt x="112663" y="267842"/>
                          </a:cubicBezTo>
                          <a:close/>
                          <a:moveTo>
                            <a:pt x="85761" y="238557"/>
                          </a:moveTo>
                          <a:cubicBezTo>
                            <a:pt x="82594" y="236509"/>
                            <a:pt x="78426" y="236953"/>
                            <a:pt x="75755" y="239620"/>
                          </a:cubicBezTo>
                          <a:lnTo>
                            <a:pt x="66009" y="249366"/>
                          </a:lnTo>
                          <a:lnTo>
                            <a:pt x="41949" y="225287"/>
                          </a:lnTo>
                          <a:lnTo>
                            <a:pt x="51686" y="215547"/>
                          </a:lnTo>
                          <a:cubicBezTo>
                            <a:pt x="54353" y="212880"/>
                            <a:pt x="54796" y="208712"/>
                            <a:pt x="52749" y="205544"/>
                          </a:cubicBezTo>
                          <a:cubicBezTo>
                            <a:pt x="45491" y="194313"/>
                            <a:pt x="40388" y="182003"/>
                            <a:pt x="37587" y="168952"/>
                          </a:cubicBezTo>
                          <a:cubicBezTo>
                            <a:pt x="36793" y="165266"/>
                            <a:pt x="33535" y="162630"/>
                            <a:pt x="29761" y="162630"/>
                          </a:cubicBezTo>
                          <a:lnTo>
                            <a:pt x="16012" y="162630"/>
                          </a:lnTo>
                          <a:lnTo>
                            <a:pt x="16031" y="128589"/>
                          </a:lnTo>
                          <a:lnTo>
                            <a:pt x="29761" y="128589"/>
                          </a:lnTo>
                          <a:cubicBezTo>
                            <a:pt x="33535" y="128589"/>
                            <a:pt x="36793" y="125955"/>
                            <a:pt x="37587" y="122266"/>
                          </a:cubicBezTo>
                          <a:cubicBezTo>
                            <a:pt x="40388" y="109218"/>
                            <a:pt x="45491" y="96908"/>
                            <a:pt x="52749" y="85677"/>
                          </a:cubicBezTo>
                          <a:cubicBezTo>
                            <a:pt x="54796" y="82509"/>
                            <a:pt x="54353" y="78341"/>
                            <a:pt x="51686" y="75674"/>
                          </a:cubicBezTo>
                          <a:lnTo>
                            <a:pt x="42011" y="65997"/>
                          </a:lnTo>
                          <a:lnTo>
                            <a:pt x="66091" y="41937"/>
                          </a:lnTo>
                          <a:lnTo>
                            <a:pt x="75755" y="51604"/>
                          </a:lnTo>
                          <a:cubicBezTo>
                            <a:pt x="78426" y="54272"/>
                            <a:pt x="82590" y="54713"/>
                            <a:pt x="85761" y="52667"/>
                          </a:cubicBezTo>
                          <a:cubicBezTo>
                            <a:pt x="96989" y="45410"/>
                            <a:pt x="109299" y="40307"/>
                            <a:pt x="122351" y="37505"/>
                          </a:cubicBezTo>
                          <a:cubicBezTo>
                            <a:pt x="126037" y="36711"/>
                            <a:pt x="128673" y="33450"/>
                            <a:pt x="128673" y="29679"/>
                          </a:cubicBezTo>
                          <a:lnTo>
                            <a:pt x="128673" y="16009"/>
                          </a:lnTo>
                          <a:lnTo>
                            <a:pt x="162714" y="16009"/>
                          </a:lnTo>
                          <a:lnTo>
                            <a:pt x="162714" y="29676"/>
                          </a:lnTo>
                          <a:cubicBezTo>
                            <a:pt x="162714" y="33450"/>
                            <a:pt x="165347" y="36711"/>
                            <a:pt x="169036" y="37503"/>
                          </a:cubicBezTo>
                          <a:cubicBezTo>
                            <a:pt x="182084" y="40307"/>
                            <a:pt x="194398" y="45407"/>
                            <a:pt x="205626" y="52664"/>
                          </a:cubicBezTo>
                          <a:cubicBezTo>
                            <a:pt x="208793" y="54713"/>
                            <a:pt x="212961" y="54272"/>
                            <a:pt x="215628" y="51601"/>
                          </a:cubicBezTo>
                          <a:lnTo>
                            <a:pt x="225296" y="41937"/>
                          </a:lnTo>
                          <a:lnTo>
                            <a:pt x="249375" y="65997"/>
                          </a:lnTo>
                          <a:lnTo>
                            <a:pt x="239701" y="75671"/>
                          </a:lnTo>
                          <a:cubicBezTo>
                            <a:pt x="237031" y="78341"/>
                            <a:pt x="236590" y="82509"/>
                            <a:pt x="238638" y="85677"/>
                          </a:cubicBezTo>
                          <a:cubicBezTo>
                            <a:pt x="245896" y="96908"/>
                            <a:pt x="250995" y="109218"/>
                            <a:pt x="253800" y="122266"/>
                          </a:cubicBezTo>
                          <a:cubicBezTo>
                            <a:pt x="254591" y="125955"/>
                            <a:pt x="257852" y="128589"/>
                            <a:pt x="261626" y="128589"/>
                          </a:cubicBezTo>
                          <a:lnTo>
                            <a:pt x="275381" y="128589"/>
                          </a:lnTo>
                          <a:lnTo>
                            <a:pt x="275381" y="162630"/>
                          </a:lnTo>
                          <a:lnTo>
                            <a:pt x="261626" y="162630"/>
                          </a:lnTo>
                          <a:cubicBezTo>
                            <a:pt x="257852" y="162630"/>
                            <a:pt x="254594" y="165266"/>
                            <a:pt x="253800" y="168952"/>
                          </a:cubicBezTo>
                          <a:cubicBezTo>
                            <a:pt x="250999" y="182000"/>
                            <a:pt x="245896" y="194313"/>
                            <a:pt x="238638" y="205541"/>
                          </a:cubicBezTo>
                          <a:cubicBezTo>
                            <a:pt x="236590" y="208712"/>
                            <a:pt x="237034" y="212880"/>
                            <a:pt x="239701" y="215547"/>
                          </a:cubicBezTo>
                          <a:lnTo>
                            <a:pt x="249438" y="225284"/>
                          </a:lnTo>
                          <a:lnTo>
                            <a:pt x="225378" y="249363"/>
                          </a:lnTo>
                          <a:lnTo>
                            <a:pt x="215631" y="239620"/>
                          </a:lnTo>
                          <a:cubicBezTo>
                            <a:pt x="212961" y="236950"/>
                            <a:pt x="208793" y="236509"/>
                            <a:pt x="205626" y="238557"/>
                          </a:cubicBezTo>
                          <a:cubicBezTo>
                            <a:pt x="194395" y="245814"/>
                            <a:pt x="182084" y="250914"/>
                            <a:pt x="169036" y="253719"/>
                          </a:cubicBezTo>
                          <a:cubicBezTo>
                            <a:pt x="165347" y="254513"/>
                            <a:pt x="162714" y="257771"/>
                            <a:pt x="162714" y="261545"/>
                          </a:cubicBezTo>
                          <a:lnTo>
                            <a:pt x="162714" y="275356"/>
                          </a:lnTo>
                          <a:lnTo>
                            <a:pt x="128673" y="275356"/>
                          </a:lnTo>
                          <a:lnTo>
                            <a:pt x="128673" y="261545"/>
                          </a:lnTo>
                          <a:cubicBezTo>
                            <a:pt x="128673" y="257774"/>
                            <a:pt x="126037" y="254513"/>
                            <a:pt x="122351" y="253719"/>
                          </a:cubicBezTo>
                          <a:cubicBezTo>
                            <a:pt x="109302" y="250917"/>
                            <a:pt x="96992" y="245814"/>
                            <a:pt x="85761" y="23855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20E6D116-4824-86B5-EBC2-4729AFCF8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7131" y="2298415"/>
                      <a:ext cx="132281" cy="132281"/>
                    </a:xfrm>
                    <a:custGeom>
                      <a:avLst/>
                      <a:gdLst>
                        <a:gd name="connsiteX0" fmla="*/ 132281 w 132281"/>
                        <a:gd name="connsiteY0" fmla="*/ 66141 h 132281"/>
                        <a:gd name="connsiteX1" fmla="*/ 66141 w 132281"/>
                        <a:gd name="connsiteY1" fmla="*/ 0 h 132281"/>
                        <a:gd name="connsiteX2" fmla="*/ 0 w 132281"/>
                        <a:gd name="connsiteY2" fmla="*/ 66141 h 132281"/>
                        <a:gd name="connsiteX3" fmla="*/ 66141 w 132281"/>
                        <a:gd name="connsiteY3" fmla="*/ 132281 h 132281"/>
                        <a:gd name="connsiteX4" fmla="*/ 132281 w 132281"/>
                        <a:gd name="connsiteY4" fmla="*/ 66141 h 132281"/>
                        <a:gd name="connsiteX5" fmla="*/ 16009 w 132281"/>
                        <a:gd name="connsiteY5" fmla="*/ 66141 h 132281"/>
                        <a:gd name="connsiteX6" fmla="*/ 66141 w 132281"/>
                        <a:gd name="connsiteY6" fmla="*/ 16009 h 132281"/>
                        <a:gd name="connsiteX7" fmla="*/ 116272 w 132281"/>
                        <a:gd name="connsiteY7" fmla="*/ 66141 h 132281"/>
                        <a:gd name="connsiteX8" fmla="*/ 66141 w 132281"/>
                        <a:gd name="connsiteY8" fmla="*/ 116272 h 132281"/>
                        <a:gd name="connsiteX9" fmla="*/ 16009 w 132281"/>
                        <a:gd name="connsiteY9" fmla="*/ 66141 h 1322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281" h="132281">
                          <a:moveTo>
                            <a:pt x="132281" y="66141"/>
                          </a:moveTo>
                          <a:cubicBezTo>
                            <a:pt x="132281" y="29670"/>
                            <a:pt x="102612" y="0"/>
                            <a:pt x="66141" y="0"/>
                          </a:cubicBezTo>
                          <a:cubicBezTo>
                            <a:pt x="29670" y="0"/>
                            <a:pt x="0" y="29670"/>
                            <a:pt x="0" y="66141"/>
                          </a:cubicBezTo>
                          <a:cubicBezTo>
                            <a:pt x="0" y="102612"/>
                            <a:pt x="29670" y="132281"/>
                            <a:pt x="66141" y="132281"/>
                          </a:cubicBezTo>
                          <a:cubicBezTo>
                            <a:pt x="102612" y="132281"/>
                            <a:pt x="132281" y="102612"/>
                            <a:pt x="132281" y="66141"/>
                          </a:cubicBezTo>
                          <a:close/>
                          <a:moveTo>
                            <a:pt x="16009" y="66141"/>
                          </a:moveTo>
                          <a:cubicBezTo>
                            <a:pt x="16009" y="38497"/>
                            <a:pt x="38497" y="16009"/>
                            <a:pt x="66141" y="16009"/>
                          </a:cubicBezTo>
                          <a:cubicBezTo>
                            <a:pt x="93784" y="16009"/>
                            <a:pt x="116272" y="38500"/>
                            <a:pt x="116272" y="66141"/>
                          </a:cubicBezTo>
                          <a:cubicBezTo>
                            <a:pt x="116272" y="93781"/>
                            <a:pt x="93784" y="116272"/>
                            <a:pt x="66141" y="116272"/>
                          </a:cubicBezTo>
                          <a:cubicBezTo>
                            <a:pt x="38497" y="116272"/>
                            <a:pt x="16009" y="93784"/>
                            <a:pt x="16009" y="6614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7" name="Freeform: Shape 76">
                      <a:extLst>
                        <a:ext uri="{FF2B5EF4-FFF2-40B4-BE49-F238E27FC236}">
                          <a16:creationId xmlns:a16="http://schemas.microsoft.com/office/drawing/2014/main" id="{61E494D8-8947-3CDF-20F6-EF9154D8C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971" y="2173894"/>
                      <a:ext cx="16009" cy="16018"/>
                    </a:xfrm>
                    <a:custGeom>
                      <a:avLst/>
                      <a:gdLst>
                        <a:gd name="connsiteX0" fmla="*/ 8005 w 16009"/>
                        <a:gd name="connsiteY0" fmla="*/ 16018 h 16018"/>
                        <a:gd name="connsiteX1" fmla="*/ 13664 w 16009"/>
                        <a:gd name="connsiteY1" fmla="*/ 13673 h 16018"/>
                        <a:gd name="connsiteX2" fmla="*/ 16009 w 16009"/>
                        <a:gd name="connsiteY2" fmla="*/ 8005 h 16018"/>
                        <a:gd name="connsiteX3" fmla="*/ 13664 w 16009"/>
                        <a:gd name="connsiteY3" fmla="*/ 2345 h 16018"/>
                        <a:gd name="connsiteX4" fmla="*/ 8005 w 16009"/>
                        <a:gd name="connsiteY4" fmla="*/ 0 h 16018"/>
                        <a:gd name="connsiteX5" fmla="*/ 2349 w 16009"/>
                        <a:gd name="connsiteY5" fmla="*/ 2345 h 16018"/>
                        <a:gd name="connsiteX6" fmla="*/ 0 w 16009"/>
                        <a:gd name="connsiteY6" fmla="*/ 8005 h 16018"/>
                        <a:gd name="connsiteX7" fmla="*/ 2349 w 16009"/>
                        <a:gd name="connsiteY7" fmla="*/ 13673 h 16018"/>
                        <a:gd name="connsiteX8" fmla="*/ 8005 w 16009"/>
                        <a:gd name="connsiteY8" fmla="*/ 16018 h 160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009" h="16018">
                          <a:moveTo>
                            <a:pt x="8005" y="16018"/>
                          </a:moveTo>
                          <a:cubicBezTo>
                            <a:pt x="10112" y="16018"/>
                            <a:pt x="12176" y="15162"/>
                            <a:pt x="13664" y="13673"/>
                          </a:cubicBezTo>
                          <a:cubicBezTo>
                            <a:pt x="15153" y="12176"/>
                            <a:pt x="16009" y="10112"/>
                            <a:pt x="16009" y="8005"/>
                          </a:cubicBezTo>
                          <a:cubicBezTo>
                            <a:pt x="16009" y="5910"/>
                            <a:pt x="15156" y="3843"/>
                            <a:pt x="13664" y="2345"/>
                          </a:cubicBezTo>
                          <a:cubicBezTo>
                            <a:pt x="12176" y="857"/>
                            <a:pt x="10112" y="0"/>
                            <a:pt x="8005" y="0"/>
                          </a:cubicBezTo>
                          <a:cubicBezTo>
                            <a:pt x="5891" y="0"/>
                            <a:pt x="3837" y="857"/>
                            <a:pt x="2349" y="2345"/>
                          </a:cubicBezTo>
                          <a:cubicBezTo>
                            <a:pt x="856" y="3843"/>
                            <a:pt x="0" y="5900"/>
                            <a:pt x="0" y="8005"/>
                          </a:cubicBezTo>
                          <a:cubicBezTo>
                            <a:pt x="0" y="10118"/>
                            <a:pt x="856" y="12176"/>
                            <a:pt x="2349" y="13673"/>
                          </a:cubicBezTo>
                          <a:cubicBezTo>
                            <a:pt x="3837" y="15162"/>
                            <a:pt x="5891" y="16018"/>
                            <a:pt x="8005" y="1601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DED701D2-88CE-CE9D-8776-E91EEA985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1913" y="2539342"/>
                      <a:ext cx="16009" cy="16009"/>
                    </a:xfrm>
                    <a:custGeom>
                      <a:avLst/>
                      <a:gdLst>
                        <a:gd name="connsiteX0" fmla="*/ 8005 w 16009"/>
                        <a:gd name="connsiteY0" fmla="*/ 0 h 16009"/>
                        <a:gd name="connsiteX1" fmla="*/ 2345 w 16009"/>
                        <a:gd name="connsiteY1" fmla="*/ 2345 h 16009"/>
                        <a:gd name="connsiteX2" fmla="*/ 0 w 16009"/>
                        <a:gd name="connsiteY2" fmla="*/ 8005 h 16009"/>
                        <a:gd name="connsiteX3" fmla="*/ 2345 w 16009"/>
                        <a:gd name="connsiteY3" fmla="*/ 13665 h 16009"/>
                        <a:gd name="connsiteX4" fmla="*/ 8005 w 16009"/>
                        <a:gd name="connsiteY4" fmla="*/ 16009 h 16009"/>
                        <a:gd name="connsiteX5" fmla="*/ 13665 w 16009"/>
                        <a:gd name="connsiteY5" fmla="*/ 13665 h 16009"/>
                        <a:gd name="connsiteX6" fmla="*/ 16009 w 16009"/>
                        <a:gd name="connsiteY6" fmla="*/ 8005 h 16009"/>
                        <a:gd name="connsiteX7" fmla="*/ 13665 w 16009"/>
                        <a:gd name="connsiteY7" fmla="*/ 2345 h 16009"/>
                        <a:gd name="connsiteX8" fmla="*/ 8005 w 16009"/>
                        <a:gd name="connsiteY8" fmla="*/ 0 h 16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009" h="16009">
                          <a:moveTo>
                            <a:pt x="8005" y="0"/>
                          </a:moveTo>
                          <a:cubicBezTo>
                            <a:pt x="5900" y="0"/>
                            <a:pt x="3833" y="857"/>
                            <a:pt x="2345" y="2345"/>
                          </a:cubicBezTo>
                          <a:cubicBezTo>
                            <a:pt x="857" y="3833"/>
                            <a:pt x="0" y="5900"/>
                            <a:pt x="0" y="8005"/>
                          </a:cubicBezTo>
                          <a:cubicBezTo>
                            <a:pt x="0" y="10119"/>
                            <a:pt x="857" y="12176"/>
                            <a:pt x="2345" y="13665"/>
                          </a:cubicBezTo>
                          <a:cubicBezTo>
                            <a:pt x="3833" y="15153"/>
                            <a:pt x="5900" y="16009"/>
                            <a:pt x="8005" y="16009"/>
                          </a:cubicBezTo>
                          <a:cubicBezTo>
                            <a:pt x="10109" y="16009"/>
                            <a:pt x="12176" y="15153"/>
                            <a:pt x="13665" y="13665"/>
                          </a:cubicBezTo>
                          <a:cubicBezTo>
                            <a:pt x="15153" y="12176"/>
                            <a:pt x="16009" y="10109"/>
                            <a:pt x="16009" y="8005"/>
                          </a:cubicBezTo>
                          <a:cubicBezTo>
                            <a:pt x="16009" y="5900"/>
                            <a:pt x="15153" y="3833"/>
                            <a:pt x="13665" y="2345"/>
                          </a:cubicBezTo>
                          <a:cubicBezTo>
                            <a:pt x="12176" y="857"/>
                            <a:pt x="10109" y="0"/>
                            <a:pt x="8005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</p:grp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FDDB079-F40A-3E25-1F5C-D48C4F868AAC}"/>
                    </a:ext>
                  </a:extLst>
                </p:cNvPr>
                <p:cNvSpPr txBox="1"/>
                <p:nvPr/>
              </p:nvSpPr>
              <p:spPr>
                <a:xfrm flipH="1">
                  <a:off x="1350876" y="3296493"/>
                  <a:ext cx="1951974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Decision Road Map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Think Like An Investor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Pros &amp; Cons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D78D1F-9367-B13D-9046-ACBB18BEC151}"/>
                    </a:ext>
                  </a:extLst>
                </p:cNvPr>
                <p:cNvSpPr txBox="1"/>
                <p:nvPr/>
              </p:nvSpPr>
              <p:spPr>
                <a:xfrm flipH="1">
                  <a:off x="1350876" y="2968689"/>
                  <a:ext cx="19519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Know Your Options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83CD2AA-62A3-826C-1C5F-93581F7B6803}"/>
                  </a:ext>
                </a:extLst>
              </p:cNvPr>
              <p:cNvGrpSpPr/>
              <p:nvPr/>
            </p:nvGrpSpPr>
            <p:grpSpPr>
              <a:xfrm>
                <a:off x="3438928" y="1802675"/>
                <a:ext cx="1963430" cy="2601814"/>
                <a:chOff x="3438928" y="1802675"/>
                <a:chExt cx="1963430" cy="260181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81847AE-EFAB-4541-1759-B801E020F044}"/>
                    </a:ext>
                  </a:extLst>
                </p:cNvPr>
                <p:cNvGrpSpPr/>
                <p:nvPr/>
              </p:nvGrpSpPr>
              <p:grpSpPr>
                <a:xfrm>
                  <a:off x="3535160" y="1802675"/>
                  <a:ext cx="1123763" cy="1123763"/>
                  <a:chOff x="3535160" y="1802675"/>
                  <a:chExt cx="1123763" cy="1123763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2301BFF9-1602-6902-B75D-8C1B4C10F7E3}"/>
                      </a:ext>
                    </a:extLst>
                  </p:cNvPr>
                  <p:cNvGrpSpPr/>
                  <p:nvPr/>
                </p:nvGrpSpPr>
                <p:grpSpPr>
                  <a:xfrm>
                    <a:off x="3535160" y="1802675"/>
                    <a:ext cx="1123763" cy="1123763"/>
                    <a:chOff x="3535160" y="1802675"/>
                    <a:chExt cx="1123763" cy="1123763"/>
                  </a:xfrm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72831472-C9A0-DC71-BA27-093A4B3DB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5160" y="1802675"/>
                      <a:ext cx="1123763" cy="112376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lumMod val="7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9E976B62-142F-0C01-4ED6-84BD58480D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2061" y="1959576"/>
                      <a:ext cx="809960" cy="8099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</p:grpSp>
              <p:grpSp>
                <p:nvGrpSpPr>
                  <p:cNvPr id="59" name="Graphic 520">
                    <a:extLst>
                      <a:ext uri="{FF2B5EF4-FFF2-40B4-BE49-F238E27FC236}">
                        <a16:creationId xmlns:a16="http://schemas.microsoft.com/office/drawing/2014/main" id="{DBB32FDD-F8A9-6C19-1A27-0124FEBBFA3D}"/>
                      </a:ext>
                    </a:extLst>
                  </p:cNvPr>
                  <p:cNvGrpSpPr/>
                  <p:nvPr/>
                </p:nvGrpSpPr>
                <p:grpSpPr>
                  <a:xfrm>
                    <a:off x="3893386" y="2160901"/>
                    <a:ext cx="407308" cy="402166"/>
                    <a:chOff x="3893386" y="2160901"/>
                    <a:chExt cx="407308" cy="402166"/>
                  </a:xfrm>
                  <a:solidFill>
                    <a:srgbClr val="000000"/>
                  </a:solidFill>
                </p:grpSpPr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02E0C804-E908-C16F-AB53-EF4BF1537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8179" y="2319730"/>
                      <a:ext cx="268952" cy="243337"/>
                    </a:xfrm>
                    <a:custGeom>
                      <a:avLst/>
                      <a:gdLst>
                        <a:gd name="connsiteX0" fmla="*/ 243338 w 268952"/>
                        <a:gd name="connsiteY0" fmla="*/ 64036 h 243337"/>
                        <a:gd name="connsiteX1" fmla="*/ 243338 w 268952"/>
                        <a:gd name="connsiteY1" fmla="*/ 57633 h 243337"/>
                        <a:gd name="connsiteX2" fmla="*/ 224127 w 268952"/>
                        <a:gd name="connsiteY2" fmla="*/ 38422 h 243337"/>
                        <a:gd name="connsiteX3" fmla="*/ 204916 w 268952"/>
                        <a:gd name="connsiteY3" fmla="*/ 57633 h 243337"/>
                        <a:gd name="connsiteX4" fmla="*/ 204916 w 268952"/>
                        <a:gd name="connsiteY4" fmla="*/ 85444 h 243337"/>
                        <a:gd name="connsiteX5" fmla="*/ 214297 w 268952"/>
                        <a:gd name="connsiteY5" fmla="*/ 108087 h 243337"/>
                        <a:gd name="connsiteX6" fmla="*/ 217723 w 268952"/>
                        <a:gd name="connsiteY6" fmla="*/ 111513 h 243337"/>
                        <a:gd name="connsiteX7" fmla="*/ 217723 w 268952"/>
                        <a:gd name="connsiteY7" fmla="*/ 140880 h 243337"/>
                        <a:gd name="connsiteX8" fmla="*/ 139471 w 268952"/>
                        <a:gd name="connsiteY8" fmla="*/ 140880 h 243337"/>
                        <a:gd name="connsiteX9" fmla="*/ 135251 w 268952"/>
                        <a:gd name="connsiteY9" fmla="*/ 124006 h 243337"/>
                        <a:gd name="connsiteX10" fmla="*/ 166494 w 268952"/>
                        <a:gd name="connsiteY10" fmla="*/ 76844 h 243337"/>
                        <a:gd name="connsiteX11" fmla="*/ 166494 w 268952"/>
                        <a:gd name="connsiteY11" fmla="*/ 12807 h 243337"/>
                        <a:gd name="connsiteX12" fmla="*/ 153687 w 268952"/>
                        <a:gd name="connsiteY12" fmla="*/ 0 h 243337"/>
                        <a:gd name="connsiteX13" fmla="*/ 96054 w 268952"/>
                        <a:gd name="connsiteY13" fmla="*/ 0 h 243337"/>
                        <a:gd name="connsiteX14" fmla="*/ 51229 w 268952"/>
                        <a:gd name="connsiteY14" fmla="*/ 44825 h 243337"/>
                        <a:gd name="connsiteX15" fmla="*/ 51229 w 268952"/>
                        <a:gd name="connsiteY15" fmla="*/ 76844 h 243337"/>
                        <a:gd name="connsiteX16" fmla="*/ 82466 w 268952"/>
                        <a:gd name="connsiteY16" fmla="*/ 124006 h 243337"/>
                        <a:gd name="connsiteX17" fmla="*/ 78252 w 268952"/>
                        <a:gd name="connsiteY17" fmla="*/ 140880 h 243337"/>
                        <a:gd name="connsiteX18" fmla="*/ 64036 w 268952"/>
                        <a:gd name="connsiteY18" fmla="*/ 140880 h 243337"/>
                        <a:gd name="connsiteX19" fmla="*/ 0 w 268952"/>
                        <a:gd name="connsiteY19" fmla="*/ 204916 h 243337"/>
                        <a:gd name="connsiteX20" fmla="*/ 0 w 268952"/>
                        <a:gd name="connsiteY20" fmla="*/ 243338 h 243337"/>
                        <a:gd name="connsiteX21" fmla="*/ 179302 w 268952"/>
                        <a:gd name="connsiteY21" fmla="*/ 243338 h 243337"/>
                        <a:gd name="connsiteX22" fmla="*/ 179302 w 268952"/>
                        <a:gd name="connsiteY22" fmla="*/ 198077 h 243337"/>
                        <a:gd name="connsiteX23" fmla="*/ 227322 w 268952"/>
                        <a:gd name="connsiteY23" fmla="*/ 194645 h 243337"/>
                        <a:gd name="connsiteX24" fmla="*/ 268952 w 268952"/>
                        <a:gd name="connsiteY24" fmla="*/ 149928 h 243337"/>
                        <a:gd name="connsiteX25" fmla="*/ 268952 w 268952"/>
                        <a:gd name="connsiteY25" fmla="*/ 89651 h 243337"/>
                        <a:gd name="connsiteX26" fmla="*/ 243338 w 268952"/>
                        <a:gd name="connsiteY26" fmla="*/ 64036 h 243337"/>
                        <a:gd name="connsiteX27" fmla="*/ 108862 w 268952"/>
                        <a:gd name="connsiteY27" fmla="*/ 182273 h 243337"/>
                        <a:gd name="connsiteX28" fmla="*/ 84361 w 268952"/>
                        <a:gd name="connsiteY28" fmla="*/ 153687 h 243337"/>
                        <a:gd name="connsiteX29" fmla="*/ 133368 w 268952"/>
                        <a:gd name="connsiteY29" fmla="*/ 153687 h 243337"/>
                        <a:gd name="connsiteX30" fmla="*/ 64036 w 268952"/>
                        <a:gd name="connsiteY30" fmla="*/ 76844 h 243337"/>
                        <a:gd name="connsiteX31" fmla="*/ 64036 w 268952"/>
                        <a:gd name="connsiteY31" fmla="*/ 44825 h 243337"/>
                        <a:gd name="connsiteX32" fmla="*/ 96054 w 268952"/>
                        <a:gd name="connsiteY32" fmla="*/ 12807 h 243337"/>
                        <a:gd name="connsiteX33" fmla="*/ 153687 w 268952"/>
                        <a:gd name="connsiteY33" fmla="*/ 12807 h 243337"/>
                        <a:gd name="connsiteX34" fmla="*/ 153687 w 268952"/>
                        <a:gd name="connsiteY34" fmla="*/ 76844 h 243337"/>
                        <a:gd name="connsiteX35" fmla="*/ 140880 w 268952"/>
                        <a:gd name="connsiteY35" fmla="*/ 105404 h 243337"/>
                        <a:gd name="connsiteX36" fmla="*/ 140880 w 268952"/>
                        <a:gd name="connsiteY36" fmla="*/ 76844 h 243337"/>
                        <a:gd name="connsiteX37" fmla="*/ 128073 w 268952"/>
                        <a:gd name="connsiteY37" fmla="*/ 76844 h 243337"/>
                        <a:gd name="connsiteX38" fmla="*/ 128073 w 268952"/>
                        <a:gd name="connsiteY38" fmla="*/ 113024 h 243337"/>
                        <a:gd name="connsiteX39" fmla="*/ 115265 w 268952"/>
                        <a:gd name="connsiteY39" fmla="*/ 115265 h 243337"/>
                        <a:gd name="connsiteX40" fmla="*/ 115265 w 268952"/>
                        <a:gd name="connsiteY40" fmla="*/ 89651 h 243337"/>
                        <a:gd name="connsiteX41" fmla="*/ 102458 w 268952"/>
                        <a:gd name="connsiteY41" fmla="*/ 89651 h 243337"/>
                        <a:gd name="connsiteX42" fmla="*/ 102458 w 268952"/>
                        <a:gd name="connsiteY42" fmla="*/ 115265 h 243337"/>
                        <a:gd name="connsiteX43" fmla="*/ 89651 w 268952"/>
                        <a:gd name="connsiteY43" fmla="*/ 113024 h 243337"/>
                        <a:gd name="connsiteX44" fmla="*/ 89651 w 268952"/>
                        <a:gd name="connsiteY44" fmla="*/ 76844 h 243337"/>
                        <a:gd name="connsiteX45" fmla="*/ 76844 w 268952"/>
                        <a:gd name="connsiteY45" fmla="*/ 76844 h 243337"/>
                        <a:gd name="connsiteX46" fmla="*/ 76844 w 268952"/>
                        <a:gd name="connsiteY46" fmla="*/ 105404 h 243337"/>
                        <a:gd name="connsiteX47" fmla="*/ 64036 w 268952"/>
                        <a:gd name="connsiteY47" fmla="*/ 76844 h 243337"/>
                        <a:gd name="connsiteX48" fmla="*/ 94806 w 268952"/>
                        <a:gd name="connsiteY48" fmla="*/ 127439 h 243337"/>
                        <a:gd name="connsiteX49" fmla="*/ 102458 w 268952"/>
                        <a:gd name="connsiteY49" fmla="*/ 128073 h 243337"/>
                        <a:gd name="connsiteX50" fmla="*/ 115265 w 268952"/>
                        <a:gd name="connsiteY50" fmla="*/ 128073 h 243337"/>
                        <a:gd name="connsiteX51" fmla="*/ 122918 w 268952"/>
                        <a:gd name="connsiteY51" fmla="*/ 127439 h 243337"/>
                        <a:gd name="connsiteX52" fmla="*/ 126279 w 268952"/>
                        <a:gd name="connsiteY52" fmla="*/ 140880 h 243337"/>
                        <a:gd name="connsiteX53" fmla="*/ 91444 w 268952"/>
                        <a:gd name="connsiteY53" fmla="*/ 140880 h 243337"/>
                        <a:gd name="connsiteX54" fmla="*/ 12807 w 268952"/>
                        <a:gd name="connsiteY54" fmla="*/ 204916 h 243337"/>
                        <a:gd name="connsiteX55" fmla="*/ 64036 w 268952"/>
                        <a:gd name="connsiteY55" fmla="*/ 153687 h 243337"/>
                        <a:gd name="connsiteX56" fmla="*/ 67501 w 268952"/>
                        <a:gd name="connsiteY56" fmla="*/ 153687 h 243337"/>
                        <a:gd name="connsiteX57" fmla="*/ 102458 w 268952"/>
                        <a:gd name="connsiteY57" fmla="*/ 194472 h 243337"/>
                        <a:gd name="connsiteX58" fmla="*/ 102458 w 268952"/>
                        <a:gd name="connsiteY58" fmla="*/ 230531 h 243337"/>
                        <a:gd name="connsiteX59" fmla="*/ 51229 w 268952"/>
                        <a:gd name="connsiteY59" fmla="*/ 230531 h 243337"/>
                        <a:gd name="connsiteX60" fmla="*/ 51229 w 268952"/>
                        <a:gd name="connsiteY60" fmla="*/ 192109 h 243337"/>
                        <a:gd name="connsiteX61" fmla="*/ 38422 w 268952"/>
                        <a:gd name="connsiteY61" fmla="*/ 192109 h 243337"/>
                        <a:gd name="connsiteX62" fmla="*/ 38422 w 268952"/>
                        <a:gd name="connsiteY62" fmla="*/ 230531 h 243337"/>
                        <a:gd name="connsiteX63" fmla="*/ 12807 w 268952"/>
                        <a:gd name="connsiteY63" fmla="*/ 230531 h 243337"/>
                        <a:gd name="connsiteX64" fmla="*/ 256145 w 268952"/>
                        <a:gd name="connsiteY64" fmla="*/ 149928 h 243337"/>
                        <a:gd name="connsiteX65" fmla="*/ 226407 w 268952"/>
                        <a:gd name="connsiteY65" fmla="*/ 181869 h 243337"/>
                        <a:gd name="connsiteX66" fmla="*/ 166494 w 268952"/>
                        <a:gd name="connsiteY66" fmla="*/ 186141 h 243337"/>
                        <a:gd name="connsiteX67" fmla="*/ 166494 w 268952"/>
                        <a:gd name="connsiteY67" fmla="*/ 230531 h 243337"/>
                        <a:gd name="connsiteX68" fmla="*/ 115265 w 268952"/>
                        <a:gd name="connsiteY68" fmla="*/ 230531 h 243337"/>
                        <a:gd name="connsiteX69" fmla="*/ 115265 w 268952"/>
                        <a:gd name="connsiteY69" fmla="*/ 194472 h 243337"/>
                        <a:gd name="connsiteX70" fmla="*/ 150223 w 268952"/>
                        <a:gd name="connsiteY70" fmla="*/ 153687 h 243337"/>
                        <a:gd name="connsiteX71" fmla="*/ 217723 w 268952"/>
                        <a:gd name="connsiteY71" fmla="*/ 153687 h 243337"/>
                        <a:gd name="connsiteX72" fmla="*/ 230531 w 268952"/>
                        <a:gd name="connsiteY72" fmla="*/ 140880 h 243337"/>
                        <a:gd name="connsiteX73" fmla="*/ 230531 w 268952"/>
                        <a:gd name="connsiteY73" fmla="*/ 115265 h 243337"/>
                        <a:gd name="connsiteX74" fmla="*/ 256145 w 268952"/>
                        <a:gd name="connsiteY74" fmla="*/ 115265 h 243337"/>
                        <a:gd name="connsiteX75" fmla="*/ 256145 w 268952"/>
                        <a:gd name="connsiteY75" fmla="*/ 102458 h 243337"/>
                        <a:gd name="connsiteX76" fmla="*/ 226778 w 268952"/>
                        <a:gd name="connsiteY76" fmla="*/ 102458 h 243337"/>
                        <a:gd name="connsiteX77" fmla="*/ 223352 w 268952"/>
                        <a:gd name="connsiteY77" fmla="*/ 99032 h 243337"/>
                        <a:gd name="connsiteX78" fmla="*/ 217723 w 268952"/>
                        <a:gd name="connsiteY78" fmla="*/ 85444 h 243337"/>
                        <a:gd name="connsiteX79" fmla="*/ 217723 w 268952"/>
                        <a:gd name="connsiteY79" fmla="*/ 57633 h 243337"/>
                        <a:gd name="connsiteX80" fmla="*/ 224127 w 268952"/>
                        <a:gd name="connsiteY80" fmla="*/ 51229 h 243337"/>
                        <a:gd name="connsiteX81" fmla="*/ 230531 w 268952"/>
                        <a:gd name="connsiteY81" fmla="*/ 57633 h 243337"/>
                        <a:gd name="connsiteX82" fmla="*/ 230531 w 268952"/>
                        <a:gd name="connsiteY82" fmla="*/ 76844 h 243337"/>
                        <a:gd name="connsiteX83" fmla="*/ 243338 w 268952"/>
                        <a:gd name="connsiteY83" fmla="*/ 76844 h 243337"/>
                        <a:gd name="connsiteX84" fmla="*/ 256145 w 268952"/>
                        <a:gd name="connsiteY84" fmla="*/ 89651 h 2433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</a:cxnLst>
                      <a:rect l="l" t="t" r="r" b="b"/>
                      <a:pathLst>
                        <a:path w="268952" h="243337">
                          <a:moveTo>
                            <a:pt x="243338" y="64036"/>
                          </a:moveTo>
                          <a:lnTo>
                            <a:pt x="243338" y="57633"/>
                          </a:lnTo>
                          <a:cubicBezTo>
                            <a:pt x="243338" y="47041"/>
                            <a:pt x="234718" y="38422"/>
                            <a:pt x="224127" y="38422"/>
                          </a:cubicBezTo>
                          <a:cubicBezTo>
                            <a:pt x="213535" y="38422"/>
                            <a:pt x="204916" y="47041"/>
                            <a:pt x="204916" y="57633"/>
                          </a:cubicBezTo>
                          <a:lnTo>
                            <a:pt x="204916" y="85444"/>
                          </a:lnTo>
                          <a:cubicBezTo>
                            <a:pt x="204916" y="93999"/>
                            <a:pt x="208252" y="102042"/>
                            <a:pt x="214297" y="108087"/>
                          </a:cubicBezTo>
                          <a:lnTo>
                            <a:pt x="217723" y="111513"/>
                          </a:lnTo>
                          <a:lnTo>
                            <a:pt x="217723" y="140880"/>
                          </a:lnTo>
                          <a:lnTo>
                            <a:pt x="139471" y="140880"/>
                          </a:lnTo>
                          <a:lnTo>
                            <a:pt x="135251" y="124006"/>
                          </a:lnTo>
                          <a:cubicBezTo>
                            <a:pt x="153597" y="116200"/>
                            <a:pt x="166494" y="98001"/>
                            <a:pt x="166494" y="76844"/>
                          </a:cubicBezTo>
                          <a:lnTo>
                            <a:pt x="166494" y="12807"/>
                          </a:lnTo>
                          <a:cubicBezTo>
                            <a:pt x="166494" y="5744"/>
                            <a:pt x="160750" y="0"/>
                            <a:pt x="153687" y="0"/>
                          </a:cubicBezTo>
                          <a:lnTo>
                            <a:pt x="96054" y="0"/>
                          </a:lnTo>
                          <a:cubicBezTo>
                            <a:pt x="71343" y="0"/>
                            <a:pt x="51229" y="20107"/>
                            <a:pt x="51229" y="44825"/>
                          </a:cubicBezTo>
                          <a:lnTo>
                            <a:pt x="51229" y="76844"/>
                          </a:lnTo>
                          <a:cubicBezTo>
                            <a:pt x="51229" y="98001"/>
                            <a:pt x="64126" y="116200"/>
                            <a:pt x="82466" y="124006"/>
                          </a:cubicBezTo>
                          <a:lnTo>
                            <a:pt x="78252" y="140880"/>
                          </a:lnTo>
                          <a:lnTo>
                            <a:pt x="64036" y="140880"/>
                          </a:lnTo>
                          <a:cubicBezTo>
                            <a:pt x="28727" y="140880"/>
                            <a:pt x="0" y="169606"/>
                            <a:pt x="0" y="204916"/>
                          </a:cubicBezTo>
                          <a:lnTo>
                            <a:pt x="0" y="243338"/>
                          </a:lnTo>
                          <a:lnTo>
                            <a:pt x="179302" y="243338"/>
                          </a:lnTo>
                          <a:lnTo>
                            <a:pt x="179302" y="198077"/>
                          </a:lnTo>
                          <a:lnTo>
                            <a:pt x="227322" y="194645"/>
                          </a:lnTo>
                          <a:cubicBezTo>
                            <a:pt x="250670" y="192973"/>
                            <a:pt x="268952" y="173333"/>
                            <a:pt x="268952" y="149928"/>
                          </a:cubicBezTo>
                          <a:lnTo>
                            <a:pt x="268952" y="89651"/>
                          </a:lnTo>
                          <a:cubicBezTo>
                            <a:pt x="268952" y="75524"/>
                            <a:pt x="257464" y="64036"/>
                            <a:pt x="243338" y="64036"/>
                          </a:cubicBezTo>
                          <a:close/>
                          <a:moveTo>
                            <a:pt x="108862" y="182273"/>
                          </a:moveTo>
                          <a:lnTo>
                            <a:pt x="84361" y="153687"/>
                          </a:lnTo>
                          <a:lnTo>
                            <a:pt x="133368" y="153687"/>
                          </a:lnTo>
                          <a:close/>
                          <a:moveTo>
                            <a:pt x="64036" y="76844"/>
                          </a:moveTo>
                          <a:lnTo>
                            <a:pt x="64036" y="44825"/>
                          </a:lnTo>
                          <a:cubicBezTo>
                            <a:pt x="64036" y="27171"/>
                            <a:pt x="78400" y="12807"/>
                            <a:pt x="96054" y="12807"/>
                          </a:cubicBezTo>
                          <a:lnTo>
                            <a:pt x="153687" y="12807"/>
                          </a:lnTo>
                          <a:lnTo>
                            <a:pt x="153687" y="76844"/>
                          </a:lnTo>
                          <a:cubicBezTo>
                            <a:pt x="153687" y="88184"/>
                            <a:pt x="148718" y="98360"/>
                            <a:pt x="140880" y="105404"/>
                          </a:cubicBezTo>
                          <a:lnTo>
                            <a:pt x="140880" y="76844"/>
                          </a:lnTo>
                          <a:lnTo>
                            <a:pt x="128073" y="76844"/>
                          </a:lnTo>
                          <a:lnTo>
                            <a:pt x="128073" y="113024"/>
                          </a:lnTo>
                          <a:cubicBezTo>
                            <a:pt x="124057" y="114446"/>
                            <a:pt x="119761" y="115265"/>
                            <a:pt x="115265" y="115265"/>
                          </a:cubicBezTo>
                          <a:lnTo>
                            <a:pt x="115265" y="89651"/>
                          </a:lnTo>
                          <a:lnTo>
                            <a:pt x="102458" y="89651"/>
                          </a:lnTo>
                          <a:lnTo>
                            <a:pt x="102458" y="115265"/>
                          </a:lnTo>
                          <a:cubicBezTo>
                            <a:pt x="97963" y="115265"/>
                            <a:pt x="93666" y="114446"/>
                            <a:pt x="89651" y="113024"/>
                          </a:cubicBezTo>
                          <a:lnTo>
                            <a:pt x="89651" y="76844"/>
                          </a:lnTo>
                          <a:lnTo>
                            <a:pt x="76844" y="76844"/>
                          </a:lnTo>
                          <a:lnTo>
                            <a:pt x="76844" y="105404"/>
                          </a:lnTo>
                          <a:cubicBezTo>
                            <a:pt x="69005" y="98360"/>
                            <a:pt x="64036" y="88184"/>
                            <a:pt x="64036" y="76844"/>
                          </a:cubicBezTo>
                          <a:close/>
                          <a:moveTo>
                            <a:pt x="94806" y="127439"/>
                          </a:moveTo>
                          <a:cubicBezTo>
                            <a:pt x="97309" y="127816"/>
                            <a:pt x="99852" y="128073"/>
                            <a:pt x="102458" y="128073"/>
                          </a:cubicBezTo>
                          <a:lnTo>
                            <a:pt x="115265" y="128073"/>
                          </a:lnTo>
                          <a:cubicBezTo>
                            <a:pt x="117872" y="128073"/>
                            <a:pt x="120414" y="127816"/>
                            <a:pt x="122918" y="127439"/>
                          </a:cubicBezTo>
                          <a:lnTo>
                            <a:pt x="126279" y="140880"/>
                          </a:lnTo>
                          <a:lnTo>
                            <a:pt x="91444" y="140880"/>
                          </a:lnTo>
                          <a:close/>
                          <a:moveTo>
                            <a:pt x="12807" y="204916"/>
                          </a:moveTo>
                          <a:cubicBezTo>
                            <a:pt x="12807" y="176670"/>
                            <a:pt x="35790" y="153687"/>
                            <a:pt x="64036" y="153687"/>
                          </a:cubicBezTo>
                          <a:lnTo>
                            <a:pt x="67501" y="153687"/>
                          </a:lnTo>
                          <a:lnTo>
                            <a:pt x="102458" y="194472"/>
                          </a:lnTo>
                          <a:lnTo>
                            <a:pt x="102458" y="230531"/>
                          </a:lnTo>
                          <a:lnTo>
                            <a:pt x="51229" y="230531"/>
                          </a:lnTo>
                          <a:lnTo>
                            <a:pt x="51229" y="192109"/>
                          </a:lnTo>
                          <a:lnTo>
                            <a:pt x="38422" y="192109"/>
                          </a:lnTo>
                          <a:lnTo>
                            <a:pt x="38422" y="230531"/>
                          </a:lnTo>
                          <a:lnTo>
                            <a:pt x="12807" y="230531"/>
                          </a:lnTo>
                          <a:close/>
                          <a:moveTo>
                            <a:pt x="256145" y="149928"/>
                          </a:moveTo>
                          <a:cubicBezTo>
                            <a:pt x="256145" y="166642"/>
                            <a:pt x="243082" y="180678"/>
                            <a:pt x="226407" y="181869"/>
                          </a:cubicBezTo>
                          <a:lnTo>
                            <a:pt x="166494" y="186141"/>
                          </a:lnTo>
                          <a:lnTo>
                            <a:pt x="166494" y="230531"/>
                          </a:lnTo>
                          <a:lnTo>
                            <a:pt x="115265" y="230531"/>
                          </a:lnTo>
                          <a:lnTo>
                            <a:pt x="115265" y="194472"/>
                          </a:lnTo>
                          <a:lnTo>
                            <a:pt x="150223" y="153687"/>
                          </a:lnTo>
                          <a:lnTo>
                            <a:pt x="217723" y="153687"/>
                          </a:lnTo>
                          <a:cubicBezTo>
                            <a:pt x="224786" y="153687"/>
                            <a:pt x="230531" y="147943"/>
                            <a:pt x="230531" y="140880"/>
                          </a:cubicBezTo>
                          <a:lnTo>
                            <a:pt x="230531" y="115265"/>
                          </a:lnTo>
                          <a:lnTo>
                            <a:pt x="256145" y="115265"/>
                          </a:lnTo>
                          <a:close/>
                          <a:moveTo>
                            <a:pt x="256145" y="102458"/>
                          </a:moveTo>
                          <a:lnTo>
                            <a:pt x="226778" y="102458"/>
                          </a:lnTo>
                          <a:lnTo>
                            <a:pt x="223352" y="99032"/>
                          </a:lnTo>
                          <a:cubicBezTo>
                            <a:pt x="219728" y="95401"/>
                            <a:pt x="217723" y="90579"/>
                            <a:pt x="217723" y="85444"/>
                          </a:cubicBezTo>
                          <a:lnTo>
                            <a:pt x="217723" y="57633"/>
                          </a:lnTo>
                          <a:cubicBezTo>
                            <a:pt x="217723" y="54098"/>
                            <a:pt x="220592" y="51229"/>
                            <a:pt x="224127" y="51229"/>
                          </a:cubicBezTo>
                          <a:cubicBezTo>
                            <a:pt x="227662" y="51229"/>
                            <a:pt x="230531" y="54098"/>
                            <a:pt x="230531" y="57633"/>
                          </a:cubicBezTo>
                          <a:lnTo>
                            <a:pt x="230531" y="76844"/>
                          </a:lnTo>
                          <a:lnTo>
                            <a:pt x="243338" y="76844"/>
                          </a:lnTo>
                          <a:cubicBezTo>
                            <a:pt x="250401" y="76844"/>
                            <a:pt x="256145" y="82588"/>
                            <a:pt x="256145" y="896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0CE72369-9952-70BA-6F5F-B5A3B7F14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9464" y="2160901"/>
                      <a:ext cx="75152" cy="133214"/>
                    </a:xfrm>
                    <a:custGeom>
                      <a:avLst/>
                      <a:gdLst>
                        <a:gd name="connsiteX0" fmla="*/ 31173 w 75152"/>
                        <a:gd name="connsiteY0" fmla="*/ 133215 h 133214"/>
                        <a:gd name="connsiteX1" fmla="*/ 43980 w 75152"/>
                        <a:gd name="connsiteY1" fmla="*/ 133215 h 133214"/>
                        <a:gd name="connsiteX2" fmla="*/ 43980 w 75152"/>
                        <a:gd name="connsiteY2" fmla="*/ 56371 h 133214"/>
                        <a:gd name="connsiteX3" fmla="*/ 75153 w 75152"/>
                        <a:gd name="connsiteY3" fmla="*/ 56371 h 133214"/>
                        <a:gd name="connsiteX4" fmla="*/ 37576 w 75152"/>
                        <a:gd name="connsiteY4" fmla="*/ 0 h 133214"/>
                        <a:gd name="connsiteX5" fmla="*/ 0 w 75152"/>
                        <a:gd name="connsiteY5" fmla="*/ 56371 h 133214"/>
                        <a:gd name="connsiteX6" fmla="*/ 31173 w 75152"/>
                        <a:gd name="connsiteY6" fmla="*/ 56371 h 133214"/>
                        <a:gd name="connsiteX7" fmla="*/ 37576 w 75152"/>
                        <a:gd name="connsiteY7" fmla="*/ 23091 h 133214"/>
                        <a:gd name="connsiteX8" fmla="*/ 51229 w 75152"/>
                        <a:gd name="connsiteY8" fmla="*/ 43564 h 133214"/>
                        <a:gd name="connsiteX9" fmla="*/ 23924 w 75152"/>
                        <a:gd name="connsiteY9" fmla="*/ 43564 h 1332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5152" h="133214">
                          <a:moveTo>
                            <a:pt x="31173" y="133215"/>
                          </a:moveTo>
                          <a:lnTo>
                            <a:pt x="43980" y="133215"/>
                          </a:lnTo>
                          <a:lnTo>
                            <a:pt x="43980" y="56371"/>
                          </a:lnTo>
                          <a:lnTo>
                            <a:pt x="75153" y="56371"/>
                          </a:lnTo>
                          <a:lnTo>
                            <a:pt x="37576" y="0"/>
                          </a:lnTo>
                          <a:lnTo>
                            <a:pt x="0" y="56371"/>
                          </a:lnTo>
                          <a:lnTo>
                            <a:pt x="31173" y="56371"/>
                          </a:lnTo>
                          <a:close/>
                          <a:moveTo>
                            <a:pt x="37576" y="23091"/>
                          </a:moveTo>
                          <a:lnTo>
                            <a:pt x="51229" y="43564"/>
                          </a:lnTo>
                          <a:lnTo>
                            <a:pt x="23924" y="435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8A9A0409-DAFA-AE09-D36A-261637F11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3386" y="2301358"/>
                      <a:ext cx="133214" cy="146444"/>
                    </a:xfrm>
                    <a:custGeom>
                      <a:avLst/>
                      <a:gdLst>
                        <a:gd name="connsiteX0" fmla="*/ 114004 w 133214"/>
                        <a:gd name="connsiteY0" fmla="*/ 43986 h 146444"/>
                        <a:gd name="connsiteX1" fmla="*/ 120407 w 133214"/>
                        <a:gd name="connsiteY1" fmla="*/ 50390 h 146444"/>
                        <a:gd name="connsiteX2" fmla="*/ 120407 w 133214"/>
                        <a:gd name="connsiteY2" fmla="*/ 146445 h 146444"/>
                        <a:gd name="connsiteX3" fmla="*/ 133215 w 133214"/>
                        <a:gd name="connsiteY3" fmla="*/ 146445 h 146444"/>
                        <a:gd name="connsiteX4" fmla="*/ 133215 w 133214"/>
                        <a:gd name="connsiteY4" fmla="*/ 50390 h 146444"/>
                        <a:gd name="connsiteX5" fmla="*/ 114004 w 133214"/>
                        <a:gd name="connsiteY5" fmla="*/ 31179 h 146444"/>
                        <a:gd name="connsiteX6" fmla="*/ 56371 w 133214"/>
                        <a:gd name="connsiteY6" fmla="*/ 31179 h 146444"/>
                        <a:gd name="connsiteX7" fmla="*/ 56371 w 133214"/>
                        <a:gd name="connsiteY7" fmla="*/ 0 h 146444"/>
                        <a:gd name="connsiteX8" fmla="*/ 0 w 133214"/>
                        <a:gd name="connsiteY8" fmla="*/ 37583 h 146444"/>
                        <a:gd name="connsiteX9" fmla="*/ 56371 w 133214"/>
                        <a:gd name="connsiteY9" fmla="*/ 75159 h 146444"/>
                        <a:gd name="connsiteX10" fmla="*/ 56371 w 133214"/>
                        <a:gd name="connsiteY10" fmla="*/ 43986 h 146444"/>
                        <a:gd name="connsiteX11" fmla="*/ 43564 w 133214"/>
                        <a:gd name="connsiteY11" fmla="*/ 51229 h 146444"/>
                        <a:gd name="connsiteX12" fmla="*/ 23091 w 133214"/>
                        <a:gd name="connsiteY12" fmla="*/ 37583 h 146444"/>
                        <a:gd name="connsiteX13" fmla="*/ 43564 w 133214"/>
                        <a:gd name="connsiteY13" fmla="*/ 23937 h 146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33214" h="146444">
                          <a:moveTo>
                            <a:pt x="114004" y="43986"/>
                          </a:moveTo>
                          <a:cubicBezTo>
                            <a:pt x="117539" y="43986"/>
                            <a:pt x="120407" y="46862"/>
                            <a:pt x="120407" y="50390"/>
                          </a:cubicBezTo>
                          <a:lnTo>
                            <a:pt x="120407" y="146445"/>
                          </a:lnTo>
                          <a:lnTo>
                            <a:pt x="133215" y="146445"/>
                          </a:lnTo>
                          <a:lnTo>
                            <a:pt x="133215" y="50390"/>
                          </a:lnTo>
                          <a:cubicBezTo>
                            <a:pt x="133215" y="39799"/>
                            <a:pt x="124595" y="31179"/>
                            <a:pt x="114004" y="31179"/>
                          </a:cubicBezTo>
                          <a:lnTo>
                            <a:pt x="56371" y="31179"/>
                          </a:lnTo>
                          <a:lnTo>
                            <a:pt x="56371" y="0"/>
                          </a:lnTo>
                          <a:lnTo>
                            <a:pt x="0" y="37583"/>
                          </a:lnTo>
                          <a:lnTo>
                            <a:pt x="56371" y="75159"/>
                          </a:lnTo>
                          <a:lnTo>
                            <a:pt x="56371" y="43986"/>
                          </a:lnTo>
                          <a:close/>
                          <a:moveTo>
                            <a:pt x="43564" y="51229"/>
                          </a:moveTo>
                          <a:lnTo>
                            <a:pt x="23091" y="37583"/>
                          </a:lnTo>
                          <a:lnTo>
                            <a:pt x="43564" y="2393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A2F012C2-8973-3569-B270-1CB62FECA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1808" y="2211707"/>
                      <a:ext cx="120407" cy="95215"/>
                    </a:xfrm>
                    <a:custGeom>
                      <a:avLst/>
                      <a:gdLst>
                        <a:gd name="connsiteX0" fmla="*/ 56371 w 120407"/>
                        <a:gd name="connsiteY0" fmla="*/ 43987 h 95215"/>
                        <a:gd name="connsiteX1" fmla="*/ 101196 w 120407"/>
                        <a:gd name="connsiteY1" fmla="*/ 43987 h 95215"/>
                        <a:gd name="connsiteX2" fmla="*/ 107600 w 120407"/>
                        <a:gd name="connsiteY2" fmla="*/ 50390 h 95215"/>
                        <a:gd name="connsiteX3" fmla="*/ 107600 w 120407"/>
                        <a:gd name="connsiteY3" fmla="*/ 95216 h 95215"/>
                        <a:gd name="connsiteX4" fmla="*/ 120407 w 120407"/>
                        <a:gd name="connsiteY4" fmla="*/ 95216 h 95215"/>
                        <a:gd name="connsiteX5" fmla="*/ 120407 w 120407"/>
                        <a:gd name="connsiteY5" fmla="*/ 50390 h 95215"/>
                        <a:gd name="connsiteX6" fmla="*/ 101196 w 120407"/>
                        <a:gd name="connsiteY6" fmla="*/ 31179 h 95215"/>
                        <a:gd name="connsiteX7" fmla="*/ 56371 w 120407"/>
                        <a:gd name="connsiteY7" fmla="*/ 31179 h 95215"/>
                        <a:gd name="connsiteX8" fmla="*/ 56371 w 120407"/>
                        <a:gd name="connsiteY8" fmla="*/ 0 h 95215"/>
                        <a:gd name="connsiteX9" fmla="*/ 0 w 120407"/>
                        <a:gd name="connsiteY9" fmla="*/ 37583 h 95215"/>
                        <a:gd name="connsiteX10" fmla="*/ 56371 w 120407"/>
                        <a:gd name="connsiteY10" fmla="*/ 75166 h 95215"/>
                        <a:gd name="connsiteX11" fmla="*/ 43564 w 120407"/>
                        <a:gd name="connsiteY11" fmla="*/ 51229 h 95215"/>
                        <a:gd name="connsiteX12" fmla="*/ 23091 w 120407"/>
                        <a:gd name="connsiteY12" fmla="*/ 37583 h 95215"/>
                        <a:gd name="connsiteX13" fmla="*/ 43564 w 120407"/>
                        <a:gd name="connsiteY13" fmla="*/ 23937 h 952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0407" h="95215">
                          <a:moveTo>
                            <a:pt x="56371" y="43987"/>
                          </a:moveTo>
                          <a:lnTo>
                            <a:pt x="101196" y="43987"/>
                          </a:lnTo>
                          <a:cubicBezTo>
                            <a:pt x="104731" y="43987"/>
                            <a:pt x="107600" y="46862"/>
                            <a:pt x="107600" y="50390"/>
                          </a:cubicBezTo>
                          <a:lnTo>
                            <a:pt x="107600" y="95216"/>
                          </a:lnTo>
                          <a:lnTo>
                            <a:pt x="120407" y="95216"/>
                          </a:lnTo>
                          <a:lnTo>
                            <a:pt x="120407" y="50390"/>
                          </a:lnTo>
                          <a:cubicBezTo>
                            <a:pt x="120407" y="39799"/>
                            <a:pt x="111788" y="31179"/>
                            <a:pt x="101196" y="31179"/>
                          </a:cubicBezTo>
                          <a:lnTo>
                            <a:pt x="56371" y="31179"/>
                          </a:lnTo>
                          <a:lnTo>
                            <a:pt x="56371" y="0"/>
                          </a:lnTo>
                          <a:lnTo>
                            <a:pt x="0" y="37583"/>
                          </a:lnTo>
                          <a:lnTo>
                            <a:pt x="56371" y="75166"/>
                          </a:lnTo>
                          <a:close/>
                          <a:moveTo>
                            <a:pt x="43564" y="51229"/>
                          </a:moveTo>
                          <a:lnTo>
                            <a:pt x="23091" y="37583"/>
                          </a:lnTo>
                          <a:lnTo>
                            <a:pt x="43564" y="2393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15BA373C-0C3A-756C-14B1-415727616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7480" y="2301358"/>
                      <a:ext cx="133214" cy="146444"/>
                    </a:xfrm>
                    <a:custGeom>
                      <a:avLst/>
                      <a:gdLst>
                        <a:gd name="connsiteX0" fmla="*/ 133215 w 133214"/>
                        <a:gd name="connsiteY0" fmla="*/ 37583 h 146444"/>
                        <a:gd name="connsiteX1" fmla="*/ 76844 w 133214"/>
                        <a:gd name="connsiteY1" fmla="*/ 0 h 146444"/>
                        <a:gd name="connsiteX2" fmla="*/ 76844 w 133214"/>
                        <a:gd name="connsiteY2" fmla="*/ 31179 h 146444"/>
                        <a:gd name="connsiteX3" fmla="*/ 19211 w 133214"/>
                        <a:gd name="connsiteY3" fmla="*/ 31179 h 146444"/>
                        <a:gd name="connsiteX4" fmla="*/ 0 w 133214"/>
                        <a:gd name="connsiteY4" fmla="*/ 50390 h 146444"/>
                        <a:gd name="connsiteX5" fmla="*/ 0 w 133214"/>
                        <a:gd name="connsiteY5" fmla="*/ 146445 h 146444"/>
                        <a:gd name="connsiteX6" fmla="*/ 12807 w 133214"/>
                        <a:gd name="connsiteY6" fmla="*/ 146445 h 146444"/>
                        <a:gd name="connsiteX7" fmla="*/ 12807 w 133214"/>
                        <a:gd name="connsiteY7" fmla="*/ 50390 h 146444"/>
                        <a:gd name="connsiteX8" fmla="*/ 19211 w 133214"/>
                        <a:gd name="connsiteY8" fmla="*/ 43986 h 146444"/>
                        <a:gd name="connsiteX9" fmla="*/ 76844 w 133214"/>
                        <a:gd name="connsiteY9" fmla="*/ 43986 h 146444"/>
                        <a:gd name="connsiteX10" fmla="*/ 76844 w 133214"/>
                        <a:gd name="connsiteY10" fmla="*/ 75159 h 146444"/>
                        <a:gd name="connsiteX11" fmla="*/ 89651 w 133214"/>
                        <a:gd name="connsiteY11" fmla="*/ 23937 h 146444"/>
                        <a:gd name="connsiteX12" fmla="*/ 110123 w 133214"/>
                        <a:gd name="connsiteY12" fmla="*/ 37583 h 146444"/>
                        <a:gd name="connsiteX13" fmla="*/ 89651 w 133214"/>
                        <a:gd name="connsiteY13" fmla="*/ 51229 h 146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33214" h="146444">
                          <a:moveTo>
                            <a:pt x="133215" y="37583"/>
                          </a:moveTo>
                          <a:lnTo>
                            <a:pt x="76844" y="0"/>
                          </a:lnTo>
                          <a:lnTo>
                            <a:pt x="76844" y="31179"/>
                          </a:lnTo>
                          <a:lnTo>
                            <a:pt x="19211" y="31179"/>
                          </a:lnTo>
                          <a:cubicBezTo>
                            <a:pt x="8619" y="31179"/>
                            <a:pt x="0" y="39799"/>
                            <a:pt x="0" y="50390"/>
                          </a:cubicBezTo>
                          <a:lnTo>
                            <a:pt x="0" y="146445"/>
                          </a:lnTo>
                          <a:lnTo>
                            <a:pt x="12807" y="146445"/>
                          </a:lnTo>
                          <a:lnTo>
                            <a:pt x="12807" y="50390"/>
                          </a:lnTo>
                          <a:cubicBezTo>
                            <a:pt x="12807" y="46862"/>
                            <a:pt x="15676" y="43986"/>
                            <a:pt x="19211" y="43986"/>
                          </a:cubicBezTo>
                          <a:lnTo>
                            <a:pt x="76844" y="43986"/>
                          </a:lnTo>
                          <a:lnTo>
                            <a:pt x="76844" y="75159"/>
                          </a:lnTo>
                          <a:close/>
                          <a:moveTo>
                            <a:pt x="89651" y="23937"/>
                          </a:moveTo>
                          <a:lnTo>
                            <a:pt x="110123" y="37583"/>
                          </a:lnTo>
                          <a:lnTo>
                            <a:pt x="89651" y="512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A0AAB142-C2F9-B963-FA8D-F2C6D5C00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1866" y="2211707"/>
                      <a:ext cx="120407" cy="95215"/>
                    </a:xfrm>
                    <a:custGeom>
                      <a:avLst/>
                      <a:gdLst>
                        <a:gd name="connsiteX0" fmla="*/ 12807 w 120407"/>
                        <a:gd name="connsiteY0" fmla="*/ 50390 h 95215"/>
                        <a:gd name="connsiteX1" fmla="*/ 19211 w 120407"/>
                        <a:gd name="connsiteY1" fmla="*/ 43987 h 95215"/>
                        <a:gd name="connsiteX2" fmla="*/ 64036 w 120407"/>
                        <a:gd name="connsiteY2" fmla="*/ 43987 h 95215"/>
                        <a:gd name="connsiteX3" fmla="*/ 64036 w 120407"/>
                        <a:gd name="connsiteY3" fmla="*/ 75166 h 95215"/>
                        <a:gd name="connsiteX4" fmla="*/ 120407 w 120407"/>
                        <a:gd name="connsiteY4" fmla="*/ 37583 h 95215"/>
                        <a:gd name="connsiteX5" fmla="*/ 64036 w 120407"/>
                        <a:gd name="connsiteY5" fmla="*/ 0 h 95215"/>
                        <a:gd name="connsiteX6" fmla="*/ 64036 w 120407"/>
                        <a:gd name="connsiteY6" fmla="*/ 31179 h 95215"/>
                        <a:gd name="connsiteX7" fmla="*/ 19211 w 120407"/>
                        <a:gd name="connsiteY7" fmla="*/ 31179 h 95215"/>
                        <a:gd name="connsiteX8" fmla="*/ 0 w 120407"/>
                        <a:gd name="connsiteY8" fmla="*/ 50390 h 95215"/>
                        <a:gd name="connsiteX9" fmla="*/ 0 w 120407"/>
                        <a:gd name="connsiteY9" fmla="*/ 95216 h 95215"/>
                        <a:gd name="connsiteX10" fmla="*/ 12807 w 120407"/>
                        <a:gd name="connsiteY10" fmla="*/ 95216 h 95215"/>
                        <a:gd name="connsiteX11" fmla="*/ 76844 w 120407"/>
                        <a:gd name="connsiteY11" fmla="*/ 23937 h 95215"/>
                        <a:gd name="connsiteX12" fmla="*/ 97316 w 120407"/>
                        <a:gd name="connsiteY12" fmla="*/ 37583 h 95215"/>
                        <a:gd name="connsiteX13" fmla="*/ 76844 w 120407"/>
                        <a:gd name="connsiteY13" fmla="*/ 51229 h 952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0407" h="95215">
                          <a:moveTo>
                            <a:pt x="12807" y="50390"/>
                          </a:moveTo>
                          <a:cubicBezTo>
                            <a:pt x="12807" y="46862"/>
                            <a:pt x="15676" y="43987"/>
                            <a:pt x="19211" y="43987"/>
                          </a:cubicBezTo>
                          <a:lnTo>
                            <a:pt x="64036" y="43987"/>
                          </a:lnTo>
                          <a:lnTo>
                            <a:pt x="64036" y="75166"/>
                          </a:lnTo>
                          <a:lnTo>
                            <a:pt x="120407" y="37583"/>
                          </a:lnTo>
                          <a:lnTo>
                            <a:pt x="64036" y="0"/>
                          </a:lnTo>
                          <a:lnTo>
                            <a:pt x="64036" y="31179"/>
                          </a:lnTo>
                          <a:lnTo>
                            <a:pt x="19211" y="31179"/>
                          </a:lnTo>
                          <a:cubicBezTo>
                            <a:pt x="8619" y="31179"/>
                            <a:pt x="0" y="39799"/>
                            <a:pt x="0" y="50390"/>
                          </a:cubicBezTo>
                          <a:lnTo>
                            <a:pt x="0" y="95216"/>
                          </a:lnTo>
                          <a:lnTo>
                            <a:pt x="12807" y="95216"/>
                          </a:lnTo>
                          <a:close/>
                          <a:moveTo>
                            <a:pt x="76844" y="23937"/>
                          </a:moveTo>
                          <a:lnTo>
                            <a:pt x="97316" y="37583"/>
                          </a:lnTo>
                          <a:lnTo>
                            <a:pt x="76844" y="512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F1BE17-769A-50DE-A1EC-24CDCB983C24}"/>
                    </a:ext>
                  </a:extLst>
                </p:cNvPr>
                <p:cNvSpPr txBox="1"/>
                <p:nvPr/>
              </p:nvSpPr>
              <p:spPr>
                <a:xfrm flipH="1">
                  <a:off x="3438928" y="3296493"/>
                  <a:ext cx="196343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Financial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Family/Partner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Employees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Growth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Next Act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Value Target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A74EDFB-6556-7500-3396-8E42ABD8025D}"/>
                    </a:ext>
                  </a:extLst>
                </p:cNvPr>
                <p:cNvSpPr txBox="1"/>
                <p:nvPr/>
              </p:nvSpPr>
              <p:spPr>
                <a:xfrm flipH="1">
                  <a:off x="3438928" y="2968689"/>
                  <a:ext cx="1963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Make Key Decisions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48ACE70-7B1A-E590-37EE-0C20E651F67C}"/>
                  </a:ext>
                </a:extLst>
              </p:cNvPr>
              <p:cNvGrpSpPr/>
              <p:nvPr/>
            </p:nvGrpSpPr>
            <p:grpSpPr>
              <a:xfrm>
                <a:off x="5490250" y="1802675"/>
                <a:ext cx="1963430" cy="2263259"/>
                <a:chOff x="5490250" y="1802675"/>
                <a:chExt cx="1963430" cy="226325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F355361-071E-92CD-4087-EF2CC2BB75F0}"/>
                    </a:ext>
                  </a:extLst>
                </p:cNvPr>
                <p:cNvGrpSpPr/>
                <p:nvPr/>
              </p:nvGrpSpPr>
              <p:grpSpPr>
                <a:xfrm>
                  <a:off x="5579349" y="1802675"/>
                  <a:ext cx="1123763" cy="1123763"/>
                  <a:chOff x="5579349" y="1802675"/>
                  <a:chExt cx="1123763" cy="1123763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61AA4935-8B24-40A4-064F-2B7476DACAE2}"/>
                      </a:ext>
                    </a:extLst>
                  </p:cNvPr>
                  <p:cNvGrpSpPr/>
                  <p:nvPr/>
                </p:nvGrpSpPr>
                <p:grpSpPr>
                  <a:xfrm>
                    <a:off x="5579349" y="1802675"/>
                    <a:ext cx="1123763" cy="1123763"/>
                    <a:chOff x="5579349" y="1802675"/>
                    <a:chExt cx="1123763" cy="1123763"/>
                  </a:xfrm>
                </p:grpSpPr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DCB2F2B6-8F09-B29F-858C-0558BA878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349" y="1802675"/>
                      <a:ext cx="1123763" cy="112376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3"/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90A68F79-CED0-7532-6178-42D58CD5B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50" y="1959576"/>
                      <a:ext cx="809960" cy="8099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</p:grpSp>
              <p:grpSp>
                <p:nvGrpSpPr>
                  <p:cNvPr id="47" name="Graphic 517">
                    <a:extLst>
                      <a:ext uri="{FF2B5EF4-FFF2-40B4-BE49-F238E27FC236}">
                        <a16:creationId xmlns:a16="http://schemas.microsoft.com/office/drawing/2014/main" id="{BA22745D-6A58-8648-419B-9A1385FCE50E}"/>
                      </a:ext>
                    </a:extLst>
                  </p:cNvPr>
                  <p:cNvGrpSpPr/>
                  <p:nvPr/>
                </p:nvGrpSpPr>
                <p:grpSpPr>
                  <a:xfrm>
                    <a:off x="5942717" y="2166043"/>
                    <a:ext cx="397024" cy="397024"/>
                    <a:chOff x="5942717" y="2166043"/>
                    <a:chExt cx="397024" cy="397024"/>
                  </a:xfrm>
                  <a:solidFill>
                    <a:srgbClr val="000000"/>
                  </a:solidFill>
                </p:grpSpPr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3B490245-F699-A5D0-D678-C18381BDE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3688" y="2447803"/>
                      <a:ext cx="51229" cy="89650"/>
                    </a:xfrm>
                    <a:custGeom>
                      <a:avLst/>
                      <a:gdLst>
                        <a:gd name="connsiteX0" fmla="*/ 32018 w 51229"/>
                        <a:gd name="connsiteY0" fmla="*/ 0 h 89650"/>
                        <a:gd name="connsiteX1" fmla="*/ 19211 w 51229"/>
                        <a:gd name="connsiteY1" fmla="*/ 0 h 89650"/>
                        <a:gd name="connsiteX2" fmla="*/ 19211 w 51229"/>
                        <a:gd name="connsiteY2" fmla="*/ 12807 h 89650"/>
                        <a:gd name="connsiteX3" fmla="*/ 0 w 51229"/>
                        <a:gd name="connsiteY3" fmla="*/ 32018 h 89650"/>
                        <a:gd name="connsiteX4" fmla="*/ 19211 w 51229"/>
                        <a:gd name="connsiteY4" fmla="*/ 51229 h 89650"/>
                        <a:gd name="connsiteX5" fmla="*/ 32018 w 51229"/>
                        <a:gd name="connsiteY5" fmla="*/ 51229 h 89650"/>
                        <a:gd name="connsiteX6" fmla="*/ 38422 w 51229"/>
                        <a:gd name="connsiteY6" fmla="*/ 57633 h 89650"/>
                        <a:gd name="connsiteX7" fmla="*/ 32018 w 51229"/>
                        <a:gd name="connsiteY7" fmla="*/ 64036 h 89650"/>
                        <a:gd name="connsiteX8" fmla="*/ 12807 w 51229"/>
                        <a:gd name="connsiteY8" fmla="*/ 64036 h 89650"/>
                        <a:gd name="connsiteX9" fmla="*/ 12807 w 51229"/>
                        <a:gd name="connsiteY9" fmla="*/ 57633 h 89650"/>
                        <a:gd name="connsiteX10" fmla="*/ 0 w 51229"/>
                        <a:gd name="connsiteY10" fmla="*/ 57633 h 89650"/>
                        <a:gd name="connsiteX11" fmla="*/ 0 w 51229"/>
                        <a:gd name="connsiteY11" fmla="*/ 76844 h 89650"/>
                        <a:gd name="connsiteX12" fmla="*/ 19211 w 51229"/>
                        <a:gd name="connsiteY12" fmla="*/ 76844 h 89650"/>
                        <a:gd name="connsiteX13" fmla="*/ 19211 w 51229"/>
                        <a:gd name="connsiteY13" fmla="*/ 89651 h 89650"/>
                        <a:gd name="connsiteX14" fmla="*/ 32018 w 51229"/>
                        <a:gd name="connsiteY14" fmla="*/ 89651 h 89650"/>
                        <a:gd name="connsiteX15" fmla="*/ 32018 w 51229"/>
                        <a:gd name="connsiteY15" fmla="*/ 76844 h 89650"/>
                        <a:gd name="connsiteX16" fmla="*/ 51229 w 51229"/>
                        <a:gd name="connsiteY16" fmla="*/ 57633 h 89650"/>
                        <a:gd name="connsiteX17" fmla="*/ 32018 w 51229"/>
                        <a:gd name="connsiteY17" fmla="*/ 38422 h 89650"/>
                        <a:gd name="connsiteX18" fmla="*/ 19211 w 51229"/>
                        <a:gd name="connsiteY18" fmla="*/ 38422 h 89650"/>
                        <a:gd name="connsiteX19" fmla="*/ 12807 w 51229"/>
                        <a:gd name="connsiteY19" fmla="*/ 32018 h 89650"/>
                        <a:gd name="connsiteX20" fmla="*/ 19211 w 51229"/>
                        <a:gd name="connsiteY20" fmla="*/ 25615 h 89650"/>
                        <a:gd name="connsiteX21" fmla="*/ 38422 w 51229"/>
                        <a:gd name="connsiteY21" fmla="*/ 25615 h 89650"/>
                        <a:gd name="connsiteX22" fmla="*/ 38422 w 51229"/>
                        <a:gd name="connsiteY22" fmla="*/ 32018 h 89650"/>
                        <a:gd name="connsiteX23" fmla="*/ 51229 w 51229"/>
                        <a:gd name="connsiteY23" fmla="*/ 32018 h 89650"/>
                        <a:gd name="connsiteX24" fmla="*/ 51229 w 51229"/>
                        <a:gd name="connsiteY24" fmla="*/ 12807 h 89650"/>
                        <a:gd name="connsiteX25" fmla="*/ 32018 w 51229"/>
                        <a:gd name="connsiteY25" fmla="*/ 12807 h 89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51229" h="89650">
                          <a:moveTo>
                            <a:pt x="32018" y="0"/>
                          </a:moveTo>
                          <a:lnTo>
                            <a:pt x="19211" y="0"/>
                          </a:lnTo>
                          <a:lnTo>
                            <a:pt x="19211" y="12807"/>
                          </a:lnTo>
                          <a:cubicBezTo>
                            <a:pt x="8619" y="12807"/>
                            <a:pt x="0" y="21427"/>
                            <a:pt x="0" y="32018"/>
                          </a:cubicBezTo>
                          <a:cubicBezTo>
                            <a:pt x="0" y="42610"/>
                            <a:pt x="8619" y="51229"/>
                            <a:pt x="19211" y="51229"/>
                          </a:cubicBezTo>
                          <a:lnTo>
                            <a:pt x="32018" y="51229"/>
                          </a:lnTo>
                          <a:cubicBezTo>
                            <a:pt x="35553" y="51229"/>
                            <a:pt x="38422" y="54098"/>
                            <a:pt x="38422" y="57633"/>
                          </a:cubicBezTo>
                          <a:cubicBezTo>
                            <a:pt x="38422" y="61167"/>
                            <a:pt x="35553" y="64036"/>
                            <a:pt x="32018" y="64036"/>
                          </a:cubicBezTo>
                          <a:lnTo>
                            <a:pt x="12807" y="64036"/>
                          </a:lnTo>
                          <a:lnTo>
                            <a:pt x="12807" y="57633"/>
                          </a:lnTo>
                          <a:lnTo>
                            <a:pt x="0" y="57633"/>
                          </a:lnTo>
                          <a:lnTo>
                            <a:pt x="0" y="76844"/>
                          </a:lnTo>
                          <a:lnTo>
                            <a:pt x="19211" y="76844"/>
                          </a:lnTo>
                          <a:lnTo>
                            <a:pt x="19211" y="89651"/>
                          </a:lnTo>
                          <a:lnTo>
                            <a:pt x="32018" y="89651"/>
                          </a:lnTo>
                          <a:lnTo>
                            <a:pt x="32018" y="76844"/>
                          </a:lnTo>
                          <a:cubicBezTo>
                            <a:pt x="42610" y="76844"/>
                            <a:pt x="51229" y="68224"/>
                            <a:pt x="51229" y="57633"/>
                          </a:cubicBezTo>
                          <a:cubicBezTo>
                            <a:pt x="51229" y="47041"/>
                            <a:pt x="42610" y="38422"/>
                            <a:pt x="32018" y="38422"/>
                          </a:cubicBezTo>
                          <a:lnTo>
                            <a:pt x="19211" y="38422"/>
                          </a:lnTo>
                          <a:cubicBezTo>
                            <a:pt x="15676" y="38422"/>
                            <a:pt x="12807" y="35553"/>
                            <a:pt x="12807" y="32018"/>
                          </a:cubicBezTo>
                          <a:cubicBezTo>
                            <a:pt x="12807" y="28483"/>
                            <a:pt x="15676" y="25615"/>
                            <a:pt x="19211" y="25615"/>
                          </a:cubicBezTo>
                          <a:lnTo>
                            <a:pt x="38422" y="25615"/>
                          </a:lnTo>
                          <a:lnTo>
                            <a:pt x="38422" y="32018"/>
                          </a:lnTo>
                          <a:lnTo>
                            <a:pt x="51229" y="32018"/>
                          </a:lnTo>
                          <a:lnTo>
                            <a:pt x="51229" y="12807"/>
                          </a:lnTo>
                          <a:lnTo>
                            <a:pt x="32018" y="128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CC114BB3-AC04-3608-1A82-970F309E4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2717" y="2166043"/>
                      <a:ext cx="397024" cy="397024"/>
                    </a:xfrm>
                    <a:custGeom>
                      <a:avLst/>
                      <a:gdLst>
                        <a:gd name="connsiteX0" fmla="*/ 336005 w 397024"/>
                        <a:gd name="connsiteY0" fmla="*/ 256849 h 397024"/>
                        <a:gd name="connsiteX1" fmla="*/ 397025 w 397024"/>
                        <a:gd name="connsiteY1" fmla="*/ 140880 h 397024"/>
                        <a:gd name="connsiteX2" fmla="*/ 256145 w 397024"/>
                        <a:gd name="connsiteY2" fmla="*/ 0 h 397024"/>
                        <a:gd name="connsiteX3" fmla="*/ 140175 w 397024"/>
                        <a:gd name="connsiteY3" fmla="*/ 61020 h 397024"/>
                        <a:gd name="connsiteX4" fmla="*/ 70440 w 397024"/>
                        <a:gd name="connsiteY4" fmla="*/ 0 h 397024"/>
                        <a:gd name="connsiteX5" fmla="*/ 0 w 397024"/>
                        <a:gd name="connsiteY5" fmla="*/ 70440 h 397024"/>
                        <a:gd name="connsiteX6" fmla="*/ 70440 w 397024"/>
                        <a:gd name="connsiteY6" fmla="*/ 140880 h 397024"/>
                        <a:gd name="connsiteX7" fmla="*/ 116341 w 397024"/>
                        <a:gd name="connsiteY7" fmla="*/ 123756 h 397024"/>
                        <a:gd name="connsiteX8" fmla="*/ 115265 w 397024"/>
                        <a:gd name="connsiteY8" fmla="*/ 140880 h 397024"/>
                        <a:gd name="connsiteX9" fmla="*/ 140771 w 397024"/>
                        <a:gd name="connsiteY9" fmla="*/ 221578 h 397024"/>
                        <a:gd name="connsiteX10" fmla="*/ 115265 w 397024"/>
                        <a:gd name="connsiteY10" fmla="*/ 247090 h 397024"/>
                        <a:gd name="connsiteX11" fmla="*/ 108862 w 397024"/>
                        <a:gd name="connsiteY11" fmla="*/ 240687 h 397024"/>
                        <a:gd name="connsiteX12" fmla="*/ 9830 w 397024"/>
                        <a:gd name="connsiteY12" fmla="*/ 339719 h 397024"/>
                        <a:gd name="connsiteX13" fmla="*/ 0 w 397024"/>
                        <a:gd name="connsiteY13" fmla="*/ 363457 h 397024"/>
                        <a:gd name="connsiteX14" fmla="*/ 33568 w 397024"/>
                        <a:gd name="connsiteY14" fmla="*/ 397025 h 397024"/>
                        <a:gd name="connsiteX15" fmla="*/ 57306 w 397024"/>
                        <a:gd name="connsiteY15" fmla="*/ 387195 h 397024"/>
                        <a:gd name="connsiteX16" fmla="*/ 156338 w 397024"/>
                        <a:gd name="connsiteY16" fmla="*/ 288163 h 397024"/>
                        <a:gd name="connsiteX17" fmla="*/ 149934 w 397024"/>
                        <a:gd name="connsiteY17" fmla="*/ 281760 h 397024"/>
                        <a:gd name="connsiteX18" fmla="*/ 175440 w 397024"/>
                        <a:gd name="connsiteY18" fmla="*/ 256254 h 397024"/>
                        <a:gd name="connsiteX19" fmla="*/ 256145 w 397024"/>
                        <a:gd name="connsiteY19" fmla="*/ 281760 h 397024"/>
                        <a:gd name="connsiteX20" fmla="*/ 273268 w 397024"/>
                        <a:gd name="connsiteY20" fmla="*/ 280684 h 397024"/>
                        <a:gd name="connsiteX21" fmla="*/ 256145 w 397024"/>
                        <a:gd name="connsiteY21" fmla="*/ 326585 h 397024"/>
                        <a:gd name="connsiteX22" fmla="*/ 326585 w 397024"/>
                        <a:gd name="connsiteY22" fmla="*/ 397025 h 397024"/>
                        <a:gd name="connsiteX23" fmla="*/ 397025 w 397024"/>
                        <a:gd name="connsiteY23" fmla="*/ 326585 h 397024"/>
                        <a:gd name="connsiteX24" fmla="*/ 336005 w 397024"/>
                        <a:gd name="connsiteY24" fmla="*/ 256849 h 397024"/>
                        <a:gd name="connsiteX25" fmla="*/ 89651 w 397024"/>
                        <a:gd name="connsiteY25" fmla="*/ 64036 h 397024"/>
                        <a:gd name="connsiteX26" fmla="*/ 102458 w 397024"/>
                        <a:gd name="connsiteY26" fmla="*/ 64036 h 397024"/>
                        <a:gd name="connsiteX27" fmla="*/ 102458 w 397024"/>
                        <a:gd name="connsiteY27" fmla="*/ 118326 h 397024"/>
                        <a:gd name="connsiteX28" fmla="*/ 89651 w 397024"/>
                        <a:gd name="connsiteY28" fmla="*/ 124711 h 397024"/>
                        <a:gd name="connsiteX29" fmla="*/ 115265 w 397024"/>
                        <a:gd name="connsiteY29" fmla="*/ 60284 h 397024"/>
                        <a:gd name="connsiteX30" fmla="*/ 124608 w 397024"/>
                        <a:gd name="connsiteY30" fmla="*/ 50941 h 397024"/>
                        <a:gd name="connsiteX31" fmla="*/ 128073 w 397024"/>
                        <a:gd name="connsiteY31" fmla="*/ 70440 h 397024"/>
                        <a:gd name="connsiteX32" fmla="*/ 115265 w 397024"/>
                        <a:gd name="connsiteY32" fmla="*/ 106588 h 397024"/>
                        <a:gd name="connsiteX33" fmla="*/ 70440 w 397024"/>
                        <a:gd name="connsiteY33" fmla="*/ 12807 h 397024"/>
                        <a:gd name="connsiteX34" fmla="*/ 118589 w 397024"/>
                        <a:gd name="connsiteY34" fmla="*/ 38851 h 397024"/>
                        <a:gd name="connsiteX35" fmla="*/ 106211 w 397024"/>
                        <a:gd name="connsiteY35" fmla="*/ 51229 h 397024"/>
                        <a:gd name="connsiteX36" fmla="*/ 73642 w 397024"/>
                        <a:gd name="connsiteY36" fmla="*/ 51229 h 397024"/>
                        <a:gd name="connsiteX37" fmla="*/ 54431 w 397024"/>
                        <a:gd name="connsiteY37" fmla="*/ 76844 h 397024"/>
                        <a:gd name="connsiteX38" fmla="*/ 21990 w 397024"/>
                        <a:gd name="connsiteY38" fmla="*/ 76844 h 397024"/>
                        <a:gd name="connsiteX39" fmla="*/ 15465 w 397024"/>
                        <a:gd name="connsiteY39" fmla="*/ 87723 h 397024"/>
                        <a:gd name="connsiteX40" fmla="*/ 12807 w 397024"/>
                        <a:gd name="connsiteY40" fmla="*/ 70440 h 397024"/>
                        <a:gd name="connsiteX41" fmla="*/ 70440 w 397024"/>
                        <a:gd name="connsiteY41" fmla="*/ 12807 h 397024"/>
                        <a:gd name="connsiteX42" fmla="*/ 22048 w 397024"/>
                        <a:gd name="connsiteY42" fmla="*/ 101632 h 397024"/>
                        <a:gd name="connsiteX43" fmla="*/ 29239 w 397024"/>
                        <a:gd name="connsiteY43" fmla="*/ 89651 h 397024"/>
                        <a:gd name="connsiteX44" fmla="*/ 51229 w 397024"/>
                        <a:gd name="connsiteY44" fmla="*/ 89651 h 397024"/>
                        <a:gd name="connsiteX45" fmla="*/ 51229 w 397024"/>
                        <a:gd name="connsiteY45" fmla="*/ 124711 h 397024"/>
                        <a:gd name="connsiteX46" fmla="*/ 22048 w 397024"/>
                        <a:gd name="connsiteY46" fmla="*/ 101632 h 397024"/>
                        <a:gd name="connsiteX47" fmla="*/ 64036 w 397024"/>
                        <a:gd name="connsiteY47" fmla="*/ 127695 h 397024"/>
                        <a:gd name="connsiteX48" fmla="*/ 64036 w 397024"/>
                        <a:gd name="connsiteY48" fmla="*/ 85380 h 397024"/>
                        <a:gd name="connsiteX49" fmla="*/ 76844 w 397024"/>
                        <a:gd name="connsiteY49" fmla="*/ 68301 h 397024"/>
                        <a:gd name="connsiteX50" fmla="*/ 76844 w 397024"/>
                        <a:gd name="connsiteY50" fmla="*/ 127688 h 397024"/>
                        <a:gd name="connsiteX51" fmla="*/ 70440 w 397024"/>
                        <a:gd name="connsiteY51" fmla="*/ 128073 h 397024"/>
                        <a:gd name="connsiteX52" fmla="*/ 64036 w 397024"/>
                        <a:gd name="connsiteY52" fmla="*/ 127695 h 397024"/>
                        <a:gd name="connsiteX53" fmla="*/ 48251 w 397024"/>
                        <a:gd name="connsiteY53" fmla="*/ 378140 h 397024"/>
                        <a:gd name="connsiteX54" fmla="*/ 33568 w 397024"/>
                        <a:gd name="connsiteY54" fmla="*/ 384218 h 397024"/>
                        <a:gd name="connsiteX55" fmla="*/ 12807 w 397024"/>
                        <a:gd name="connsiteY55" fmla="*/ 363457 h 397024"/>
                        <a:gd name="connsiteX56" fmla="*/ 18884 w 397024"/>
                        <a:gd name="connsiteY56" fmla="*/ 348773 h 397024"/>
                        <a:gd name="connsiteX57" fmla="*/ 89651 w 397024"/>
                        <a:gd name="connsiteY57" fmla="*/ 278007 h 397024"/>
                        <a:gd name="connsiteX58" fmla="*/ 119018 w 397024"/>
                        <a:gd name="connsiteY58" fmla="*/ 307374 h 397024"/>
                        <a:gd name="connsiteX59" fmla="*/ 128073 w 397024"/>
                        <a:gd name="connsiteY59" fmla="*/ 298319 h 397024"/>
                        <a:gd name="connsiteX60" fmla="*/ 98705 w 397024"/>
                        <a:gd name="connsiteY60" fmla="*/ 268952 h 397024"/>
                        <a:gd name="connsiteX61" fmla="*/ 108862 w 397024"/>
                        <a:gd name="connsiteY61" fmla="*/ 258796 h 397024"/>
                        <a:gd name="connsiteX62" fmla="*/ 138229 w 397024"/>
                        <a:gd name="connsiteY62" fmla="*/ 288163 h 397024"/>
                        <a:gd name="connsiteX63" fmla="*/ 140880 w 397024"/>
                        <a:gd name="connsiteY63" fmla="*/ 272705 h 397024"/>
                        <a:gd name="connsiteX64" fmla="*/ 124320 w 397024"/>
                        <a:gd name="connsiteY64" fmla="*/ 256145 h 397024"/>
                        <a:gd name="connsiteX65" fmla="*/ 148660 w 397024"/>
                        <a:gd name="connsiteY65" fmla="*/ 231805 h 397024"/>
                        <a:gd name="connsiteX66" fmla="*/ 165220 w 397024"/>
                        <a:gd name="connsiteY66" fmla="*/ 248365 h 397024"/>
                        <a:gd name="connsiteX67" fmla="*/ 128073 w 397024"/>
                        <a:gd name="connsiteY67" fmla="*/ 140880 h 397024"/>
                        <a:gd name="connsiteX68" fmla="*/ 256145 w 397024"/>
                        <a:gd name="connsiteY68" fmla="*/ 12807 h 397024"/>
                        <a:gd name="connsiteX69" fmla="*/ 384218 w 397024"/>
                        <a:gd name="connsiteY69" fmla="*/ 140880 h 397024"/>
                        <a:gd name="connsiteX70" fmla="*/ 256145 w 397024"/>
                        <a:gd name="connsiteY70" fmla="*/ 268952 h 397024"/>
                        <a:gd name="connsiteX71" fmla="*/ 128073 w 397024"/>
                        <a:gd name="connsiteY71" fmla="*/ 140880 h 397024"/>
                        <a:gd name="connsiteX72" fmla="*/ 326585 w 397024"/>
                        <a:gd name="connsiteY72" fmla="*/ 384218 h 397024"/>
                        <a:gd name="connsiteX73" fmla="*/ 268952 w 397024"/>
                        <a:gd name="connsiteY73" fmla="*/ 326585 h 397024"/>
                        <a:gd name="connsiteX74" fmla="*/ 326585 w 397024"/>
                        <a:gd name="connsiteY74" fmla="*/ 268952 h 397024"/>
                        <a:gd name="connsiteX75" fmla="*/ 384218 w 397024"/>
                        <a:gd name="connsiteY75" fmla="*/ 326585 h 397024"/>
                        <a:gd name="connsiteX76" fmla="*/ 326585 w 397024"/>
                        <a:gd name="connsiteY76" fmla="*/ 384218 h 39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</a:cxnLst>
                      <a:rect l="l" t="t" r="r" b="b"/>
                      <a:pathLst>
                        <a:path w="397024" h="397024">
                          <a:moveTo>
                            <a:pt x="336005" y="256849"/>
                          </a:moveTo>
                          <a:cubicBezTo>
                            <a:pt x="372832" y="231414"/>
                            <a:pt x="397025" y="188926"/>
                            <a:pt x="397025" y="140880"/>
                          </a:cubicBezTo>
                          <a:cubicBezTo>
                            <a:pt x="397025" y="63197"/>
                            <a:pt x="333827" y="0"/>
                            <a:pt x="256145" y="0"/>
                          </a:cubicBezTo>
                          <a:cubicBezTo>
                            <a:pt x="208099" y="0"/>
                            <a:pt x="165611" y="24193"/>
                            <a:pt x="140175" y="61020"/>
                          </a:cubicBezTo>
                          <a:cubicBezTo>
                            <a:pt x="135546" y="26626"/>
                            <a:pt x="106076" y="0"/>
                            <a:pt x="70440" y="0"/>
                          </a:cubicBezTo>
                          <a:cubicBezTo>
                            <a:pt x="31602" y="0"/>
                            <a:pt x="0" y="31602"/>
                            <a:pt x="0" y="70440"/>
                          </a:cubicBezTo>
                          <a:cubicBezTo>
                            <a:pt x="0" y="109278"/>
                            <a:pt x="31602" y="140880"/>
                            <a:pt x="70440" y="140880"/>
                          </a:cubicBezTo>
                          <a:cubicBezTo>
                            <a:pt x="87979" y="140880"/>
                            <a:pt x="104001" y="134393"/>
                            <a:pt x="116341" y="123756"/>
                          </a:cubicBezTo>
                          <a:cubicBezTo>
                            <a:pt x="115662" y="129372"/>
                            <a:pt x="115265" y="135078"/>
                            <a:pt x="115265" y="140880"/>
                          </a:cubicBezTo>
                          <a:cubicBezTo>
                            <a:pt x="115265" y="170887"/>
                            <a:pt x="124723" y="198704"/>
                            <a:pt x="140771" y="221578"/>
                          </a:cubicBezTo>
                          <a:lnTo>
                            <a:pt x="115265" y="247090"/>
                          </a:lnTo>
                          <a:lnTo>
                            <a:pt x="108862" y="240687"/>
                          </a:lnTo>
                          <a:lnTo>
                            <a:pt x="9830" y="339719"/>
                          </a:lnTo>
                          <a:cubicBezTo>
                            <a:pt x="3490" y="346058"/>
                            <a:pt x="0" y="354485"/>
                            <a:pt x="0" y="363457"/>
                          </a:cubicBezTo>
                          <a:cubicBezTo>
                            <a:pt x="0" y="381963"/>
                            <a:pt x="15061" y="397025"/>
                            <a:pt x="33568" y="397025"/>
                          </a:cubicBezTo>
                          <a:cubicBezTo>
                            <a:pt x="42533" y="397025"/>
                            <a:pt x="50966" y="393535"/>
                            <a:pt x="57306" y="387195"/>
                          </a:cubicBezTo>
                          <a:lnTo>
                            <a:pt x="156338" y="288163"/>
                          </a:lnTo>
                          <a:lnTo>
                            <a:pt x="149934" y="281760"/>
                          </a:lnTo>
                          <a:lnTo>
                            <a:pt x="175440" y="256254"/>
                          </a:lnTo>
                          <a:cubicBezTo>
                            <a:pt x="198320" y="272301"/>
                            <a:pt x="226138" y="281760"/>
                            <a:pt x="256145" y="281760"/>
                          </a:cubicBezTo>
                          <a:cubicBezTo>
                            <a:pt x="261947" y="281760"/>
                            <a:pt x="267652" y="281362"/>
                            <a:pt x="273268" y="280684"/>
                          </a:cubicBezTo>
                          <a:cubicBezTo>
                            <a:pt x="262632" y="293023"/>
                            <a:pt x="256145" y="309045"/>
                            <a:pt x="256145" y="326585"/>
                          </a:cubicBezTo>
                          <a:cubicBezTo>
                            <a:pt x="256145" y="365423"/>
                            <a:pt x="287747" y="397025"/>
                            <a:pt x="326585" y="397025"/>
                          </a:cubicBezTo>
                          <a:cubicBezTo>
                            <a:pt x="365423" y="397025"/>
                            <a:pt x="397025" y="365423"/>
                            <a:pt x="397025" y="326585"/>
                          </a:cubicBezTo>
                          <a:cubicBezTo>
                            <a:pt x="397025" y="290949"/>
                            <a:pt x="370398" y="261479"/>
                            <a:pt x="336005" y="256849"/>
                          </a:cubicBezTo>
                          <a:close/>
                          <a:moveTo>
                            <a:pt x="89651" y="64036"/>
                          </a:moveTo>
                          <a:lnTo>
                            <a:pt x="102458" y="64036"/>
                          </a:lnTo>
                          <a:lnTo>
                            <a:pt x="102458" y="118326"/>
                          </a:lnTo>
                          <a:cubicBezTo>
                            <a:pt x="98513" y="120971"/>
                            <a:pt x="94204" y="123090"/>
                            <a:pt x="89651" y="124711"/>
                          </a:cubicBezTo>
                          <a:close/>
                          <a:moveTo>
                            <a:pt x="115265" y="60284"/>
                          </a:moveTo>
                          <a:lnTo>
                            <a:pt x="124608" y="50941"/>
                          </a:lnTo>
                          <a:cubicBezTo>
                            <a:pt x="126811" y="57043"/>
                            <a:pt x="128073" y="63588"/>
                            <a:pt x="128073" y="70440"/>
                          </a:cubicBezTo>
                          <a:cubicBezTo>
                            <a:pt x="128073" y="84124"/>
                            <a:pt x="123257" y="96688"/>
                            <a:pt x="115265" y="106588"/>
                          </a:cubicBezTo>
                          <a:close/>
                          <a:moveTo>
                            <a:pt x="70440" y="12807"/>
                          </a:moveTo>
                          <a:cubicBezTo>
                            <a:pt x="90560" y="12807"/>
                            <a:pt x="108279" y="23181"/>
                            <a:pt x="118589" y="38851"/>
                          </a:cubicBezTo>
                          <a:lnTo>
                            <a:pt x="106211" y="51229"/>
                          </a:lnTo>
                          <a:lnTo>
                            <a:pt x="73642" y="51229"/>
                          </a:lnTo>
                          <a:lnTo>
                            <a:pt x="54431" y="76844"/>
                          </a:lnTo>
                          <a:lnTo>
                            <a:pt x="21990" y="76844"/>
                          </a:lnTo>
                          <a:lnTo>
                            <a:pt x="15465" y="87723"/>
                          </a:lnTo>
                          <a:cubicBezTo>
                            <a:pt x="13742" y="82261"/>
                            <a:pt x="12807" y="76459"/>
                            <a:pt x="12807" y="70440"/>
                          </a:cubicBezTo>
                          <a:cubicBezTo>
                            <a:pt x="12807" y="38659"/>
                            <a:pt x="38659" y="12807"/>
                            <a:pt x="70440" y="12807"/>
                          </a:cubicBezTo>
                          <a:close/>
                          <a:moveTo>
                            <a:pt x="22048" y="101632"/>
                          </a:moveTo>
                          <a:lnTo>
                            <a:pt x="29239" y="89651"/>
                          </a:lnTo>
                          <a:lnTo>
                            <a:pt x="51229" y="89651"/>
                          </a:lnTo>
                          <a:lnTo>
                            <a:pt x="51229" y="124711"/>
                          </a:lnTo>
                          <a:cubicBezTo>
                            <a:pt x="39145" y="120420"/>
                            <a:pt x="28906" y="112236"/>
                            <a:pt x="22048" y="101632"/>
                          </a:cubicBezTo>
                          <a:close/>
                          <a:moveTo>
                            <a:pt x="64036" y="127695"/>
                          </a:moveTo>
                          <a:lnTo>
                            <a:pt x="64036" y="85380"/>
                          </a:lnTo>
                          <a:lnTo>
                            <a:pt x="76844" y="68301"/>
                          </a:lnTo>
                          <a:lnTo>
                            <a:pt x="76844" y="127688"/>
                          </a:lnTo>
                          <a:cubicBezTo>
                            <a:pt x="74737" y="127932"/>
                            <a:pt x="72604" y="128073"/>
                            <a:pt x="70440" y="128073"/>
                          </a:cubicBezTo>
                          <a:cubicBezTo>
                            <a:pt x="68275" y="128073"/>
                            <a:pt x="66143" y="127932"/>
                            <a:pt x="64036" y="127695"/>
                          </a:cubicBezTo>
                          <a:close/>
                          <a:moveTo>
                            <a:pt x="48251" y="378140"/>
                          </a:moveTo>
                          <a:cubicBezTo>
                            <a:pt x="44332" y="382059"/>
                            <a:pt x="39113" y="384218"/>
                            <a:pt x="33568" y="384218"/>
                          </a:cubicBezTo>
                          <a:cubicBezTo>
                            <a:pt x="22118" y="384218"/>
                            <a:pt x="12807" y="374907"/>
                            <a:pt x="12807" y="363457"/>
                          </a:cubicBezTo>
                          <a:cubicBezTo>
                            <a:pt x="12807" y="357911"/>
                            <a:pt x="14965" y="352692"/>
                            <a:pt x="18884" y="348773"/>
                          </a:cubicBezTo>
                          <a:lnTo>
                            <a:pt x="89651" y="278007"/>
                          </a:lnTo>
                          <a:lnTo>
                            <a:pt x="119018" y="307374"/>
                          </a:lnTo>
                          <a:close/>
                          <a:moveTo>
                            <a:pt x="128073" y="298319"/>
                          </a:moveTo>
                          <a:lnTo>
                            <a:pt x="98705" y="268952"/>
                          </a:lnTo>
                          <a:lnTo>
                            <a:pt x="108862" y="258796"/>
                          </a:lnTo>
                          <a:lnTo>
                            <a:pt x="138229" y="288163"/>
                          </a:lnTo>
                          <a:close/>
                          <a:moveTo>
                            <a:pt x="140880" y="272705"/>
                          </a:moveTo>
                          <a:lnTo>
                            <a:pt x="124320" y="256145"/>
                          </a:lnTo>
                          <a:lnTo>
                            <a:pt x="148660" y="231805"/>
                          </a:lnTo>
                          <a:cubicBezTo>
                            <a:pt x="153713" y="237773"/>
                            <a:pt x="159252" y="243312"/>
                            <a:pt x="165220" y="248365"/>
                          </a:cubicBezTo>
                          <a:close/>
                          <a:moveTo>
                            <a:pt x="128073" y="140880"/>
                          </a:moveTo>
                          <a:cubicBezTo>
                            <a:pt x="128073" y="70261"/>
                            <a:pt x="185526" y="12807"/>
                            <a:pt x="256145" y="12807"/>
                          </a:cubicBezTo>
                          <a:cubicBezTo>
                            <a:pt x="326764" y="12807"/>
                            <a:pt x="384218" y="70261"/>
                            <a:pt x="384218" y="140880"/>
                          </a:cubicBezTo>
                          <a:cubicBezTo>
                            <a:pt x="384218" y="211499"/>
                            <a:pt x="326764" y="268952"/>
                            <a:pt x="256145" y="268952"/>
                          </a:cubicBezTo>
                          <a:cubicBezTo>
                            <a:pt x="185526" y="268952"/>
                            <a:pt x="128073" y="211499"/>
                            <a:pt x="128073" y="140880"/>
                          </a:cubicBezTo>
                          <a:close/>
                          <a:moveTo>
                            <a:pt x="326585" y="384218"/>
                          </a:moveTo>
                          <a:cubicBezTo>
                            <a:pt x="294804" y="384218"/>
                            <a:pt x="268952" y="358366"/>
                            <a:pt x="268952" y="326585"/>
                          </a:cubicBezTo>
                          <a:cubicBezTo>
                            <a:pt x="268952" y="294804"/>
                            <a:pt x="294804" y="268952"/>
                            <a:pt x="326585" y="268952"/>
                          </a:cubicBezTo>
                          <a:cubicBezTo>
                            <a:pt x="358366" y="268952"/>
                            <a:pt x="384218" y="294804"/>
                            <a:pt x="384218" y="326585"/>
                          </a:cubicBezTo>
                          <a:cubicBezTo>
                            <a:pt x="384218" y="358366"/>
                            <a:pt x="358366" y="384218"/>
                            <a:pt x="326585" y="38421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D495E1DA-F9C8-9731-DE52-746EA3559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090" y="2230079"/>
                      <a:ext cx="155550" cy="153687"/>
                    </a:xfrm>
                    <a:custGeom>
                      <a:avLst/>
                      <a:gdLst>
                        <a:gd name="connsiteX0" fmla="*/ 132958 w 155550"/>
                        <a:gd name="connsiteY0" fmla="*/ 0 h 153687"/>
                        <a:gd name="connsiteX1" fmla="*/ 22586 w 155550"/>
                        <a:gd name="connsiteY1" fmla="*/ 0 h 153687"/>
                        <a:gd name="connsiteX2" fmla="*/ 0 w 155550"/>
                        <a:gd name="connsiteY2" fmla="*/ 45178 h 153687"/>
                        <a:gd name="connsiteX3" fmla="*/ 62551 w 155550"/>
                        <a:gd name="connsiteY3" fmla="*/ 145253 h 153687"/>
                        <a:gd name="connsiteX4" fmla="*/ 77772 w 155550"/>
                        <a:gd name="connsiteY4" fmla="*/ 153687 h 153687"/>
                        <a:gd name="connsiteX5" fmla="*/ 93000 w 155550"/>
                        <a:gd name="connsiteY5" fmla="*/ 145253 h 153687"/>
                        <a:gd name="connsiteX6" fmla="*/ 155550 w 155550"/>
                        <a:gd name="connsiteY6" fmla="*/ 45178 h 153687"/>
                        <a:gd name="connsiteX7" fmla="*/ 89734 w 155550"/>
                        <a:gd name="connsiteY7" fmla="*/ 12807 h 153687"/>
                        <a:gd name="connsiteX8" fmla="*/ 117033 w 155550"/>
                        <a:gd name="connsiteY8" fmla="*/ 12807 h 153687"/>
                        <a:gd name="connsiteX9" fmla="*/ 103387 w 155550"/>
                        <a:gd name="connsiteY9" fmla="*/ 33280 h 153687"/>
                        <a:gd name="connsiteX10" fmla="*/ 91425 w 155550"/>
                        <a:gd name="connsiteY10" fmla="*/ 38422 h 153687"/>
                        <a:gd name="connsiteX11" fmla="*/ 64126 w 155550"/>
                        <a:gd name="connsiteY11" fmla="*/ 38422 h 153687"/>
                        <a:gd name="connsiteX12" fmla="*/ 77772 w 155550"/>
                        <a:gd name="connsiteY12" fmla="*/ 17949 h 153687"/>
                        <a:gd name="connsiteX13" fmla="*/ 52158 w 155550"/>
                        <a:gd name="connsiteY13" fmla="*/ 33280 h 153687"/>
                        <a:gd name="connsiteX14" fmla="*/ 38505 w 155550"/>
                        <a:gd name="connsiteY14" fmla="*/ 12807 h 153687"/>
                        <a:gd name="connsiteX15" fmla="*/ 65804 w 155550"/>
                        <a:gd name="connsiteY15" fmla="*/ 12807 h 153687"/>
                        <a:gd name="connsiteX16" fmla="*/ 40196 w 155550"/>
                        <a:gd name="connsiteY16" fmla="*/ 38422 h 153687"/>
                        <a:gd name="connsiteX17" fmla="*/ 17700 w 155550"/>
                        <a:gd name="connsiteY17" fmla="*/ 38422 h 153687"/>
                        <a:gd name="connsiteX18" fmla="*/ 27343 w 155550"/>
                        <a:gd name="connsiteY18" fmla="*/ 19140 h 153687"/>
                        <a:gd name="connsiteX19" fmla="*/ 95190 w 155550"/>
                        <a:gd name="connsiteY19" fmla="*/ 51229 h 153687"/>
                        <a:gd name="connsiteX20" fmla="*/ 77772 w 155550"/>
                        <a:gd name="connsiteY20" fmla="*/ 120894 h 153687"/>
                        <a:gd name="connsiteX21" fmla="*/ 60354 w 155550"/>
                        <a:gd name="connsiteY21" fmla="*/ 51229 h 153687"/>
                        <a:gd name="connsiteX22" fmla="*/ 128207 w 155550"/>
                        <a:gd name="connsiteY22" fmla="*/ 19140 h 153687"/>
                        <a:gd name="connsiteX23" fmla="*/ 137851 w 155550"/>
                        <a:gd name="connsiteY23" fmla="*/ 38422 h 153687"/>
                        <a:gd name="connsiteX24" fmla="*/ 115355 w 155550"/>
                        <a:gd name="connsiteY24" fmla="*/ 38422 h 153687"/>
                        <a:gd name="connsiteX25" fmla="*/ 18891 w 155550"/>
                        <a:gd name="connsiteY25" fmla="*/ 51229 h 153687"/>
                        <a:gd name="connsiteX26" fmla="*/ 47163 w 155550"/>
                        <a:gd name="connsiteY26" fmla="*/ 51229 h 153687"/>
                        <a:gd name="connsiteX27" fmla="*/ 66015 w 155550"/>
                        <a:gd name="connsiteY27" fmla="*/ 126638 h 153687"/>
                        <a:gd name="connsiteX28" fmla="*/ 89529 w 155550"/>
                        <a:gd name="connsiteY28" fmla="*/ 126638 h 153687"/>
                        <a:gd name="connsiteX29" fmla="*/ 108381 w 155550"/>
                        <a:gd name="connsiteY29" fmla="*/ 51229 h 153687"/>
                        <a:gd name="connsiteX30" fmla="*/ 136653 w 155550"/>
                        <a:gd name="connsiteY30" fmla="*/ 51229 h 1536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155550" h="153687">
                          <a:moveTo>
                            <a:pt x="132958" y="0"/>
                          </a:moveTo>
                          <a:lnTo>
                            <a:pt x="22586" y="0"/>
                          </a:lnTo>
                          <a:lnTo>
                            <a:pt x="0" y="45178"/>
                          </a:lnTo>
                          <a:lnTo>
                            <a:pt x="62551" y="145253"/>
                          </a:lnTo>
                          <a:cubicBezTo>
                            <a:pt x="65855" y="150536"/>
                            <a:pt x="71541" y="153687"/>
                            <a:pt x="77772" y="153687"/>
                          </a:cubicBezTo>
                          <a:cubicBezTo>
                            <a:pt x="84003" y="153687"/>
                            <a:pt x="89689" y="150536"/>
                            <a:pt x="93000" y="145253"/>
                          </a:cubicBezTo>
                          <a:lnTo>
                            <a:pt x="155550" y="45178"/>
                          </a:lnTo>
                          <a:close/>
                          <a:moveTo>
                            <a:pt x="89734" y="12807"/>
                          </a:moveTo>
                          <a:lnTo>
                            <a:pt x="117033" y="12807"/>
                          </a:lnTo>
                          <a:lnTo>
                            <a:pt x="103387" y="33280"/>
                          </a:lnTo>
                          <a:close/>
                          <a:moveTo>
                            <a:pt x="91425" y="38422"/>
                          </a:moveTo>
                          <a:lnTo>
                            <a:pt x="64126" y="38422"/>
                          </a:lnTo>
                          <a:lnTo>
                            <a:pt x="77772" y="17949"/>
                          </a:lnTo>
                          <a:close/>
                          <a:moveTo>
                            <a:pt x="52158" y="33280"/>
                          </a:moveTo>
                          <a:lnTo>
                            <a:pt x="38505" y="12807"/>
                          </a:lnTo>
                          <a:lnTo>
                            <a:pt x="65804" y="12807"/>
                          </a:lnTo>
                          <a:close/>
                          <a:moveTo>
                            <a:pt x="40196" y="38422"/>
                          </a:moveTo>
                          <a:lnTo>
                            <a:pt x="17700" y="38422"/>
                          </a:lnTo>
                          <a:lnTo>
                            <a:pt x="27343" y="19140"/>
                          </a:lnTo>
                          <a:close/>
                          <a:moveTo>
                            <a:pt x="95190" y="51229"/>
                          </a:moveTo>
                          <a:lnTo>
                            <a:pt x="77772" y="120894"/>
                          </a:lnTo>
                          <a:lnTo>
                            <a:pt x="60354" y="51229"/>
                          </a:lnTo>
                          <a:close/>
                          <a:moveTo>
                            <a:pt x="128207" y="19140"/>
                          </a:moveTo>
                          <a:lnTo>
                            <a:pt x="137851" y="38422"/>
                          </a:lnTo>
                          <a:lnTo>
                            <a:pt x="115355" y="38422"/>
                          </a:lnTo>
                          <a:close/>
                          <a:moveTo>
                            <a:pt x="18891" y="51229"/>
                          </a:moveTo>
                          <a:lnTo>
                            <a:pt x="47163" y="51229"/>
                          </a:lnTo>
                          <a:lnTo>
                            <a:pt x="66015" y="126638"/>
                          </a:lnTo>
                          <a:close/>
                          <a:moveTo>
                            <a:pt x="89529" y="126638"/>
                          </a:moveTo>
                          <a:lnTo>
                            <a:pt x="108381" y="51229"/>
                          </a:lnTo>
                          <a:lnTo>
                            <a:pt x="136653" y="512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E08A8BB7-BF67-0E19-5C5E-EBB35419B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3597" y="2191658"/>
                      <a:ext cx="230530" cy="230530"/>
                    </a:xfrm>
                    <a:custGeom>
                      <a:avLst/>
                      <a:gdLst>
                        <a:gd name="connsiteX0" fmla="*/ 115265 w 230530"/>
                        <a:gd name="connsiteY0" fmla="*/ 0 h 230530"/>
                        <a:gd name="connsiteX1" fmla="*/ 0 w 230530"/>
                        <a:gd name="connsiteY1" fmla="*/ 115265 h 230530"/>
                        <a:gd name="connsiteX2" fmla="*/ 115265 w 230530"/>
                        <a:gd name="connsiteY2" fmla="*/ 230531 h 230530"/>
                        <a:gd name="connsiteX3" fmla="*/ 230531 w 230530"/>
                        <a:gd name="connsiteY3" fmla="*/ 115265 h 230530"/>
                        <a:gd name="connsiteX4" fmla="*/ 115265 w 230530"/>
                        <a:gd name="connsiteY4" fmla="*/ 0 h 230530"/>
                        <a:gd name="connsiteX5" fmla="*/ 115265 w 230530"/>
                        <a:gd name="connsiteY5" fmla="*/ 217723 h 230530"/>
                        <a:gd name="connsiteX6" fmla="*/ 12807 w 230530"/>
                        <a:gd name="connsiteY6" fmla="*/ 115265 h 230530"/>
                        <a:gd name="connsiteX7" fmla="*/ 115265 w 230530"/>
                        <a:gd name="connsiteY7" fmla="*/ 12807 h 230530"/>
                        <a:gd name="connsiteX8" fmla="*/ 217723 w 230530"/>
                        <a:gd name="connsiteY8" fmla="*/ 115265 h 230530"/>
                        <a:gd name="connsiteX9" fmla="*/ 115265 w 230530"/>
                        <a:gd name="connsiteY9" fmla="*/ 217723 h 230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30530" h="230530">
                          <a:moveTo>
                            <a:pt x="115265" y="0"/>
                          </a:moveTo>
                          <a:cubicBezTo>
                            <a:pt x="51709" y="0"/>
                            <a:pt x="0" y="51709"/>
                            <a:pt x="0" y="115265"/>
                          </a:cubicBezTo>
                          <a:cubicBezTo>
                            <a:pt x="0" y="178821"/>
                            <a:pt x="51709" y="230531"/>
                            <a:pt x="115265" y="230531"/>
                          </a:cubicBezTo>
                          <a:cubicBezTo>
                            <a:pt x="178821" y="230531"/>
                            <a:pt x="230531" y="178821"/>
                            <a:pt x="230531" y="115265"/>
                          </a:cubicBezTo>
                          <a:cubicBezTo>
                            <a:pt x="230531" y="51709"/>
                            <a:pt x="178821" y="0"/>
                            <a:pt x="115265" y="0"/>
                          </a:cubicBezTo>
                          <a:close/>
                          <a:moveTo>
                            <a:pt x="115265" y="217723"/>
                          </a:moveTo>
                          <a:cubicBezTo>
                            <a:pt x="58772" y="217723"/>
                            <a:pt x="12807" y="171758"/>
                            <a:pt x="12807" y="115265"/>
                          </a:cubicBezTo>
                          <a:cubicBezTo>
                            <a:pt x="12807" y="58772"/>
                            <a:pt x="58772" y="12807"/>
                            <a:pt x="115265" y="12807"/>
                          </a:cubicBezTo>
                          <a:cubicBezTo>
                            <a:pt x="171758" y="12807"/>
                            <a:pt x="217723" y="58772"/>
                            <a:pt x="217723" y="115265"/>
                          </a:cubicBezTo>
                          <a:cubicBezTo>
                            <a:pt x="217723" y="171758"/>
                            <a:pt x="171758" y="217723"/>
                            <a:pt x="115265" y="21772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52" name="Freeform: Shape 51">
                      <a:extLst>
                        <a:ext uri="{FF2B5EF4-FFF2-40B4-BE49-F238E27FC236}">
                          <a16:creationId xmlns:a16="http://schemas.microsoft.com/office/drawing/2014/main" id="{BAEFFB4F-2305-F422-A9C3-3255D608C2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8332" y="2524646"/>
                      <a:ext cx="12807" cy="12807"/>
                    </a:xfrm>
                    <a:custGeom>
                      <a:avLst/>
                      <a:gdLst>
                        <a:gd name="connsiteX0" fmla="*/ 12807 w 12807"/>
                        <a:gd name="connsiteY0" fmla="*/ 6404 h 12807"/>
                        <a:gd name="connsiteX1" fmla="*/ 6404 w 12807"/>
                        <a:gd name="connsiteY1" fmla="*/ 12807 h 12807"/>
                        <a:gd name="connsiteX2" fmla="*/ 0 w 12807"/>
                        <a:gd name="connsiteY2" fmla="*/ 6404 h 12807"/>
                        <a:gd name="connsiteX3" fmla="*/ 6404 w 12807"/>
                        <a:gd name="connsiteY3" fmla="*/ 0 h 12807"/>
                        <a:gd name="connsiteX4" fmla="*/ 12807 w 12807"/>
                        <a:gd name="connsiteY4" fmla="*/ 6404 h 128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07" h="12807">
                          <a:moveTo>
                            <a:pt x="12807" y="6404"/>
                          </a:moveTo>
                          <a:cubicBezTo>
                            <a:pt x="12807" y="9940"/>
                            <a:pt x="9940" y="12807"/>
                            <a:pt x="6404" y="12807"/>
                          </a:cubicBezTo>
                          <a:cubicBezTo>
                            <a:pt x="2867" y="12807"/>
                            <a:pt x="0" y="9940"/>
                            <a:pt x="0" y="6404"/>
                          </a:cubicBezTo>
                          <a:cubicBezTo>
                            <a:pt x="0" y="2867"/>
                            <a:pt x="2867" y="0"/>
                            <a:pt x="6404" y="0"/>
                          </a:cubicBezTo>
                          <a:cubicBezTo>
                            <a:pt x="9940" y="0"/>
                            <a:pt x="12807" y="2867"/>
                            <a:pt x="12807" y="640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DD2BE4C-C6D1-4E36-C48B-9C077406AC90}"/>
                    </a:ext>
                  </a:extLst>
                </p:cNvPr>
                <p:cNvSpPr txBox="1"/>
                <p:nvPr/>
              </p:nvSpPr>
              <p:spPr>
                <a:xfrm flipH="1">
                  <a:off x="5490250" y="3296493"/>
                  <a:ext cx="196343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Build Sale Ability Blueprint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Fix Red Flags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Add Green Lights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5F73D5-67D5-6C4B-0C0A-76B1ED8F5171}"/>
                    </a:ext>
                  </a:extLst>
                </p:cNvPr>
                <p:cNvSpPr txBox="1"/>
                <p:nvPr/>
              </p:nvSpPr>
              <p:spPr>
                <a:xfrm flipH="1">
                  <a:off x="5490250" y="2968689"/>
                  <a:ext cx="1963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Add Value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F4367D8-7980-4989-72ED-2D4A4C180E37}"/>
                  </a:ext>
                </a:extLst>
              </p:cNvPr>
              <p:cNvGrpSpPr/>
              <p:nvPr/>
            </p:nvGrpSpPr>
            <p:grpSpPr>
              <a:xfrm>
                <a:off x="7481550" y="1802675"/>
                <a:ext cx="1963430" cy="1924705"/>
                <a:chOff x="7481550" y="1802675"/>
                <a:chExt cx="1963430" cy="192470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EC96B17-755E-4EC6-A276-0A60290ABEAE}"/>
                    </a:ext>
                  </a:extLst>
                </p:cNvPr>
                <p:cNvGrpSpPr/>
                <p:nvPr/>
              </p:nvGrpSpPr>
              <p:grpSpPr>
                <a:xfrm>
                  <a:off x="7623118" y="1802675"/>
                  <a:ext cx="1123763" cy="1123763"/>
                  <a:chOff x="7623118" y="1802675"/>
                  <a:chExt cx="1123763" cy="1123763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EB318423-CA66-AB59-B970-B90F36497D14}"/>
                      </a:ext>
                    </a:extLst>
                  </p:cNvPr>
                  <p:cNvGrpSpPr/>
                  <p:nvPr/>
                </p:nvGrpSpPr>
                <p:grpSpPr>
                  <a:xfrm>
                    <a:off x="7623118" y="1802675"/>
                    <a:ext cx="1123763" cy="1123763"/>
                    <a:chOff x="7623118" y="1802675"/>
                    <a:chExt cx="1123763" cy="1123763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FBD07A2C-B4FB-BF66-095B-FD2321FC8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3118" y="1802675"/>
                      <a:ext cx="1123763" cy="112376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D6150A56-3297-A590-2A84-2415535E7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019" y="1959576"/>
                      <a:ext cx="809960" cy="8099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</p:grpSp>
              <p:grpSp>
                <p:nvGrpSpPr>
                  <p:cNvPr id="38" name="Graphic 519">
                    <a:extLst>
                      <a:ext uri="{FF2B5EF4-FFF2-40B4-BE49-F238E27FC236}">
                        <a16:creationId xmlns:a16="http://schemas.microsoft.com/office/drawing/2014/main" id="{B7D41B84-BFD6-63CF-4659-FBB6C7EE06F2}"/>
                      </a:ext>
                    </a:extLst>
                  </p:cNvPr>
                  <p:cNvGrpSpPr/>
                  <p:nvPr/>
                </p:nvGrpSpPr>
                <p:grpSpPr>
                  <a:xfrm>
                    <a:off x="7990088" y="2159639"/>
                    <a:ext cx="389820" cy="409834"/>
                    <a:chOff x="7990088" y="2159639"/>
                    <a:chExt cx="389820" cy="409834"/>
                  </a:xfrm>
                  <a:solidFill>
                    <a:srgbClr val="000000"/>
                  </a:solidFill>
                </p:grpSpPr>
                <p:sp>
                  <p:nvSpPr>
                    <p:cNvPr id="39" name="Freeform: Shape 38">
                      <a:extLst>
                        <a:ext uri="{FF2B5EF4-FFF2-40B4-BE49-F238E27FC236}">
                          <a16:creationId xmlns:a16="http://schemas.microsoft.com/office/drawing/2014/main" id="{B6D30AD1-8EC8-85FF-7B6D-66083B810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3866" y="2186396"/>
                      <a:ext cx="16014" cy="16025"/>
                    </a:xfrm>
                    <a:custGeom>
                      <a:avLst/>
                      <a:gdLst>
                        <a:gd name="connsiteX0" fmla="*/ 8011 w 16014"/>
                        <a:gd name="connsiteY0" fmla="*/ 16025 h 16025"/>
                        <a:gd name="connsiteX1" fmla="*/ 13570 w 16014"/>
                        <a:gd name="connsiteY1" fmla="*/ 13779 h 16025"/>
                        <a:gd name="connsiteX2" fmla="*/ 13768 w 16014"/>
                        <a:gd name="connsiteY2" fmla="*/ 2461 h 16025"/>
                        <a:gd name="connsiteX3" fmla="*/ 13747 w 16014"/>
                        <a:gd name="connsiteY3" fmla="*/ 2438 h 16025"/>
                        <a:gd name="connsiteX4" fmla="*/ 2439 w 16014"/>
                        <a:gd name="connsiteY4" fmla="*/ 2252 h 16025"/>
                        <a:gd name="connsiteX5" fmla="*/ 2251 w 16014"/>
                        <a:gd name="connsiteY5" fmla="*/ 13581 h 16025"/>
                        <a:gd name="connsiteX6" fmla="*/ 8011 w 16014"/>
                        <a:gd name="connsiteY6" fmla="*/ 16025 h 16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014" h="16025">
                          <a:moveTo>
                            <a:pt x="8011" y="16025"/>
                          </a:moveTo>
                          <a:cubicBezTo>
                            <a:pt x="10012" y="16025"/>
                            <a:pt x="12016" y="15278"/>
                            <a:pt x="13570" y="13779"/>
                          </a:cubicBezTo>
                          <a:cubicBezTo>
                            <a:pt x="16750" y="10708"/>
                            <a:pt x="16839" y="5642"/>
                            <a:pt x="13768" y="2461"/>
                          </a:cubicBezTo>
                          <a:lnTo>
                            <a:pt x="13747" y="2438"/>
                          </a:lnTo>
                          <a:cubicBezTo>
                            <a:pt x="10676" y="-740"/>
                            <a:pt x="5620" y="-820"/>
                            <a:pt x="2439" y="2252"/>
                          </a:cubicBezTo>
                          <a:cubicBezTo>
                            <a:pt x="-741" y="5322"/>
                            <a:pt x="-819" y="10400"/>
                            <a:pt x="2251" y="13581"/>
                          </a:cubicBezTo>
                          <a:cubicBezTo>
                            <a:pt x="3822" y="15208"/>
                            <a:pt x="5915" y="16025"/>
                            <a:pt x="8011" y="1602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F532630B-59AC-404C-0C0E-CF3CB2E32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0088" y="2159639"/>
                      <a:ext cx="389820" cy="409834"/>
                    </a:xfrm>
                    <a:custGeom>
                      <a:avLst/>
                      <a:gdLst>
                        <a:gd name="connsiteX0" fmla="*/ 386440 w 389820"/>
                        <a:gd name="connsiteY0" fmla="*/ 263817 h 409834"/>
                        <a:gd name="connsiteX1" fmla="*/ 320320 w 389820"/>
                        <a:gd name="connsiteY1" fmla="*/ 217033 h 409834"/>
                        <a:gd name="connsiteX2" fmla="*/ 312017 w 389820"/>
                        <a:gd name="connsiteY2" fmla="*/ 216458 h 409834"/>
                        <a:gd name="connsiteX3" fmla="*/ 307692 w 389820"/>
                        <a:gd name="connsiteY3" fmla="*/ 223567 h 409834"/>
                        <a:gd name="connsiteX4" fmla="*/ 307692 w 389820"/>
                        <a:gd name="connsiteY4" fmla="*/ 242312 h 409834"/>
                        <a:gd name="connsiteX5" fmla="*/ 222871 w 389820"/>
                        <a:gd name="connsiteY5" fmla="*/ 242312 h 409834"/>
                        <a:gd name="connsiteX6" fmla="*/ 222871 w 389820"/>
                        <a:gd name="connsiteY6" fmla="*/ 207204 h 409834"/>
                        <a:gd name="connsiteX7" fmla="*/ 269267 w 389820"/>
                        <a:gd name="connsiteY7" fmla="*/ 180051 h 409834"/>
                        <a:gd name="connsiteX8" fmla="*/ 290260 w 389820"/>
                        <a:gd name="connsiteY8" fmla="*/ 60972 h 409834"/>
                        <a:gd name="connsiteX9" fmla="*/ 279631 w 389820"/>
                        <a:gd name="connsiteY9" fmla="*/ 57080 h 409834"/>
                        <a:gd name="connsiteX10" fmla="*/ 275739 w 389820"/>
                        <a:gd name="connsiteY10" fmla="*/ 67709 h 409834"/>
                        <a:gd name="connsiteX11" fmla="*/ 259607 w 389820"/>
                        <a:gd name="connsiteY11" fmla="*/ 166999 h 409834"/>
                        <a:gd name="connsiteX12" fmla="*/ 231875 w 389820"/>
                        <a:gd name="connsiteY12" fmla="*/ 127546 h 409834"/>
                        <a:gd name="connsiteX13" fmla="*/ 241323 w 389820"/>
                        <a:gd name="connsiteY13" fmla="*/ 99439 h 409834"/>
                        <a:gd name="connsiteX14" fmla="*/ 194900 w 389820"/>
                        <a:gd name="connsiteY14" fmla="*/ 52911 h 409834"/>
                        <a:gd name="connsiteX15" fmla="*/ 148498 w 389820"/>
                        <a:gd name="connsiteY15" fmla="*/ 99439 h 409834"/>
                        <a:gd name="connsiteX16" fmla="*/ 157937 w 389820"/>
                        <a:gd name="connsiteY16" fmla="*/ 127540 h 409834"/>
                        <a:gd name="connsiteX17" fmla="*/ 130195 w 389820"/>
                        <a:gd name="connsiteY17" fmla="*/ 166998 h 409834"/>
                        <a:gd name="connsiteX18" fmla="*/ 131894 w 389820"/>
                        <a:gd name="connsiteY18" fmla="*/ 42220 h 409834"/>
                        <a:gd name="connsiteX19" fmla="*/ 227928 w 389820"/>
                        <a:gd name="connsiteY19" fmla="*/ 22380 h 409834"/>
                        <a:gd name="connsiteX20" fmla="*/ 238332 w 389820"/>
                        <a:gd name="connsiteY20" fmla="*/ 17919 h 409834"/>
                        <a:gd name="connsiteX21" fmla="*/ 233871 w 389820"/>
                        <a:gd name="connsiteY21" fmla="*/ 7516 h 409834"/>
                        <a:gd name="connsiteX22" fmla="*/ 120555 w 389820"/>
                        <a:gd name="connsiteY22" fmla="*/ 30920 h 409834"/>
                        <a:gd name="connsiteX23" fmla="*/ 120555 w 389820"/>
                        <a:gd name="connsiteY23" fmla="*/ 180050 h 409834"/>
                        <a:gd name="connsiteX24" fmla="*/ 131041 w 389820"/>
                        <a:gd name="connsiteY24" fmla="*/ 189274 h 409834"/>
                        <a:gd name="connsiteX25" fmla="*/ 131681 w 389820"/>
                        <a:gd name="connsiteY25" fmla="*/ 189763 h 409834"/>
                        <a:gd name="connsiteX26" fmla="*/ 166929 w 389820"/>
                        <a:gd name="connsiteY26" fmla="*/ 207197 h 409834"/>
                        <a:gd name="connsiteX27" fmla="*/ 166929 w 389820"/>
                        <a:gd name="connsiteY27" fmla="*/ 242311 h 409834"/>
                        <a:gd name="connsiteX28" fmla="*/ 82129 w 389820"/>
                        <a:gd name="connsiteY28" fmla="*/ 242311 h 409834"/>
                        <a:gd name="connsiteX29" fmla="*/ 82129 w 389820"/>
                        <a:gd name="connsiteY29" fmla="*/ 223567 h 409834"/>
                        <a:gd name="connsiteX30" fmla="*/ 77803 w 389820"/>
                        <a:gd name="connsiteY30" fmla="*/ 216459 h 409834"/>
                        <a:gd name="connsiteX31" fmla="*/ 69501 w 389820"/>
                        <a:gd name="connsiteY31" fmla="*/ 217034 h 409834"/>
                        <a:gd name="connsiteX32" fmla="*/ 3381 w 389820"/>
                        <a:gd name="connsiteY32" fmla="*/ 263817 h 409834"/>
                        <a:gd name="connsiteX33" fmla="*/ 0 w 389820"/>
                        <a:gd name="connsiteY33" fmla="*/ 270351 h 409834"/>
                        <a:gd name="connsiteX34" fmla="*/ 3380 w 389820"/>
                        <a:gd name="connsiteY34" fmla="*/ 276885 h 409834"/>
                        <a:gd name="connsiteX35" fmla="*/ 69499 w 389820"/>
                        <a:gd name="connsiteY35" fmla="*/ 323690 h 409834"/>
                        <a:gd name="connsiteX36" fmla="*/ 77802 w 389820"/>
                        <a:gd name="connsiteY36" fmla="*/ 324267 h 409834"/>
                        <a:gd name="connsiteX37" fmla="*/ 82129 w 389820"/>
                        <a:gd name="connsiteY37" fmla="*/ 317158 h 409834"/>
                        <a:gd name="connsiteX38" fmla="*/ 82129 w 389820"/>
                        <a:gd name="connsiteY38" fmla="*/ 298390 h 409834"/>
                        <a:gd name="connsiteX39" fmla="*/ 166927 w 389820"/>
                        <a:gd name="connsiteY39" fmla="*/ 298390 h 409834"/>
                        <a:gd name="connsiteX40" fmla="*/ 166927 w 389820"/>
                        <a:gd name="connsiteY40" fmla="*/ 327485 h 409834"/>
                        <a:gd name="connsiteX41" fmla="*/ 148271 w 389820"/>
                        <a:gd name="connsiteY41" fmla="*/ 327485 h 409834"/>
                        <a:gd name="connsiteX42" fmla="*/ 141168 w 389820"/>
                        <a:gd name="connsiteY42" fmla="*/ 331800 h 409834"/>
                        <a:gd name="connsiteX43" fmla="*/ 141722 w 389820"/>
                        <a:gd name="connsiteY43" fmla="*/ 340092 h 409834"/>
                        <a:gd name="connsiteX44" fmla="*/ 188350 w 389820"/>
                        <a:gd name="connsiteY44" fmla="*/ 406432 h 409834"/>
                        <a:gd name="connsiteX45" fmla="*/ 194898 w 389820"/>
                        <a:gd name="connsiteY45" fmla="*/ 409834 h 409834"/>
                        <a:gd name="connsiteX46" fmla="*/ 194899 w 389820"/>
                        <a:gd name="connsiteY46" fmla="*/ 409834 h 409834"/>
                        <a:gd name="connsiteX47" fmla="*/ 201448 w 389820"/>
                        <a:gd name="connsiteY47" fmla="*/ 406434 h 409834"/>
                        <a:gd name="connsiteX48" fmla="*/ 248097 w 389820"/>
                        <a:gd name="connsiteY48" fmla="*/ 340093 h 409834"/>
                        <a:gd name="connsiteX49" fmla="*/ 248653 w 389820"/>
                        <a:gd name="connsiteY49" fmla="*/ 331801 h 409834"/>
                        <a:gd name="connsiteX50" fmla="*/ 241549 w 389820"/>
                        <a:gd name="connsiteY50" fmla="*/ 327485 h 409834"/>
                        <a:gd name="connsiteX51" fmla="*/ 222870 w 389820"/>
                        <a:gd name="connsiteY51" fmla="*/ 327485 h 409834"/>
                        <a:gd name="connsiteX52" fmla="*/ 222870 w 389820"/>
                        <a:gd name="connsiteY52" fmla="*/ 298390 h 409834"/>
                        <a:gd name="connsiteX53" fmla="*/ 307692 w 389820"/>
                        <a:gd name="connsiteY53" fmla="*/ 298390 h 409834"/>
                        <a:gd name="connsiteX54" fmla="*/ 307692 w 389820"/>
                        <a:gd name="connsiteY54" fmla="*/ 317158 h 409834"/>
                        <a:gd name="connsiteX55" fmla="*/ 312018 w 389820"/>
                        <a:gd name="connsiteY55" fmla="*/ 324267 h 409834"/>
                        <a:gd name="connsiteX56" fmla="*/ 320321 w 389820"/>
                        <a:gd name="connsiteY56" fmla="*/ 323690 h 409834"/>
                        <a:gd name="connsiteX57" fmla="*/ 386441 w 389820"/>
                        <a:gd name="connsiteY57" fmla="*/ 276885 h 409834"/>
                        <a:gd name="connsiteX58" fmla="*/ 389821 w 389820"/>
                        <a:gd name="connsiteY58" fmla="*/ 270351 h 409834"/>
                        <a:gd name="connsiteX59" fmla="*/ 386440 w 389820"/>
                        <a:gd name="connsiteY59" fmla="*/ 263817 h 409834"/>
                        <a:gd name="connsiteX60" fmla="*/ 194899 w 389820"/>
                        <a:gd name="connsiteY60" fmla="*/ 68919 h 409834"/>
                        <a:gd name="connsiteX61" fmla="*/ 225313 w 389820"/>
                        <a:gd name="connsiteY61" fmla="*/ 99440 h 409834"/>
                        <a:gd name="connsiteX62" fmla="*/ 194899 w 389820"/>
                        <a:gd name="connsiteY62" fmla="*/ 129983 h 409834"/>
                        <a:gd name="connsiteX63" fmla="*/ 164507 w 389820"/>
                        <a:gd name="connsiteY63" fmla="*/ 99440 h 409834"/>
                        <a:gd name="connsiteX64" fmla="*/ 194899 w 389820"/>
                        <a:gd name="connsiteY64" fmla="*/ 68919 h 409834"/>
                        <a:gd name="connsiteX65" fmla="*/ 144361 w 389820"/>
                        <a:gd name="connsiteY65" fmla="*/ 179189 h 409834"/>
                        <a:gd name="connsiteX66" fmla="*/ 170160 w 389820"/>
                        <a:gd name="connsiteY66" fmla="*/ 138794 h 409834"/>
                        <a:gd name="connsiteX67" fmla="*/ 194899 w 389820"/>
                        <a:gd name="connsiteY67" fmla="*/ 145991 h 409834"/>
                        <a:gd name="connsiteX68" fmla="*/ 219647 w 389820"/>
                        <a:gd name="connsiteY68" fmla="*/ 138796 h 409834"/>
                        <a:gd name="connsiteX69" fmla="*/ 245439 w 389820"/>
                        <a:gd name="connsiteY69" fmla="*/ 179204 h 409834"/>
                        <a:gd name="connsiteX70" fmla="*/ 194910 w 389820"/>
                        <a:gd name="connsiteY70" fmla="*/ 194950 h 409834"/>
                        <a:gd name="connsiteX71" fmla="*/ 144361 w 389820"/>
                        <a:gd name="connsiteY71" fmla="*/ 179189 h 409834"/>
                        <a:gd name="connsiteX72" fmla="*/ 323701 w 389820"/>
                        <a:gd name="connsiteY72" fmla="*/ 301683 h 409834"/>
                        <a:gd name="connsiteX73" fmla="*/ 323701 w 389820"/>
                        <a:gd name="connsiteY73" fmla="*/ 290384 h 409834"/>
                        <a:gd name="connsiteX74" fmla="*/ 315696 w 389820"/>
                        <a:gd name="connsiteY74" fmla="*/ 282381 h 409834"/>
                        <a:gd name="connsiteX75" fmla="*/ 214866 w 389820"/>
                        <a:gd name="connsiteY75" fmla="*/ 282381 h 409834"/>
                        <a:gd name="connsiteX76" fmla="*/ 206862 w 389820"/>
                        <a:gd name="connsiteY76" fmla="*/ 290384 h 409834"/>
                        <a:gd name="connsiteX77" fmla="*/ 206862 w 389820"/>
                        <a:gd name="connsiteY77" fmla="*/ 335488 h 409834"/>
                        <a:gd name="connsiteX78" fmla="*/ 214866 w 389820"/>
                        <a:gd name="connsiteY78" fmla="*/ 343492 h 409834"/>
                        <a:gd name="connsiteX79" fmla="*/ 226136 w 389820"/>
                        <a:gd name="connsiteY79" fmla="*/ 343492 h 409834"/>
                        <a:gd name="connsiteX80" fmla="*/ 194902 w 389820"/>
                        <a:gd name="connsiteY80" fmla="*/ 387911 h 409834"/>
                        <a:gd name="connsiteX81" fmla="*/ 163681 w 389820"/>
                        <a:gd name="connsiteY81" fmla="*/ 343492 h 409834"/>
                        <a:gd name="connsiteX82" fmla="*/ 174933 w 389820"/>
                        <a:gd name="connsiteY82" fmla="*/ 343492 h 409834"/>
                        <a:gd name="connsiteX83" fmla="*/ 182937 w 389820"/>
                        <a:gd name="connsiteY83" fmla="*/ 335488 h 409834"/>
                        <a:gd name="connsiteX84" fmla="*/ 182937 w 389820"/>
                        <a:gd name="connsiteY84" fmla="*/ 290384 h 409834"/>
                        <a:gd name="connsiteX85" fmla="*/ 174933 w 389820"/>
                        <a:gd name="connsiteY85" fmla="*/ 282381 h 409834"/>
                        <a:gd name="connsiteX86" fmla="*/ 74124 w 389820"/>
                        <a:gd name="connsiteY86" fmla="*/ 282381 h 409834"/>
                        <a:gd name="connsiteX87" fmla="*/ 66120 w 389820"/>
                        <a:gd name="connsiteY87" fmla="*/ 290384 h 409834"/>
                        <a:gd name="connsiteX88" fmla="*/ 66120 w 389820"/>
                        <a:gd name="connsiteY88" fmla="*/ 301683 h 409834"/>
                        <a:gd name="connsiteX89" fmla="*/ 21860 w 389820"/>
                        <a:gd name="connsiteY89" fmla="*/ 270352 h 409834"/>
                        <a:gd name="connsiteX90" fmla="*/ 66120 w 389820"/>
                        <a:gd name="connsiteY90" fmla="*/ 239036 h 409834"/>
                        <a:gd name="connsiteX91" fmla="*/ 66120 w 389820"/>
                        <a:gd name="connsiteY91" fmla="*/ 250317 h 409834"/>
                        <a:gd name="connsiteX92" fmla="*/ 74124 w 389820"/>
                        <a:gd name="connsiteY92" fmla="*/ 258321 h 409834"/>
                        <a:gd name="connsiteX93" fmla="*/ 174932 w 389820"/>
                        <a:gd name="connsiteY93" fmla="*/ 258321 h 409834"/>
                        <a:gd name="connsiteX94" fmla="*/ 182936 w 389820"/>
                        <a:gd name="connsiteY94" fmla="*/ 250317 h 409834"/>
                        <a:gd name="connsiteX95" fmla="*/ 182936 w 389820"/>
                        <a:gd name="connsiteY95" fmla="*/ 210278 h 409834"/>
                        <a:gd name="connsiteX96" fmla="*/ 194910 w 389820"/>
                        <a:gd name="connsiteY96" fmla="*/ 210959 h 409834"/>
                        <a:gd name="connsiteX97" fmla="*/ 206862 w 389820"/>
                        <a:gd name="connsiteY97" fmla="*/ 210281 h 409834"/>
                        <a:gd name="connsiteX98" fmla="*/ 206862 w 389820"/>
                        <a:gd name="connsiteY98" fmla="*/ 250317 h 409834"/>
                        <a:gd name="connsiteX99" fmla="*/ 214866 w 389820"/>
                        <a:gd name="connsiteY99" fmla="*/ 258321 h 409834"/>
                        <a:gd name="connsiteX100" fmla="*/ 315697 w 389820"/>
                        <a:gd name="connsiteY100" fmla="*/ 258321 h 409834"/>
                        <a:gd name="connsiteX101" fmla="*/ 323702 w 389820"/>
                        <a:gd name="connsiteY101" fmla="*/ 250317 h 409834"/>
                        <a:gd name="connsiteX102" fmla="*/ 323702 w 389820"/>
                        <a:gd name="connsiteY102" fmla="*/ 239036 h 409834"/>
                        <a:gd name="connsiteX103" fmla="*/ 367961 w 389820"/>
                        <a:gd name="connsiteY103" fmla="*/ 270352 h 409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</a:cxnLst>
                      <a:rect l="l" t="t" r="r" b="b"/>
                      <a:pathLst>
                        <a:path w="389820" h="409834">
                          <a:moveTo>
                            <a:pt x="386440" y="263817"/>
                          </a:moveTo>
                          <a:lnTo>
                            <a:pt x="320320" y="217033"/>
                          </a:lnTo>
                          <a:cubicBezTo>
                            <a:pt x="317876" y="215306"/>
                            <a:pt x="314675" y="215085"/>
                            <a:pt x="312017" y="216458"/>
                          </a:cubicBezTo>
                          <a:cubicBezTo>
                            <a:pt x="309361" y="217833"/>
                            <a:pt x="307692" y="220574"/>
                            <a:pt x="307692" y="223567"/>
                          </a:cubicBezTo>
                          <a:lnTo>
                            <a:pt x="307692" y="242312"/>
                          </a:lnTo>
                          <a:lnTo>
                            <a:pt x="222871" y="242312"/>
                          </a:lnTo>
                          <a:lnTo>
                            <a:pt x="222871" y="207204"/>
                          </a:lnTo>
                          <a:cubicBezTo>
                            <a:pt x="240249" y="202426"/>
                            <a:pt x="256179" y="193183"/>
                            <a:pt x="269267" y="180051"/>
                          </a:cubicBezTo>
                          <a:cubicBezTo>
                            <a:pt x="300381" y="148832"/>
                            <a:pt x="308818" y="100979"/>
                            <a:pt x="290260" y="60972"/>
                          </a:cubicBezTo>
                          <a:cubicBezTo>
                            <a:pt x="288400" y="56963"/>
                            <a:pt x="283644" y="55219"/>
                            <a:pt x="279631" y="57080"/>
                          </a:cubicBezTo>
                          <a:cubicBezTo>
                            <a:pt x="275621" y="58939"/>
                            <a:pt x="273877" y="63698"/>
                            <a:pt x="275739" y="67709"/>
                          </a:cubicBezTo>
                          <a:cubicBezTo>
                            <a:pt x="291144" y="100920"/>
                            <a:pt x="284616" y="140496"/>
                            <a:pt x="259607" y="166999"/>
                          </a:cubicBezTo>
                          <a:cubicBezTo>
                            <a:pt x="255591" y="150960"/>
                            <a:pt x="245715" y="136830"/>
                            <a:pt x="231875" y="127546"/>
                          </a:cubicBezTo>
                          <a:cubicBezTo>
                            <a:pt x="237799" y="119729"/>
                            <a:pt x="241323" y="109991"/>
                            <a:pt x="241323" y="99439"/>
                          </a:cubicBezTo>
                          <a:cubicBezTo>
                            <a:pt x="241323" y="73783"/>
                            <a:pt x="220498" y="52911"/>
                            <a:pt x="194900" y="52911"/>
                          </a:cubicBezTo>
                          <a:cubicBezTo>
                            <a:pt x="169314" y="52911"/>
                            <a:pt x="148498" y="73784"/>
                            <a:pt x="148498" y="99439"/>
                          </a:cubicBezTo>
                          <a:cubicBezTo>
                            <a:pt x="148498" y="109989"/>
                            <a:pt x="152020" y="119725"/>
                            <a:pt x="157937" y="127540"/>
                          </a:cubicBezTo>
                          <a:cubicBezTo>
                            <a:pt x="144093" y="136828"/>
                            <a:pt x="134213" y="150959"/>
                            <a:pt x="130195" y="166998"/>
                          </a:cubicBezTo>
                          <a:cubicBezTo>
                            <a:pt x="97125" y="132001"/>
                            <a:pt x="97691" y="76537"/>
                            <a:pt x="131894" y="42220"/>
                          </a:cubicBezTo>
                          <a:cubicBezTo>
                            <a:pt x="157105" y="16926"/>
                            <a:pt x="194800" y="9136"/>
                            <a:pt x="227928" y="22380"/>
                          </a:cubicBezTo>
                          <a:cubicBezTo>
                            <a:pt x="232028" y="24022"/>
                            <a:pt x="236690" y="22024"/>
                            <a:pt x="238332" y="17919"/>
                          </a:cubicBezTo>
                          <a:cubicBezTo>
                            <a:pt x="239973" y="13814"/>
                            <a:pt x="237976" y="9156"/>
                            <a:pt x="233871" y="7516"/>
                          </a:cubicBezTo>
                          <a:cubicBezTo>
                            <a:pt x="194781" y="-8110"/>
                            <a:pt x="150301" y="1075"/>
                            <a:pt x="120555" y="30920"/>
                          </a:cubicBezTo>
                          <a:cubicBezTo>
                            <a:pt x="79564" y="72047"/>
                            <a:pt x="79565" y="138948"/>
                            <a:pt x="120555" y="180050"/>
                          </a:cubicBezTo>
                          <a:cubicBezTo>
                            <a:pt x="123874" y="183380"/>
                            <a:pt x="127379" y="186454"/>
                            <a:pt x="131041" y="189274"/>
                          </a:cubicBezTo>
                          <a:cubicBezTo>
                            <a:pt x="131246" y="189446"/>
                            <a:pt x="131459" y="189611"/>
                            <a:pt x="131681" y="189763"/>
                          </a:cubicBezTo>
                          <a:cubicBezTo>
                            <a:pt x="142293" y="197810"/>
                            <a:pt x="154222" y="203700"/>
                            <a:pt x="166929" y="207197"/>
                          </a:cubicBezTo>
                          <a:lnTo>
                            <a:pt x="166929" y="242311"/>
                          </a:lnTo>
                          <a:lnTo>
                            <a:pt x="82129" y="242311"/>
                          </a:lnTo>
                          <a:lnTo>
                            <a:pt x="82129" y="223567"/>
                          </a:lnTo>
                          <a:cubicBezTo>
                            <a:pt x="82129" y="220575"/>
                            <a:pt x="80460" y="217833"/>
                            <a:pt x="77803" y="216459"/>
                          </a:cubicBezTo>
                          <a:cubicBezTo>
                            <a:pt x="75147" y="215083"/>
                            <a:pt x="71945" y="215306"/>
                            <a:pt x="69501" y="217034"/>
                          </a:cubicBezTo>
                          <a:lnTo>
                            <a:pt x="3381" y="263817"/>
                          </a:lnTo>
                          <a:cubicBezTo>
                            <a:pt x="1262" y="265317"/>
                            <a:pt x="0" y="267753"/>
                            <a:pt x="0" y="270351"/>
                          </a:cubicBezTo>
                          <a:cubicBezTo>
                            <a:pt x="0" y="272948"/>
                            <a:pt x="1259" y="275384"/>
                            <a:pt x="3380" y="276885"/>
                          </a:cubicBezTo>
                          <a:lnTo>
                            <a:pt x="69499" y="323690"/>
                          </a:lnTo>
                          <a:cubicBezTo>
                            <a:pt x="71942" y="325419"/>
                            <a:pt x="75145" y="325642"/>
                            <a:pt x="77802" y="324267"/>
                          </a:cubicBezTo>
                          <a:cubicBezTo>
                            <a:pt x="80460" y="322892"/>
                            <a:pt x="82129" y="320150"/>
                            <a:pt x="82129" y="317158"/>
                          </a:cubicBezTo>
                          <a:lnTo>
                            <a:pt x="82129" y="298390"/>
                          </a:lnTo>
                          <a:lnTo>
                            <a:pt x="166927" y="298390"/>
                          </a:lnTo>
                          <a:lnTo>
                            <a:pt x="166927" y="327485"/>
                          </a:lnTo>
                          <a:lnTo>
                            <a:pt x="148271" y="327485"/>
                          </a:lnTo>
                          <a:cubicBezTo>
                            <a:pt x="145284" y="327485"/>
                            <a:pt x="142545" y="329149"/>
                            <a:pt x="141168" y="331800"/>
                          </a:cubicBezTo>
                          <a:cubicBezTo>
                            <a:pt x="139790" y="334450"/>
                            <a:pt x="140005" y="337647"/>
                            <a:pt x="141722" y="340092"/>
                          </a:cubicBezTo>
                          <a:lnTo>
                            <a:pt x="188350" y="406432"/>
                          </a:lnTo>
                          <a:cubicBezTo>
                            <a:pt x="189848" y="408565"/>
                            <a:pt x="192292" y="409834"/>
                            <a:pt x="194898" y="409834"/>
                          </a:cubicBezTo>
                          <a:lnTo>
                            <a:pt x="194899" y="409834"/>
                          </a:lnTo>
                          <a:cubicBezTo>
                            <a:pt x="197505" y="409834"/>
                            <a:pt x="199948" y="408566"/>
                            <a:pt x="201448" y="406434"/>
                          </a:cubicBezTo>
                          <a:lnTo>
                            <a:pt x="248097" y="340093"/>
                          </a:lnTo>
                          <a:cubicBezTo>
                            <a:pt x="249815" y="337649"/>
                            <a:pt x="250030" y="334453"/>
                            <a:pt x="248653" y="331801"/>
                          </a:cubicBezTo>
                          <a:cubicBezTo>
                            <a:pt x="247275" y="329150"/>
                            <a:pt x="244536" y="327485"/>
                            <a:pt x="241549" y="327485"/>
                          </a:cubicBezTo>
                          <a:lnTo>
                            <a:pt x="222870" y="327485"/>
                          </a:lnTo>
                          <a:lnTo>
                            <a:pt x="222870" y="298390"/>
                          </a:lnTo>
                          <a:lnTo>
                            <a:pt x="307692" y="298390"/>
                          </a:lnTo>
                          <a:lnTo>
                            <a:pt x="307692" y="317158"/>
                          </a:lnTo>
                          <a:cubicBezTo>
                            <a:pt x="307692" y="320150"/>
                            <a:pt x="309361" y="322892"/>
                            <a:pt x="312018" y="324267"/>
                          </a:cubicBezTo>
                          <a:cubicBezTo>
                            <a:pt x="314677" y="325643"/>
                            <a:pt x="317878" y="325419"/>
                            <a:pt x="320321" y="323690"/>
                          </a:cubicBezTo>
                          <a:lnTo>
                            <a:pt x="386441" y="276885"/>
                          </a:lnTo>
                          <a:cubicBezTo>
                            <a:pt x="388561" y="275384"/>
                            <a:pt x="389821" y="272948"/>
                            <a:pt x="389821" y="270351"/>
                          </a:cubicBezTo>
                          <a:cubicBezTo>
                            <a:pt x="389821" y="267753"/>
                            <a:pt x="388560" y="265317"/>
                            <a:pt x="386440" y="263817"/>
                          </a:cubicBezTo>
                          <a:close/>
                          <a:moveTo>
                            <a:pt x="194899" y="68919"/>
                          </a:moveTo>
                          <a:cubicBezTo>
                            <a:pt x="211669" y="68919"/>
                            <a:pt x="225313" y="82610"/>
                            <a:pt x="225313" y="99440"/>
                          </a:cubicBezTo>
                          <a:cubicBezTo>
                            <a:pt x="225313" y="116282"/>
                            <a:pt x="211669" y="129983"/>
                            <a:pt x="194899" y="129983"/>
                          </a:cubicBezTo>
                          <a:cubicBezTo>
                            <a:pt x="178140" y="129983"/>
                            <a:pt x="164507" y="116282"/>
                            <a:pt x="164507" y="99440"/>
                          </a:cubicBezTo>
                          <a:cubicBezTo>
                            <a:pt x="164508" y="82611"/>
                            <a:pt x="178141" y="68919"/>
                            <a:pt x="194899" y="68919"/>
                          </a:cubicBezTo>
                          <a:close/>
                          <a:moveTo>
                            <a:pt x="144361" y="179189"/>
                          </a:moveTo>
                          <a:cubicBezTo>
                            <a:pt x="145690" y="162326"/>
                            <a:pt x="155409" y="147130"/>
                            <a:pt x="170160" y="138794"/>
                          </a:cubicBezTo>
                          <a:cubicBezTo>
                            <a:pt x="177327" y="143344"/>
                            <a:pt x="185808" y="145991"/>
                            <a:pt x="194899" y="145991"/>
                          </a:cubicBezTo>
                          <a:cubicBezTo>
                            <a:pt x="203993" y="145991"/>
                            <a:pt x="212477" y="143346"/>
                            <a:pt x="219647" y="138796"/>
                          </a:cubicBezTo>
                          <a:cubicBezTo>
                            <a:pt x="234397" y="147128"/>
                            <a:pt x="244116" y="162330"/>
                            <a:pt x="245439" y="179204"/>
                          </a:cubicBezTo>
                          <a:cubicBezTo>
                            <a:pt x="230687" y="189438"/>
                            <a:pt x="213220" y="194950"/>
                            <a:pt x="194910" y="194950"/>
                          </a:cubicBezTo>
                          <a:cubicBezTo>
                            <a:pt x="176593" y="194950"/>
                            <a:pt x="159119" y="189433"/>
                            <a:pt x="144361" y="179189"/>
                          </a:cubicBezTo>
                          <a:close/>
                          <a:moveTo>
                            <a:pt x="323701" y="301683"/>
                          </a:moveTo>
                          <a:lnTo>
                            <a:pt x="323701" y="290384"/>
                          </a:lnTo>
                          <a:cubicBezTo>
                            <a:pt x="323701" y="285964"/>
                            <a:pt x="320116" y="282381"/>
                            <a:pt x="315696" y="282381"/>
                          </a:cubicBezTo>
                          <a:lnTo>
                            <a:pt x="214866" y="282381"/>
                          </a:lnTo>
                          <a:cubicBezTo>
                            <a:pt x="210446" y="282381"/>
                            <a:pt x="206862" y="285964"/>
                            <a:pt x="206862" y="290384"/>
                          </a:cubicBezTo>
                          <a:lnTo>
                            <a:pt x="206862" y="335488"/>
                          </a:lnTo>
                          <a:cubicBezTo>
                            <a:pt x="206862" y="339908"/>
                            <a:pt x="210446" y="343492"/>
                            <a:pt x="214866" y="343492"/>
                          </a:cubicBezTo>
                          <a:lnTo>
                            <a:pt x="226136" y="343492"/>
                          </a:lnTo>
                          <a:lnTo>
                            <a:pt x="194902" y="387911"/>
                          </a:lnTo>
                          <a:lnTo>
                            <a:pt x="163681" y="343492"/>
                          </a:lnTo>
                          <a:lnTo>
                            <a:pt x="174933" y="343492"/>
                          </a:lnTo>
                          <a:cubicBezTo>
                            <a:pt x="179353" y="343492"/>
                            <a:pt x="182937" y="339908"/>
                            <a:pt x="182937" y="335488"/>
                          </a:cubicBezTo>
                          <a:lnTo>
                            <a:pt x="182937" y="290384"/>
                          </a:lnTo>
                          <a:cubicBezTo>
                            <a:pt x="182937" y="285964"/>
                            <a:pt x="179353" y="282381"/>
                            <a:pt x="174933" y="282381"/>
                          </a:cubicBezTo>
                          <a:lnTo>
                            <a:pt x="74124" y="282381"/>
                          </a:lnTo>
                          <a:cubicBezTo>
                            <a:pt x="69704" y="282381"/>
                            <a:pt x="66120" y="285964"/>
                            <a:pt x="66120" y="290384"/>
                          </a:cubicBezTo>
                          <a:lnTo>
                            <a:pt x="66120" y="301683"/>
                          </a:lnTo>
                          <a:lnTo>
                            <a:pt x="21860" y="270352"/>
                          </a:lnTo>
                          <a:lnTo>
                            <a:pt x="66120" y="239036"/>
                          </a:lnTo>
                          <a:lnTo>
                            <a:pt x="66120" y="250317"/>
                          </a:lnTo>
                          <a:cubicBezTo>
                            <a:pt x="66120" y="254737"/>
                            <a:pt x="69704" y="258321"/>
                            <a:pt x="74124" y="258321"/>
                          </a:cubicBezTo>
                          <a:lnTo>
                            <a:pt x="174932" y="258321"/>
                          </a:lnTo>
                          <a:cubicBezTo>
                            <a:pt x="179352" y="258321"/>
                            <a:pt x="182936" y="254737"/>
                            <a:pt x="182936" y="250317"/>
                          </a:cubicBezTo>
                          <a:lnTo>
                            <a:pt x="182936" y="210278"/>
                          </a:lnTo>
                          <a:cubicBezTo>
                            <a:pt x="186884" y="210725"/>
                            <a:pt x="190879" y="210959"/>
                            <a:pt x="194910" y="210959"/>
                          </a:cubicBezTo>
                          <a:cubicBezTo>
                            <a:pt x="198934" y="210959"/>
                            <a:pt x="202921" y="210726"/>
                            <a:pt x="206862" y="210281"/>
                          </a:cubicBezTo>
                          <a:lnTo>
                            <a:pt x="206862" y="250317"/>
                          </a:lnTo>
                          <a:cubicBezTo>
                            <a:pt x="206862" y="254737"/>
                            <a:pt x="210446" y="258321"/>
                            <a:pt x="214866" y="258321"/>
                          </a:cubicBezTo>
                          <a:lnTo>
                            <a:pt x="315697" y="258321"/>
                          </a:lnTo>
                          <a:cubicBezTo>
                            <a:pt x="320117" y="258321"/>
                            <a:pt x="323702" y="254737"/>
                            <a:pt x="323702" y="250317"/>
                          </a:cubicBezTo>
                          <a:lnTo>
                            <a:pt x="323702" y="239036"/>
                          </a:lnTo>
                          <a:lnTo>
                            <a:pt x="367961" y="2703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</p:grp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A27666-43BE-CA37-47F8-7C2B5B82F7C6}"/>
                    </a:ext>
                  </a:extLst>
                </p:cNvPr>
                <p:cNvSpPr txBox="1"/>
                <p:nvPr/>
              </p:nvSpPr>
              <p:spPr>
                <a:xfrm flipH="1">
                  <a:off x="7481550" y="3296493"/>
                  <a:ext cx="19634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Mentor Mgmt. Team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Hold Team Accountable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021524E-1354-E683-8C3D-435207DFA9CE}"/>
                    </a:ext>
                  </a:extLst>
                </p:cNvPr>
                <p:cNvSpPr txBox="1"/>
                <p:nvPr/>
              </p:nvSpPr>
              <p:spPr>
                <a:xfrm flipH="1">
                  <a:off x="7481550" y="2968689"/>
                  <a:ext cx="1963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Transfer Leadership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420FBC7-84AD-87C0-B441-6E3AC72E87E6}"/>
                  </a:ext>
                </a:extLst>
              </p:cNvPr>
              <p:cNvGrpSpPr/>
              <p:nvPr/>
            </p:nvGrpSpPr>
            <p:grpSpPr>
              <a:xfrm>
                <a:off x="9496733" y="1802675"/>
                <a:ext cx="1963430" cy="2263259"/>
                <a:chOff x="9496733" y="1802675"/>
                <a:chExt cx="1963430" cy="226325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E39E9EF-B532-3342-E18E-24136B952E46}"/>
                    </a:ext>
                  </a:extLst>
                </p:cNvPr>
                <p:cNvGrpSpPr/>
                <p:nvPr/>
              </p:nvGrpSpPr>
              <p:grpSpPr>
                <a:xfrm>
                  <a:off x="9623932" y="1802675"/>
                  <a:ext cx="1123763" cy="1123763"/>
                  <a:chOff x="9623932" y="1802675"/>
                  <a:chExt cx="1123763" cy="112376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04BE2EF2-0921-C366-297A-076A6D4A9CAA}"/>
                      </a:ext>
                    </a:extLst>
                  </p:cNvPr>
                  <p:cNvGrpSpPr/>
                  <p:nvPr/>
                </p:nvGrpSpPr>
                <p:grpSpPr>
                  <a:xfrm>
                    <a:off x="9623932" y="1802675"/>
                    <a:ext cx="1123763" cy="1123763"/>
                    <a:chOff x="9623932" y="1802675"/>
                    <a:chExt cx="1123763" cy="1123763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0B585CE8-7208-539A-6A94-610475508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23932" y="1802675"/>
                      <a:ext cx="1123763" cy="112376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5"/>
                        </a:gs>
                        <a:gs pos="100000">
                          <a:schemeClr val="accent5">
                            <a:lumMod val="7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70FF6249-5778-0B6B-9647-E28AC6DB1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0833" y="1959576"/>
                      <a:ext cx="809960" cy="8099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600" dirty="0">
                        <a:latin typeface="Lora" pitchFamily="2" charset="0"/>
                      </a:endParaRPr>
                    </a:p>
                  </p:txBody>
                </p:sp>
              </p:grpSp>
              <p:grpSp>
                <p:nvGrpSpPr>
                  <p:cNvPr id="19" name="Graphic 521">
                    <a:extLst>
                      <a:ext uri="{FF2B5EF4-FFF2-40B4-BE49-F238E27FC236}">
                        <a16:creationId xmlns:a16="http://schemas.microsoft.com/office/drawing/2014/main" id="{68B2E20C-F181-C17F-7044-B731982AB5FF}"/>
                      </a:ext>
                    </a:extLst>
                  </p:cNvPr>
                  <p:cNvGrpSpPr/>
                  <p:nvPr/>
                </p:nvGrpSpPr>
                <p:grpSpPr>
                  <a:xfrm>
                    <a:off x="9993700" y="2172447"/>
                    <a:ext cx="384221" cy="384217"/>
                    <a:chOff x="9993700" y="2172447"/>
                    <a:chExt cx="384221" cy="384217"/>
                  </a:xfrm>
                  <a:solidFill>
                    <a:srgbClr val="000000"/>
                  </a:solidFill>
                </p:grpSpPr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8BC208BB-7496-3C66-2B29-16B56F9BA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62656" y="2306918"/>
                      <a:ext cx="115265" cy="134518"/>
                    </a:xfrm>
                    <a:custGeom>
                      <a:avLst/>
                      <a:gdLst>
                        <a:gd name="connsiteX0" fmla="*/ 115265 w 115265"/>
                        <a:gd name="connsiteY0" fmla="*/ 51233 h 134518"/>
                        <a:gd name="connsiteX1" fmla="*/ 83247 w 115265"/>
                        <a:gd name="connsiteY1" fmla="*/ 19215 h 134518"/>
                        <a:gd name="connsiteX2" fmla="*/ 13326 w 115265"/>
                        <a:gd name="connsiteY2" fmla="*/ 2707 h 134518"/>
                        <a:gd name="connsiteX3" fmla="*/ 9266 w 115265"/>
                        <a:gd name="connsiteY3" fmla="*/ 677 h 134518"/>
                        <a:gd name="connsiteX4" fmla="*/ 676 w 115265"/>
                        <a:gd name="connsiteY4" fmla="*/ 3542 h 134518"/>
                        <a:gd name="connsiteX5" fmla="*/ 0 w 115265"/>
                        <a:gd name="connsiteY5" fmla="*/ 6408 h 134518"/>
                        <a:gd name="connsiteX6" fmla="*/ 0 w 115265"/>
                        <a:gd name="connsiteY6" fmla="*/ 44830 h 134518"/>
                        <a:gd name="connsiteX7" fmla="*/ 6404 w 115265"/>
                        <a:gd name="connsiteY7" fmla="*/ 51233 h 134518"/>
                        <a:gd name="connsiteX8" fmla="*/ 12807 w 115265"/>
                        <a:gd name="connsiteY8" fmla="*/ 44830 h 134518"/>
                        <a:gd name="connsiteX9" fmla="*/ 12807 w 115265"/>
                        <a:gd name="connsiteY9" fmla="*/ 16654 h 134518"/>
                        <a:gd name="connsiteX10" fmla="*/ 76844 w 115265"/>
                        <a:gd name="connsiteY10" fmla="*/ 31895 h 134518"/>
                        <a:gd name="connsiteX11" fmla="*/ 76844 w 115265"/>
                        <a:gd name="connsiteY11" fmla="*/ 70560 h 134518"/>
                        <a:gd name="connsiteX12" fmla="*/ 56211 w 115265"/>
                        <a:gd name="connsiteY12" fmla="*/ 72686 h 134518"/>
                        <a:gd name="connsiteX13" fmla="*/ 56038 w 115265"/>
                        <a:gd name="connsiteY13" fmla="*/ 72686 h 134518"/>
                        <a:gd name="connsiteX14" fmla="*/ 12807 w 115265"/>
                        <a:gd name="connsiteY14" fmla="*/ 85813 h 134518"/>
                        <a:gd name="connsiteX15" fmla="*/ 12807 w 115265"/>
                        <a:gd name="connsiteY15" fmla="*/ 70444 h 134518"/>
                        <a:gd name="connsiteX16" fmla="*/ 6404 w 115265"/>
                        <a:gd name="connsiteY16" fmla="*/ 64041 h 134518"/>
                        <a:gd name="connsiteX17" fmla="*/ 0 w 115265"/>
                        <a:gd name="connsiteY17" fmla="*/ 70444 h 134518"/>
                        <a:gd name="connsiteX18" fmla="*/ 0 w 115265"/>
                        <a:gd name="connsiteY18" fmla="*/ 96059 h 134518"/>
                        <a:gd name="connsiteX19" fmla="*/ 6368 w 115265"/>
                        <a:gd name="connsiteY19" fmla="*/ 102498 h 134518"/>
                        <a:gd name="connsiteX20" fmla="*/ 9266 w 115265"/>
                        <a:gd name="connsiteY20" fmla="*/ 101822 h 134518"/>
                        <a:gd name="connsiteX21" fmla="*/ 13326 w 115265"/>
                        <a:gd name="connsiteY21" fmla="*/ 99792 h 134518"/>
                        <a:gd name="connsiteX22" fmla="*/ 48437 w 115265"/>
                        <a:gd name="connsiteY22" fmla="*/ 87260 h 134518"/>
                        <a:gd name="connsiteX23" fmla="*/ 42469 w 115265"/>
                        <a:gd name="connsiteY23" fmla="*/ 111120 h 134518"/>
                        <a:gd name="connsiteX24" fmla="*/ 56169 w 115265"/>
                        <a:gd name="connsiteY24" fmla="*/ 133952 h 134518"/>
                        <a:gd name="connsiteX25" fmla="*/ 79002 w 115265"/>
                        <a:gd name="connsiteY25" fmla="*/ 120252 h 134518"/>
                        <a:gd name="connsiteX26" fmla="*/ 88370 w 115265"/>
                        <a:gd name="connsiteY26" fmla="*/ 82733 h 134518"/>
                        <a:gd name="connsiteX27" fmla="*/ 115265 w 115265"/>
                        <a:gd name="connsiteY27" fmla="*/ 51233 h 134518"/>
                        <a:gd name="connsiteX28" fmla="*/ 66598 w 115265"/>
                        <a:gd name="connsiteY28" fmla="*/ 117114 h 134518"/>
                        <a:gd name="connsiteX29" fmla="*/ 59159 w 115265"/>
                        <a:gd name="connsiteY29" fmla="*/ 121272 h 134518"/>
                        <a:gd name="connsiteX30" fmla="*/ 54911 w 115265"/>
                        <a:gd name="connsiteY30" fmla="*/ 114194 h 134518"/>
                        <a:gd name="connsiteX31" fmla="*/ 62282 w 115265"/>
                        <a:gd name="connsiteY31" fmla="*/ 84737 h 134518"/>
                        <a:gd name="connsiteX32" fmla="*/ 75006 w 115265"/>
                        <a:gd name="connsiteY32" fmla="*/ 83495 h 134518"/>
                        <a:gd name="connsiteX33" fmla="*/ 89651 w 115265"/>
                        <a:gd name="connsiteY33" fmla="*/ 69349 h 134518"/>
                        <a:gd name="connsiteX34" fmla="*/ 89651 w 115265"/>
                        <a:gd name="connsiteY34" fmla="*/ 33118 h 134518"/>
                        <a:gd name="connsiteX35" fmla="*/ 101373 w 115265"/>
                        <a:gd name="connsiteY35" fmla="*/ 57627 h 134518"/>
                        <a:gd name="connsiteX36" fmla="*/ 89651 w 115265"/>
                        <a:gd name="connsiteY36" fmla="*/ 69349 h 1345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115265" h="134518">
                          <a:moveTo>
                            <a:pt x="115265" y="51233"/>
                          </a:moveTo>
                          <a:cubicBezTo>
                            <a:pt x="115244" y="33559"/>
                            <a:pt x="100922" y="19236"/>
                            <a:pt x="83247" y="19215"/>
                          </a:cubicBezTo>
                          <a:cubicBezTo>
                            <a:pt x="58978" y="19187"/>
                            <a:pt x="35045" y="13537"/>
                            <a:pt x="13326" y="2707"/>
                          </a:cubicBezTo>
                          <a:lnTo>
                            <a:pt x="9266" y="677"/>
                          </a:lnTo>
                          <a:cubicBezTo>
                            <a:pt x="6103" y="-904"/>
                            <a:pt x="2256" y="379"/>
                            <a:pt x="676" y="3542"/>
                          </a:cubicBezTo>
                          <a:cubicBezTo>
                            <a:pt x="231" y="4433"/>
                            <a:pt x="-1" y="5414"/>
                            <a:pt x="0" y="6408"/>
                          </a:cubicBezTo>
                          <a:lnTo>
                            <a:pt x="0" y="44830"/>
                          </a:lnTo>
                          <a:cubicBezTo>
                            <a:pt x="0" y="48367"/>
                            <a:pt x="2867" y="51233"/>
                            <a:pt x="6404" y="51233"/>
                          </a:cubicBezTo>
                          <a:cubicBezTo>
                            <a:pt x="9940" y="51233"/>
                            <a:pt x="12807" y="48367"/>
                            <a:pt x="12807" y="44830"/>
                          </a:cubicBezTo>
                          <a:lnTo>
                            <a:pt x="12807" y="16654"/>
                          </a:lnTo>
                          <a:cubicBezTo>
                            <a:pt x="32960" y="25847"/>
                            <a:pt x="54711" y="31024"/>
                            <a:pt x="76844" y="31895"/>
                          </a:cubicBezTo>
                          <a:lnTo>
                            <a:pt x="76844" y="70560"/>
                          </a:lnTo>
                          <a:cubicBezTo>
                            <a:pt x="69929" y="70845"/>
                            <a:pt x="63039" y="71555"/>
                            <a:pt x="56211" y="72686"/>
                          </a:cubicBezTo>
                          <a:lnTo>
                            <a:pt x="56038" y="72686"/>
                          </a:lnTo>
                          <a:cubicBezTo>
                            <a:pt x="41109" y="75122"/>
                            <a:pt x="26571" y="79536"/>
                            <a:pt x="12807" y="85813"/>
                          </a:cubicBezTo>
                          <a:lnTo>
                            <a:pt x="12807" y="70444"/>
                          </a:lnTo>
                          <a:cubicBezTo>
                            <a:pt x="12807" y="66908"/>
                            <a:pt x="9940" y="64041"/>
                            <a:pt x="6404" y="64041"/>
                          </a:cubicBezTo>
                          <a:cubicBezTo>
                            <a:pt x="2867" y="64041"/>
                            <a:pt x="0" y="66908"/>
                            <a:pt x="0" y="70444"/>
                          </a:cubicBezTo>
                          <a:lnTo>
                            <a:pt x="0" y="96059"/>
                          </a:lnTo>
                          <a:cubicBezTo>
                            <a:pt x="-19" y="99596"/>
                            <a:pt x="2832" y="102478"/>
                            <a:pt x="6368" y="102498"/>
                          </a:cubicBezTo>
                          <a:cubicBezTo>
                            <a:pt x="7374" y="102503"/>
                            <a:pt x="8366" y="102272"/>
                            <a:pt x="9266" y="101822"/>
                          </a:cubicBezTo>
                          <a:lnTo>
                            <a:pt x="13326" y="99792"/>
                          </a:lnTo>
                          <a:cubicBezTo>
                            <a:pt x="24488" y="94229"/>
                            <a:pt x="36275" y="90022"/>
                            <a:pt x="48437" y="87260"/>
                          </a:cubicBezTo>
                          <a:lnTo>
                            <a:pt x="42469" y="111120"/>
                          </a:lnTo>
                          <a:cubicBezTo>
                            <a:pt x="39947" y="121208"/>
                            <a:pt x="46081" y="131431"/>
                            <a:pt x="56169" y="133952"/>
                          </a:cubicBezTo>
                          <a:cubicBezTo>
                            <a:pt x="66258" y="136474"/>
                            <a:pt x="76480" y="130340"/>
                            <a:pt x="79002" y="120252"/>
                          </a:cubicBezTo>
                          <a:lnTo>
                            <a:pt x="88370" y="82733"/>
                          </a:lnTo>
                          <a:cubicBezTo>
                            <a:pt x="103834" y="80227"/>
                            <a:pt x="115213" y="66899"/>
                            <a:pt x="115265" y="51233"/>
                          </a:cubicBezTo>
                          <a:close/>
                          <a:moveTo>
                            <a:pt x="66598" y="117114"/>
                          </a:moveTo>
                          <a:cubicBezTo>
                            <a:pt x="65692" y="120316"/>
                            <a:pt x="62362" y="122178"/>
                            <a:pt x="59159" y="121272"/>
                          </a:cubicBezTo>
                          <a:cubicBezTo>
                            <a:pt x="56096" y="120405"/>
                            <a:pt x="54235" y="117305"/>
                            <a:pt x="54911" y="114194"/>
                          </a:cubicBezTo>
                          <a:lnTo>
                            <a:pt x="62282" y="84737"/>
                          </a:lnTo>
                          <a:cubicBezTo>
                            <a:pt x="66508" y="84161"/>
                            <a:pt x="70747" y="83725"/>
                            <a:pt x="75006" y="83495"/>
                          </a:cubicBezTo>
                          <a:close/>
                          <a:moveTo>
                            <a:pt x="89651" y="69349"/>
                          </a:moveTo>
                          <a:lnTo>
                            <a:pt x="89651" y="33118"/>
                          </a:lnTo>
                          <a:cubicBezTo>
                            <a:pt x="99656" y="36649"/>
                            <a:pt x="104904" y="47622"/>
                            <a:pt x="101373" y="57627"/>
                          </a:cubicBezTo>
                          <a:cubicBezTo>
                            <a:pt x="99440" y="63106"/>
                            <a:pt x="95130" y="67415"/>
                            <a:pt x="89651" y="6934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1" name="Freeform: Shape 20">
                      <a:extLst>
                        <a:ext uri="{FF2B5EF4-FFF2-40B4-BE49-F238E27FC236}">
                          <a16:creationId xmlns:a16="http://schemas.microsoft.com/office/drawing/2014/main" id="{4B6552E2-5F63-3D45-C313-21E93874E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93700" y="2306920"/>
                      <a:ext cx="115268" cy="134479"/>
                    </a:xfrm>
                    <a:custGeom>
                      <a:avLst/>
                      <a:gdLst>
                        <a:gd name="connsiteX0" fmla="*/ 106003 w 115268"/>
                        <a:gd name="connsiteY0" fmla="*/ 101821 h 134479"/>
                        <a:gd name="connsiteX1" fmla="*/ 114593 w 115268"/>
                        <a:gd name="connsiteY1" fmla="*/ 98955 h 134479"/>
                        <a:gd name="connsiteX2" fmla="*/ 115269 w 115268"/>
                        <a:gd name="connsiteY2" fmla="*/ 96058 h 134479"/>
                        <a:gd name="connsiteX3" fmla="*/ 115269 w 115268"/>
                        <a:gd name="connsiteY3" fmla="*/ 70443 h 134479"/>
                        <a:gd name="connsiteX4" fmla="*/ 108865 w 115268"/>
                        <a:gd name="connsiteY4" fmla="*/ 64039 h 134479"/>
                        <a:gd name="connsiteX5" fmla="*/ 102462 w 115268"/>
                        <a:gd name="connsiteY5" fmla="*/ 70443 h 134479"/>
                        <a:gd name="connsiteX6" fmla="*/ 102462 w 115268"/>
                        <a:gd name="connsiteY6" fmla="*/ 85812 h 134479"/>
                        <a:gd name="connsiteX7" fmla="*/ 59301 w 115268"/>
                        <a:gd name="connsiteY7" fmla="*/ 72736 h 134479"/>
                        <a:gd name="connsiteX8" fmla="*/ 59032 w 115268"/>
                        <a:gd name="connsiteY8" fmla="*/ 72691 h 134479"/>
                        <a:gd name="connsiteX9" fmla="*/ 38425 w 115268"/>
                        <a:gd name="connsiteY9" fmla="*/ 70565 h 134479"/>
                        <a:gd name="connsiteX10" fmla="*/ 38425 w 115268"/>
                        <a:gd name="connsiteY10" fmla="*/ 31900 h 134479"/>
                        <a:gd name="connsiteX11" fmla="*/ 102462 w 115268"/>
                        <a:gd name="connsiteY11" fmla="*/ 16653 h 134479"/>
                        <a:gd name="connsiteX12" fmla="*/ 102462 w 115268"/>
                        <a:gd name="connsiteY12" fmla="*/ 44829 h 134479"/>
                        <a:gd name="connsiteX13" fmla="*/ 108865 w 115268"/>
                        <a:gd name="connsiteY13" fmla="*/ 51232 h 134479"/>
                        <a:gd name="connsiteX14" fmla="*/ 115269 w 115268"/>
                        <a:gd name="connsiteY14" fmla="*/ 44829 h 134479"/>
                        <a:gd name="connsiteX15" fmla="*/ 115269 w 115268"/>
                        <a:gd name="connsiteY15" fmla="*/ 6407 h 134479"/>
                        <a:gd name="connsiteX16" fmla="*/ 108868 w 115268"/>
                        <a:gd name="connsiteY16" fmla="*/ 0 h 134479"/>
                        <a:gd name="connsiteX17" fmla="*/ 106003 w 115268"/>
                        <a:gd name="connsiteY17" fmla="*/ 676 h 134479"/>
                        <a:gd name="connsiteX18" fmla="*/ 101943 w 115268"/>
                        <a:gd name="connsiteY18" fmla="*/ 2706 h 134479"/>
                        <a:gd name="connsiteX19" fmla="*/ 32022 w 115268"/>
                        <a:gd name="connsiteY19" fmla="*/ 19214 h 134479"/>
                        <a:gd name="connsiteX20" fmla="*/ 0 w 115268"/>
                        <a:gd name="connsiteY20" fmla="*/ 51113 h 134479"/>
                        <a:gd name="connsiteX21" fmla="*/ 26899 w 115268"/>
                        <a:gd name="connsiteY21" fmla="*/ 82732 h 134479"/>
                        <a:gd name="connsiteX22" fmla="*/ 36274 w 115268"/>
                        <a:gd name="connsiteY22" fmla="*/ 120212 h 134479"/>
                        <a:gd name="connsiteX23" fmla="*/ 59106 w 115268"/>
                        <a:gd name="connsiteY23" fmla="*/ 133913 h 134479"/>
                        <a:gd name="connsiteX24" fmla="*/ 72806 w 115268"/>
                        <a:gd name="connsiteY24" fmla="*/ 111080 h 134479"/>
                        <a:gd name="connsiteX25" fmla="*/ 66838 w 115268"/>
                        <a:gd name="connsiteY25" fmla="*/ 87227 h 134479"/>
                        <a:gd name="connsiteX26" fmla="*/ 101949 w 115268"/>
                        <a:gd name="connsiteY26" fmla="*/ 99752 h 134479"/>
                        <a:gd name="connsiteX27" fmla="*/ 12811 w 115268"/>
                        <a:gd name="connsiteY27" fmla="*/ 51232 h 134479"/>
                        <a:gd name="connsiteX28" fmla="*/ 25618 w 115268"/>
                        <a:gd name="connsiteY28" fmla="*/ 33116 h 134479"/>
                        <a:gd name="connsiteX29" fmla="*/ 25618 w 115268"/>
                        <a:gd name="connsiteY29" fmla="*/ 69348 h 134479"/>
                        <a:gd name="connsiteX30" fmla="*/ 12811 w 115268"/>
                        <a:gd name="connsiteY30" fmla="*/ 51232 h 134479"/>
                        <a:gd name="connsiteX31" fmla="*/ 60370 w 115268"/>
                        <a:gd name="connsiteY31" fmla="*/ 114193 h 134479"/>
                        <a:gd name="connsiteX32" fmla="*/ 55990 w 115268"/>
                        <a:gd name="connsiteY32" fmla="*/ 121493 h 134479"/>
                        <a:gd name="connsiteX33" fmla="*/ 48690 w 115268"/>
                        <a:gd name="connsiteY33" fmla="*/ 117113 h 134479"/>
                        <a:gd name="connsiteX34" fmla="*/ 40282 w 115268"/>
                        <a:gd name="connsiteY34" fmla="*/ 83494 h 134479"/>
                        <a:gd name="connsiteX35" fmla="*/ 53006 w 115268"/>
                        <a:gd name="connsiteY35" fmla="*/ 84736 h 1344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5268" h="134479">
                          <a:moveTo>
                            <a:pt x="106003" y="101821"/>
                          </a:moveTo>
                          <a:cubicBezTo>
                            <a:pt x="109166" y="103402"/>
                            <a:pt x="113013" y="102119"/>
                            <a:pt x="114593" y="98955"/>
                          </a:cubicBezTo>
                          <a:cubicBezTo>
                            <a:pt x="115043" y="98056"/>
                            <a:pt x="115275" y="97063"/>
                            <a:pt x="115269" y="96058"/>
                          </a:cubicBezTo>
                          <a:lnTo>
                            <a:pt x="115269" y="70443"/>
                          </a:lnTo>
                          <a:cubicBezTo>
                            <a:pt x="115269" y="66906"/>
                            <a:pt x="112402" y="64039"/>
                            <a:pt x="108865" y="64039"/>
                          </a:cubicBezTo>
                          <a:cubicBezTo>
                            <a:pt x="105328" y="64039"/>
                            <a:pt x="102462" y="66906"/>
                            <a:pt x="102462" y="70443"/>
                          </a:cubicBezTo>
                          <a:lnTo>
                            <a:pt x="102462" y="85812"/>
                          </a:lnTo>
                          <a:cubicBezTo>
                            <a:pt x="88718" y="79558"/>
                            <a:pt x="74204" y="75161"/>
                            <a:pt x="59301" y="72736"/>
                          </a:cubicBezTo>
                          <a:lnTo>
                            <a:pt x="59032" y="72691"/>
                          </a:lnTo>
                          <a:cubicBezTo>
                            <a:pt x="52213" y="71564"/>
                            <a:pt x="45331" y="70854"/>
                            <a:pt x="38425" y="70565"/>
                          </a:cubicBezTo>
                          <a:lnTo>
                            <a:pt x="38425" y="31900"/>
                          </a:lnTo>
                          <a:cubicBezTo>
                            <a:pt x="60559" y="31027"/>
                            <a:pt x="82310" y="25848"/>
                            <a:pt x="102462" y="16653"/>
                          </a:cubicBezTo>
                          <a:lnTo>
                            <a:pt x="102462" y="44829"/>
                          </a:lnTo>
                          <a:cubicBezTo>
                            <a:pt x="102462" y="48365"/>
                            <a:pt x="105328" y="51232"/>
                            <a:pt x="108865" y="51232"/>
                          </a:cubicBezTo>
                          <a:cubicBezTo>
                            <a:pt x="112402" y="51232"/>
                            <a:pt x="115269" y="48365"/>
                            <a:pt x="115269" y="44829"/>
                          </a:cubicBezTo>
                          <a:lnTo>
                            <a:pt x="115269" y="6407"/>
                          </a:lnTo>
                          <a:cubicBezTo>
                            <a:pt x="115271" y="2870"/>
                            <a:pt x="112405" y="2"/>
                            <a:pt x="108868" y="0"/>
                          </a:cubicBezTo>
                          <a:cubicBezTo>
                            <a:pt x="107873" y="0"/>
                            <a:pt x="106892" y="231"/>
                            <a:pt x="106003" y="676"/>
                          </a:cubicBezTo>
                          <a:lnTo>
                            <a:pt x="101943" y="2706"/>
                          </a:lnTo>
                          <a:cubicBezTo>
                            <a:pt x="80224" y="13535"/>
                            <a:pt x="56291" y="19186"/>
                            <a:pt x="32022" y="19214"/>
                          </a:cubicBezTo>
                          <a:cubicBezTo>
                            <a:pt x="14370" y="19180"/>
                            <a:pt x="34" y="33462"/>
                            <a:pt x="0" y="51113"/>
                          </a:cubicBezTo>
                          <a:cubicBezTo>
                            <a:pt x="-30" y="66834"/>
                            <a:pt x="11377" y="80242"/>
                            <a:pt x="26899" y="82732"/>
                          </a:cubicBezTo>
                          <a:lnTo>
                            <a:pt x="36274" y="120212"/>
                          </a:lnTo>
                          <a:cubicBezTo>
                            <a:pt x="38795" y="130300"/>
                            <a:pt x="49018" y="136434"/>
                            <a:pt x="59106" y="133913"/>
                          </a:cubicBezTo>
                          <a:cubicBezTo>
                            <a:pt x="69194" y="131391"/>
                            <a:pt x="75328" y="121169"/>
                            <a:pt x="72806" y="111080"/>
                          </a:cubicBezTo>
                          <a:lnTo>
                            <a:pt x="66838" y="87227"/>
                          </a:lnTo>
                          <a:cubicBezTo>
                            <a:pt x="78999" y="89988"/>
                            <a:pt x="90786" y="94193"/>
                            <a:pt x="101949" y="99752"/>
                          </a:cubicBezTo>
                          <a:close/>
                          <a:moveTo>
                            <a:pt x="12811" y="51232"/>
                          </a:moveTo>
                          <a:cubicBezTo>
                            <a:pt x="12821" y="43093"/>
                            <a:pt x="17948" y="35840"/>
                            <a:pt x="25618" y="33116"/>
                          </a:cubicBezTo>
                          <a:lnTo>
                            <a:pt x="25618" y="69348"/>
                          </a:lnTo>
                          <a:cubicBezTo>
                            <a:pt x="17948" y="66624"/>
                            <a:pt x="12821" y="59371"/>
                            <a:pt x="12811" y="51232"/>
                          </a:cubicBezTo>
                          <a:close/>
                          <a:moveTo>
                            <a:pt x="60370" y="114193"/>
                          </a:moveTo>
                          <a:cubicBezTo>
                            <a:pt x="61177" y="117418"/>
                            <a:pt x="59216" y="120687"/>
                            <a:pt x="55990" y="121493"/>
                          </a:cubicBezTo>
                          <a:cubicBezTo>
                            <a:pt x="52765" y="122299"/>
                            <a:pt x="49497" y="120338"/>
                            <a:pt x="48690" y="117113"/>
                          </a:cubicBezTo>
                          <a:lnTo>
                            <a:pt x="40282" y="83494"/>
                          </a:lnTo>
                          <a:cubicBezTo>
                            <a:pt x="44541" y="83724"/>
                            <a:pt x="48780" y="84134"/>
                            <a:pt x="53006" y="8473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2" name="Freeform: Shape 21">
                      <a:extLst>
                        <a:ext uri="{FF2B5EF4-FFF2-40B4-BE49-F238E27FC236}">
                          <a16:creationId xmlns:a16="http://schemas.microsoft.com/office/drawing/2014/main" id="{6762C0D8-E12A-03D9-1C84-FF3757F13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96162" y="2429168"/>
                      <a:ext cx="44825" cy="127496"/>
                    </a:xfrm>
                    <a:custGeom>
                      <a:avLst/>
                      <a:gdLst>
                        <a:gd name="connsiteX0" fmla="*/ 44736 w 44825"/>
                        <a:gd name="connsiteY0" fmla="*/ 5341 h 127496"/>
                        <a:gd name="connsiteX1" fmla="*/ 37359 w 44825"/>
                        <a:gd name="connsiteY1" fmla="*/ 90 h 127496"/>
                        <a:gd name="connsiteX2" fmla="*/ 0 w 44825"/>
                        <a:gd name="connsiteY2" fmla="*/ 44249 h 127496"/>
                        <a:gd name="connsiteX3" fmla="*/ 0 w 44825"/>
                        <a:gd name="connsiteY3" fmla="*/ 121093 h 127496"/>
                        <a:gd name="connsiteX4" fmla="*/ 6404 w 44825"/>
                        <a:gd name="connsiteY4" fmla="*/ 127496 h 127496"/>
                        <a:gd name="connsiteX5" fmla="*/ 12807 w 44825"/>
                        <a:gd name="connsiteY5" fmla="*/ 121093 h 127496"/>
                        <a:gd name="connsiteX6" fmla="*/ 12807 w 44825"/>
                        <a:gd name="connsiteY6" fmla="*/ 44249 h 127496"/>
                        <a:gd name="connsiteX7" fmla="*/ 39485 w 44825"/>
                        <a:gd name="connsiteY7" fmla="*/ 12718 h 127496"/>
                        <a:gd name="connsiteX8" fmla="*/ 44736 w 44825"/>
                        <a:gd name="connsiteY8" fmla="*/ 5341 h 127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4825" h="127496">
                          <a:moveTo>
                            <a:pt x="44736" y="5341"/>
                          </a:moveTo>
                          <a:cubicBezTo>
                            <a:pt x="44149" y="1854"/>
                            <a:pt x="40846" y="-497"/>
                            <a:pt x="37359" y="90"/>
                          </a:cubicBezTo>
                          <a:cubicBezTo>
                            <a:pt x="15766" y="3665"/>
                            <a:pt x="-52" y="22363"/>
                            <a:pt x="0" y="44249"/>
                          </a:cubicBezTo>
                          <a:lnTo>
                            <a:pt x="0" y="121093"/>
                          </a:lnTo>
                          <a:cubicBezTo>
                            <a:pt x="0" y="124629"/>
                            <a:pt x="2867" y="127496"/>
                            <a:pt x="6404" y="127496"/>
                          </a:cubicBezTo>
                          <a:cubicBezTo>
                            <a:pt x="9940" y="127496"/>
                            <a:pt x="12807" y="124629"/>
                            <a:pt x="12807" y="121093"/>
                          </a:cubicBezTo>
                          <a:lnTo>
                            <a:pt x="12807" y="44249"/>
                          </a:lnTo>
                          <a:cubicBezTo>
                            <a:pt x="12770" y="28621"/>
                            <a:pt x="24066" y="15270"/>
                            <a:pt x="39485" y="12718"/>
                          </a:cubicBezTo>
                          <a:cubicBezTo>
                            <a:pt x="42972" y="12130"/>
                            <a:pt x="45322" y="8827"/>
                            <a:pt x="44736" y="534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3" name="Freeform: Shape 22">
                      <a:extLst>
                        <a:ext uri="{FF2B5EF4-FFF2-40B4-BE49-F238E27FC236}">
                          <a16:creationId xmlns:a16="http://schemas.microsoft.com/office/drawing/2014/main" id="{6282684D-197F-A610-920C-2C27796B8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1776" y="2172447"/>
                      <a:ext cx="217723" cy="384217"/>
                    </a:xfrm>
                    <a:custGeom>
                      <a:avLst/>
                      <a:gdLst>
                        <a:gd name="connsiteX0" fmla="*/ 108862 w 217723"/>
                        <a:gd name="connsiteY0" fmla="*/ 256145 h 384217"/>
                        <a:gd name="connsiteX1" fmla="*/ 97809 w 217723"/>
                        <a:gd name="connsiteY1" fmla="*/ 256145 h 384217"/>
                        <a:gd name="connsiteX2" fmla="*/ 115265 w 217723"/>
                        <a:gd name="connsiteY2" fmla="*/ 217723 h 384217"/>
                        <a:gd name="connsiteX3" fmla="*/ 108862 w 217723"/>
                        <a:gd name="connsiteY3" fmla="*/ 211320 h 384217"/>
                        <a:gd name="connsiteX4" fmla="*/ 102458 w 217723"/>
                        <a:gd name="connsiteY4" fmla="*/ 217723 h 384217"/>
                        <a:gd name="connsiteX5" fmla="*/ 64036 w 217723"/>
                        <a:gd name="connsiteY5" fmla="*/ 256145 h 384217"/>
                        <a:gd name="connsiteX6" fmla="*/ 25615 w 217723"/>
                        <a:gd name="connsiteY6" fmla="*/ 217723 h 384217"/>
                        <a:gd name="connsiteX7" fmla="*/ 25615 w 217723"/>
                        <a:gd name="connsiteY7" fmla="*/ 192403 h 384217"/>
                        <a:gd name="connsiteX8" fmla="*/ 50416 w 217723"/>
                        <a:gd name="connsiteY8" fmla="*/ 182247 h 384217"/>
                        <a:gd name="connsiteX9" fmla="*/ 87089 w 217723"/>
                        <a:gd name="connsiteY9" fmla="*/ 198512 h 384217"/>
                        <a:gd name="connsiteX10" fmla="*/ 108862 w 217723"/>
                        <a:gd name="connsiteY10" fmla="*/ 198512 h 384217"/>
                        <a:gd name="connsiteX11" fmla="*/ 115265 w 217723"/>
                        <a:gd name="connsiteY11" fmla="*/ 192109 h 384217"/>
                        <a:gd name="connsiteX12" fmla="*/ 115265 w 217723"/>
                        <a:gd name="connsiteY12" fmla="*/ 179302 h 384217"/>
                        <a:gd name="connsiteX13" fmla="*/ 108862 w 217723"/>
                        <a:gd name="connsiteY13" fmla="*/ 172898 h 384217"/>
                        <a:gd name="connsiteX14" fmla="*/ 102458 w 217723"/>
                        <a:gd name="connsiteY14" fmla="*/ 179302 h 384217"/>
                        <a:gd name="connsiteX15" fmla="*/ 102458 w 217723"/>
                        <a:gd name="connsiteY15" fmla="*/ 185705 h 384217"/>
                        <a:gd name="connsiteX16" fmla="*/ 87089 w 217723"/>
                        <a:gd name="connsiteY16" fmla="*/ 185705 h 384217"/>
                        <a:gd name="connsiteX17" fmla="*/ 56525 w 217723"/>
                        <a:gd name="connsiteY17" fmla="*/ 169344 h 384217"/>
                        <a:gd name="connsiteX18" fmla="*/ 47644 w 217723"/>
                        <a:gd name="connsiteY18" fmla="*/ 167571 h 384217"/>
                        <a:gd name="connsiteX19" fmla="*/ 46670 w 217723"/>
                        <a:gd name="connsiteY19" fmla="*/ 168371 h 384217"/>
                        <a:gd name="connsiteX20" fmla="*/ 45882 w 217723"/>
                        <a:gd name="connsiteY20" fmla="*/ 169158 h 384217"/>
                        <a:gd name="connsiteX21" fmla="*/ 21177 w 217723"/>
                        <a:gd name="connsiteY21" fmla="*/ 179897 h 384217"/>
                        <a:gd name="connsiteX22" fmla="*/ 18955 w 217723"/>
                        <a:gd name="connsiteY22" fmla="*/ 179974 h 384217"/>
                        <a:gd name="connsiteX23" fmla="*/ 14997 w 217723"/>
                        <a:gd name="connsiteY23" fmla="*/ 181626 h 384217"/>
                        <a:gd name="connsiteX24" fmla="*/ 12807 w 217723"/>
                        <a:gd name="connsiteY24" fmla="*/ 172898 h 384217"/>
                        <a:gd name="connsiteX25" fmla="*/ 12807 w 217723"/>
                        <a:gd name="connsiteY25" fmla="*/ 140880 h 384217"/>
                        <a:gd name="connsiteX26" fmla="*/ 70440 w 217723"/>
                        <a:gd name="connsiteY26" fmla="*/ 140880 h 384217"/>
                        <a:gd name="connsiteX27" fmla="*/ 89651 w 217723"/>
                        <a:gd name="connsiteY27" fmla="*/ 147501 h 384217"/>
                        <a:gd name="connsiteX28" fmla="*/ 89651 w 217723"/>
                        <a:gd name="connsiteY28" fmla="*/ 160091 h 384217"/>
                        <a:gd name="connsiteX29" fmla="*/ 94031 w 217723"/>
                        <a:gd name="connsiteY29" fmla="*/ 166168 h 384217"/>
                        <a:gd name="connsiteX30" fmla="*/ 96054 w 217723"/>
                        <a:gd name="connsiteY30" fmla="*/ 166494 h 384217"/>
                        <a:gd name="connsiteX31" fmla="*/ 101177 w 217723"/>
                        <a:gd name="connsiteY31" fmla="*/ 163933 h 384217"/>
                        <a:gd name="connsiteX32" fmla="*/ 139599 w 217723"/>
                        <a:gd name="connsiteY32" fmla="*/ 112704 h 384217"/>
                        <a:gd name="connsiteX33" fmla="*/ 138318 w 217723"/>
                        <a:gd name="connsiteY33" fmla="*/ 103739 h 384217"/>
                        <a:gd name="connsiteX34" fmla="*/ 129353 w 217723"/>
                        <a:gd name="connsiteY34" fmla="*/ 105019 h 384217"/>
                        <a:gd name="connsiteX35" fmla="*/ 102458 w 217723"/>
                        <a:gd name="connsiteY35" fmla="*/ 140880 h 384217"/>
                        <a:gd name="connsiteX36" fmla="*/ 102458 w 217723"/>
                        <a:gd name="connsiteY36" fmla="*/ 108862 h 384217"/>
                        <a:gd name="connsiteX37" fmla="*/ 96054 w 217723"/>
                        <a:gd name="connsiteY37" fmla="*/ 102458 h 384217"/>
                        <a:gd name="connsiteX38" fmla="*/ 89651 w 217723"/>
                        <a:gd name="connsiteY38" fmla="*/ 102458 h 384217"/>
                        <a:gd name="connsiteX39" fmla="*/ 76844 w 217723"/>
                        <a:gd name="connsiteY39" fmla="*/ 89651 h 384217"/>
                        <a:gd name="connsiteX40" fmla="*/ 76844 w 217723"/>
                        <a:gd name="connsiteY40" fmla="*/ 25615 h 384217"/>
                        <a:gd name="connsiteX41" fmla="*/ 89651 w 217723"/>
                        <a:gd name="connsiteY41" fmla="*/ 12807 h 384217"/>
                        <a:gd name="connsiteX42" fmla="*/ 192109 w 217723"/>
                        <a:gd name="connsiteY42" fmla="*/ 12807 h 384217"/>
                        <a:gd name="connsiteX43" fmla="*/ 204916 w 217723"/>
                        <a:gd name="connsiteY43" fmla="*/ 25615 h 384217"/>
                        <a:gd name="connsiteX44" fmla="*/ 204916 w 217723"/>
                        <a:gd name="connsiteY44" fmla="*/ 89651 h 384217"/>
                        <a:gd name="connsiteX45" fmla="*/ 192109 w 217723"/>
                        <a:gd name="connsiteY45" fmla="*/ 102458 h 384217"/>
                        <a:gd name="connsiteX46" fmla="*/ 160091 w 217723"/>
                        <a:gd name="connsiteY46" fmla="*/ 102458 h 384217"/>
                        <a:gd name="connsiteX47" fmla="*/ 153687 w 217723"/>
                        <a:gd name="connsiteY47" fmla="*/ 108862 h 384217"/>
                        <a:gd name="connsiteX48" fmla="*/ 160091 w 217723"/>
                        <a:gd name="connsiteY48" fmla="*/ 115265 h 384217"/>
                        <a:gd name="connsiteX49" fmla="*/ 192109 w 217723"/>
                        <a:gd name="connsiteY49" fmla="*/ 115265 h 384217"/>
                        <a:gd name="connsiteX50" fmla="*/ 217723 w 217723"/>
                        <a:gd name="connsiteY50" fmla="*/ 89651 h 384217"/>
                        <a:gd name="connsiteX51" fmla="*/ 217723 w 217723"/>
                        <a:gd name="connsiteY51" fmla="*/ 25615 h 384217"/>
                        <a:gd name="connsiteX52" fmla="*/ 192109 w 217723"/>
                        <a:gd name="connsiteY52" fmla="*/ 0 h 384217"/>
                        <a:gd name="connsiteX53" fmla="*/ 89651 w 217723"/>
                        <a:gd name="connsiteY53" fmla="*/ 0 h 384217"/>
                        <a:gd name="connsiteX54" fmla="*/ 64036 w 217723"/>
                        <a:gd name="connsiteY54" fmla="*/ 25615 h 384217"/>
                        <a:gd name="connsiteX55" fmla="*/ 64036 w 217723"/>
                        <a:gd name="connsiteY55" fmla="*/ 89651 h 384217"/>
                        <a:gd name="connsiteX56" fmla="*/ 89651 w 217723"/>
                        <a:gd name="connsiteY56" fmla="*/ 115265 h 384217"/>
                        <a:gd name="connsiteX57" fmla="*/ 89651 w 217723"/>
                        <a:gd name="connsiteY57" fmla="*/ 132446 h 384217"/>
                        <a:gd name="connsiteX58" fmla="*/ 70440 w 217723"/>
                        <a:gd name="connsiteY58" fmla="*/ 128073 h 384217"/>
                        <a:gd name="connsiteX59" fmla="*/ 6404 w 217723"/>
                        <a:gd name="connsiteY59" fmla="*/ 128073 h 384217"/>
                        <a:gd name="connsiteX60" fmla="*/ 0 w 217723"/>
                        <a:gd name="connsiteY60" fmla="*/ 134476 h 384217"/>
                        <a:gd name="connsiteX61" fmla="*/ 0 w 217723"/>
                        <a:gd name="connsiteY61" fmla="*/ 172898 h 384217"/>
                        <a:gd name="connsiteX62" fmla="*/ 12807 w 217723"/>
                        <a:gd name="connsiteY62" fmla="*/ 198352 h 384217"/>
                        <a:gd name="connsiteX63" fmla="*/ 12807 w 217723"/>
                        <a:gd name="connsiteY63" fmla="*/ 217723 h 384217"/>
                        <a:gd name="connsiteX64" fmla="*/ 32018 w 217723"/>
                        <a:gd name="connsiteY64" fmla="*/ 257650 h 384217"/>
                        <a:gd name="connsiteX65" fmla="*/ 32018 w 217723"/>
                        <a:gd name="connsiteY65" fmla="*/ 268952 h 384217"/>
                        <a:gd name="connsiteX66" fmla="*/ 64036 w 217723"/>
                        <a:gd name="connsiteY66" fmla="*/ 300970 h 384217"/>
                        <a:gd name="connsiteX67" fmla="*/ 96054 w 217723"/>
                        <a:gd name="connsiteY67" fmla="*/ 268952 h 384217"/>
                        <a:gd name="connsiteX68" fmla="*/ 108862 w 217723"/>
                        <a:gd name="connsiteY68" fmla="*/ 268952 h 384217"/>
                        <a:gd name="connsiteX69" fmla="*/ 140880 w 217723"/>
                        <a:gd name="connsiteY69" fmla="*/ 300970 h 384217"/>
                        <a:gd name="connsiteX70" fmla="*/ 140880 w 217723"/>
                        <a:gd name="connsiteY70" fmla="*/ 377814 h 384217"/>
                        <a:gd name="connsiteX71" fmla="*/ 147283 w 217723"/>
                        <a:gd name="connsiteY71" fmla="*/ 384218 h 384217"/>
                        <a:gd name="connsiteX72" fmla="*/ 153687 w 217723"/>
                        <a:gd name="connsiteY72" fmla="*/ 377814 h 384217"/>
                        <a:gd name="connsiteX73" fmla="*/ 153687 w 217723"/>
                        <a:gd name="connsiteY73" fmla="*/ 300970 h 384217"/>
                        <a:gd name="connsiteX74" fmla="*/ 108862 w 217723"/>
                        <a:gd name="connsiteY74" fmla="*/ 256145 h 384217"/>
                        <a:gd name="connsiteX75" fmla="*/ 64036 w 217723"/>
                        <a:gd name="connsiteY75" fmla="*/ 288163 h 384217"/>
                        <a:gd name="connsiteX76" fmla="*/ 44825 w 217723"/>
                        <a:gd name="connsiteY76" fmla="*/ 268952 h 384217"/>
                        <a:gd name="connsiteX77" fmla="*/ 44825 w 217723"/>
                        <a:gd name="connsiteY77" fmla="*/ 265181 h 384217"/>
                        <a:gd name="connsiteX78" fmla="*/ 83247 w 217723"/>
                        <a:gd name="connsiteY78" fmla="*/ 265181 h 384217"/>
                        <a:gd name="connsiteX79" fmla="*/ 83247 w 217723"/>
                        <a:gd name="connsiteY79" fmla="*/ 268952 h 384217"/>
                        <a:gd name="connsiteX80" fmla="*/ 64036 w 217723"/>
                        <a:gd name="connsiteY80" fmla="*/ 288163 h 3842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17723" h="384217">
                          <a:moveTo>
                            <a:pt x="108862" y="256145"/>
                          </a:moveTo>
                          <a:lnTo>
                            <a:pt x="97809" y="256145"/>
                          </a:lnTo>
                          <a:cubicBezTo>
                            <a:pt x="108894" y="246453"/>
                            <a:pt x="115257" y="232448"/>
                            <a:pt x="115265" y="217723"/>
                          </a:cubicBezTo>
                          <a:cubicBezTo>
                            <a:pt x="115265" y="214187"/>
                            <a:pt x="112398" y="211320"/>
                            <a:pt x="108862" y="211320"/>
                          </a:cubicBezTo>
                          <a:cubicBezTo>
                            <a:pt x="105325" y="211320"/>
                            <a:pt x="102458" y="214187"/>
                            <a:pt x="102458" y="217723"/>
                          </a:cubicBezTo>
                          <a:cubicBezTo>
                            <a:pt x="102458" y="238943"/>
                            <a:pt x="85256" y="256145"/>
                            <a:pt x="64036" y="256145"/>
                          </a:cubicBezTo>
                          <a:cubicBezTo>
                            <a:pt x="42817" y="256145"/>
                            <a:pt x="25615" y="238943"/>
                            <a:pt x="25615" y="217723"/>
                          </a:cubicBezTo>
                          <a:lnTo>
                            <a:pt x="25615" y="192403"/>
                          </a:lnTo>
                          <a:cubicBezTo>
                            <a:pt x="34660" y="191368"/>
                            <a:pt x="43242" y="187854"/>
                            <a:pt x="50416" y="182247"/>
                          </a:cubicBezTo>
                          <a:cubicBezTo>
                            <a:pt x="59792" y="192608"/>
                            <a:pt x="73115" y="198518"/>
                            <a:pt x="87089" y="198512"/>
                          </a:cubicBezTo>
                          <a:lnTo>
                            <a:pt x="108862" y="198512"/>
                          </a:lnTo>
                          <a:cubicBezTo>
                            <a:pt x="112398" y="198512"/>
                            <a:pt x="115265" y="195645"/>
                            <a:pt x="115265" y="192109"/>
                          </a:cubicBezTo>
                          <a:lnTo>
                            <a:pt x="115265" y="179302"/>
                          </a:lnTo>
                          <a:cubicBezTo>
                            <a:pt x="115265" y="175765"/>
                            <a:pt x="112398" y="172898"/>
                            <a:pt x="108862" y="172898"/>
                          </a:cubicBezTo>
                          <a:cubicBezTo>
                            <a:pt x="105325" y="172898"/>
                            <a:pt x="102458" y="175765"/>
                            <a:pt x="102458" y="179302"/>
                          </a:cubicBezTo>
                          <a:lnTo>
                            <a:pt x="102458" y="185705"/>
                          </a:lnTo>
                          <a:lnTo>
                            <a:pt x="87089" y="185705"/>
                          </a:lnTo>
                          <a:cubicBezTo>
                            <a:pt x="74803" y="185719"/>
                            <a:pt x="63327" y="179576"/>
                            <a:pt x="56525" y="169344"/>
                          </a:cubicBezTo>
                          <a:cubicBezTo>
                            <a:pt x="54562" y="166402"/>
                            <a:pt x="50585" y="165609"/>
                            <a:pt x="47644" y="167571"/>
                          </a:cubicBezTo>
                          <a:cubicBezTo>
                            <a:pt x="47293" y="167805"/>
                            <a:pt x="46967" y="168073"/>
                            <a:pt x="46670" y="168371"/>
                          </a:cubicBezTo>
                          <a:lnTo>
                            <a:pt x="45882" y="169158"/>
                          </a:lnTo>
                          <a:cubicBezTo>
                            <a:pt x="39309" y="175746"/>
                            <a:pt x="30477" y="179585"/>
                            <a:pt x="21177" y="179897"/>
                          </a:cubicBezTo>
                          <a:lnTo>
                            <a:pt x="18955" y="179974"/>
                          </a:lnTo>
                          <a:cubicBezTo>
                            <a:pt x="17483" y="180044"/>
                            <a:pt x="16082" y="180628"/>
                            <a:pt x="14997" y="181626"/>
                          </a:cubicBezTo>
                          <a:cubicBezTo>
                            <a:pt x="13571" y="178937"/>
                            <a:pt x="12819" y="175942"/>
                            <a:pt x="12807" y="172898"/>
                          </a:cubicBezTo>
                          <a:lnTo>
                            <a:pt x="12807" y="140880"/>
                          </a:lnTo>
                          <a:lnTo>
                            <a:pt x="70440" y="140880"/>
                          </a:lnTo>
                          <a:cubicBezTo>
                            <a:pt x="77395" y="140927"/>
                            <a:pt x="84143" y="143254"/>
                            <a:pt x="89651" y="147501"/>
                          </a:cubicBezTo>
                          <a:lnTo>
                            <a:pt x="89651" y="160091"/>
                          </a:lnTo>
                          <a:cubicBezTo>
                            <a:pt x="89650" y="162848"/>
                            <a:pt x="91415" y="165296"/>
                            <a:pt x="94031" y="166168"/>
                          </a:cubicBezTo>
                          <a:cubicBezTo>
                            <a:pt x="94684" y="166382"/>
                            <a:pt x="95367" y="166493"/>
                            <a:pt x="96054" y="166494"/>
                          </a:cubicBezTo>
                          <a:cubicBezTo>
                            <a:pt x="98070" y="166494"/>
                            <a:pt x="99968" y="165545"/>
                            <a:pt x="101177" y="163933"/>
                          </a:cubicBezTo>
                          <a:lnTo>
                            <a:pt x="139599" y="112704"/>
                          </a:lnTo>
                          <a:cubicBezTo>
                            <a:pt x="141721" y="109875"/>
                            <a:pt x="141147" y="105861"/>
                            <a:pt x="138318" y="103739"/>
                          </a:cubicBezTo>
                          <a:cubicBezTo>
                            <a:pt x="135489" y="101617"/>
                            <a:pt x="131475" y="102190"/>
                            <a:pt x="129353" y="105019"/>
                          </a:cubicBezTo>
                          <a:lnTo>
                            <a:pt x="102458" y="140880"/>
                          </a:lnTo>
                          <a:lnTo>
                            <a:pt x="102458" y="108862"/>
                          </a:lnTo>
                          <a:cubicBezTo>
                            <a:pt x="102458" y="105325"/>
                            <a:pt x="99591" y="102458"/>
                            <a:pt x="96054" y="102458"/>
                          </a:cubicBezTo>
                          <a:lnTo>
                            <a:pt x="89651" y="102458"/>
                          </a:lnTo>
                          <a:cubicBezTo>
                            <a:pt x="82577" y="102458"/>
                            <a:pt x="76844" y="96724"/>
                            <a:pt x="76844" y="89651"/>
                          </a:cubicBezTo>
                          <a:lnTo>
                            <a:pt x="76844" y="25615"/>
                          </a:lnTo>
                          <a:cubicBezTo>
                            <a:pt x="76844" y="18541"/>
                            <a:pt x="82577" y="12807"/>
                            <a:pt x="89651" y="12807"/>
                          </a:cubicBezTo>
                          <a:lnTo>
                            <a:pt x="192109" y="12807"/>
                          </a:lnTo>
                          <a:cubicBezTo>
                            <a:pt x="199182" y="12807"/>
                            <a:pt x="204916" y="18541"/>
                            <a:pt x="204916" y="25615"/>
                          </a:cubicBezTo>
                          <a:lnTo>
                            <a:pt x="204916" y="89651"/>
                          </a:lnTo>
                          <a:cubicBezTo>
                            <a:pt x="204916" y="96724"/>
                            <a:pt x="199182" y="102458"/>
                            <a:pt x="192109" y="102458"/>
                          </a:cubicBezTo>
                          <a:lnTo>
                            <a:pt x="160091" y="102458"/>
                          </a:lnTo>
                          <a:cubicBezTo>
                            <a:pt x="156554" y="102458"/>
                            <a:pt x="153687" y="105325"/>
                            <a:pt x="153687" y="108862"/>
                          </a:cubicBezTo>
                          <a:cubicBezTo>
                            <a:pt x="153687" y="112398"/>
                            <a:pt x="156554" y="115265"/>
                            <a:pt x="160091" y="115265"/>
                          </a:cubicBezTo>
                          <a:lnTo>
                            <a:pt x="192109" y="115265"/>
                          </a:lnTo>
                          <a:cubicBezTo>
                            <a:pt x="206255" y="115265"/>
                            <a:pt x="217723" y="103797"/>
                            <a:pt x="217723" y="89651"/>
                          </a:cubicBezTo>
                          <a:lnTo>
                            <a:pt x="217723" y="25615"/>
                          </a:lnTo>
                          <a:cubicBezTo>
                            <a:pt x="217723" y="11468"/>
                            <a:pt x="206255" y="0"/>
                            <a:pt x="192109" y="0"/>
                          </a:cubicBezTo>
                          <a:lnTo>
                            <a:pt x="89651" y="0"/>
                          </a:lnTo>
                          <a:cubicBezTo>
                            <a:pt x="75505" y="0"/>
                            <a:pt x="64036" y="11468"/>
                            <a:pt x="64036" y="25615"/>
                          </a:cubicBezTo>
                          <a:lnTo>
                            <a:pt x="64036" y="89651"/>
                          </a:lnTo>
                          <a:cubicBezTo>
                            <a:pt x="64036" y="103797"/>
                            <a:pt x="75505" y="115265"/>
                            <a:pt x="89651" y="115265"/>
                          </a:cubicBezTo>
                          <a:lnTo>
                            <a:pt x="89651" y="132446"/>
                          </a:lnTo>
                          <a:cubicBezTo>
                            <a:pt x="83653" y="129575"/>
                            <a:pt x="77089" y="128080"/>
                            <a:pt x="70440" y="128073"/>
                          </a:cubicBezTo>
                          <a:lnTo>
                            <a:pt x="6404" y="128073"/>
                          </a:lnTo>
                          <a:cubicBezTo>
                            <a:pt x="2867" y="128073"/>
                            <a:pt x="0" y="130939"/>
                            <a:pt x="0" y="134476"/>
                          </a:cubicBezTo>
                          <a:lnTo>
                            <a:pt x="0" y="172898"/>
                          </a:lnTo>
                          <a:cubicBezTo>
                            <a:pt x="50" y="182920"/>
                            <a:pt x="4790" y="192339"/>
                            <a:pt x="12807" y="198352"/>
                          </a:cubicBezTo>
                          <a:lnTo>
                            <a:pt x="12807" y="217723"/>
                          </a:lnTo>
                          <a:cubicBezTo>
                            <a:pt x="12812" y="233260"/>
                            <a:pt x="19881" y="247951"/>
                            <a:pt x="32018" y="257650"/>
                          </a:cubicBezTo>
                          <a:lnTo>
                            <a:pt x="32018" y="268952"/>
                          </a:lnTo>
                          <a:cubicBezTo>
                            <a:pt x="32018" y="286635"/>
                            <a:pt x="46353" y="300970"/>
                            <a:pt x="64036" y="300970"/>
                          </a:cubicBezTo>
                          <a:cubicBezTo>
                            <a:pt x="81719" y="300970"/>
                            <a:pt x="96054" y="286635"/>
                            <a:pt x="96054" y="268952"/>
                          </a:cubicBezTo>
                          <a:lnTo>
                            <a:pt x="108862" y="268952"/>
                          </a:lnTo>
                          <a:cubicBezTo>
                            <a:pt x="126536" y="268973"/>
                            <a:pt x="140859" y="283296"/>
                            <a:pt x="140880" y="300970"/>
                          </a:cubicBezTo>
                          <a:lnTo>
                            <a:pt x="140880" y="377814"/>
                          </a:lnTo>
                          <a:cubicBezTo>
                            <a:pt x="140880" y="381351"/>
                            <a:pt x="143747" y="384218"/>
                            <a:pt x="147283" y="384218"/>
                          </a:cubicBezTo>
                          <a:cubicBezTo>
                            <a:pt x="150820" y="384218"/>
                            <a:pt x="153687" y="381351"/>
                            <a:pt x="153687" y="377814"/>
                          </a:cubicBezTo>
                          <a:lnTo>
                            <a:pt x="153687" y="300970"/>
                          </a:lnTo>
                          <a:cubicBezTo>
                            <a:pt x="153659" y="276225"/>
                            <a:pt x="133607" y="256173"/>
                            <a:pt x="108862" y="256145"/>
                          </a:cubicBezTo>
                          <a:close/>
                          <a:moveTo>
                            <a:pt x="64036" y="288163"/>
                          </a:moveTo>
                          <a:cubicBezTo>
                            <a:pt x="53426" y="288163"/>
                            <a:pt x="44825" y="279562"/>
                            <a:pt x="44825" y="268952"/>
                          </a:cubicBezTo>
                          <a:lnTo>
                            <a:pt x="44825" y="265181"/>
                          </a:lnTo>
                          <a:cubicBezTo>
                            <a:pt x="57139" y="270209"/>
                            <a:pt x="70934" y="270209"/>
                            <a:pt x="83247" y="265181"/>
                          </a:cubicBezTo>
                          <a:lnTo>
                            <a:pt x="83247" y="268952"/>
                          </a:lnTo>
                          <a:cubicBezTo>
                            <a:pt x="83247" y="279562"/>
                            <a:pt x="74646" y="288163"/>
                            <a:pt x="64036" y="2881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4" name="Freeform: Shape 23">
                      <a:extLst>
                        <a:ext uri="{FF2B5EF4-FFF2-40B4-BE49-F238E27FC236}">
                          <a16:creationId xmlns:a16="http://schemas.microsoft.com/office/drawing/2014/main" id="{23648C7C-7F1D-26C3-AAD1-FC3967759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98620" y="2377363"/>
                      <a:ext cx="12807" cy="12807"/>
                    </a:xfrm>
                    <a:custGeom>
                      <a:avLst/>
                      <a:gdLst>
                        <a:gd name="connsiteX0" fmla="*/ 12807 w 12807"/>
                        <a:gd name="connsiteY0" fmla="*/ 6404 h 12807"/>
                        <a:gd name="connsiteX1" fmla="*/ 6404 w 12807"/>
                        <a:gd name="connsiteY1" fmla="*/ 12807 h 12807"/>
                        <a:gd name="connsiteX2" fmla="*/ 0 w 12807"/>
                        <a:gd name="connsiteY2" fmla="*/ 6404 h 12807"/>
                        <a:gd name="connsiteX3" fmla="*/ 6404 w 12807"/>
                        <a:gd name="connsiteY3" fmla="*/ 0 h 12807"/>
                        <a:gd name="connsiteX4" fmla="*/ 12807 w 12807"/>
                        <a:gd name="connsiteY4" fmla="*/ 6404 h 128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07" h="12807">
                          <a:moveTo>
                            <a:pt x="12807" y="6404"/>
                          </a:moveTo>
                          <a:cubicBezTo>
                            <a:pt x="12807" y="9940"/>
                            <a:pt x="9940" y="12807"/>
                            <a:pt x="6404" y="12807"/>
                          </a:cubicBezTo>
                          <a:cubicBezTo>
                            <a:pt x="2867" y="12807"/>
                            <a:pt x="0" y="9940"/>
                            <a:pt x="0" y="6404"/>
                          </a:cubicBezTo>
                          <a:cubicBezTo>
                            <a:pt x="0" y="2867"/>
                            <a:pt x="2867" y="0"/>
                            <a:pt x="6404" y="0"/>
                          </a:cubicBezTo>
                          <a:cubicBezTo>
                            <a:pt x="9940" y="0"/>
                            <a:pt x="12807" y="2867"/>
                            <a:pt x="12807" y="640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72D8D278-AC3B-6711-69BA-1ADD019F4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0198" y="2377363"/>
                      <a:ext cx="12807" cy="12807"/>
                    </a:xfrm>
                    <a:custGeom>
                      <a:avLst/>
                      <a:gdLst>
                        <a:gd name="connsiteX0" fmla="*/ 12807 w 12807"/>
                        <a:gd name="connsiteY0" fmla="*/ 6404 h 12807"/>
                        <a:gd name="connsiteX1" fmla="*/ 6404 w 12807"/>
                        <a:gd name="connsiteY1" fmla="*/ 12807 h 12807"/>
                        <a:gd name="connsiteX2" fmla="*/ 0 w 12807"/>
                        <a:gd name="connsiteY2" fmla="*/ 6404 h 12807"/>
                        <a:gd name="connsiteX3" fmla="*/ 6404 w 12807"/>
                        <a:gd name="connsiteY3" fmla="*/ 0 h 12807"/>
                        <a:gd name="connsiteX4" fmla="*/ 12807 w 12807"/>
                        <a:gd name="connsiteY4" fmla="*/ 6404 h 128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07" h="12807">
                          <a:moveTo>
                            <a:pt x="12807" y="6404"/>
                          </a:moveTo>
                          <a:cubicBezTo>
                            <a:pt x="12807" y="9940"/>
                            <a:pt x="9940" y="12807"/>
                            <a:pt x="6404" y="12807"/>
                          </a:cubicBezTo>
                          <a:cubicBezTo>
                            <a:pt x="2867" y="12807"/>
                            <a:pt x="0" y="9940"/>
                            <a:pt x="0" y="6404"/>
                          </a:cubicBezTo>
                          <a:cubicBezTo>
                            <a:pt x="0" y="2867"/>
                            <a:pt x="2867" y="0"/>
                            <a:pt x="6404" y="0"/>
                          </a:cubicBezTo>
                          <a:cubicBezTo>
                            <a:pt x="9940" y="0"/>
                            <a:pt x="12807" y="2867"/>
                            <a:pt x="12807" y="640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EC4818A9-2750-A73E-D8D5-8BFBA32CF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4234" y="2486224"/>
                      <a:ext cx="12807" cy="70439"/>
                    </a:xfrm>
                    <a:custGeom>
                      <a:avLst/>
                      <a:gdLst>
                        <a:gd name="connsiteX0" fmla="*/ 6404 w 12807"/>
                        <a:gd name="connsiteY0" fmla="*/ 0 h 70439"/>
                        <a:gd name="connsiteX1" fmla="*/ 0 w 12807"/>
                        <a:gd name="connsiteY1" fmla="*/ 6404 h 70439"/>
                        <a:gd name="connsiteX2" fmla="*/ 0 w 12807"/>
                        <a:gd name="connsiteY2" fmla="*/ 64036 h 70439"/>
                        <a:gd name="connsiteX3" fmla="*/ 6404 w 12807"/>
                        <a:gd name="connsiteY3" fmla="*/ 70440 h 70439"/>
                        <a:gd name="connsiteX4" fmla="*/ 12807 w 12807"/>
                        <a:gd name="connsiteY4" fmla="*/ 64036 h 70439"/>
                        <a:gd name="connsiteX5" fmla="*/ 12807 w 12807"/>
                        <a:gd name="connsiteY5" fmla="*/ 6404 h 70439"/>
                        <a:gd name="connsiteX6" fmla="*/ 6404 w 12807"/>
                        <a:gd name="connsiteY6" fmla="*/ 0 h 704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807" h="70439">
                          <a:moveTo>
                            <a:pt x="6404" y="0"/>
                          </a:moveTo>
                          <a:cubicBezTo>
                            <a:pt x="2867" y="0"/>
                            <a:pt x="0" y="2867"/>
                            <a:pt x="0" y="6404"/>
                          </a:cubicBezTo>
                          <a:lnTo>
                            <a:pt x="0" y="64036"/>
                          </a:lnTo>
                          <a:cubicBezTo>
                            <a:pt x="0" y="67573"/>
                            <a:pt x="2867" y="70440"/>
                            <a:pt x="6404" y="70440"/>
                          </a:cubicBezTo>
                          <a:cubicBezTo>
                            <a:pt x="9940" y="70440"/>
                            <a:pt x="12807" y="67573"/>
                            <a:pt x="12807" y="64036"/>
                          </a:cubicBezTo>
                          <a:lnTo>
                            <a:pt x="12807" y="6404"/>
                          </a:lnTo>
                          <a:cubicBezTo>
                            <a:pt x="12807" y="2867"/>
                            <a:pt x="9940" y="0"/>
                            <a:pt x="640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4E2D0966-876F-2886-2F5B-A69D82732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584" y="2486224"/>
                      <a:ext cx="12807" cy="70439"/>
                    </a:xfrm>
                    <a:custGeom>
                      <a:avLst/>
                      <a:gdLst>
                        <a:gd name="connsiteX0" fmla="*/ 6404 w 12807"/>
                        <a:gd name="connsiteY0" fmla="*/ 0 h 70439"/>
                        <a:gd name="connsiteX1" fmla="*/ 0 w 12807"/>
                        <a:gd name="connsiteY1" fmla="*/ 6404 h 70439"/>
                        <a:gd name="connsiteX2" fmla="*/ 0 w 12807"/>
                        <a:gd name="connsiteY2" fmla="*/ 64036 h 70439"/>
                        <a:gd name="connsiteX3" fmla="*/ 6404 w 12807"/>
                        <a:gd name="connsiteY3" fmla="*/ 70440 h 70439"/>
                        <a:gd name="connsiteX4" fmla="*/ 12807 w 12807"/>
                        <a:gd name="connsiteY4" fmla="*/ 64036 h 70439"/>
                        <a:gd name="connsiteX5" fmla="*/ 12807 w 12807"/>
                        <a:gd name="connsiteY5" fmla="*/ 6404 h 70439"/>
                        <a:gd name="connsiteX6" fmla="*/ 6404 w 12807"/>
                        <a:gd name="connsiteY6" fmla="*/ 0 h 704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807" h="70439">
                          <a:moveTo>
                            <a:pt x="6404" y="0"/>
                          </a:moveTo>
                          <a:cubicBezTo>
                            <a:pt x="2867" y="0"/>
                            <a:pt x="0" y="2867"/>
                            <a:pt x="0" y="6404"/>
                          </a:cubicBezTo>
                          <a:lnTo>
                            <a:pt x="0" y="64036"/>
                          </a:lnTo>
                          <a:cubicBezTo>
                            <a:pt x="0" y="67573"/>
                            <a:pt x="2867" y="70440"/>
                            <a:pt x="6404" y="70440"/>
                          </a:cubicBezTo>
                          <a:cubicBezTo>
                            <a:pt x="9940" y="70440"/>
                            <a:pt x="12807" y="67573"/>
                            <a:pt x="12807" y="64036"/>
                          </a:cubicBezTo>
                          <a:lnTo>
                            <a:pt x="12807" y="6404"/>
                          </a:lnTo>
                          <a:cubicBezTo>
                            <a:pt x="12807" y="2867"/>
                            <a:pt x="9940" y="0"/>
                            <a:pt x="640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8" name="Freeform: Shape 27">
                      <a:extLst>
                        <a:ext uri="{FF2B5EF4-FFF2-40B4-BE49-F238E27FC236}">
                          <a16:creationId xmlns:a16="http://schemas.microsoft.com/office/drawing/2014/main" id="{07FA92C6-DB52-D8C4-3436-A3EB11B08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30638" y="2198061"/>
                      <a:ext cx="64036" cy="64036"/>
                    </a:xfrm>
                    <a:custGeom>
                      <a:avLst/>
                      <a:gdLst>
                        <a:gd name="connsiteX0" fmla="*/ 64036 w 64036"/>
                        <a:gd name="connsiteY0" fmla="*/ 57633 h 64036"/>
                        <a:gd name="connsiteX1" fmla="*/ 64036 w 64036"/>
                        <a:gd name="connsiteY1" fmla="*/ 6404 h 64036"/>
                        <a:gd name="connsiteX2" fmla="*/ 57633 w 64036"/>
                        <a:gd name="connsiteY2" fmla="*/ 0 h 64036"/>
                        <a:gd name="connsiteX3" fmla="*/ 6404 w 64036"/>
                        <a:gd name="connsiteY3" fmla="*/ 0 h 64036"/>
                        <a:gd name="connsiteX4" fmla="*/ 0 w 64036"/>
                        <a:gd name="connsiteY4" fmla="*/ 6404 h 64036"/>
                        <a:gd name="connsiteX5" fmla="*/ 0 w 64036"/>
                        <a:gd name="connsiteY5" fmla="*/ 57633 h 64036"/>
                        <a:gd name="connsiteX6" fmla="*/ 6404 w 64036"/>
                        <a:gd name="connsiteY6" fmla="*/ 64036 h 64036"/>
                        <a:gd name="connsiteX7" fmla="*/ 57633 w 64036"/>
                        <a:gd name="connsiteY7" fmla="*/ 64036 h 64036"/>
                        <a:gd name="connsiteX8" fmla="*/ 64036 w 64036"/>
                        <a:gd name="connsiteY8" fmla="*/ 57633 h 64036"/>
                        <a:gd name="connsiteX9" fmla="*/ 51229 w 64036"/>
                        <a:gd name="connsiteY9" fmla="*/ 51229 h 64036"/>
                        <a:gd name="connsiteX10" fmla="*/ 12807 w 64036"/>
                        <a:gd name="connsiteY10" fmla="*/ 51229 h 64036"/>
                        <a:gd name="connsiteX11" fmla="*/ 12807 w 64036"/>
                        <a:gd name="connsiteY11" fmla="*/ 12807 h 64036"/>
                        <a:gd name="connsiteX12" fmla="*/ 25615 w 64036"/>
                        <a:gd name="connsiteY12" fmla="*/ 12807 h 64036"/>
                        <a:gd name="connsiteX13" fmla="*/ 25615 w 64036"/>
                        <a:gd name="connsiteY13" fmla="*/ 19211 h 64036"/>
                        <a:gd name="connsiteX14" fmla="*/ 32018 w 64036"/>
                        <a:gd name="connsiteY14" fmla="*/ 25615 h 64036"/>
                        <a:gd name="connsiteX15" fmla="*/ 38422 w 64036"/>
                        <a:gd name="connsiteY15" fmla="*/ 19211 h 64036"/>
                        <a:gd name="connsiteX16" fmla="*/ 38422 w 64036"/>
                        <a:gd name="connsiteY16" fmla="*/ 12807 h 64036"/>
                        <a:gd name="connsiteX17" fmla="*/ 51229 w 64036"/>
                        <a:gd name="connsiteY17" fmla="*/ 12807 h 640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4036" h="64036">
                          <a:moveTo>
                            <a:pt x="64036" y="57633"/>
                          </a:moveTo>
                          <a:lnTo>
                            <a:pt x="64036" y="6404"/>
                          </a:lnTo>
                          <a:cubicBezTo>
                            <a:pt x="64036" y="2867"/>
                            <a:pt x="61169" y="0"/>
                            <a:pt x="57633" y="0"/>
                          </a:cubicBezTo>
                          <a:lnTo>
                            <a:pt x="6404" y="0"/>
                          </a:lnTo>
                          <a:cubicBezTo>
                            <a:pt x="2867" y="0"/>
                            <a:pt x="0" y="2867"/>
                            <a:pt x="0" y="6404"/>
                          </a:cubicBezTo>
                          <a:lnTo>
                            <a:pt x="0" y="57633"/>
                          </a:lnTo>
                          <a:cubicBezTo>
                            <a:pt x="0" y="61169"/>
                            <a:pt x="2867" y="64036"/>
                            <a:pt x="6404" y="64036"/>
                          </a:cubicBezTo>
                          <a:lnTo>
                            <a:pt x="57633" y="64036"/>
                          </a:lnTo>
                          <a:cubicBezTo>
                            <a:pt x="61169" y="64036"/>
                            <a:pt x="64036" y="61169"/>
                            <a:pt x="64036" y="57633"/>
                          </a:cubicBezTo>
                          <a:close/>
                          <a:moveTo>
                            <a:pt x="51229" y="51229"/>
                          </a:moveTo>
                          <a:lnTo>
                            <a:pt x="12807" y="51229"/>
                          </a:lnTo>
                          <a:lnTo>
                            <a:pt x="12807" y="12807"/>
                          </a:lnTo>
                          <a:lnTo>
                            <a:pt x="25615" y="12807"/>
                          </a:lnTo>
                          <a:lnTo>
                            <a:pt x="25615" y="19211"/>
                          </a:lnTo>
                          <a:cubicBezTo>
                            <a:pt x="25615" y="22748"/>
                            <a:pt x="28481" y="25615"/>
                            <a:pt x="32018" y="25615"/>
                          </a:cubicBezTo>
                          <a:cubicBezTo>
                            <a:pt x="35555" y="25615"/>
                            <a:pt x="38422" y="22748"/>
                            <a:pt x="38422" y="19211"/>
                          </a:cubicBezTo>
                          <a:lnTo>
                            <a:pt x="38422" y="12807"/>
                          </a:lnTo>
                          <a:lnTo>
                            <a:pt x="51229" y="128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29" name="Freeform: Shape 28">
                      <a:extLst>
                        <a:ext uri="{FF2B5EF4-FFF2-40B4-BE49-F238E27FC236}">
                          <a16:creationId xmlns:a16="http://schemas.microsoft.com/office/drawing/2014/main" id="{548AC3AE-1B86-A7E7-2B84-673181C7B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0198" y="2217272"/>
                      <a:ext cx="12807" cy="38421"/>
                    </a:xfrm>
                    <a:custGeom>
                      <a:avLst/>
                      <a:gdLst>
                        <a:gd name="connsiteX0" fmla="*/ 6404 w 12807"/>
                        <a:gd name="connsiteY0" fmla="*/ 38422 h 38421"/>
                        <a:gd name="connsiteX1" fmla="*/ 12807 w 12807"/>
                        <a:gd name="connsiteY1" fmla="*/ 32018 h 38421"/>
                        <a:gd name="connsiteX2" fmla="*/ 12807 w 12807"/>
                        <a:gd name="connsiteY2" fmla="*/ 6404 h 38421"/>
                        <a:gd name="connsiteX3" fmla="*/ 6404 w 12807"/>
                        <a:gd name="connsiteY3" fmla="*/ 0 h 38421"/>
                        <a:gd name="connsiteX4" fmla="*/ 0 w 12807"/>
                        <a:gd name="connsiteY4" fmla="*/ 6404 h 38421"/>
                        <a:gd name="connsiteX5" fmla="*/ 0 w 12807"/>
                        <a:gd name="connsiteY5" fmla="*/ 32018 h 38421"/>
                        <a:gd name="connsiteX6" fmla="*/ 6404 w 12807"/>
                        <a:gd name="connsiteY6" fmla="*/ 38422 h 38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807" h="38421">
                          <a:moveTo>
                            <a:pt x="6404" y="38422"/>
                          </a:moveTo>
                          <a:cubicBezTo>
                            <a:pt x="9940" y="38422"/>
                            <a:pt x="12807" y="35555"/>
                            <a:pt x="12807" y="32018"/>
                          </a:cubicBezTo>
                          <a:lnTo>
                            <a:pt x="12807" y="6404"/>
                          </a:lnTo>
                          <a:cubicBezTo>
                            <a:pt x="12807" y="2867"/>
                            <a:pt x="9940" y="0"/>
                            <a:pt x="6404" y="0"/>
                          </a:cubicBezTo>
                          <a:cubicBezTo>
                            <a:pt x="2867" y="0"/>
                            <a:pt x="0" y="2867"/>
                            <a:pt x="0" y="6404"/>
                          </a:cubicBezTo>
                          <a:lnTo>
                            <a:pt x="0" y="32018"/>
                          </a:lnTo>
                          <a:cubicBezTo>
                            <a:pt x="0" y="35555"/>
                            <a:pt x="2867" y="38422"/>
                            <a:pt x="6404" y="3842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0" name="Freeform: Shape 29">
                      <a:extLst>
                        <a:ext uri="{FF2B5EF4-FFF2-40B4-BE49-F238E27FC236}">
                          <a16:creationId xmlns:a16="http://schemas.microsoft.com/office/drawing/2014/main" id="{96E7CE0C-8320-380F-91C2-7FB26B39E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5372" y="2230079"/>
                      <a:ext cx="32018" cy="38422"/>
                    </a:xfrm>
                    <a:custGeom>
                      <a:avLst/>
                      <a:gdLst>
                        <a:gd name="connsiteX0" fmla="*/ 20492 w 32018"/>
                        <a:gd name="connsiteY0" fmla="*/ 35861 h 38422"/>
                        <a:gd name="connsiteX1" fmla="*/ 29457 w 32018"/>
                        <a:gd name="connsiteY1" fmla="*/ 37141 h 38422"/>
                        <a:gd name="connsiteX2" fmla="*/ 30738 w 32018"/>
                        <a:gd name="connsiteY2" fmla="*/ 28176 h 38422"/>
                        <a:gd name="connsiteX3" fmla="*/ 11527 w 32018"/>
                        <a:gd name="connsiteY3" fmla="*/ 2562 h 38422"/>
                        <a:gd name="connsiteX4" fmla="*/ 2562 w 32018"/>
                        <a:gd name="connsiteY4" fmla="*/ 1281 h 38422"/>
                        <a:gd name="connsiteX5" fmla="*/ 1281 w 32018"/>
                        <a:gd name="connsiteY5" fmla="*/ 10246 h 384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018" h="38422">
                          <a:moveTo>
                            <a:pt x="20492" y="35861"/>
                          </a:moveTo>
                          <a:cubicBezTo>
                            <a:pt x="22614" y="38690"/>
                            <a:pt x="26628" y="39264"/>
                            <a:pt x="29457" y="37141"/>
                          </a:cubicBezTo>
                          <a:cubicBezTo>
                            <a:pt x="32286" y="35019"/>
                            <a:pt x="32860" y="31005"/>
                            <a:pt x="30738" y="28176"/>
                          </a:cubicBezTo>
                          <a:lnTo>
                            <a:pt x="11527" y="2562"/>
                          </a:lnTo>
                          <a:cubicBezTo>
                            <a:pt x="9405" y="-267"/>
                            <a:pt x="5391" y="-841"/>
                            <a:pt x="2562" y="1281"/>
                          </a:cubicBezTo>
                          <a:cubicBezTo>
                            <a:pt x="-267" y="3403"/>
                            <a:pt x="-841" y="7417"/>
                            <a:pt x="1281" y="1024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ADF65B14-C39D-A189-BECE-D1596A07B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9706" y="2268489"/>
                      <a:ext cx="38467" cy="19223"/>
                    </a:xfrm>
                    <a:custGeom>
                      <a:avLst/>
                      <a:gdLst>
                        <a:gd name="connsiteX0" fmla="*/ 4900 w 38467"/>
                        <a:gd name="connsiteY0" fmla="*/ 12628 h 19223"/>
                        <a:gd name="connsiteX1" fmla="*/ 30514 w 38467"/>
                        <a:gd name="connsiteY1" fmla="*/ 19031 h 19223"/>
                        <a:gd name="connsiteX2" fmla="*/ 32070 w 38467"/>
                        <a:gd name="connsiteY2" fmla="*/ 19223 h 19223"/>
                        <a:gd name="connsiteX3" fmla="*/ 38467 w 38467"/>
                        <a:gd name="connsiteY3" fmla="*/ 12813 h 19223"/>
                        <a:gd name="connsiteX4" fmla="*/ 33620 w 38467"/>
                        <a:gd name="connsiteY4" fmla="*/ 6608 h 19223"/>
                        <a:gd name="connsiteX5" fmla="*/ 8006 w 38467"/>
                        <a:gd name="connsiteY5" fmla="*/ 205 h 19223"/>
                        <a:gd name="connsiteX6" fmla="*/ 205 w 38467"/>
                        <a:gd name="connsiteY6" fmla="*/ 4804 h 19223"/>
                        <a:gd name="connsiteX7" fmla="*/ 4804 w 38467"/>
                        <a:gd name="connsiteY7" fmla="*/ 12605 h 19223"/>
                        <a:gd name="connsiteX8" fmla="*/ 4893 w 38467"/>
                        <a:gd name="connsiteY8" fmla="*/ 12628 h 192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8467" h="19223">
                          <a:moveTo>
                            <a:pt x="4900" y="12628"/>
                          </a:moveTo>
                          <a:lnTo>
                            <a:pt x="30514" y="19031"/>
                          </a:lnTo>
                          <a:cubicBezTo>
                            <a:pt x="31023" y="19161"/>
                            <a:pt x="31546" y="19225"/>
                            <a:pt x="32070" y="19223"/>
                          </a:cubicBezTo>
                          <a:cubicBezTo>
                            <a:pt x="35607" y="19220"/>
                            <a:pt x="38471" y="16350"/>
                            <a:pt x="38467" y="12813"/>
                          </a:cubicBezTo>
                          <a:cubicBezTo>
                            <a:pt x="38464" y="9879"/>
                            <a:pt x="36467" y="7322"/>
                            <a:pt x="33620" y="6608"/>
                          </a:cubicBezTo>
                          <a:lnTo>
                            <a:pt x="8006" y="205"/>
                          </a:lnTo>
                          <a:cubicBezTo>
                            <a:pt x="4581" y="-679"/>
                            <a:pt x="1088" y="1380"/>
                            <a:pt x="205" y="4804"/>
                          </a:cubicBezTo>
                          <a:cubicBezTo>
                            <a:pt x="-679" y="8229"/>
                            <a:pt x="1380" y="11722"/>
                            <a:pt x="4804" y="12605"/>
                          </a:cubicBezTo>
                          <a:cubicBezTo>
                            <a:pt x="4835" y="12613"/>
                            <a:pt x="4864" y="12621"/>
                            <a:pt x="4893" y="1262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40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 sz="1600">
                        <a:latin typeface="Lora" pitchFamily="2" charset="0"/>
                      </a:endParaRPr>
                    </a:p>
                  </p:txBody>
                </p:sp>
              </p:grp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04186FC-4ADD-2B13-979F-7F39891FB514}"/>
                    </a:ext>
                  </a:extLst>
                </p:cNvPr>
                <p:cNvSpPr txBox="1"/>
                <p:nvPr/>
              </p:nvSpPr>
              <p:spPr>
                <a:xfrm flipH="1">
                  <a:off x="9496733" y="3296493"/>
                  <a:ext cx="196343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Now You Need An M&amp;A Team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Sell Part Or All For a Premium 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FD1C07-FD8C-5FC7-57C0-4B48646D383A}"/>
                    </a:ext>
                  </a:extLst>
                </p:cNvPr>
                <p:cNvSpPr txBox="1"/>
                <p:nvPr/>
              </p:nvSpPr>
              <p:spPr>
                <a:xfrm flipH="1">
                  <a:off x="9496733" y="2968689"/>
                  <a:ext cx="1963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Attract Ideal Buyer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3011E1-6E05-3348-5C9B-04B5719EA4F7}"/>
                </a:ext>
              </a:extLst>
            </p:cNvPr>
            <p:cNvGrpSpPr/>
            <p:nvPr/>
          </p:nvGrpSpPr>
          <p:grpSpPr>
            <a:xfrm>
              <a:off x="3771900" y="4600575"/>
              <a:ext cx="4773294" cy="495300"/>
              <a:chOff x="3771900" y="4600575"/>
              <a:chExt cx="4773294" cy="4953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7031E7B-69F5-63BD-8F0F-0A66658B0244}"/>
                  </a:ext>
                </a:extLst>
              </p:cNvPr>
              <p:cNvSpPr/>
              <p:nvPr/>
            </p:nvSpPr>
            <p:spPr>
              <a:xfrm>
                <a:off x="3771900" y="4600575"/>
                <a:ext cx="4773294" cy="495300"/>
              </a:xfrm>
              <a:prstGeom prst="roundRect">
                <a:avLst>
                  <a:gd name="adj" fmla="val 23077"/>
                </a:avLst>
              </a:prstGeom>
              <a:solidFill>
                <a:schemeClr val="bg1"/>
              </a:solidFill>
              <a:ln w="19050">
                <a:gradFill>
                  <a:gsLst>
                    <a:gs pos="7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latin typeface="Lora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7EC03A-8968-4635-8F17-5863B27A8E98}"/>
                  </a:ext>
                </a:extLst>
              </p:cNvPr>
              <p:cNvSpPr txBox="1"/>
              <p:nvPr/>
            </p:nvSpPr>
            <p:spPr>
              <a:xfrm flipH="1">
                <a:off x="4437053" y="4669423"/>
                <a:ext cx="3442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Steps To Earn ROI in Business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A99B79-F3C3-7C78-8F37-A2BBE3FFAAB2}"/>
                </a:ext>
              </a:extLst>
            </p:cNvPr>
            <p:cNvSpPr txBox="1"/>
            <p:nvPr/>
          </p:nvSpPr>
          <p:spPr>
            <a:xfrm>
              <a:off x="2952222" y="5243783"/>
              <a:ext cx="62875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purus.Maecenas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purusMaecenas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  <a:r>
                <a:rPr lang="en-GB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sym typeface="Fira Sans Extra Condensed Medium"/>
                </a:rPr>
                <a:t>.</a:t>
              </a:r>
              <a:endPara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3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17D347-F8BF-C752-FB39-B716A9672AAE}"/>
              </a:ext>
            </a:extLst>
          </p:cNvPr>
          <p:cNvGrpSpPr/>
          <p:nvPr/>
        </p:nvGrpSpPr>
        <p:grpSpPr>
          <a:xfrm>
            <a:off x="514854" y="1683500"/>
            <a:ext cx="10803285" cy="4418328"/>
            <a:chOff x="514854" y="1802128"/>
            <a:chExt cx="10803285" cy="4418328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D3231043-EACA-9E76-9A6B-926324EBEF43}"/>
                </a:ext>
              </a:extLst>
            </p:cNvPr>
            <p:cNvCxnSpPr>
              <a:stCxn id="39" idx="0"/>
              <a:endCxn id="35" idx="0"/>
            </p:cNvCxnSpPr>
            <p:nvPr/>
          </p:nvCxnSpPr>
          <p:spPr>
            <a:xfrm rot="5400000" flipH="1" flipV="1">
              <a:off x="6996018" y="2041446"/>
              <a:ext cx="12700" cy="2996534"/>
            </a:xfrm>
            <a:prstGeom prst="bentConnector3">
              <a:avLst>
                <a:gd name="adj1" fmla="val 114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A4A04D-A448-9B18-B3B8-53C174138CAE}"/>
                </a:ext>
              </a:extLst>
            </p:cNvPr>
            <p:cNvCxnSpPr>
              <a:cxnSpLocks/>
            </p:cNvCxnSpPr>
            <p:nvPr/>
          </p:nvCxnSpPr>
          <p:spPr>
            <a:xfrm>
              <a:off x="1914525" y="4027290"/>
              <a:ext cx="339248" cy="0"/>
            </a:xfrm>
            <a:prstGeom prst="straightConnector1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BB4CE82-F4C4-0794-B984-75EA7B880553}"/>
                </a:ext>
              </a:extLst>
            </p:cNvPr>
            <p:cNvCxnSpPr>
              <a:cxnSpLocks/>
            </p:cNvCxnSpPr>
            <p:nvPr/>
          </p:nvCxnSpPr>
          <p:spPr>
            <a:xfrm>
              <a:off x="4523552" y="4027290"/>
              <a:ext cx="339248" cy="0"/>
            </a:xfrm>
            <a:prstGeom prst="straightConnector1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3922C3F-1A05-EB0B-026E-F03A42286D50}"/>
                </a:ext>
              </a:extLst>
            </p:cNvPr>
            <p:cNvCxnSpPr>
              <a:cxnSpLocks/>
            </p:cNvCxnSpPr>
            <p:nvPr/>
          </p:nvCxnSpPr>
          <p:spPr>
            <a:xfrm>
              <a:off x="5991102" y="4027290"/>
              <a:ext cx="339248" cy="0"/>
            </a:xfrm>
            <a:prstGeom prst="straightConnector1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0C42761-3F99-D0E2-5EEE-20B27AC495E3}"/>
                </a:ext>
              </a:extLst>
            </p:cNvPr>
            <p:cNvCxnSpPr>
              <a:cxnSpLocks/>
            </p:cNvCxnSpPr>
            <p:nvPr/>
          </p:nvCxnSpPr>
          <p:spPr>
            <a:xfrm>
              <a:off x="7469424" y="4027290"/>
              <a:ext cx="339248" cy="0"/>
            </a:xfrm>
            <a:prstGeom prst="straightConnector1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C8C476-897A-B64A-3296-75FC9AC66B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5724" y="4027290"/>
              <a:ext cx="339248" cy="0"/>
            </a:xfrm>
            <a:prstGeom prst="straightConnector1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09BF9E-A61C-0FA3-8C26-F5F45FDF5A83}"/>
                </a:ext>
              </a:extLst>
            </p:cNvPr>
            <p:cNvCxnSpPr>
              <a:cxnSpLocks/>
            </p:cNvCxnSpPr>
            <p:nvPr/>
          </p:nvCxnSpPr>
          <p:spPr>
            <a:xfrm>
              <a:off x="8580500" y="3136670"/>
              <a:ext cx="0" cy="310475"/>
            </a:xfrm>
            <a:prstGeom prst="straightConnector1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239CB17-AFFF-D0BE-937F-800917D83E69}"/>
                </a:ext>
              </a:extLst>
            </p:cNvPr>
            <p:cNvSpPr/>
            <p:nvPr/>
          </p:nvSpPr>
          <p:spPr>
            <a:xfrm>
              <a:off x="4832350" y="1802128"/>
              <a:ext cx="2527300" cy="5219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16200000" scaled="0"/>
            </a:gradFill>
            <a:ln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5400000" scaled="1"/>
              </a:gradFill>
            </a:ln>
            <a:effectLst>
              <a:outerShdw blurRad="50800" dist="635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Lora" pitchFamily="2" charset="0"/>
                </a:rPr>
                <a:t>The ROI 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D7916E-6769-B071-8740-2006C4C5A9A7}"/>
                </a:ext>
              </a:extLst>
            </p:cNvPr>
            <p:cNvSpPr/>
            <p:nvPr/>
          </p:nvSpPr>
          <p:spPr>
            <a:xfrm>
              <a:off x="514857" y="2572688"/>
              <a:ext cx="1493890" cy="426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  <a:effectLst>
              <a:outerShdw blurRad="50800" dist="635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Lora" pitchFamily="2" charset="0"/>
                </a:rPr>
                <a:t>Planning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1FFC94-BD09-EB52-BCC4-E2B1071184BB}"/>
                </a:ext>
              </a:extLst>
            </p:cNvPr>
            <p:cNvSpPr/>
            <p:nvPr/>
          </p:nvSpPr>
          <p:spPr>
            <a:xfrm>
              <a:off x="2566012" y="2572688"/>
              <a:ext cx="2068414" cy="426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>
              <a:outerShdw blurRad="50800" dist="635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Lora" pitchFamily="2" charset="0"/>
                </a:rPr>
                <a:t>Data Collection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B5EFCA-DA88-6B37-3256-24F618A18C18}"/>
                </a:ext>
              </a:extLst>
            </p:cNvPr>
            <p:cNvSpPr/>
            <p:nvPr/>
          </p:nvSpPr>
          <p:spPr>
            <a:xfrm>
              <a:off x="5236555" y="2572688"/>
              <a:ext cx="1891740" cy="426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6200000" scaled="0"/>
            </a:gradFill>
            <a:ln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>
              <a:outerShdw blurRad="50800" dist="635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Lora" pitchFamily="2" charset="0"/>
                </a:rPr>
                <a:t>Data Analysis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4B3AB24-6027-9976-CE91-B70FAA74BF1D}"/>
                </a:ext>
              </a:extLst>
            </p:cNvPr>
            <p:cNvSpPr/>
            <p:nvPr/>
          </p:nvSpPr>
          <p:spPr>
            <a:xfrm>
              <a:off x="9426399" y="2572688"/>
              <a:ext cx="1891740" cy="426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6200000" scaled="0"/>
            </a:gradFill>
            <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  <a:effectLst>
              <a:outerShdw blurRad="50800" dist="635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Lora" pitchFamily="2" charset="0"/>
                </a:rPr>
                <a:t>Reporting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9C6F1A-BD63-E413-E05D-7D06EC1A3BB0}"/>
                </a:ext>
              </a:extLst>
            </p:cNvPr>
            <p:cNvGrpSpPr/>
            <p:nvPr/>
          </p:nvGrpSpPr>
          <p:grpSpPr>
            <a:xfrm>
              <a:off x="514854" y="2484222"/>
              <a:ext cx="10803283" cy="3238992"/>
              <a:chOff x="514854" y="2484222"/>
              <a:chExt cx="10803283" cy="323899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CBB0D45-9B6B-302A-E74B-AC4FFEC93F6B}"/>
                  </a:ext>
                </a:extLst>
              </p:cNvPr>
              <p:cNvGrpSpPr/>
              <p:nvPr/>
            </p:nvGrpSpPr>
            <p:grpSpPr>
              <a:xfrm>
                <a:off x="514854" y="3154815"/>
                <a:ext cx="1493893" cy="1443737"/>
                <a:chOff x="514854" y="3154815"/>
                <a:chExt cx="1493893" cy="1443737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763456B6-0F49-789B-8E84-9A9C920A620D}"/>
                    </a:ext>
                  </a:extLst>
                </p:cNvPr>
                <p:cNvSpPr/>
                <p:nvPr/>
              </p:nvSpPr>
              <p:spPr>
                <a:xfrm>
                  <a:off x="514857" y="3154815"/>
                  <a:ext cx="1493890" cy="1443737"/>
                </a:xfrm>
                <a:prstGeom prst="roundRect">
                  <a:avLst>
                    <a:gd name="adj" fmla="val 5663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63036D0-30F0-73DC-FE15-996D2D5D44C8}"/>
                    </a:ext>
                  </a:extLst>
                </p:cNvPr>
                <p:cNvSpPr txBox="1"/>
                <p:nvPr/>
              </p:nvSpPr>
              <p:spPr>
                <a:xfrm flipH="1">
                  <a:off x="514854" y="3399630"/>
                  <a:ext cx="149389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Develop Evaluation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 Plans And Baseline Data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5B52160-E06E-F77C-E960-C480514E4A10}"/>
                  </a:ext>
                </a:extLst>
              </p:cNvPr>
              <p:cNvGrpSpPr/>
              <p:nvPr/>
            </p:nvGrpSpPr>
            <p:grpSpPr>
              <a:xfrm>
                <a:off x="2566009" y="3154816"/>
                <a:ext cx="2068417" cy="1443735"/>
                <a:chOff x="2566009" y="3154816"/>
                <a:chExt cx="2068417" cy="1443735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1C40F1F4-6B6D-D159-43C4-D54A042C1B21}"/>
                    </a:ext>
                  </a:extLst>
                </p:cNvPr>
                <p:cNvSpPr/>
                <p:nvPr/>
              </p:nvSpPr>
              <p:spPr>
                <a:xfrm>
                  <a:off x="2566012" y="3154816"/>
                  <a:ext cx="2068414" cy="1443735"/>
                </a:xfrm>
                <a:prstGeom prst="roundRect">
                  <a:avLst>
                    <a:gd name="adj" fmla="val 5738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DE9F8B2-E3F8-047B-B444-1CE2B3A3AE08}"/>
                    </a:ext>
                  </a:extLst>
                </p:cNvPr>
                <p:cNvSpPr txBox="1"/>
                <p:nvPr/>
              </p:nvSpPr>
              <p:spPr>
                <a:xfrm flipH="1">
                  <a:off x="2566009" y="3291908"/>
                  <a:ext cx="206841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Collect Data During Meeting</a:t>
                  </a:r>
                </a:p>
                <a:p>
                  <a:pPr algn="ctr"/>
                  <a:endParaRPr lang="en-US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Collect Data After Meeting Application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D6C0C3A-4228-3721-111A-70343A5AA35A}"/>
                  </a:ext>
                </a:extLst>
              </p:cNvPr>
              <p:cNvGrpSpPr/>
              <p:nvPr/>
            </p:nvGrpSpPr>
            <p:grpSpPr>
              <a:xfrm>
                <a:off x="4862800" y="3539713"/>
                <a:ext cx="1269899" cy="994188"/>
                <a:chOff x="4862800" y="3539713"/>
                <a:chExt cx="1269899" cy="994188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19A1E4F4-959D-D5D1-5A40-633ABDD8B325}"/>
                    </a:ext>
                  </a:extLst>
                </p:cNvPr>
                <p:cNvSpPr/>
                <p:nvPr/>
              </p:nvSpPr>
              <p:spPr>
                <a:xfrm>
                  <a:off x="4862803" y="3539713"/>
                  <a:ext cx="1269896" cy="994188"/>
                </a:xfrm>
                <a:prstGeom prst="roundRect">
                  <a:avLst>
                    <a:gd name="adj" fmla="val 5663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DD56F7A-155D-5038-81D6-14854E31E816}"/>
                    </a:ext>
                  </a:extLst>
                </p:cNvPr>
                <p:cNvSpPr txBox="1"/>
                <p:nvPr/>
              </p:nvSpPr>
              <p:spPr>
                <a:xfrm flipH="1">
                  <a:off x="4862800" y="3775197"/>
                  <a:ext cx="12698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Isolate Effects Of Meeting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DEB6AB2-EA0E-5A64-EB39-488ECE3D7127}"/>
                  </a:ext>
                </a:extLst>
              </p:cNvPr>
              <p:cNvGrpSpPr/>
              <p:nvPr/>
            </p:nvGrpSpPr>
            <p:grpSpPr>
              <a:xfrm>
                <a:off x="6361069" y="3539713"/>
                <a:ext cx="1269899" cy="994188"/>
                <a:chOff x="6361069" y="3539713"/>
                <a:chExt cx="1269899" cy="994188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7EEAF85B-2A6E-AD28-6A2E-1C22BC413322}"/>
                    </a:ext>
                  </a:extLst>
                </p:cNvPr>
                <p:cNvSpPr/>
                <p:nvPr/>
              </p:nvSpPr>
              <p:spPr>
                <a:xfrm>
                  <a:off x="6361072" y="3539713"/>
                  <a:ext cx="1269896" cy="994188"/>
                </a:xfrm>
                <a:prstGeom prst="roundRect">
                  <a:avLst>
                    <a:gd name="adj" fmla="val 5663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3E8E89A-1ABA-206B-DD3C-9CAC46B69B38}"/>
                    </a:ext>
                  </a:extLst>
                </p:cNvPr>
                <p:cNvSpPr txBox="1"/>
                <p:nvPr/>
              </p:nvSpPr>
              <p:spPr>
                <a:xfrm flipH="1">
                  <a:off x="6361069" y="3667475"/>
                  <a:ext cx="12698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Convert Data To Monetary Value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B25F1BB-1BFC-CAC7-E308-8DB9D3ECF3E8}"/>
                  </a:ext>
                </a:extLst>
              </p:cNvPr>
              <p:cNvGrpSpPr/>
              <p:nvPr/>
            </p:nvGrpSpPr>
            <p:grpSpPr>
              <a:xfrm>
                <a:off x="7859334" y="3539713"/>
                <a:ext cx="1269899" cy="994188"/>
                <a:chOff x="7859334" y="3539713"/>
                <a:chExt cx="1269899" cy="994188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9DE03B58-B43A-3F04-87E2-239D74A982B0}"/>
                    </a:ext>
                  </a:extLst>
                </p:cNvPr>
                <p:cNvSpPr/>
                <p:nvPr/>
              </p:nvSpPr>
              <p:spPr>
                <a:xfrm>
                  <a:off x="7859337" y="3539713"/>
                  <a:ext cx="1269896" cy="994188"/>
                </a:xfrm>
                <a:prstGeom prst="roundRect">
                  <a:avLst>
                    <a:gd name="adj" fmla="val 5663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432234-168D-19FD-700A-580A556858A3}"/>
                    </a:ext>
                  </a:extLst>
                </p:cNvPr>
                <p:cNvSpPr txBox="1"/>
                <p:nvPr/>
              </p:nvSpPr>
              <p:spPr>
                <a:xfrm flipH="1">
                  <a:off x="7859334" y="3667475"/>
                  <a:ext cx="12698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Calculate The Return On Investment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AEFC682-4F0A-F77D-0DBC-35CC85381B4D}"/>
                  </a:ext>
                </a:extLst>
              </p:cNvPr>
              <p:cNvGrpSpPr/>
              <p:nvPr/>
            </p:nvGrpSpPr>
            <p:grpSpPr>
              <a:xfrm>
                <a:off x="7859334" y="2484222"/>
                <a:ext cx="1269899" cy="738666"/>
                <a:chOff x="7859334" y="2484222"/>
                <a:chExt cx="1269899" cy="738666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B43EAC39-F301-68C2-F328-76E600086D67}"/>
                    </a:ext>
                  </a:extLst>
                </p:cNvPr>
                <p:cNvSpPr/>
                <p:nvPr/>
              </p:nvSpPr>
              <p:spPr>
                <a:xfrm>
                  <a:off x="7859337" y="2484222"/>
                  <a:ext cx="1269896" cy="738666"/>
                </a:xfrm>
                <a:prstGeom prst="roundRect">
                  <a:avLst>
                    <a:gd name="adj" fmla="val 5663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6D106B1-D67F-A58F-FBFA-87407592F2B2}"/>
                    </a:ext>
                  </a:extLst>
                </p:cNvPr>
                <p:cNvSpPr txBox="1"/>
                <p:nvPr/>
              </p:nvSpPr>
              <p:spPr>
                <a:xfrm flipH="1">
                  <a:off x="7859334" y="2591945"/>
                  <a:ext cx="12698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Tabulate Meeting Cost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E09C060-49D6-97A0-761E-47C6D3444190}"/>
                  </a:ext>
                </a:extLst>
              </p:cNvPr>
              <p:cNvGrpSpPr/>
              <p:nvPr/>
            </p:nvGrpSpPr>
            <p:grpSpPr>
              <a:xfrm>
                <a:off x="9357596" y="3539712"/>
                <a:ext cx="1960541" cy="2175287"/>
                <a:chOff x="9357596" y="3539712"/>
                <a:chExt cx="1960541" cy="2175287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AE2569CE-4B26-E4D1-29B4-E34DAF17E6C3}"/>
                    </a:ext>
                  </a:extLst>
                </p:cNvPr>
                <p:cNvSpPr/>
                <p:nvPr/>
              </p:nvSpPr>
              <p:spPr>
                <a:xfrm>
                  <a:off x="9357596" y="3539712"/>
                  <a:ext cx="1960541" cy="2175287"/>
                </a:xfrm>
                <a:prstGeom prst="roundRect">
                  <a:avLst>
                    <a:gd name="adj" fmla="val 5663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99326B-AB24-E339-8467-607FBFC889DE}"/>
                    </a:ext>
                  </a:extLst>
                </p:cNvPr>
                <p:cNvSpPr txBox="1"/>
                <p:nvPr/>
              </p:nvSpPr>
              <p:spPr>
                <a:xfrm flipH="1">
                  <a:off x="9503016" y="3876683"/>
                  <a:ext cx="16697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Reach Conclusion/ Generate Report</a:t>
                  </a:r>
                </a:p>
                <a:p>
                  <a:pPr algn="ctr"/>
                  <a:endParaRPr lang="en-US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Communicate Information To Target Groups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9392FD-C7A3-9891-6294-EF61B983038F}"/>
                  </a:ext>
                </a:extLst>
              </p:cNvPr>
              <p:cNvGrpSpPr/>
              <p:nvPr/>
            </p:nvGrpSpPr>
            <p:grpSpPr>
              <a:xfrm>
                <a:off x="7859334" y="4984548"/>
                <a:ext cx="1269899" cy="738666"/>
                <a:chOff x="7859334" y="4984548"/>
                <a:chExt cx="1269899" cy="738666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6AAEF4-B29C-2388-52EA-440A79DD1163}"/>
                    </a:ext>
                  </a:extLst>
                </p:cNvPr>
                <p:cNvSpPr/>
                <p:nvPr/>
              </p:nvSpPr>
              <p:spPr>
                <a:xfrm>
                  <a:off x="7859337" y="4984548"/>
                  <a:ext cx="1269896" cy="738666"/>
                </a:xfrm>
                <a:prstGeom prst="roundRect">
                  <a:avLst>
                    <a:gd name="adj" fmla="val 5663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>
                    <a:latin typeface="Lora" pitchFamily="2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371AFB1-B529-83B7-7BCA-799E706CD5BC}"/>
                    </a:ext>
                  </a:extLst>
                </p:cNvPr>
                <p:cNvSpPr txBox="1"/>
                <p:nvPr/>
              </p:nvSpPr>
              <p:spPr>
                <a:xfrm flipH="1">
                  <a:off x="7859334" y="4984549"/>
                  <a:ext cx="12698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95000"/>
                        </a:schemeClr>
                      </a:solidFill>
                      <a:latin typeface="Lora" pitchFamily="2" charset="0"/>
                    </a:rPr>
                    <a:t>Identify Intangible Measure</a:t>
                  </a:r>
                  <a:endParaRPr lang="en-IN" sz="1200" dirty="0">
                    <a:solidFill>
                      <a:schemeClr val="bg1">
                        <a:lumMod val="9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28ABB7-3779-92BD-2D84-FF1EB4D57158}"/>
                </a:ext>
              </a:extLst>
            </p:cNvPr>
            <p:cNvSpPr txBox="1"/>
            <p:nvPr/>
          </p:nvSpPr>
          <p:spPr>
            <a:xfrm flipH="1">
              <a:off x="2456179" y="4773888"/>
              <a:ext cx="26733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Satisfaction/ Reaction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Learning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Application/ Implementation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Business Impact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F597EE-579A-B0BF-EC87-BCE0C4564417}"/>
                </a:ext>
              </a:extLst>
            </p:cNvPr>
            <p:cNvSpPr txBox="1"/>
            <p:nvPr/>
          </p:nvSpPr>
          <p:spPr>
            <a:xfrm flipH="1">
              <a:off x="7792557" y="4682834"/>
              <a:ext cx="1183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Roi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E660E9-7B69-50CB-4A46-67B8C56F8E97}"/>
                </a:ext>
              </a:extLst>
            </p:cNvPr>
            <p:cNvSpPr txBox="1"/>
            <p:nvPr/>
          </p:nvSpPr>
          <p:spPr>
            <a:xfrm flipH="1">
              <a:off x="7859334" y="5758791"/>
              <a:ext cx="1183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Intangible Benefits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AC7710B-FA36-9129-D7BB-2BFE6A4A4207}"/>
                </a:ext>
              </a:extLst>
            </p:cNvPr>
            <p:cNvCxnSpPr>
              <a:stCxn id="36" idx="1"/>
              <a:endCxn id="30" idx="1"/>
            </p:cNvCxnSpPr>
            <p:nvPr/>
          </p:nvCxnSpPr>
          <p:spPr>
            <a:xfrm>
              <a:off x="9129232" y="3990641"/>
              <a:ext cx="12700" cy="1317074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A947637-376B-120D-DE81-574558FC7047}"/>
                </a:ext>
              </a:extLst>
            </p:cNvPr>
            <p:cNvCxnSpPr>
              <a:stCxn id="37" idx="2"/>
              <a:endCxn id="30" idx="3"/>
            </p:cNvCxnSpPr>
            <p:nvPr/>
          </p:nvCxnSpPr>
          <p:spPr>
            <a:xfrm rot="16200000" flipH="1">
              <a:off x="7040770" y="4489151"/>
              <a:ext cx="773814" cy="863314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566FF6E-F0AD-ED40-4A00-A78333B267BF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DF228D-3DEF-C826-3159-09E645A3B0AF}"/>
              </a:ext>
            </a:extLst>
          </p:cNvPr>
          <p:cNvGrpSpPr/>
          <p:nvPr/>
        </p:nvGrpSpPr>
        <p:grpSpPr>
          <a:xfrm>
            <a:off x="1161738" y="2113613"/>
            <a:ext cx="9566161" cy="3988375"/>
            <a:chOff x="457200" y="1037600"/>
            <a:chExt cx="8263949" cy="3445450"/>
          </a:xfrm>
        </p:grpSpPr>
        <p:sp>
          <p:nvSpPr>
            <p:cNvPr id="3" name="Google Shape;118;p17">
              <a:extLst>
                <a:ext uri="{FF2B5EF4-FFF2-40B4-BE49-F238E27FC236}">
                  <a16:creationId xmlns:a16="http://schemas.microsoft.com/office/drawing/2014/main" id="{7AAF1A89-5DA3-3C6A-4980-480D79F4911C}"/>
                </a:ext>
              </a:extLst>
            </p:cNvPr>
            <p:cNvSpPr/>
            <p:nvPr/>
          </p:nvSpPr>
          <p:spPr>
            <a:xfrm>
              <a:off x="6011400" y="3335550"/>
              <a:ext cx="2675400" cy="11475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sp>
          <p:nvSpPr>
            <p:cNvPr id="4" name="Google Shape;119;p17">
              <a:extLst>
                <a:ext uri="{FF2B5EF4-FFF2-40B4-BE49-F238E27FC236}">
                  <a16:creationId xmlns:a16="http://schemas.microsoft.com/office/drawing/2014/main" id="{C7D4AF57-BBE2-9F01-FAEB-A5B153893F8D}"/>
                </a:ext>
              </a:extLst>
            </p:cNvPr>
            <p:cNvSpPr/>
            <p:nvPr/>
          </p:nvSpPr>
          <p:spPr>
            <a:xfrm>
              <a:off x="6244375" y="3601500"/>
              <a:ext cx="615600" cy="61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Lora" pitchFamily="2" charset="0"/>
              </a:endParaRPr>
            </a:p>
          </p:txBody>
        </p:sp>
        <p:grpSp>
          <p:nvGrpSpPr>
            <p:cNvPr id="5" name="Google Shape;121;p17">
              <a:extLst>
                <a:ext uri="{FF2B5EF4-FFF2-40B4-BE49-F238E27FC236}">
                  <a16:creationId xmlns:a16="http://schemas.microsoft.com/office/drawing/2014/main" id="{24768D57-480D-0D7C-DC11-A5BDD29BABCE}"/>
                </a:ext>
              </a:extLst>
            </p:cNvPr>
            <p:cNvGrpSpPr/>
            <p:nvPr/>
          </p:nvGrpSpPr>
          <p:grpSpPr>
            <a:xfrm>
              <a:off x="3654757" y="1797134"/>
              <a:ext cx="1834500" cy="1834500"/>
              <a:chOff x="2737557" y="1050109"/>
              <a:chExt cx="1834500" cy="1834500"/>
            </a:xfrm>
          </p:grpSpPr>
          <p:sp>
            <p:nvSpPr>
              <p:cNvPr id="52" name="Google Shape;122;p17">
                <a:extLst>
                  <a:ext uri="{FF2B5EF4-FFF2-40B4-BE49-F238E27FC236}">
                    <a16:creationId xmlns:a16="http://schemas.microsoft.com/office/drawing/2014/main" id="{4CD70E65-B402-229E-EFD9-F03E71B42EBD}"/>
                  </a:ext>
                </a:extLst>
              </p:cNvPr>
              <p:cNvSpPr/>
              <p:nvPr/>
            </p:nvSpPr>
            <p:spPr>
              <a:xfrm>
                <a:off x="2737557" y="1050109"/>
                <a:ext cx="1834500" cy="183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53" name="Google Shape;123;p17">
                <a:extLst>
                  <a:ext uri="{FF2B5EF4-FFF2-40B4-BE49-F238E27FC236}">
                    <a16:creationId xmlns:a16="http://schemas.microsoft.com/office/drawing/2014/main" id="{C393B11D-3D8A-51BE-DE76-71D3B6655FF5}"/>
                  </a:ext>
                </a:extLst>
              </p:cNvPr>
              <p:cNvSpPr/>
              <p:nvPr/>
            </p:nvSpPr>
            <p:spPr>
              <a:xfrm>
                <a:off x="2907850" y="1220375"/>
                <a:ext cx="1494000" cy="149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66675" dir="5400000" algn="bl" rotWithShape="0">
                  <a:srgbClr val="000000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</p:grpSp>
        <p:grpSp>
          <p:nvGrpSpPr>
            <p:cNvPr id="6" name="Google Shape;124;p17">
              <a:extLst>
                <a:ext uri="{FF2B5EF4-FFF2-40B4-BE49-F238E27FC236}">
                  <a16:creationId xmlns:a16="http://schemas.microsoft.com/office/drawing/2014/main" id="{5E1767D7-A059-133A-6420-EE619AA75E27}"/>
                </a:ext>
              </a:extLst>
            </p:cNvPr>
            <p:cNvGrpSpPr/>
            <p:nvPr/>
          </p:nvGrpSpPr>
          <p:grpSpPr>
            <a:xfrm>
              <a:off x="457200" y="3428950"/>
              <a:ext cx="2970953" cy="979350"/>
              <a:chOff x="457200" y="3428950"/>
              <a:chExt cx="2970953" cy="979350"/>
            </a:xfrm>
          </p:grpSpPr>
          <p:sp>
            <p:nvSpPr>
              <p:cNvPr id="50" name="Google Shape;125;p17">
                <a:extLst>
                  <a:ext uri="{FF2B5EF4-FFF2-40B4-BE49-F238E27FC236}">
                    <a16:creationId xmlns:a16="http://schemas.microsoft.com/office/drawing/2014/main" id="{222737A1-50FE-A8B2-6E9C-A7F991FD64A0}"/>
                  </a:ext>
                </a:extLst>
              </p:cNvPr>
              <p:cNvSpPr txBox="1"/>
              <p:nvPr/>
            </p:nvSpPr>
            <p:spPr>
              <a:xfrm>
                <a:off x="457200" y="3428950"/>
                <a:ext cx="1196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Investment</a:t>
                </a:r>
                <a:endParaRPr sz="16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" name="Google Shape;126;p17">
                <a:extLst>
                  <a:ext uri="{FF2B5EF4-FFF2-40B4-BE49-F238E27FC236}">
                    <a16:creationId xmlns:a16="http://schemas.microsoft.com/office/drawing/2014/main" id="{0E6F1043-16EB-F1F0-83A5-D42F330145D8}"/>
                  </a:ext>
                </a:extLst>
              </p:cNvPr>
              <p:cNvSpPr txBox="1"/>
              <p:nvPr/>
            </p:nvSpPr>
            <p:spPr>
              <a:xfrm>
                <a:off x="457200" y="3695800"/>
                <a:ext cx="2970953" cy="71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  <a:endPara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" name="Google Shape;127;p17">
              <a:extLst>
                <a:ext uri="{FF2B5EF4-FFF2-40B4-BE49-F238E27FC236}">
                  <a16:creationId xmlns:a16="http://schemas.microsoft.com/office/drawing/2014/main" id="{835F0CFF-0889-9AE2-53FB-9A918195F5C9}"/>
                </a:ext>
              </a:extLst>
            </p:cNvPr>
            <p:cNvGrpSpPr/>
            <p:nvPr/>
          </p:nvGrpSpPr>
          <p:grpSpPr>
            <a:xfrm>
              <a:off x="5977049" y="1190700"/>
              <a:ext cx="2744100" cy="902550"/>
              <a:chOff x="5977049" y="1190700"/>
              <a:chExt cx="2744100" cy="902550"/>
            </a:xfrm>
          </p:grpSpPr>
          <p:sp>
            <p:nvSpPr>
              <p:cNvPr id="48" name="Google Shape;128;p17">
                <a:extLst>
                  <a:ext uri="{FF2B5EF4-FFF2-40B4-BE49-F238E27FC236}">
                    <a16:creationId xmlns:a16="http://schemas.microsoft.com/office/drawing/2014/main" id="{3A88E757-3BAA-51FC-0069-18CA0262A575}"/>
                  </a:ext>
                </a:extLst>
              </p:cNvPr>
              <p:cNvSpPr txBox="1"/>
              <p:nvPr/>
            </p:nvSpPr>
            <p:spPr>
              <a:xfrm>
                <a:off x="7490725" y="1761450"/>
                <a:ext cx="1196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Returns</a:t>
                </a:r>
                <a:endParaRPr sz="1600" b="1">
                  <a:solidFill>
                    <a:schemeClr val="dk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9" name="Google Shape;129;p17">
                <a:extLst>
                  <a:ext uri="{FF2B5EF4-FFF2-40B4-BE49-F238E27FC236}">
                    <a16:creationId xmlns:a16="http://schemas.microsoft.com/office/drawing/2014/main" id="{C522DAE2-3FAA-192B-40F9-E80091DCAA80}"/>
                  </a:ext>
                </a:extLst>
              </p:cNvPr>
              <p:cNvSpPr txBox="1"/>
              <p:nvPr/>
            </p:nvSpPr>
            <p:spPr>
              <a:xfrm>
                <a:off x="5977049" y="1190700"/>
                <a:ext cx="2744100" cy="71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laoreet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odio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Fusce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lobortis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porttitor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purus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.</a:t>
                </a:r>
                <a:endPara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8" name="Google Shape;130;p17">
              <a:extLst>
                <a:ext uri="{FF2B5EF4-FFF2-40B4-BE49-F238E27FC236}">
                  <a16:creationId xmlns:a16="http://schemas.microsoft.com/office/drawing/2014/main" id="{E8ADA5B9-5EA7-A6E1-A3DB-918E761B2BA0}"/>
                </a:ext>
              </a:extLst>
            </p:cNvPr>
            <p:cNvSpPr/>
            <p:nvPr/>
          </p:nvSpPr>
          <p:spPr>
            <a:xfrm>
              <a:off x="457200" y="1037600"/>
              <a:ext cx="2675400" cy="11475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ora" pitchFamily="2" charset="0"/>
              </a:endParaRPr>
            </a:p>
          </p:txBody>
        </p:sp>
        <p:grpSp>
          <p:nvGrpSpPr>
            <p:cNvPr id="9" name="Google Shape;131;p17">
              <a:extLst>
                <a:ext uri="{FF2B5EF4-FFF2-40B4-BE49-F238E27FC236}">
                  <a16:creationId xmlns:a16="http://schemas.microsoft.com/office/drawing/2014/main" id="{557FAAED-4C0A-15BD-96D5-ED81639D2241}"/>
                </a:ext>
              </a:extLst>
            </p:cNvPr>
            <p:cNvGrpSpPr/>
            <p:nvPr/>
          </p:nvGrpSpPr>
          <p:grpSpPr>
            <a:xfrm>
              <a:off x="6819250" y="3571200"/>
              <a:ext cx="1611986" cy="676200"/>
              <a:chOff x="6819250" y="3571200"/>
              <a:chExt cx="1611986" cy="676200"/>
            </a:xfrm>
          </p:grpSpPr>
          <p:sp>
            <p:nvSpPr>
              <p:cNvPr id="46" name="Google Shape;132;p17">
                <a:extLst>
                  <a:ext uri="{FF2B5EF4-FFF2-40B4-BE49-F238E27FC236}">
                    <a16:creationId xmlns:a16="http://schemas.microsoft.com/office/drawing/2014/main" id="{23A19729-A2D7-2B33-E74A-CDBB9BC5BA96}"/>
                  </a:ext>
                </a:extLst>
              </p:cNvPr>
              <p:cNvSpPr txBox="1"/>
              <p:nvPr/>
            </p:nvSpPr>
            <p:spPr>
              <a:xfrm>
                <a:off x="6819250" y="4077300"/>
                <a:ext cx="1611900" cy="17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New customers</a:t>
                </a:r>
                <a:endParaRPr sz="1600" dirty="0">
                  <a:solidFill>
                    <a:schemeClr val="dk1"/>
                  </a:solidFill>
                  <a:latin typeface="Lora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" name="Google Shape;133;p17">
                <a:extLst>
                  <a:ext uri="{FF2B5EF4-FFF2-40B4-BE49-F238E27FC236}">
                    <a16:creationId xmlns:a16="http://schemas.microsoft.com/office/drawing/2014/main" id="{43F522C7-9315-5B0F-EC13-3D92964DD794}"/>
                  </a:ext>
                </a:extLst>
              </p:cNvPr>
              <p:cNvSpPr/>
              <p:nvPr/>
            </p:nvSpPr>
            <p:spPr>
              <a:xfrm>
                <a:off x="6819336" y="3571200"/>
                <a:ext cx="1611900" cy="5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accent2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+8,000</a:t>
                </a:r>
                <a:endParaRPr sz="3600">
                  <a:solidFill>
                    <a:schemeClr val="accent2"/>
                  </a:solidFill>
                  <a:latin typeface="Lora" pitchFamily="2" charset="0"/>
                </a:endParaRPr>
              </a:p>
            </p:txBody>
          </p:sp>
        </p:grpSp>
        <p:sp>
          <p:nvSpPr>
            <p:cNvPr id="10" name="Google Shape;134;p17">
              <a:extLst>
                <a:ext uri="{FF2B5EF4-FFF2-40B4-BE49-F238E27FC236}">
                  <a16:creationId xmlns:a16="http://schemas.microsoft.com/office/drawing/2014/main" id="{8617FD3E-1C50-991E-4FA3-F6C2228A18B5}"/>
                </a:ext>
              </a:extLst>
            </p:cNvPr>
            <p:cNvSpPr/>
            <p:nvPr/>
          </p:nvSpPr>
          <p:spPr>
            <a:xfrm>
              <a:off x="6413006" y="3743397"/>
              <a:ext cx="278336" cy="331795"/>
            </a:xfrm>
            <a:custGeom>
              <a:avLst/>
              <a:gdLst/>
              <a:ahLst/>
              <a:cxnLst/>
              <a:rect l="l" t="t" r="r" b="b"/>
              <a:pathLst>
                <a:path w="3597" h="4288" extrusionOk="0">
                  <a:moveTo>
                    <a:pt x="1810" y="1"/>
                  </a:moveTo>
                  <a:cubicBezTo>
                    <a:pt x="524" y="1"/>
                    <a:pt x="334" y="1834"/>
                    <a:pt x="1596" y="2096"/>
                  </a:cubicBezTo>
                  <a:cubicBezTo>
                    <a:pt x="1582" y="2096"/>
                    <a:pt x="1567" y="2096"/>
                    <a:pt x="1553" y="2096"/>
                  </a:cubicBezTo>
                  <a:cubicBezTo>
                    <a:pt x="692" y="2096"/>
                    <a:pt x="0" y="2801"/>
                    <a:pt x="0" y="3668"/>
                  </a:cubicBezTo>
                  <a:lnTo>
                    <a:pt x="0" y="4001"/>
                  </a:lnTo>
                  <a:cubicBezTo>
                    <a:pt x="0" y="4168"/>
                    <a:pt x="119" y="4287"/>
                    <a:pt x="286" y="4287"/>
                  </a:cubicBezTo>
                  <a:lnTo>
                    <a:pt x="3311" y="4287"/>
                  </a:lnTo>
                  <a:cubicBezTo>
                    <a:pt x="3477" y="4287"/>
                    <a:pt x="3596" y="4168"/>
                    <a:pt x="3596" y="4001"/>
                  </a:cubicBezTo>
                  <a:lnTo>
                    <a:pt x="3596" y="3668"/>
                  </a:lnTo>
                  <a:cubicBezTo>
                    <a:pt x="3596" y="2801"/>
                    <a:pt x="2905" y="2096"/>
                    <a:pt x="2044" y="2096"/>
                  </a:cubicBezTo>
                  <a:cubicBezTo>
                    <a:pt x="2029" y="2096"/>
                    <a:pt x="2015" y="2096"/>
                    <a:pt x="2001" y="2096"/>
                  </a:cubicBezTo>
                  <a:cubicBezTo>
                    <a:pt x="3263" y="1834"/>
                    <a:pt x="3072" y="1"/>
                    <a:pt x="1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Lora" pitchFamily="2" charset="0"/>
              </a:endParaRPr>
            </a:p>
          </p:txBody>
        </p:sp>
        <p:grpSp>
          <p:nvGrpSpPr>
            <p:cNvPr id="11" name="Google Shape;135;p17">
              <a:extLst>
                <a:ext uri="{FF2B5EF4-FFF2-40B4-BE49-F238E27FC236}">
                  <a16:creationId xmlns:a16="http://schemas.microsoft.com/office/drawing/2014/main" id="{02AEF21D-FB80-A84D-DE6D-24C70B2A6984}"/>
                </a:ext>
              </a:extLst>
            </p:cNvPr>
            <p:cNvGrpSpPr/>
            <p:nvPr/>
          </p:nvGrpSpPr>
          <p:grpSpPr>
            <a:xfrm>
              <a:off x="3234350" y="1376675"/>
              <a:ext cx="2858050" cy="2675400"/>
              <a:chOff x="3234350" y="1376675"/>
              <a:chExt cx="2858050" cy="2675400"/>
            </a:xfrm>
          </p:grpSpPr>
          <p:sp>
            <p:nvSpPr>
              <p:cNvPr id="44" name="Google Shape;136;p17">
                <a:extLst>
                  <a:ext uri="{FF2B5EF4-FFF2-40B4-BE49-F238E27FC236}">
                    <a16:creationId xmlns:a16="http://schemas.microsoft.com/office/drawing/2014/main" id="{20933CEC-7466-1EE8-ED0E-C6E48DFAFB97}"/>
                  </a:ext>
                </a:extLst>
              </p:cNvPr>
              <p:cNvSpPr/>
              <p:nvPr/>
            </p:nvSpPr>
            <p:spPr>
              <a:xfrm>
                <a:off x="3234350" y="1376675"/>
                <a:ext cx="2675400" cy="2675400"/>
              </a:xfrm>
              <a:prstGeom prst="arc">
                <a:avLst>
                  <a:gd name="adj1" fmla="val 17353031"/>
                  <a:gd name="adj2" fmla="val 4212311"/>
                </a:avLst>
              </a:pr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45" name="Google Shape;137;p17">
                <a:extLst>
                  <a:ext uri="{FF2B5EF4-FFF2-40B4-BE49-F238E27FC236}">
                    <a16:creationId xmlns:a16="http://schemas.microsoft.com/office/drawing/2014/main" id="{050F0744-5EE1-3523-7E1B-46A51FAA75A9}"/>
                  </a:ext>
                </a:extLst>
              </p:cNvPr>
              <p:cNvSpPr/>
              <p:nvPr/>
            </p:nvSpPr>
            <p:spPr>
              <a:xfrm>
                <a:off x="5942700" y="2639550"/>
                <a:ext cx="149700" cy="149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</p:grpSp>
        <p:cxnSp>
          <p:nvCxnSpPr>
            <p:cNvPr id="12" name="Google Shape;138;p17">
              <a:extLst>
                <a:ext uri="{FF2B5EF4-FFF2-40B4-BE49-F238E27FC236}">
                  <a16:creationId xmlns:a16="http://schemas.microsoft.com/office/drawing/2014/main" id="{530F2680-486A-4C2B-FC8A-30E4E7D03CAC}"/>
                </a:ext>
              </a:extLst>
            </p:cNvPr>
            <p:cNvCxnSpPr>
              <a:stCxn id="48" idx="2"/>
              <a:endCxn id="45" idx="6"/>
            </p:cNvCxnSpPr>
            <p:nvPr/>
          </p:nvCxnSpPr>
          <p:spPr>
            <a:xfrm rot="5400000">
              <a:off x="6779875" y="1405650"/>
              <a:ext cx="621300" cy="1996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3" name="Google Shape;139;p17">
              <a:extLst>
                <a:ext uri="{FF2B5EF4-FFF2-40B4-BE49-F238E27FC236}">
                  <a16:creationId xmlns:a16="http://schemas.microsoft.com/office/drawing/2014/main" id="{04CED69C-8C9A-6327-B7D4-C1280105844E}"/>
                </a:ext>
              </a:extLst>
            </p:cNvPr>
            <p:cNvGrpSpPr/>
            <p:nvPr/>
          </p:nvGrpSpPr>
          <p:grpSpPr>
            <a:xfrm>
              <a:off x="3051600" y="1376650"/>
              <a:ext cx="2858100" cy="2675400"/>
              <a:chOff x="3051600" y="1376650"/>
              <a:chExt cx="2858100" cy="2675400"/>
            </a:xfrm>
          </p:grpSpPr>
          <p:sp>
            <p:nvSpPr>
              <p:cNvPr id="42" name="Google Shape;140;p17">
                <a:extLst>
                  <a:ext uri="{FF2B5EF4-FFF2-40B4-BE49-F238E27FC236}">
                    <a16:creationId xmlns:a16="http://schemas.microsoft.com/office/drawing/2014/main" id="{AA52CC9B-99FE-61EE-E96E-E620CC724050}"/>
                  </a:ext>
                </a:extLst>
              </p:cNvPr>
              <p:cNvSpPr/>
              <p:nvPr/>
            </p:nvSpPr>
            <p:spPr>
              <a:xfrm rot="10800000">
                <a:off x="3234300" y="1376650"/>
                <a:ext cx="2675400" cy="2675400"/>
              </a:xfrm>
              <a:prstGeom prst="arc">
                <a:avLst>
                  <a:gd name="adj1" fmla="val 17353031"/>
                  <a:gd name="adj2" fmla="val 4212311"/>
                </a:avLst>
              </a:pr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43" name="Google Shape;141;p17">
                <a:extLst>
                  <a:ext uri="{FF2B5EF4-FFF2-40B4-BE49-F238E27FC236}">
                    <a16:creationId xmlns:a16="http://schemas.microsoft.com/office/drawing/2014/main" id="{0A98936B-7627-43B3-2D6F-B9DF8DE80293}"/>
                  </a:ext>
                </a:extLst>
              </p:cNvPr>
              <p:cNvSpPr/>
              <p:nvPr/>
            </p:nvSpPr>
            <p:spPr>
              <a:xfrm>
                <a:off x="3051600" y="2639550"/>
                <a:ext cx="149700" cy="149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</p:grpSp>
        <p:cxnSp>
          <p:nvCxnSpPr>
            <p:cNvPr id="14" name="Google Shape;142;p17">
              <a:extLst>
                <a:ext uri="{FF2B5EF4-FFF2-40B4-BE49-F238E27FC236}">
                  <a16:creationId xmlns:a16="http://schemas.microsoft.com/office/drawing/2014/main" id="{73F65B60-0517-1236-F275-EE4E1B7F8375}"/>
                </a:ext>
              </a:extLst>
            </p:cNvPr>
            <p:cNvCxnSpPr>
              <a:stCxn id="50" idx="0"/>
              <a:endCxn id="43" idx="2"/>
            </p:cNvCxnSpPr>
            <p:nvPr/>
          </p:nvCxnSpPr>
          <p:spPr>
            <a:xfrm rot="-5400000">
              <a:off x="1696200" y="2073400"/>
              <a:ext cx="714600" cy="1996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5" name="Google Shape;143;p17">
              <a:extLst>
                <a:ext uri="{FF2B5EF4-FFF2-40B4-BE49-F238E27FC236}">
                  <a16:creationId xmlns:a16="http://schemas.microsoft.com/office/drawing/2014/main" id="{1F566130-BE22-EEE9-688F-EF7DABF7C12A}"/>
                </a:ext>
              </a:extLst>
            </p:cNvPr>
            <p:cNvSpPr/>
            <p:nvPr/>
          </p:nvSpPr>
          <p:spPr>
            <a:xfrm>
              <a:off x="831638" y="1649100"/>
              <a:ext cx="9264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340K</a:t>
              </a:r>
              <a:endParaRPr sz="16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144;p17">
              <a:extLst>
                <a:ext uri="{FF2B5EF4-FFF2-40B4-BE49-F238E27FC236}">
                  <a16:creationId xmlns:a16="http://schemas.microsoft.com/office/drawing/2014/main" id="{E5A04BF7-E990-D3A0-E1DE-B5C94E196606}"/>
                </a:ext>
              </a:extLst>
            </p:cNvPr>
            <p:cNvSpPr/>
            <p:nvPr/>
          </p:nvSpPr>
          <p:spPr>
            <a:xfrm>
              <a:off x="1831700" y="1649100"/>
              <a:ext cx="9264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500 hrs</a:t>
              </a:r>
              <a:endParaRPr sz="1600" b="1">
                <a:solidFill>
                  <a:schemeClr val="lt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" name="Google Shape;145;p17">
              <a:extLst>
                <a:ext uri="{FF2B5EF4-FFF2-40B4-BE49-F238E27FC236}">
                  <a16:creationId xmlns:a16="http://schemas.microsoft.com/office/drawing/2014/main" id="{C5EDB1E8-8FC0-53D5-32D2-33DD425353AC}"/>
                </a:ext>
              </a:extLst>
            </p:cNvPr>
            <p:cNvGrpSpPr/>
            <p:nvPr/>
          </p:nvGrpSpPr>
          <p:grpSpPr>
            <a:xfrm>
              <a:off x="2039614" y="1202191"/>
              <a:ext cx="427093" cy="365195"/>
              <a:chOff x="1567169" y="4048787"/>
              <a:chExt cx="427093" cy="365195"/>
            </a:xfrm>
          </p:grpSpPr>
          <p:sp>
            <p:nvSpPr>
              <p:cNvPr id="40" name="Google Shape;146;p17">
                <a:extLst>
                  <a:ext uri="{FF2B5EF4-FFF2-40B4-BE49-F238E27FC236}">
                    <a16:creationId xmlns:a16="http://schemas.microsoft.com/office/drawing/2014/main" id="{3CB656EE-1511-A9BA-2C0C-7E0701217905}"/>
                  </a:ext>
                </a:extLst>
              </p:cNvPr>
              <p:cNvSpPr/>
              <p:nvPr/>
            </p:nvSpPr>
            <p:spPr>
              <a:xfrm>
                <a:off x="1567169" y="4048787"/>
                <a:ext cx="427093" cy="365195"/>
              </a:xfrm>
              <a:custGeom>
                <a:avLst/>
                <a:gdLst/>
                <a:ahLst/>
                <a:cxnLst/>
                <a:rect l="l" t="t" r="r" b="b"/>
                <a:pathLst>
                  <a:path w="12489" h="10679" extrusionOk="0">
                    <a:moveTo>
                      <a:pt x="7033" y="1236"/>
                    </a:moveTo>
                    <a:cubicBezTo>
                      <a:pt x="7076" y="1236"/>
                      <a:pt x="7119" y="1237"/>
                      <a:pt x="7162" y="1238"/>
                    </a:cubicBezTo>
                    <a:cubicBezTo>
                      <a:pt x="9377" y="1286"/>
                      <a:pt x="11139" y="3120"/>
                      <a:pt x="11139" y="5335"/>
                    </a:cubicBezTo>
                    <a:cubicBezTo>
                      <a:pt x="11139" y="7549"/>
                      <a:pt x="9377" y="9359"/>
                      <a:pt x="7162" y="9431"/>
                    </a:cubicBezTo>
                    <a:cubicBezTo>
                      <a:pt x="7133" y="9431"/>
                      <a:pt x="7104" y="9431"/>
                      <a:pt x="7075" y="9431"/>
                    </a:cubicBezTo>
                    <a:cubicBezTo>
                      <a:pt x="4805" y="9431"/>
                      <a:pt x="2947" y="7592"/>
                      <a:pt x="2947" y="5335"/>
                    </a:cubicBezTo>
                    <a:cubicBezTo>
                      <a:pt x="2947" y="3068"/>
                      <a:pt x="4782" y="1236"/>
                      <a:pt x="7033" y="1236"/>
                    </a:cubicBezTo>
                    <a:close/>
                    <a:moveTo>
                      <a:pt x="7133" y="0"/>
                    </a:moveTo>
                    <a:cubicBezTo>
                      <a:pt x="2366" y="0"/>
                      <a:pt x="1" y="5746"/>
                      <a:pt x="3352" y="9097"/>
                    </a:cubicBezTo>
                    <a:cubicBezTo>
                      <a:pt x="4444" y="10190"/>
                      <a:pt x="5786" y="10678"/>
                      <a:pt x="7100" y="10678"/>
                    </a:cubicBezTo>
                    <a:cubicBezTo>
                      <a:pt x="9854" y="10678"/>
                      <a:pt x="12489" y="8535"/>
                      <a:pt x="12473" y="5311"/>
                    </a:cubicBezTo>
                    <a:cubicBezTo>
                      <a:pt x="12449" y="2382"/>
                      <a:pt x="10091" y="0"/>
                      <a:pt x="7162" y="0"/>
                    </a:cubicBezTo>
                    <a:cubicBezTo>
                      <a:pt x="7152" y="0"/>
                      <a:pt x="7142" y="0"/>
                      <a:pt x="7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41" name="Google Shape;147;p17">
                <a:extLst>
                  <a:ext uri="{FF2B5EF4-FFF2-40B4-BE49-F238E27FC236}">
                    <a16:creationId xmlns:a16="http://schemas.microsoft.com/office/drawing/2014/main" id="{830F8C82-0323-9422-4836-15534FCBD3D9}"/>
                  </a:ext>
                </a:extLst>
              </p:cNvPr>
              <p:cNvSpPr/>
              <p:nvPr/>
            </p:nvSpPr>
            <p:spPr>
              <a:xfrm>
                <a:off x="1692366" y="4113113"/>
                <a:ext cx="237023" cy="23702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6931" extrusionOk="0">
                    <a:moveTo>
                      <a:pt x="3501" y="626"/>
                    </a:moveTo>
                    <a:cubicBezTo>
                      <a:pt x="3656" y="626"/>
                      <a:pt x="3811" y="727"/>
                      <a:pt x="3811" y="929"/>
                    </a:cubicBezTo>
                    <a:lnTo>
                      <a:pt x="3811" y="3120"/>
                    </a:lnTo>
                    <a:lnTo>
                      <a:pt x="6002" y="3120"/>
                    </a:lnTo>
                    <a:cubicBezTo>
                      <a:pt x="6406" y="3120"/>
                      <a:pt x="6406" y="3739"/>
                      <a:pt x="6002" y="3739"/>
                    </a:cubicBezTo>
                    <a:lnTo>
                      <a:pt x="6002" y="3763"/>
                    </a:lnTo>
                    <a:lnTo>
                      <a:pt x="3501" y="3763"/>
                    </a:lnTo>
                    <a:cubicBezTo>
                      <a:pt x="3311" y="3763"/>
                      <a:pt x="3168" y="3620"/>
                      <a:pt x="3192" y="3430"/>
                    </a:cubicBezTo>
                    <a:lnTo>
                      <a:pt x="3192" y="929"/>
                    </a:lnTo>
                    <a:cubicBezTo>
                      <a:pt x="3192" y="727"/>
                      <a:pt x="3346" y="626"/>
                      <a:pt x="3501" y="626"/>
                    </a:cubicBezTo>
                    <a:close/>
                    <a:moveTo>
                      <a:pt x="3501" y="0"/>
                    </a:moveTo>
                    <a:cubicBezTo>
                      <a:pt x="1596" y="0"/>
                      <a:pt x="24" y="1525"/>
                      <a:pt x="0" y="3430"/>
                    </a:cubicBezTo>
                    <a:cubicBezTo>
                      <a:pt x="24" y="5359"/>
                      <a:pt x="1572" y="6907"/>
                      <a:pt x="3501" y="6930"/>
                    </a:cubicBezTo>
                    <a:cubicBezTo>
                      <a:pt x="5406" y="6907"/>
                      <a:pt x="6930" y="5335"/>
                      <a:pt x="6930" y="3430"/>
                    </a:cubicBezTo>
                    <a:cubicBezTo>
                      <a:pt x="6930" y="1525"/>
                      <a:pt x="5382" y="0"/>
                      <a:pt x="3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</p:grpSp>
        <p:grpSp>
          <p:nvGrpSpPr>
            <p:cNvPr id="18" name="Google Shape;148;p17">
              <a:extLst>
                <a:ext uri="{FF2B5EF4-FFF2-40B4-BE49-F238E27FC236}">
                  <a16:creationId xmlns:a16="http://schemas.microsoft.com/office/drawing/2014/main" id="{6FE3A39D-5505-3778-EF33-05AC66E08ED1}"/>
                </a:ext>
              </a:extLst>
            </p:cNvPr>
            <p:cNvGrpSpPr/>
            <p:nvPr/>
          </p:nvGrpSpPr>
          <p:grpSpPr>
            <a:xfrm>
              <a:off x="4090914" y="2227340"/>
              <a:ext cx="370510" cy="353106"/>
              <a:chOff x="7157414" y="3464340"/>
              <a:chExt cx="370510" cy="353106"/>
            </a:xfrm>
          </p:grpSpPr>
          <p:sp>
            <p:nvSpPr>
              <p:cNvPr id="32" name="Google Shape;149;p17">
                <a:extLst>
                  <a:ext uri="{FF2B5EF4-FFF2-40B4-BE49-F238E27FC236}">
                    <a16:creationId xmlns:a16="http://schemas.microsoft.com/office/drawing/2014/main" id="{4F0F556D-9539-4338-0050-A935331807A2}"/>
                  </a:ext>
                </a:extLst>
              </p:cNvPr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954" extrusionOk="0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3" name="Google Shape;150;p17">
                <a:extLst>
                  <a:ext uri="{FF2B5EF4-FFF2-40B4-BE49-F238E27FC236}">
                    <a16:creationId xmlns:a16="http://schemas.microsoft.com/office/drawing/2014/main" id="{9DA92E66-2689-E055-9A33-DAACB7BF69EF}"/>
                  </a:ext>
                </a:extLst>
              </p:cNvPr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1052" extrusionOk="0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4" name="Google Shape;151;p17">
                <a:extLst>
                  <a:ext uri="{FF2B5EF4-FFF2-40B4-BE49-F238E27FC236}">
                    <a16:creationId xmlns:a16="http://schemas.microsoft.com/office/drawing/2014/main" id="{AC48C13E-74A4-FD64-2257-8FB175F36FD5}"/>
                  </a:ext>
                </a:extLst>
              </p:cNvPr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51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5" name="Google Shape;152;p17">
                <a:extLst>
                  <a:ext uri="{FF2B5EF4-FFF2-40B4-BE49-F238E27FC236}">
                    <a16:creationId xmlns:a16="http://schemas.microsoft.com/office/drawing/2014/main" id="{4D48D9AF-ECED-D747-F373-213ED574184E}"/>
                  </a:ext>
                </a:extLst>
              </p:cNvPr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051" extrusionOk="0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6" name="Google Shape;153;p17">
                <a:extLst>
                  <a:ext uri="{FF2B5EF4-FFF2-40B4-BE49-F238E27FC236}">
                    <a16:creationId xmlns:a16="http://schemas.microsoft.com/office/drawing/2014/main" id="{613D2014-7904-8AE4-99C4-B5AD19B50B82}"/>
                  </a:ext>
                </a:extLst>
              </p:cNvPr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597" extrusionOk="0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7" name="Google Shape;154;p17">
                <a:extLst>
                  <a:ext uri="{FF2B5EF4-FFF2-40B4-BE49-F238E27FC236}">
                    <a16:creationId xmlns:a16="http://schemas.microsoft.com/office/drawing/2014/main" id="{EB127ADB-FD37-88CD-1533-98007A43A5FB}"/>
                  </a:ext>
                </a:extLst>
              </p:cNvPr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882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8" name="Google Shape;155;p17">
                <a:extLst>
                  <a:ext uri="{FF2B5EF4-FFF2-40B4-BE49-F238E27FC236}">
                    <a16:creationId xmlns:a16="http://schemas.microsoft.com/office/drawing/2014/main" id="{75C41369-45F1-A60B-D062-339F1FAFDB86}"/>
                  </a:ext>
                </a:extLst>
              </p:cNvPr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5907" extrusionOk="0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9" name="Google Shape;156;p17">
                <a:extLst>
                  <a:ext uri="{FF2B5EF4-FFF2-40B4-BE49-F238E27FC236}">
                    <a16:creationId xmlns:a16="http://schemas.microsoft.com/office/drawing/2014/main" id="{51B8BB03-89D2-17E5-8952-59309DED7537}"/>
                  </a:ext>
                </a:extLst>
              </p:cNvPr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1370" extrusionOk="0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</p:grpSp>
        <p:sp>
          <p:nvSpPr>
            <p:cNvPr id="19" name="Google Shape;157;p17">
              <a:extLst>
                <a:ext uri="{FF2B5EF4-FFF2-40B4-BE49-F238E27FC236}">
                  <a16:creationId xmlns:a16="http://schemas.microsoft.com/office/drawing/2014/main" id="{64305EE7-898E-8AEA-917A-D93A2A525086}"/>
                </a:ext>
              </a:extLst>
            </p:cNvPr>
            <p:cNvSpPr/>
            <p:nvPr/>
          </p:nvSpPr>
          <p:spPr>
            <a:xfrm>
              <a:off x="1102913" y="1201400"/>
              <a:ext cx="383880" cy="366770"/>
            </a:xfrm>
            <a:custGeom>
              <a:avLst/>
              <a:gdLst/>
              <a:ahLst/>
              <a:cxnLst/>
              <a:rect l="l" t="t" r="r" b="b"/>
              <a:pathLst>
                <a:path w="11218" h="10718" extrusionOk="0">
                  <a:moveTo>
                    <a:pt x="4418" y="1721"/>
                  </a:moveTo>
                  <a:cubicBezTo>
                    <a:pt x="4567" y="1721"/>
                    <a:pt x="4716" y="1817"/>
                    <a:pt x="4740" y="2007"/>
                  </a:cubicBezTo>
                  <a:lnTo>
                    <a:pt x="4740" y="2364"/>
                  </a:lnTo>
                  <a:lnTo>
                    <a:pt x="5169" y="2364"/>
                  </a:lnTo>
                  <a:cubicBezTo>
                    <a:pt x="5184" y="2363"/>
                    <a:pt x="5198" y="2362"/>
                    <a:pt x="5212" y="2362"/>
                  </a:cubicBezTo>
                  <a:cubicBezTo>
                    <a:pt x="5630" y="2362"/>
                    <a:pt x="5630" y="3010"/>
                    <a:pt x="5212" y="3010"/>
                  </a:cubicBezTo>
                  <a:cubicBezTo>
                    <a:pt x="5198" y="3010"/>
                    <a:pt x="5184" y="3009"/>
                    <a:pt x="5169" y="3007"/>
                  </a:cubicBezTo>
                  <a:lnTo>
                    <a:pt x="4073" y="3007"/>
                  </a:lnTo>
                  <a:cubicBezTo>
                    <a:pt x="3883" y="3007"/>
                    <a:pt x="3716" y="3150"/>
                    <a:pt x="3716" y="3365"/>
                  </a:cubicBezTo>
                  <a:cubicBezTo>
                    <a:pt x="3716" y="3460"/>
                    <a:pt x="3764" y="3555"/>
                    <a:pt x="3835" y="3603"/>
                  </a:cubicBezTo>
                  <a:cubicBezTo>
                    <a:pt x="3883" y="3674"/>
                    <a:pt x="3978" y="3722"/>
                    <a:pt x="4073" y="3722"/>
                  </a:cubicBezTo>
                  <a:lnTo>
                    <a:pt x="4764" y="3722"/>
                  </a:lnTo>
                  <a:cubicBezTo>
                    <a:pt x="5645" y="3722"/>
                    <a:pt x="6074" y="4794"/>
                    <a:pt x="5454" y="5413"/>
                  </a:cubicBezTo>
                  <a:cubicBezTo>
                    <a:pt x="5288" y="5603"/>
                    <a:pt x="5026" y="5698"/>
                    <a:pt x="4764" y="5698"/>
                  </a:cubicBezTo>
                  <a:lnTo>
                    <a:pt x="4740" y="5698"/>
                  </a:lnTo>
                  <a:lnTo>
                    <a:pt x="4740" y="6080"/>
                  </a:lnTo>
                  <a:cubicBezTo>
                    <a:pt x="4728" y="6258"/>
                    <a:pt x="4579" y="6347"/>
                    <a:pt x="4430" y="6347"/>
                  </a:cubicBezTo>
                  <a:cubicBezTo>
                    <a:pt x="4282" y="6347"/>
                    <a:pt x="4133" y="6258"/>
                    <a:pt x="4121" y="6080"/>
                  </a:cubicBezTo>
                  <a:lnTo>
                    <a:pt x="4121" y="5698"/>
                  </a:lnTo>
                  <a:lnTo>
                    <a:pt x="3668" y="5698"/>
                  </a:lnTo>
                  <a:cubicBezTo>
                    <a:pt x="3263" y="5698"/>
                    <a:pt x="3263" y="5079"/>
                    <a:pt x="3668" y="5079"/>
                  </a:cubicBezTo>
                  <a:lnTo>
                    <a:pt x="4764" y="5079"/>
                  </a:lnTo>
                  <a:cubicBezTo>
                    <a:pt x="4859" y="5079"/>
                    <a:pt x="4954" y="5056"/>
                    <a:pt x="5026" y="4984"/>
                  </a:cubicBezTo>
                  <a:cubicBezTo>
                    <a:pt x="5169" y="4841"/>
                    <a:pt x="5169" y="4603"/>
                    <a:pt x="5026" y="4460"/>
                  </a:cubicBezTo>
                  <a:cubicBezTo>
                    <a:pt x="4954" y="4413"/>
                    <a:pt x="4859" y="4365"/>
                    <a:pt x="4764" y="4365"/>
                  </a:cubicBezTo>
                  <a:lnTo>
                    <a:pt x="4073" y="4365"/>
                  </a:lnTo>
                  <a:cubicBezTo>
                    <a:pt x="3525" y="4365"/>
                    <a:pt x="3097" y="3912"/>
                    <a:pt x="3097" y="3388"/>
                  </a:cubicBezTo>
                  <a:cubicBezTo>
                    <a:pt x="3097" y="2841"/>
                    <a:pt x="3525" y="2388"/>
                    <a:pt x="4073" y="2388"/>
                  </a:cubicBezTo>
                  <a:lnTo>
                    <a:pt x="4097" y="2388"/>
                  </a:lnTo>
                  <a:lnTo>
                    <a:pt x="4097" y="2007"/>
                  </a:lnTo>
                  <a:cubicBezTo>
                    <a:pt x="4121" y="1817"/>
                    <a:pt x="4270" y="1721"/>
                    <a:pt x="4418" y="1721"/>
                  </a:cubicBezTo>
                  <a:close/>
                  <a:moveTo>
                    <a:pt x="4413" y="0"/>
                  </a:moveTo>
                  <a:cubicBezTo>
                    <a:pt x="3383" y="0"/>
                    <a:pt x="2353" y="394"/>
                    <a:pt x="1573" y="1174"/>
                  </a:cubicBezTo>
                  <a:cubicBezTo>
                    <a:pt x="49" y="2698"/>
                    <a:pt x="1" y="5175"/>
                    <a:pt x="1477" y="6746"/>
                  </a:cubicBezTo>
                  <a:cubicBezTo>
                    <a:pt x="2265" y="7598"/>
                    <a:pt x="3346" y="8037"/>
                    <a:pt x="4432" y="8037"/>
                  </a:cubicBezTo>
                  <a:cubicBezTo>
                    <a:pt x="5351" y="8037"/>
                    <a:pt x="6273" y="7723"/>
                    <a:pt x="7026" y="7080"/>
                  </a:cubicBezTo>
                  <a:lnTo>
                    <a:pt x="7383" y="7413"/>
                  </a:lnTo>
                  <a:cubicBezTo>
                    <a:pt x="7169" y="7818"/>
                    <a:pt x="7240" y="8294"/>
                    <a:pt x="7574" y="8604"/>
                  </a:cubicBezTo>
                  <a:lnTo>
                    <a:pt x="9384" y="10414"/>
                  </a:lnTo>
                  <a:cubicBezTo>
                    <a:pt x="9574" y="10616"/>
                    <a:pt x="9836" y="10717"/>
                    <a:pt x="10098" y="10717"/>
                  </a:cubicBezTo>
                  <a:cubicBezTo>
                    <a:pt x="10360" y="10717"/>
                    <a:pt x="10622" y="10616"/>
                    <a:pt x="10813" y="10414"/>
                  </a:cubicBezTo>
                  <a:cubicBezTo>
                    <a:pt x="11217" y="10009"/>
                    <a:pt x="11217" y="9366"/>
                    <a:pt x="10813" y="8961"/>
                  </a:cubicBezTo>
                  <a:lnTo>
                    <a:pt x="10813" y="8985"/>
                  </a:lnTo>
                  <a:lnTo>
                    <a:pt x="9003" y="7175"/>
                  </a:lnTo>
                  <a:cubicBezTo>
                    <a:pt x="8811" y="6969"/>
                    <a:pt x="8556" y="6863"/>
                    <a:pt x="8293" y="6863"/>
                  </a:cubicBezTo>
                  <a:cubicBezTo>
                    <a:pt x="8131" y="6863"/>
                    <a:pt x="7966" y="6903"/>
                    <a:pt x="7812" y="6984"/>
                  </a:cubicBezTo>
                  <a:lnTo>
                    <a:pt x="7479" y="6627"/>
                  </a:lnTo>
                  <a:cubicBezTo>
                    <a:pt x="8884" y="4984"/>
                    <a:pt x="8717" y="2531"/>
                    <a:pt x="7145" y="1079"/>
                  </a:cubicBezTo>
                  <a:cubicBezTo>
                    <a:pt x="6378" y="358"/>
                    <a:pt x="5395" y="0"/>
                    <a:pt x="4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Lora" pitchFamily="2" charset="0"/>
              </a:endParaRPr>
            </a:p>
          </p:txBody>
        </p:sp>
        <p:grpSp>
          <p:nvGrpSpPr>
            <p:cNvPr id="20" name="Google Shape;158;p17">
              <a:extLst>
                <a:ext uri="{FF2B5EF4-FFF2-40B4-BE49-F238E27FC236}">
                  <a16:creationId xmlns:a16="http://schemas.microsoft.com/office/drawing/2014/main" id="{3F0ADA2A-A60C-57E7-4087-5FCC98802AF2}"/>
                </a:ext>
              </a:extLst>
            </p:cNvPr>
            <p:cNvGrpSpPr/>
            <p:nvPr/>
          </p:nvGrpSpPr>
          <p:grpSpPr>
            <a:xfrm>
              <a:off x="4672352" y="2827421"/>
              <a:ext cx="370808" cy="366907"/>
              <a:chOff x="3192227" y="3217946"/>
              <a:chExt cx="370808" cy="366907"/>
            </a:xfrm>
          </p:grpSpPr>
          <p:sp>
            <p:nvSpPr>
              <p:cNvPr id="22" name="Google Shape;159;p17">
                <a:extLst>
                  <a:ext uri="{FF2B5EF4-FFF2-40B4-BE49-F238E27FC236}">
                    <a16:creationId xmlns:a16="http://schemas.microsoft.com/office/drawing/2014/main" id="{81A45F82-A8EC-6AE4-F92D-BA9881E3586D}"/>
                  </a:ext>
                </a:extLst>
              </p:cNvPr>
              <p:cNvSpPr/>
              <p:nvPr/>
            </p:nvSpPr>
            <p:spPr>
              <a:xfrm>
                <a:off x="3448124" y="3378575"/>
                <a:ext cx="102694" cy="35863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048" extrusionOk="0">
                    <a:moveTo>
                      <a:pt x="333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310"/>
                    </a:lnTo>
                    <a:cubicBezTo>
                      <a:pt x="3001" y="143"/>
                      <a:pt x="2858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23" name="Google Shape;160;p17">
                <a:extLst>
                  <a:ext uri="{FF2B5EF4-FFF2-40B4-BE49-F238E27FC236}">
                    <a16:creationId xmlns:a16="http://schemas.microsoft.com/office/drawing/2014/main" id="{48970EA3-1A7F-148A-4834-A682AB1C95FA}"/>
                  </a:ext>
                </a:extLst>
              </p:cNvPr>
              <p:cNvSpPr/>
              <p:nvPr/>
            </p:nvSpPr>
            <p:spPr>
              <a:xfrm>
                <a:off x="3448124" y="3548887"/>
                <a:ext cx="102660" cy="3596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1051" extrusionOk="0">
                    <a:moveTo>
                      <a:pt x="0" y="0"/>
                    </a:moveTo>
                    <a:lnTo>
                      <a:pt x="0" y="739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2667" y="1048"/>
                    </a:lnTo>
                    <a:cubicBezTo>
                      <a:pt x="2678" y="1050"/>
                      <a:pt x="2689" y="1050"/>
                      <a:pt x="2699" y="1050"/>
                    </a:cubicBezTo>
                    <a:cubicBezTo>
                      <a:pt x="2855" y="1050"/>
                      <a:pt x="2999" y="894"/>
                      <a:pt x="2977" y="739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24" name="Google Shape;161;p17">
                <a:extLst>
                  <a:ext uri="{FF2B5EF4-FFF2-40B4-BE49-F238E27FC236}">
                    <a16:creationId xmlns:a16="http://schemas.microsoft.com/office/drawing/2014/main" id="{F2420705-E47C-AB1D-C52C-4387DD9CCCE1}"/>
                  </a:ext>
                </a:extLst>
              </p:cNvPr>
              <p:cNvSpPr/>
              <p:nvPr/>
            </p:nvSpPr>
            <p:spPr>
              <a:xfrm>
                <a:off x="3448124" y="3491843"/>
                <a:ext cx="101873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49" extrusionOk="0">
                    <a:moveTo>
                      <a:pt x="0" y="0"/>
                    </a:move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25" name="Google Shape;162;p17">
                <a:extLst>
                  <a:ext uri="{FF2B5EF4-FFF2-40B4-BE49-F238E27FC236}">
                    <a16:creationId xmlns:a16="http://schemas.microsoft.com/office/drawing/2014/main" id="{EC6447F8-2A62-DE9A-E167-122A9B8F8C63}"/>
                  </a:ext>
                </a:extLst>
              </p:cNvPr>
              <p:cNvSpPr/>
              <p:nvPr/>
            </p:nvSpPr>
            <p:spPr>
              <a:xfrm>
                <a:off x="3448124" y="3435619"/>
                <a:ext cx="101873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2977" y="1024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26" name="Google Shape;163;p17">
                <a:extLst>
                  <a:ext uri="{FF2B5EF4-FFF2-40B4-BE49-F238E27FC236}">
                    <a16:creationId xmlns:a16="http://schemas.microsoft.com/office/drawing/2014/main" id="{FE802816-99C7-5062-F5E7-F7D1F4C7B0CC}"/>
                  </a:ext>
                </a:extLst>
              </p:cNvPr>
              <p:cNvSpPr/>
              <p:nvPr/>
            </p:nvSpPr>
            <p:spPr>
              <a:xfrm>
                <a:off x="3321784" y="3435517"/>
                <a:ext cx="101907" cy="35178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1028" extrusionOk="0">
                    <a:moveTo>
                      <a:pt x="278" y="1"/>
                    </a:moveTo>
                    <a:cubicBezTo>
                      <a:pt x="126" y="1"/>
                      <a:pt x="1" y="157"/>
                      <a:pt x="1" y="313"/>
                    </a:cubicBezTo>
                    <a:lnTo>
                      <a:pt x="1" y="1027"/>
                    </a:lnTo>
                    <a:lnTo>
                      <a:pt x="2978" y="1027"/>
                    </a:lnTo>
                    <a:lnTo>
                      <a:pt x="2978" y="313"/>
                    </a:lnTo>
                    <a:cubicBezTo>
                      <a:pt x="2978" y="157"/>
                      <a:pt x="2853" y="1"/>
                      <a:pt x="2700" y="1"/>
                    </a:cubicBezTo>
                    <a:cubicBezTo>
                      <a:pt x="2689" y="1"/>
                      <a:pt x="2679" y="2"/>
                      <a:pt x="2668" y="3"/>
                    </a:cubicBezTo>
                    <a:lnTo>
                      <a:pt x="310" y="3"/>
                    </a:lnTo>
                    <a:cubicBezTo>
                      <a:pt x="300" y="2"/>
                      <a:pt x="289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27" name="Google Shape;164;p17">
                <a:extLst>
                  <a:ext uri="{FF2B5EF4-FFF2-40B4-BE49-F238E27FC236}">
                    <a16:creationId xmlns:a16="http://schemas.microsoft.com/office/drawing/2014/main" id="{8DD3B22F-A331-A558-B992-A1ABD1C3BADC}"/>
                  </a:ext>
                </a:extLst>
              </p:cNvPr>
              <p:cNvSpPr/>
              <p:nvPr/>
            </p:nvSpPr>
            <p:spPr>
              <a:xfrm>
                <a:off x="3194657" y="3491843"/>
                <a:ext cx="102728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1049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25" y="334"/>
                    </a:cubicBezTo>
                    <a:lnTo>
                      <a:pt x="25" y="1048"/>
                    </a:lnTo>
                    <a:lnTo>
                      <a:pt x="3001" y="1048"/>
                    </a:lnTo>
                    <a:lnTo>
                      <a:pt x="3001" y="334"/>
                    </a:lnTo>
                    <a:cubicBezTo>
                      <a:pt x="2978" y="167"/>
                      <a:pt x="2858" y="24"/>
                      <a:pt x="2692" y="24"/>
                    </a:cubicBezTo>
                    <a:lnTo>
                      <a:pt x="334" y="2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28" name="Google Shape;165;p17">
                <a:extLst>
                  <a:ext uri="{FF2B5EF4-FFF2-40B4-BE49-F238E27FC236}">
                    <a16:creationId xmlns:a16="http://schemas.microsoft.com/office/drawing/2014/main" id="{E6F7E46C-577E-6BEC-A127-69719EEA9B8C}"/>
                  </a:ext>
                </a:extLst>
              </p:cNvPr>
              <p:cNvSpPr/>
              <p:nvPr/>
            </p:nvSpPr>
            <p:spPr>
              <a:xfrm>
                <a:off x="3321031" y="3548887"/>
                <a:ext cx="102660" cy="3596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1051" extrusionOk="0">
                    <a:moveTo>
                      <a:pt x="23" y="0"/>
                    </a:moveTo>
                    <a:lnTo>
                      <a:pt x="23" y="739"/>
                    </a:lnTo>
                    <a:cubicBezTo>
                      <a:pt x="0" y="894"/>
                      <a:pt x="124" y="1050"/>
                      <a:pt x="296" y="1050"/>
                    </a:cubicBezTo>
                    <a:cubicBezTo>
                      <a:pt x="308" y="1050"/>
                      <a:pt x="320" y="1050"/>
                      <a:pt x="332" y="1048"/>
                    </a:cubicBezTo>
                    <a:lnTo>
                      <a:pt x="2690" y="1048"/>
                    </a:lnTo>
                    <a:cubicBezTo>
                      <a:pt x="2701" y="1050"/>
                      <a:pt x="2711" y="1050"/>
                      <a:pt x="2722" y="1050"/>
                    </a:cubicBezTo>
                    <a:cubicBezTo>
                      <a:pt x="2875" y="1050"/>
                      <a:pt x="3000" y="894"/>
                      <a:pt x="3000" y="739"/>
                    </a:cubicBezTo>
                    <a:lnTo>
                      <a:pt x="30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29" name="Google Shape;166;p17">
                <a:extLst>
                  <a:ext uri="{FF2B5EF4-FFF2-40B4-BE49-F238E27FC236}">
                    <a16:creationId xmlns:a16="http://schemas.microsoft.com/office/drawing/2014/main" id="{3FD58D10-A657-E06C-7BF5-FF2DA754485C}"/>
                  </a:ext>
                </a:extLst>
              </p:cNvPr>
              <p:cNvSpPr/>
              <p:nvPr/>
            </p:nvSpPr>
            <p:spPr>
              <a:xfrm>
                <a:off x="3194657" y="3548887"/>
                <a:ext cx="102728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1049" extrusionOk="0">
                    <a:moveTo>
                      <a:pt x="25" y="0"/>
                    </a:moveTo>
                    <a:lnTo>
                      <a:pt x="25" y="739"/>
                    </a:lnTo>
                    <a:cubicBezTo>
                      <a:pt x="1" y="905"/>
                      <a:pt x="167" y="1048"/>
                      <a:pt x="334" y="1048"/>
                    </a:cubicBezTo>
                    <a:lnTo>
                      <a:pt x="2692" y="1048"/>
                    </a:lnTo>
                    <a:cubicBezTo>
                      <a:pt x="2858" y="1024"/>
                      <a:pt x="2978" y="905"/>
                      <a:pt x="3001" y="739"/>
                    </a:cubicBez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0" name="Google Shape;167;p17">
                <a:extLst>
                  <a:ext uri="{FF2B5EF4-FFF2-40B4-BE49-F238E27FC236}">
                    <a16:creationId xmlns:a16="http://schemas.microsoft.com/office/drawing/2014/main" id="{2CE98E42-280E-5194-2E75-7BC7D9EA34FE}"/>
                  </a:ext>
                </a:extLst>
              </p:cNvPr>
              <p:cNvSpPr/>
              <p:nvPr/>
            </p:nvSpPr>
            <p:spPr>
              <a:xfrm>
                <a:off x="3321784" y="3491843"/>
                <a:ext cx="101907" cy="35897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1049" extrusionOk="0">
                    <a:moveTo>
                      <a:pt x="1" y="0"/>
                    </a:moveTo>
                    <a:lnTo>
                      <a:pt x="1" y="1048"/>
                    </a:lnTo>
                    <a:lnTo>
                      <a:pt x="2978" y="1048"/>
                    </a:lnTo>
                    <a:lnTo>
                      <a:pt x="2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1" name="Google Shape;168;p17">
                <a:extLst>
                  <a:ext uri="{FF2B5EF4-FFF2-40B4-BE49-F238E27FC236}">
                    <a16:creationId xmlns:a16="http://schemas.microsoft.com/office/drawing/2014/main" id="{D38F271E-7970-346B-69D9-A147E84F404B}"/>
                  </a:ext>
                </a:extLst>
              </p:cNvPr>
              <p:cNvSpPr/>
              <p:nvPr/>
            </p:nvSpPr>
            <p:spPr>
              <a:xfrm>
                <a:off x="3192227" y="3217946"/>
                <a:ext cx="370808" cy="215244"/>
              </a:xfrm>
              <a:custGeom>
                <a:avLst/>
                <a:gdLst/>
                <a:ahLst/>
                <a:cxnLst/>
                <a:rect l="l" t="t" r="r" b="b"/>
                <a:pathLst>
                  <a:path w="10836" h="6290" extrusionOk="0">
                    <a:moveTo>
                      <a:pt x="10539" y="0"/>
                    </a:moveTo>
                    <a:cubicBezTo>
                      <a:pt x="10527" y="0"/>
                      <a:pt x="10515" y="1"/>
                      <a:pt x="10502" y="3"/>
                    </a:cubicBezTo>
                    <a:lnTo>
                      <a:pt x="8478" y="3"/>
                    </a:lnTo>
                    <a:cubicBezTo>
                      <a:pt x="8464" y="1"/>
                      <a:pt x="8449" y="0"/>
                      <a:pt x="8436" y="0"/>
                    </a:cubicBezTo>
                    <a:cubicBezTo>
                      <a:pt x="8040" y="0"/>
                      <a:pt x="8040" y="624"/>
                      <a:pt x="8436" y="624"/>
                    </a:cubicBezTo>
                    <a:cubicBezTo>
                      <a:pt x="8449" y="624"/>
                      <a:pt x="8464" y="623"/>
                      <a:pt x="8478" y="622"/>
                    </a:cubicBezTo>
                    <a:lnTo>
                      <a:pt x="9788" y="622"/>
                    </a:lnTo>
                    <a:lnTo>
                      <a:pt x="7049" y="3599"/>
                    </a:lnTo>
                    <a:lnTo>
                      <a:pt x="3525" y="2646"/>
                    </a:lnTo>
                    <a:cubicBezTo>
                      <a:pt x="3492" y="2633"/>
                      <a:pt x="3460" y="2627"/>
                      <a:pt x="3430" y="2627"/>
                    </a:cubicBezTo>
                    <a:cubicBezTo>
                      <a:pt x="3353" y="2627"/>
                      <a:pt x="3284" y="2666"/>
                      <a:pt x="3215" y="2718"/>
                    </a:cubicBezTo>
                    <a:lnTo>
                      <a:pt x="191" y="5742"/>
                    </a:lnTo>
                    <a:cubicBezTo>
                      <a:pt x="0" y="5932"/>
                      <a:pt x="143" y="6266"/>
                      <a:pt x="429" y="6290"/>
                    </a:cubicBezTo>
                    <a:cubicBezTo>
                      <a:pt x="500" y="6290"/>
                      <a:pt x="572" y="6242"/>
                      <a:pt x="643" y="6194"/>
                    </a:cubicBezTo>
                    <a:lnTo>
                      <a:pt x="3549" y="3289"/>
                    </a:lnTo>
                    <a:lnTo>
                      <a:pt x="7073" y="4242"/>
                    </a:lnTo>
                    <a:cubicBezTo>
                      <a:pt x="7100" y="4255"/>
                      <a:pt x="7128" y="4261"/>
                      <a:pt x="7157" y="4261"/>
                    </a:cubicBezTo>
                    <a:cubicBezTo>
                      <a:pt x="7233" y="4261"/>
                      <a:pt x="7314" y="4222"/>
                      <a:pt x="7383" y="4170"/>
                    </a:cubicBezTo>
                    <a:lnTo>
                      <a:pt x="10193" y="1098"/>
                    </a:lnTo>
                    <a:lnTo>
                      <a:pt x="10193" y="2313"/>
                    </a:lnTo>
                    <a:cubicBezTo>
                      <a:pt x="10169" y="2551"/>
                      <a:pt x="10336" y="2670"/>
                      <a:pt x="10502" y="2670"/>
                    </a:cubicBezTo>
                    <a:cubicBezTo>
                      <a:pt x="10669" y="2670"/>
                      <a:pt x="10836" y="2551"/>
                      <a:pt x="10812" y="2313"/>
                    </a:cubicBezTo>
                    <a:lnTo>
                      <a:pt x="10812" y="312"/>
                    </a:lnTo>
                    <a:cubicBezTo>
                      <a:pt x="10834" y="136"/>
                      <a:pt x="10693" y="0"/>
                      <a:pt x="10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</p:grpSp>
        <p:cxnSp>
          <p:nvCxnSpPr>
            <p:cNvPr id="21" name="Google Shape;169;p17">
              <a:extLst>
                <a:ext uri="{FF2B5EF4-FFF2-40B4-BE49-F238E27FC236}">
                  <a16:creationId xmlns:a16="http://schemas.microsoft.com/office/drawing/2014/main" id="{5E804DCC-3FE2-2212-207A-B9BEE9346901}"/>
                </a:ext>
              </a:extLst>
            </p:cNvPr>
            <p:cNvCxnSpPr/>
            <p:nvPr/>
          </p:nvCxnSpPr>
          <p:spPr>
            <a:xfrm rot="10800000" flipH="1">
              <a:off x="4225075" y="2382000"/>
              <a:ext cx="723900" cy="723900"/>
            </a:xfrm>
            <a:prstGeom prst="straightConnector1">
              <a:avLst/>
            </a:prstGeom>
            <a:noFill/>
            <a:ln w="762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DC383E6-BAAE-B00F-089D-9184470D6195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5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B2AEAB41-FA35-4DC9-2BC8-6FBE58CD1EA1}"/>
              </a:ext>
            </a:extLst>
          </p:cNvPr>
          <p:cNvGrpSpPr/>
          <p:nvPr/>
        </p:nvGrpSpPr>
        <p:grpSpPr>
          <a:xfrm>
            <a:off x="719573" y="1495076"/>
            <a:ext cx="10736229" cy="4797722"/>
            <a:chOff x="677119" y="1741899"/>
            <a:chExt cx="10736229" cy="47977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BF3F7F-1CB7-4CB8-30CE-24AD6D1E5263}"/>
                </a:ext>
              </a:extLst>
            </p:cNvPr>
            <p:cNvGrpSpPr/>
            <p:nvPr/>
          </p:nvGrpSpPr>
          <p:grpSpPr>
            <a:xfrm>
              <a:off x="677119" y="1741899"/>
              <a:ext cx="10463943" cy="4797722"/>
              <a:chOff x="444897" y="1180995"/>
              <a:chExt cx="7744992" cy="3551083"/>
            </a:xfrm>
          </p:grpSpPr>
          <p:sp>
            <p:nvSpPr>
              <p:cNvPr id="3" name="Google Shape;174;p18">
                <a:extLst>
                  <a:ext uri="{FF2B5EF4-FFF2-40B4-BE49-F238E27FC236}">
                    <a16:creationId xmlns:a16="http://schemas.microsoft.com/office/drawing/2014/main" id="{0B1C8A8E-A550-B7CF-3014-59F45CC9FD0F}"/>
                  </a:ext>
                </a:extLst>
              </p:cNvPr>
              <p:cNvSpPr/>
              <p:nvPr/>
            </p:nvSpPr>
            <p:spPr>
              <a:xfrm>
                <a:off x="5069325" y="3318450"/>
                <a:ext cx="615600" cy="615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" name="Google Shape;175;p18">
                <a:extLst>
                  <a:ext uri="{FF2B5EF4-FFF2-40B4-BE49-F238E27FC236}">
                    <a16:creationId xmlns:a16="http://schemas.microsoft.com/office/drawing/2014/main" id="{33F0D28E-49B5-40A7-4C8C-2EB71AA19D45}"/>
                  </a:ext>
                </a:extLst>
              </p:cNvPr>
              <p:cNvSpPr/>
              <p:nvPr/>
            </p:nvSpPr>
            <p:spPr>
              <a:xfrm>
                <a:off x="5069325" y="1389550"/>
                <a:ext cx="615600" cy="615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grpSp>
            <p:nvGrpSpPr>
              <p:cNvPr id="5" name="Google Shape;177;p18">
                <a:extLst>
                  <a:ext uri="{FF2B5EF4-FFF2-40B4-BE49-F238E27FC236}">
                    <a16:creationId xmlns:a16="http://schemas.microsoft.com/office/drawing/2014/main" id="{4F491B23-D9B9-649D-EEE7-603C0B6D1C0C}"/>
                  </a:ext>
                </a:extLst>
              </p:cNvPr>
              <p:cNvGrpSpPr/>
              <p:nvPr/>
            </p:nvGrpSpPr>
            <p:grpSpPr>
              <a:xfrm>
                <a:off x="457202" y="3065068"/>
                <a:ext cx="1667010" cy="1667010"/>
                <a:chOff x="2737557" y="1050109"/>
                <a:chExt cx="1834500" cy="1834500"/>
              </a:xfrm>
            </p:grpSpPr>
            <p:sp>
              <p:nvSpPr>
                <p:cNvPr id="60" name="Google Shape;178;p18">
                  <a:extLst>
                    <a:ext uri="{FF2B5EF4-FFF2-40B4-BE49-F238E27FC236}">
                      <a16:creationId xmlns:a16="http://schemas.microsoft.com/office/drawing/2014/main" id="{1DDB0E58-C696-C8A3-25CE-FA9C5309631B}"/>
                    </a:ext>
                  </a:extLst>
                </p:cNvPr>
                <p:cNvSpPr/>
                <p:nvPr/>
              </p:nvSpPr>
              <p:spPr>
                <a:xfrm>
                  <a:off x="2737557" y="1050109"/>
                  <a:ext cx="1834500" cy="18345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61" name="Google Shape;179;p18">
                  <a:extLst>
                    <a:ext uri="{FF2B5EF4-FFF2-40B4-BE49-F238E27FC236}">
                      <a16:creationId xmlns:a16="http://schemas.microsoft.com/office/drawing/2014/main" id="{7A3EDFE4-6E01-5AEE-30B0-A91B36293FEF}"/>
                    </a:ext>
                  </a:extLst>
                </p:cNvPr>
                <p:cNvSpPr/>
                <p:nvPr/>
              </p:nvSpPr>
              <p:spPr>
                <a:xfrm>
                  <a:off x="2907850" y="1220375"/>
                  <a:ext cx="1494000" cy="1494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66675" dir="5400000" algn="bl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sp>
            <p:nvSpPr>
              <p:cNvPr id="6" name="Google Shape;180;p18">
                <a:extLst>
                  <a:ext uri="{FF2B5EF4-FFF2-40B4-BE49-F238E27FC236}">
                    <a16:creationId xmlns:a16="http://schemas.microsoft.com/office/drawing/2014/main" id="{A6D38472-A636-A353-A6DC-99F8B2948F78}"/>
                  </a:ext>
                </a:extLst>
              </p:cNvPr>
              <p:cNvSpPr/>
              <p:nvPr/>
            </p:nvSpPr>
            <p:spPr>
              <a:xfrm>
                <a:off x="772450" y="3863875"/>
                <a:ext cx="1036500" cy="5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Costs</a:t>
                </a:r>
                <a:endParaRPr sz="1800"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grpSp>
            <p:nvGrpSpPr>
              <p:cNvPr id="7" name="Google Shape;181;p18">
                <a:extLst>
                  <a:ext uri="{FF2B5EF4-FFF2-40B4-BE49-F238E27FC236}">
                    <a16:creationId xmlns:a16="http://schemas.microsoft.com/office/drawing/2014/main" id="{CE98D23D-04C0-B227-177E-7B72605E1CF6}"/>
                  </a:ext>
                </a:extLst>
              </p:cNvPr>
              <p:cNvGrpSpPr/>
              <p:nvPr/>
            </p:nvGrpSpPr>
            <p:grpSpPr>
              <a:xfrm>
                <a:off x="1124432" y="3496945"/>
                <a:ext cx="332550" cy="366941"/>
                <a:chOff x="2434882" y="2871209"/>
                <a:chExt cx="332550" cy="366941"/>
              </a:xfrm>
            </p:grpSpPr>
            <p:sp>
              <p:nvSpPr>
                <p:cNvPr id="58" name="Google Shape;182;p18">
                  <a:extLst>
                    <a:ext uri="{FF2B5EF4-FFF2-40B4-BE49-F238E27FC236}">
                      <a16:creationId xmlns:a16="http://schemas.microsoft.com/office/drawing/2014/main" id="{0CC4C854-CBF1-E0A2-94A3-FED99B935D90}"/>
                    </a:ext>
                  </a:extLst>
                </p:cNvPr>
                <p:cNvSpPr/>
                <p:nvPr/>
              </p:nvSpPr>
              <p:spPr>
                <a:xfrm>
                  <a:off x="2456098" y="2871209"/>
                  <a:ext cx="290938" cy="31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" h="9247" extrusionOk="0">
                      <a:moveTo>
                        <a:pt x="4239" y="2030"/>
                      </a:moveTo>
                      <a:cubicBezTo>
                        <a:pt x="4388" y="2030"/>
                        <a:pt x="4537" y="2126"/>
                        <a:pt x="4549" y="2316"/>
                      </a:cubicBezTo>
                      <a:lnTo>
                        <a:pt x="4549" y="2673"/>
                      </a:lnTo>
                      <a:lnTo>
                        <a:pt x="4906" y="2673"/>
                      </a:lnTo>
                      <a:cubicBezTo>
                        <a:pt x="5287" y="2721"/>
                        <a:pt x="5287" y="3269"/>
                        <a:pt x="4906" y="3293"/>
                      </a:cubicBezTo>
                      <a:lnTo>
                        <a:pt x="3810" y="3293"/>
                      </a:lnTo>
                      <a:cubicBezTo>
                        <a:pt x="3453" y="3293"/>
                        <a:pt x="3453" y="3840"/>
                        <a:pt x="3810" y="3840"/>
                      </a:cubicBezTo>
                      <a:lnTo>
                        <a:pt x="4644" y="3840"/>
                      </a:lnTo>
                      <a:cubicBezTo>
                        <a:pt x="5858" y="3840"/>
                        <a:pt x="5858" y="5650"/>
                        <a:pt x="4644" y="5650"/>
                      </a:cubicBezTo>
                      <a:lnTo>
                        <a:pt x="4668" y="5674"/>
                      </a:lnTo>
                      <a:lnTo>
                        <a:pt x="4549" y="5674"/>
                      </a:lnTo>
                      <a:lnTo>
                        <a:pt x="4549" y="6031"/>
                      </a:lnTo>
                      <a:cubicBezTo>
                        <a:pt x="4537" y="6222"/>
                        <a:pt x="4388" y="6317"/>
                        <a:pt x="4239" y="6317"/>
                      </a:cubicBezTo>
                      <a:cubicBezTo>
                        <a:pt x="4090" y="6317"/>
                        <a:pt x="3941" y="6222"/>
                        <a:pt x="3929" y="6031"/>
                      </a:cubicBezTo>
                      <a:lnTo>
                        <a:pt x="3929" y="5674"/>
                      </a:lnTo>
                      <a:lnTo>
                        <a:pt x="3572" y="5674"/>
                      </a:lnTo>
                      <a:cubicBezTo>
                        <a:pt x="3144" y="5674"/>
                        <a:pt x="3144" y="5031"/>
                        <a:pt x="3572" y="5031"/>
                      </a:cubicBezTo>
                      <a:lnTo>
                        <a:pt x="4668" y="5031"/>
                      </a:lnTo>
                      <a:cubicBezTo>
                        <a:pt x="5001" y="5007"/>
                        <a:pt x="5001" y="4531"/>
                        <a:pt x="4668" y="4483"/>
                      </a:cubicBezTo>
                      <a:lnTo>
                        <a:pt x="3810" y="4483"/>
                      </a:lnTo>
                      <a:cubicBezTo>
                        <a:pt x="2620" y="4483"/>
                        <a:pt x="2620" y="2673"/>
                        <a:pt x="3810" y="2673"/>
                      </a:cubicBezTo>
                      <a:lnTo>
                        <a:pt x="3929" y="2673"/>
                      </a:lnTo>
                      <a:lnTo>
                        <a:pt x="3929" y="2316"/>
                      </a:lnTo>
                      <a:cubicBezTo>
                        <a:pt x="3941" y="2126"/>
                        <a:pt x="4090" y="2030"/>
                        <a:pt x="4239" y="2030"/>
                      </a:cubicBezTo>
                      <a:close/>
                      <a:moveTo>
                        <a:pt x="4251" y="0"/>
                      </a:moveTo>
                      <a:cubicBezTo>
                        <a:pt x="3257" y="0"/>
                        <a:pt x="2262" y="375"/>
                        <a:pt x="1500" y="1126"/>
                      </a:cubicBezTo>
                      <a:cubicBezTo>
                        <a:pt x="0" y="2650"/>
                        <a:pt x="0" y="5103"/>
                        <a:pt x="1500" y="6627"/>
                      </a:cubicBezTo>
                      <a:lnTo>
                        <a:pt x="4025" y="9151"/>
                      </a:lnTo>
                      <a:cubicBezTo>
                        <a:pt x="4096" y="9199"/>
                        <a:pt x="4168" y="9222"/>
                        <a:pt x="4263" y="9246"/>
                      </a:cubicBezTo>
                      <a:cubicBezTo>
                        <a:pt x="4334" y="9222"/>
                        <a:pt x="4406" y="9199"/>
                        <a:pt x="4477" y="9151"/>
                      </a:cubicBezTo>
                      <a:lnTo>
                        <a:pt x="7001" y="6627"/>
                      </a:lnTo>
                      <a:cubicBezTo>
                        <a:pt x="8502" y="5103"/>
                        <a:pt x="8502" y="2650"/>
                        <a:pt x="7001" y="1126"/>
                      </a:cubicBezTo>
                      <a:cubicBezTo>
                        <a:pt x="6239" y="375"/>
                        <a:pt x="5245" y="0"/>
                        <a:pt x="42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9" name="Google Shape;183;p18">
                  <a:extLst>
                    <a:ext uri="{FF2B5EF4-FFF2-40B4-BE49-F238E27FC236}">
                      <a16:creationId xmlns:a16="http://schemas.microsoft.com/office/drawing/2014/main" id="{FC7945E9-4A14-F122-3326-9123AA89B44F}"/>
                    </a:ext>
                  </a:extLst>
                </p:cNvPr>
                <p:cNvSpPr/>
                <p:nvPr/>
              </p:nvSpPr>
              <p:spPr>
                <a:xfrm>
                  <a:off x="2434882" y="3124848"/>
                  <a:ext cx="332550" cy="113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8" h="3311" extrusionOk="0">
                      <a:moveTo>
                        <a:pt x="2025" y="1"/>
                      </a:moveTo>
                      <a:lnTo>
                        <a:pt x="549" y="1668"/>
                      </a:lnTo>
                      <a:cubicBezTo>
                        <a:pt x="1" y="2311"/>
                        <a:pt x="453" y="3311"/>
                        <a:pt x="1311" y="3311"/>
                      </a:cubicBezTo>
                      <a:lnTo>
                        <a:pt x="8407" y="3311"/>
                      </a:lnTo>
                      <a:cubicBezTo>
                        <a:pt x="9265" y="3287"/>
                        <a:pt x="9717" y="2311"/>
                        <a:pt x="9169" y="1668"/>
                      </a:cubicBezTo>
                      <a:lnTo>
                        <a:pt x="7693" y="1"/>
                      </a:lnTo>
                      <a:lnTo>
                        <a:pt x="5526" y="2168"/>
                      </a:lnTo>
                      <a:cubicBezTo>
                        <a:pt x="5347" y="2358"/>
                        <a:pt x="5109" y="2453"/>
                        <a:pt x="4868" y="2453"/>
                      </a:cubicBezTo>
                      <a:cubicBezTo>
                        <a:pt x="4627" y="2453"/>
                        <a:pt x="4383" y="2358"/>
                        <a:pt x="4192" y="2168"/>
                      </a:cubicBezTo>
                      <a:lnTo>
                        <a:pt x="20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grpSp>
            <p:nvGrpSpPr>
              <p:cNvPr id="8" name="Google Shape;184;p18">
                <a:extLst>
                  <a:ext uri="{FF2B5EF4-FFF2-40B4-BE49-F238E27FC236}">
                    <a16:creationId xmlns:a16="http://schemas.microsoft.com/office/drawing/2014/main" id="{8951AB19-941B-95CA-BA00-2F7DF1E46B10}"/>
                  </a:ext>
                </a:extLst>
              </p:cNvPr>
              <p:cNvGrpSpPr/>
              <p:nvPr/>
            </p:nvGrpSpPr>
            <p:grpSpPr>
              <a:xfrm>
                <a:off x="2676402" y="1180995"/>
                <a:ext cx="1667010" cy="1667010"/>
                <a:chOff x="2737557" y="1050109"/>
                <a:chExt cx="1834500" cy="1834500"/>
              </a:xfrm>
            </p:grpSpPr>
            <p:sp>
              <p:nvSpPr>
                <p:cNvPr id="56" name="Google Shape;185;p18">
                  <a:extLst>
                    <a:ext uri="{FF2B5EF4-FFF2-40B4-BE49-F238E27FC236}">
                      <a16:creationId xmlns:a16="http://schemas.microsoft.com/office/drawing/2014/main" id="{79C6A77D-3AA6-5017-9F94-AE6D2D65621D}"/>
                    </a:ext>
                  </a:extLst>
                </p:cNvPr>
                <p:cNvSpPr/>
                <p:nvPr/>
              </p:nvSpPr>
              <p:spPr>
                <a:xfrm>
                  <a:off x="2737557" y="1050109"/>
                  <a:ext cx="1834500" cy="183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7" name="Google Shape;186;p18">
                  <a:extLst>
                    <a:ext uri="{FF2B5EF4-FFF2-40B4-BE49-F238E27FC236}">
                      <a16:creationId xmlns:a16="http://schemas.microsoft.com/office/drawing/2014/main" id="{57C55A06-DE26-23DF-6D7F-C4BAF476E6DD}"/>
                    </a:ext>
                  </a:extLst>
                </p:cNvPr>
                <p:cNvSpPr/>
                <p:nvPr/>
              </p:nvSpPr>
              <p:spPr>
                <a:xfrm>
                  <a:off x="2907850" y="1220375"/>
                  <a:ext cx="1494000" cy="1494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66675" dir="5400000" algn="bl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sp>
            <p:nvSpPr>
              <p:cNvPr id="9" name="Google Shape;187;p18">
                <a:extLst>
                  <a:ext uri="{FF2B5EF4-FFF2-40B4-BE49-F238E27FC236}">
                    <a16:creationId xmlns:a16="http://schemas.microsoft.com/office/drawing/2014/main" id="{4D704055-DB23-775B-43BF-7E2D0526E8CB}"/>
                  </a:ext>
                </a:extLst>
              </p:cNvPr>
              <p:cNvSpPr/>
              <p:nvPr/>
            </p:nvSpPr>
            <p:spPr>
              <a:xfrm>
                <a:off x="2991675" y="1979800"/>
                <a:ext cx="1036500" cy="5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Benefits</a:t>
                </a:r>
                <a:endParaRPr sz="1800">
                  <a:solidFill>
                    <a:schemeClr val="dk1"/>
                  </a:solidFill>
                  <a:latin typeface="Lora" pitchFamily="2" charset="0"/>
                </a:endParaRPr>
              </a:p>
            </p:txBody>
          </p:sp>
          <p:grpSp>
            <p:nvGrpSpPr>
              <p:cNvPr id="10" name="Google Shape;188;p18">
                <a:extLst>
                  <a:ext uri="{FF2B5EF4-FFF2-40B4-BE49-F238E27FC236}">
                    <a16:creationId xmlns:a16="http://schemas.microsoft.com/office/drawing/2014/main" id="{9C45E224-5E6B-95C6-133B-5BF16FB3FC22}"/>
                  </a:ext>
                </a:extLst>
              </p:cNvPr>
              <p:cNvGrpSpPr/>
              <p:nvPr/>
            </p:nvGrpSpPr>
            <p:grpSpPr>
              <a:xfrm>
                <a:off x="3329364" y="1615802"/>
                <a:ext cx="361055" cy="361055"/>
                <a:chOff x="2419414" y="4045708"/>
                <a:chExt cx="361055" cy="361055"/>
              </a:xfrm>
            </p:grpSpPr>
            <p:sp>
              <p:nvSpPr>
                <p:cNvPr id="50" name="Google Shape;189;p18">
                  <a:extLst>
                    <a:ext uri="{FF2B5EF4-FFF2-40B4-BE49-F238E27FC236}">
                      <a16:creationId xmlns:a16="http://schemas.microsoft.com/office/drawing/2014/main" id="{1E53E3FE-9D79-640D-F80C-ACB89E4B92AA}"/>
                    </a:ext>
                  </a:extLst>
                </p:cNvPr>
                <p:cNvSpPr/>
                <p:nvPr/>
              </p:nvSpPr>
              <p:spPr>
                <a:xfrm>
                  <a:off x="2658167" y="4203291"/>
                  <a:ext cx="76653" cy="7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2112" extrusionOk="0">
                      <a:moveTo>
                        <a:pt x="1150" y="0"/>
                      </a:moveTo>
                      <a:cubicBezTo>
                        <a:pt x="576" y="0"/>
                        <a:pt x="1" y="402"/>
                        <a:pt x="1" y="1135"/>
                      </a:cubicBezTo>
                      <a:lnTo>
                        <a:pt x="1" y="2111"/>
                      </a:lnTo>
                      <a:lnTo>
                        <a:pt x="835" y="1373"/>
                      </a:lnTo>
                      <a:cubicBezTo>
                        <a:pt x="1216" y="1040"/>
                        <a:pt x="1716" y="849"/>
                        <a:pt x="2240" y="849"/>
                      </a:cubicBezTo>
                      <a:cubicBezTo>
                        <a:pt x="2089" y="270"/>
                        <a:pt x="1620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1" name="Google Shape;190;p18">
                  <a:extLst>
                    <a:ext uri="{FF2B5EF4-FFF2-40B4-BE49-F238E27FC236}">
                      <a16:creationId xmlns:a16="http://schemas.microsoft.com/office/drawing/2014/main" id="{FACBB115-4001-A5B0-552C-79B5A2A21251}"/>
                    </a:ext>
                  </a:extLst>
                </p:cNvPr>
                <p:cNvSpPr/>
                <p:nvPr/>
              </p:nvSpPr>
              <p:spPr>
                <a:xfrm>
                  <a:off x="2465030" y="4203805"/>
                  <a:ext cx="315440" cy="20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8" h="5931" extrusionOk="0">
                      <a:moveTo>
                        <a:pt x="977" y="1"/>
                      </a:moveTo>
                      <a:cubicBezTo>
                        <a:pt x="715" y="1"/>
                        <a:pt x="477" y="120"/>
                        <a:pt x="287" y="310"/>
                      </a:cubicBezTo>
                      <a:cubicBezTo>
                        <a:pt x="96" y="477"/>
                        <a:pt x="1" y="739"/>
                        <a:pt x="1" y="1001"/>
                      </a:cubicBezTo>
                      <a:lnTo>
                        <a:pt x="1" y="5621"/>
                      </a:lnTo>
                      <a:cubicBezTo>
                        <a:pt x="1" y="5788"/>
                        <a:pt x="120" y="5931"/>
                        <a:pt x="287" y="5931"/>
                      </a:cubicBezTo>
                      <a:lnTo>
                        <a:pt x="5169" y="5931"/>
                      </a:lnTo>
                      <a:cubicBezTo>
                        <a:pt x="5716" y="5931"/>
                        <a:pt x="6264" y="5716"/>
                        <a:pt x="6693" y="5335"/>
                      </a:cubicBezTo>
                      <a:lnTo>
                        <a:pt x="8884" y="3359"/>
                      </a:lnTo>
                      <a:cubicBezTo>
                        <a:pt x="9098" y="3168"/>
                        <a:pt x="9217" y="2906"/>
                        <a:pt x="9217" y="2620"/>
                      </a:cubicBezTo>
                      <a:cubicBezTo>
                        <a:pt x="9217" y="2335"/>
                        <a:pt x="9122" y="2073"/>
                        <a:pt x="8908" y="1882"/>
                      </a:cubicBezTo>
                      <a:lnTo>
                        <a:pt x="8908" y="1882"/>
                      </a:lnTo>
                      <a:lnTo>
                        <a:pt x="8955" y="1906"/>
                      </a:lnTo>
                      <a:cubicBezTo>
                        <a:pt x="8657" y="1608"/>
                        <a:pt x="8268" y="1459"/>
                        <a:pt x="7880" y="1459"/>
                      </a:cubicBezTo>
                      <a:cubicBezTo>
                        <a:pt x="7524" y="1459"/>
                        <a:pt x="7168" y="1584"/>
                        <a:pt x="6883" y="1834"/>
                      </a:cubicBezTo>
                      <a:lnTo>
                        <a:pt x="5169" y="3311"/>
                      </a:lnTo>
                      <a:lnTo>
                        <a:pt x="3287" y="3311"/>
                      </a:lnTo>
                      <a:cubicBezTo>
                        <a:pt x="2740" y="3311"/>
                        <a:pt x="2287" y="2858"/>
                        <a:pt x="2287" y="2311"/>
                      </a:cubicBezTo>
                      <a:lnTo>
                        <a:pt x="2287" y="1311"/>
                      </a:lnTo>
                      <a:cubicBezTo>
                        <a:pt x="2287" y="596"/>
                        <a:pt x="1692" y="1"/>
                        <a:pt x="9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2" name="Google Shape;191;p18">
                  <a:extLst>
                    <a:ext uri="{FF2B5EF4-FFF2-40B4-BE49-F238E27FC236}">
                      <a16:creationId xmlns:a16="http://schemas.microsoft.com/office/drawing/2014/main" id="{5DE3BC55-56E3-DB0A-E19F-48E2CC519232}"/>
                    </a:ext>
                  </a:extLst>
                </p:cNvPr>
                <p:cNvSpPr/>
                <p:nvPr/>
              </p:nvSpPr>
              <p:spPr>
                <a:xfrm>
                  <a:off x="2419414" y="4280355"/>
                  <a:ext cx="24467" cy="12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3694" extrusionOk="0">
                      <a:moveTo>
                        <a:pt x="321" y="0"/>
                      </a:moveTo>
                      <a:cubicBezTo>
                        <a:pt x="146" y="0"/>
                        <a:pt x="0" y="159"/>
                        <a:pt x="0" y="360"/>
                      </a:cubicBezTo>
                      <a:lnTo>
                        <a:pt x="0" y="3336"/>
                      </a:lnTo>
                      <a:cubicBezTo>
                        <a:pt x="0" y="3574"/>
                        <a:pt x="179" y="3694"/>
                        <a:pt x="358" y="3694"/>
                      </a:cubicBezTo>
                      <a:cubicBezTo>
                        <a:pt x="536" y="3694"/>
                        <a:pt x="715" y="3574"/>
                        <a:pt x="715" y="3336"/>
                      </a:cubicBezTo>
                      <a:lnTo>
                        <a:pt x="715" y="360"/>
                      </a:lnTo>
                      <a:cubicBezTo>
                        <a:pt x="715" y="145"/>
                        <a:pt x="548" y="2"/>
                        <a:pt x="358" y="2"/>
                      </a:cubicBezTo>
                      <a:cubicBezTo>
                        <a:pt x="345" y="1"/>
                        <a:pt x="333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3" name="Google Shape;192;p18">
                  <a:extLst>
                    <a:ext uri="{FF2B5EF4-FFF2-40B4-BE49-F238E27FC236}">
                      <a16:creationId xmlns:a16="http://schemas.microsoft.com/office/drawing/2014/main" id="{E343329F-975F-D226-61AF-B84CAA767753}"/>
                    </a:ext>
                  </a:extLst>
                </p:cNvPr>
                <p:cNvSpPr/>
                <p:nvPr/>
              </p:nvSpPr>
              <p:spPr>
                <a:xfrm>
                  <a:off x="2538397" y="4045708"/>
                  <a:ext cx="124698" cy="36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1073" extrusionOk="0">
                      <a:moveTo>
                        <a:pt x="715" y="1"/>
                      </a:moveTo>
                      <a:cubicBezTo>
                        <a:pt x="0" y="1"/>
                        <a:pt x="0" y="1072"/>
                        <a:pt x="715" y="1072"/>
                      </a:cubicBezTo>
                      <a:lnTo>
                        <a:pt x="2929" y="1072"/>
                      </a:lnTo>
                      <a:cubicBezTo>
                        <a:pt x="3644" y="1049"/>
                        <a:pt x="3644" y="1"/>
                        <a:pt x="29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4" name="Google Shape;193;p18">
                  <a:extLst>
                    <a:ext uri="{FF2B5EF4-FFF2-40B4-BE49-F238E27FC236}">
                      <a16:creationId xmlns:a16="http://schemas.microsoft.com/office/drawing/2014/main" id="{CFEEA65E-8011-7367-38B0-0ADAB2C583DA}"/>
                    </a:ext>
                  </a:extLst>
                </p:cNvPr>
                <p:cNvSpPr/>
                <p:nvPr/>
              </p:nvSpPr>
              <p:spPr>
                <a:xfrm>
                  <a:off x="2538397" y="4106038"/>
                  <a:ext cx="124698" cy="3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1072" extrusionOk="0">
                      <a:moveTo>
                        <a:pt x="715" y="0"/>
                      </a:moveTo>
                      <a:cubicBezTo>
                        <a:pt x="0" y="0"/>
                        <a:pt x="0" y="1072"/>
                        <a:pt x="715" y="1072"/>
                      </a:cubicBezTo>
                      <a:lnTo>
                        <a:pt x="2929" y="1072"/>
                      </a:lnTo>
                      <a:cubicBezTo>
                        <a:pt x="3644" y="1072"/>
                        <a:pt x="3644" y="0"/>
                        <a:pt x="29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55" name="Google Shape;194;p18">
                  <a:extLst>
                    <a:ext uri="{FF2B5EF4-FFF2-40B4-BE49-F238E27FC236}">
                      <a16:creationId xmlns:a16="http://schemas.microsoft.com/office/drawing/2014/main" id="{11E080B9-4061-B5C5-6294-CF686C8416DE}"/>
                    </a:ext>
                  </a:extLst>
                </p:cNvPr>
                <p:cNvSpPr/>
                <p:nvPr/>
              </p:nvSpPr>
              <p:spPr>
                <a:xfrm>
                  <a:off x="2540006" y="4166334"/>
                  <a:ext cx="120660" cy="3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" h="1072" extrusionOk="0">
                      <a:moveTo>
                        <a:pt x="668" y="0"/>
                      </a:moveTo>
                      <a:cubicBezTo>
                        <a:pt x="1" y="48"/>
                        <a:pt x="1" y="1024"/>
                        <a:pt x="668" y="1072"/>
                      </a:cubicBezTo>
                      <a:lnTo>
                        <a:pt x="2882" y="1072"/>
                      </a:lnTo>
                      <a:cubicBezTo>
                        <a:pt x="3525" y="1024"/>
                        <a:pt x="3525" y="48"/>
                        <a:pt x="28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sp>
            <p:nvSpPr>
              <p:cNvPr id="11" name="Google Shape;195;p18">
                <a:extLst>
                  <a:ext uri="{FF2B5EF4-FFF2-40B4-BE49-F238E27FC236}">
                    <a16:creationId xmlns:a16="http://schemas.microsoft.com/office/drawing/2014/main" id="{E439E086-7456-1C0F-608F-40DAA26319A2}"/>
                  </a:ext>
                </a:extLst>
              </p:cNvPr>
              <p:cNvSpPr/>
              <p:nvPr/>
            </p:nvSpPr>
            <p:spPr>
              <a:xfrm>
                <a:off x="832100" y="2150488"/>
                <a:ext cx="1304400" cy="36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Non-financial</a:t>
                </a:r>
                <a:endParaRPr>
                  <a:solidFill>
                    <a:schemeClr val="dk1"/>
                  </a:solidFill>
                  <a:latin typeface="Lora" pitchFamily="2" charset="0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" name="Google Shape;196;p18">
                <a:extLst>
                  <a:ext uri="{FF2B5EF4-FFF2-40B4-BE49-F238E27FC236}">
                    <a16:creationId xmlns:a16="http://schemas.microsoft.com/office/drawing/2014/main" id="{0C137317-0A75-8C3C-1FAD-0E1CD6F5E5FE}"/>
                  </a:ext>
                </a:extLst>
              </p:cNvPr>
              <p:cNvGrpSpPr/>
              <p:nvPr/>
            </p:nvGrpSpPr>
            <p:grpSpPr>
              <a:xfrm>
                <a:off x="455071" y="2147418"/>
                <a:ext cx="377041" cy="367056"/>
                <a:chOff x="1616246" y="2867852"/>
                <a:chExt cx="377041" cy="367056"/>
              </a:xfrm>
            </p:grpSpPr>
            <p:sp>
              <p:nvSpPr>
                <p:cNvPr id="45" name="Google Shape;197;p18">
                  <a:extLst>
                    <a:ext uri="{FF2B5EF4-FFF2-40B4-BE49-F238E27FC236}">
                      <a16:creationId xmlns:a16="http://schemas.microsoft.com/office/drawing/2014/main" id="{A9AF2350-64D0-8316-77D3-A621C54EC64C}"/>
                    </a:ext>
                  </a:extLst>
                </p:cNvPr>
                <p:cNvSpPr/>
                <p:nvPr/>
              </p:nvSpPr>
              <p:spPr>
                <a:xfrm>
                  <a:off x="1616246" y="2867852"/>
                  <a:ext cx="377041" cy="31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931" extrusionOk="0">
                      <a:moveTo>
                        <a:pt x="10430" y="1"/>
                      </a:moveTo>
                      <a:cubicBezTo>
                        <a:pt x="10423" y="1"/>
                        <a:pt x="10415" y="1"/>
                        <a:pt x="10407" y="1"/>
                      </a:cubicBezTo>
                      <a:lnTo>
                        <a:pt x="620" y="1"/>
                      </a:lnTo>
                      <a:cubicBezTo>
                        <a:pt x="1" y="1"/>
                        <a:pt x="1" y="930"/>
                        <a:pt x="620" y="930"/>
                      </a:cubicBezTo>
                      <a:lnTo>
                        <a:pt x="10407" y="930"/>
                      </a:lnTo>
                      <a:cubicBezTo>
                        <a:pt x="11019" y="930"/>
                        <a:pt x="11027" y="1"/>
                        <a:pt x="104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6" name="Google Shape;198;p18">
                  <a:extLst>
                    <a:ext uri="{FF2B5EF4-FFF2-40B4-BE49-F238E27FC236}">
                      <a16:creationId xmlns:a16="http://schemas.microsoft.com/office/drawing/2014/main" id="{6CBF41E4-5BDB-029E-049A-399A8FBE2CCF}"/>
                    </a:ext>
                  </a:extLst>
                </p:cNvPr>
                <p:cNvSpPr/>
                <p:nvPr/>
              </p:nvSpPr>
              <p:spPr>
                <a:xfrm>
                  <a:off x="1716943" y="3114619"/>
                  <a:ext cx="171304" cy="120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0" h="3518" extrusionOk="0">
                      <a:moveTo>
                        <a:pt x="2247" y="0"/>
                      </a:moveTo>
                      <a:lnTo>
                        <a:pt x="2247" y="357"/>
                      </a:lnTo>
                      <a:lnTo>
                        <a:pt x="223" y="2977"/>
                      </a:lnTo>
                      <a:cubicBezTo>
                        <a:pt x="0" y="3216"/>
                        <a:pt x="233" y="3518"/>
                        <a:pt x="470" y="3518"/>
                      </a:cubicBezTo>
                      <a:cubicBezTo>
                        <a:pt x="563" y="3518"/>
                        <a:pt x="656" y="3472"/>
                        <a:pt x="723" y="3358"/>
                      </a:cubicBezTo>
                      <a:lnTo>
                        <a:pt x="2247" y="1381"/>
                      </a:lnTo>
                      <a:lnTo>
                        <a:pt x="2247" y="2762"/>
                      </a:lnTo>
                      <a:cubicBezTo>
                        <a:pt x="2271" y="2953"/>
                        <a:pt x="2420" y="3048"/>
                        <a:pt x="2569" y="3048"/>
                      </a:cubicBezTo>
                      <a:cubicBezTo>
                        <a:pt x="2717" y="3048"/>
                        <a:pt x="2866" y="2953"/>
                        <a:pt x="2890" y="2762"/>
                      </a:cubicBezTo>
                      <a:lnTo>
                        <a:pt x="2890" y="1381"/>
                      </a:lnTo>
                      <a:lnTo>
                        <a:pt x="4414" y="3358"/>
                      </a:lnTo>
                      <a:cubicBezTo>
                        <a:pt x="4462" y="3453"/>
                        <a:pt x="4557" y="3501"/>
                        <a:pt x="4652" y="3501"/>
                      </a:cubicBezTo>
                      <a:cubicBezTo>
                        <a:pt x="4724" y="3501"/>
                        <a:pt x="4795" y="3477"/>
                        <a:pt x="4843" y="3429"/>
                      </a:cubicBezTo>
                      <a:cubicBezTo>
                        <a:pt x="4986" y="3310"/>
                        <a:pt x="5010" y="3120"/>
                        <a:pt x="4914" y="2977"/>
                      </a:cubicBezTo>
                      <a:lnTo>
                        <a:pt x="2890" y="357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7" name="Google Shape;199;p18">
                  <a:extLst>
                    <a:ext uri="{FF2B5EF4-FFF2-40B4-BE49-F238E27FC236}">
                      <a16:creationId xmlns:a16="http://schemas.microsoft.com/office/drawing/2014/main" id="{B6D2FFD1-4228-8D3F-F31A-3BBF14BF195E}"/>
                    </a:ext>
                  </a:extLst>
                </p:cNvPr>
                <p:cNvSpPr/>
                <p:nvPr/>
              </p:nvSpPr>
              <p:spPr>
                <a:xfrm>
                  <a:off x="1880075" y="2976995"/>
                  <a:ext cx="19558" cy="19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572" extrusionOk="0">
                      <a:moveTo>
                        <a:pt x="0" y="0"/>
                      </a:moveTo>
                      <a:lnTo>
                        <a:pt x="0" y="572"/>
                      </a:lnTo>
                      <a:lnTo>
                        <a:pt x="572" y="572"/>
                      </a:lnTo>
                      <a:cubicBezTo>
                        <a:pt x="477" y="286"/>
                        <a:pt x="262" y="9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8" name="Google Shape;200;p18">
                  <a:extLst>
                    <a:ext uri="{FF2B5EF4-FFF2-40B4-BE49-F238E27FC236}">
                      <a16:creationId xmlns:a16="http://schemas.microsoft.com/office/drawing/2014/main" id="{98189306-888A-87F8-5FCA-A474584B3035}"/>
                    </a:ext>
                  </a:extLst>
                </p:cNvPr>
                <p:cNvSpPr/>
                <p:nvPr/>
              </p:nvSpPr>
              <p:spPr>
                <a:xfrm>
                  <a:off x="1828787" y="2976174"/>
                  <a:ext cx="70847" cy="6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" h="1848" extrusionOk="0">
                      <a:moveTo>
                        <a:pt x="881" y="1"/>
                      </a:moveTo>
                      <a:cubicBezTo>
                        <a:pt x="214" y="239"/>
                        <a:pt x="0" y="1072"/>
                        <a:pt x="500" y="1572"/>
                      </a:cubicBezTo>
                      <a:cubicBezTo>
                        <a:pt x="688" y="1760"/>
                        <a:pt x="923" y="1847"/>
                        <a:pt x="1156" y="1847"/>
                      </a:cubicBezTo>
                      <a:cubicBezTo>
                        <a:pt x="1543" y="1847"/>
                        <a:pt x="1923" y="1607"/>
                        <a:pt x="2072" y="1191"/>
                      </a:cubicBezTo>
                      <a:lnTo>
                        <a:pt x="1167" y="1191"/>
                      </a:lnTo>
                      <a:cubicBezTo>
                        <a:pt x="1000" y="1191"/>
                        <a:pt x="857" y="1048"/>
                        <a:pt x="857" y="882"/>
                      </a:cubicBezTo>
                      <a:lnTo>
                        <a:pt x="857" y="882"/>
                      </a:lnTo>
                      <a:lnTo>
                        <a:pt x="881" y="906"/>
                      </a:lnTo>
                      <a:lnTo>
                        <a:pt x="8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9" name="Google Shape;201;p18">
                  <a:extLst>
                    <a:ext uri="{FF2B5EF4-FFF2-40B4-BE49-F238E27FC236}">
                      <a16:creationId xmlns:a16="http://schemas.microsoft.com/office/drawing/2014/main" id="{D6F725F8-0F7B-AAF7-F544-A31FC694D0C9}"/>
                    </a:ext>
                  </a:extLst>
                </p:cNvPr>
                <p:cNvSpPr/>
                <p:nvPr/>
              </p:nvSpPr>
              <p:spPr>
                <a:xfrm>
                  <a:off x="1643942" y="2920816"/>
                  <a:ext cx="321649" cy="172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7" h="5049" extrusionOk="0">
                      <a:moveTo>
                        <a:pt x="1563" y="977"/>
                      </a:moveTo>
                      <a:cubicBezTo>
                        <a:pt x="1709" y="977"/>
                        <a:pt x="1858" y="1072"/>
                        <a:pt x="1882" y="1262"/>
                      </a:cubicBezTo>
                      <a:lnTo>
                        <a:pt x="1882" y="3787"/>
                      </a:lnTo>
                      <a:cubicBezTo>
                        <a:pt x="1858" y="3977"/>
                        <a:pt x="1709" y="4072"/>
                        <a:pt x="1563" y="4072"/>
                      </a:cubicBezTo>
                      <a:cubicBezTo>
                        <a:pt x="1417" y="4072"/>
                        <a:pt x="1274" y="3977"/>
                        <a:pt x="1262" y="3787"/>
                      </a:cubicBezTo>
                      <a:lnTo>
                        <a:pt x="1262" y="1262"/>
                      </a:lnTo>
                      <a:cubicBezTo>
                        <a:pt x="1274" y="1072"/>
                        <a:pt x="1417" y="977"/>
                        <a:pt x="1563" y="977"/>
                      </a:cubicBezTo>
                      <a:close/>
                      <a:moveTo>
                        <a:pt x="2822" y="1620"/>
                      </a:moveTo>
                      <a:cubicBezTo>
                        <a:pt x="2971" y="1620"/>
                        <a:pt x="3120" y="1715"/>
                        <a:pt x="3144" y="1905"/>
                      </a:cubicBezTo>
                      <a:lnTo>
                        <a:pt x="3144" y="3787"/>
                      </a:lnTo>
                      <a:cubicBezTo>
                        <a:pt x="3120" y="3977"/>
                        <a:pt x="2971" y="4072"/>
                        <a:pt x="2822" y="4072"/>
                      </a:cubicBezTo>
                      <a:cubicBezTo>
                        <a:pt x="2673" y="4072"/>
                        <a:pt x="2525" y="3977"/>
                        <a:pt x="2501" y="3787"/>
                      </a:cubicBezTo>
                      <a:lnTo>
                        <a:pt x="2501" y="1905"/>
                      </a:lnTo>
                      <a:cubicBezTo>
                        <a:pt x="2525" y="1715"/>
                        <a:pt x="2673" y="1620"/>
                        <a:pt x="2822" y="1620"/>
                      </a:cubicBezTo>
                      <a:close/>
                      <a:moveTo>
                        <a:pt x="4081" y="2239"/>
                      </a:moveTo>
                      <a:cubicBezTo>
                        <a:pt x="4227" y="2239"/>
                        <a:pt x="4370" y="2334"/>
                        <a:pt x="4382" y="2525"/>
                      </a:cubicBezTo>
                      <a:lnTo>
                        <a:pt x="4382" y="3787"/>
                      </a:lnTo>
                      <a:cubicBezTo>
                        <a:pt x="4370" y="3977"/>
                        <a:pt x="4227" y="4072"/>
                        <a:pt x="4081" y="4072"/>
                      </a:cubicBezTo>
                      <a:cubicBezTo>
                        <a:pt x="3936" y="4072"/>
                        <a:pt x="3787" y="3977"/>
                        <a:pt x="3763" y="3787"/>
                      </a:cubicBezTo>
                      <a:lnTo>
                        <a:pt x="3763" y="2525"/>
                      </a:lnTo>
                      <a:cubicBezTo>
                        <a:pt x="3787" y="2334"/>
                        <a:pt x="3936" y="2239"/>
                        <a:pt x="4081" y="2239"/>
                      </a:cubicBezTo>
                      <a:close/>
                      <a:moveTo>
                        <a:pt x="6581" y="949"/>
                      </a:moveTo>
                      <a:cubicBezTo>
                        <a:pt x="7393" y="949"/>
                        <a:pt x="8169" y="1573"/>
                        <a:pt x="8169" y="2525"/>
                      </a:cubicBezTo>
                      <a:cubicBezTo>
                        <a:pt x="8169" y="3382"/>
                        <a:pt x="7454" y="4096"/>
                        <a:pt x="6597" y="4096"/>
                      </a:cubicBezTo>
                      <a:cubicBezTo>
                        <a:pt x="5192" y="4096"/>
                        <a:pt x="4501" y="2405"/>
                        <a:pt x="5478" y="1405"/>
                      </a:cubicBezTo>
                      <a:cubicBezTo>
                        <a:pt x="5800" y="1090"/>
                        <a:pt x="6195" y="949"/>
                        <a:pt x="6581" y="949"/>
                      </a:cubicBezTo>
                      <a:close/>
                      <a:moveTo>
                        <a:pt x="0" y="0"/>
                      </a:moveTo>
                      <a:lnTo>
                        <a:pt x="0" y="4096"/>
                      </a:lnTo>
                      <a:cubicBezTo>
                        <a:pt x="0" y="4620"/>
                        <a:pt x="429" y="5049"/>
                        <a:pt x="929" y="5049"/>
                      </a:cubicBezTo>
                      <a:lnTo>
                        <a:pt x="8478" y="5049"/>
                      </a:lnTo>
                      <a:cubicBezTo>
                        <a:pt x="9002" y="5049"/>
                        <a:pt x="9407" y="4620"/>
                        <a:pt x="9407" y="4096"/>
                      </a:cubicBezTo>
                      <a:lnTo>
                        <a:pt x="94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grpSp>
            <p:nvGrpSpPr>
              <p:cNvPr id="13" name="Google Shape;202;p18">
                <a:extLst>
                  <a:ext uri="{FF2B5EF4-FFF2-40B4-BE49-F238E27FC236}">
                    <a16:creationId xmlns:a16="http://schemas.microsoft.com/office/drawing/2014/main" id="{5F410577-ED44-3F64-A478-3BC342B2D5BF}"/>
                  </a:ext>
                </a:extLst>
              </p:cNvPr>
              <p:cNvGrpSpPr/>
              <p:nvPr/>
            </p:nvGrpSpPr>
            <p:grpSpPr>
              <a:xfrm>
                <a:off x="444897" y="1514537"/>
                <a:ext cx="397385" cy="367296"/>
                <a:chOff x="3180485" y="3457399"/>
                <a:chExt cx="397385" cy="367296"/>
              </a:xfrm>
            </p:grpSpPr>
            <p:sp>
              <p:nvSpPr>
                <p:cNvPr id="37" name="Google Shape;203;p18">
                  <a:extLst>
                    <a:ext uri="{FF2B5EF4-FFF2-40B4-BE49-F238E27FC236}">
                      <a16:creationId xmlns:a16="http://schemas.microsoft.com/office/drawing/2014/main" id="{FBDAAA1F-0053-4B99-F58E-6E82CC500EDB}"/>
                    </a:ext>
                  </a:extLst>
                </p:cNvPr>
                <p:cNvSpPr/>
                <p:nvPr/>
              </p:nvSpPr>
              <p:spPr>
                <a:xfrm>
                  <a:off x="3426397" y="3457399"/>
                  <a:ext cx="151473" cy="36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0" h="10742" extrusionOk="0">
                      <a:moveTo>
                        <a:pt x="2215" y="1"/>
                      </a:moveTo>
                      <a:cubicBezTo>
                        <a:pt x="2120" y="1"/>
                        <a:pt x="2024" y="48"/>
                        <a:pt x="1953" y="144"/>
                      </a:cubicBezTo>
                      <a:lnTo>
                        <a:pt x="72" y="2692"/>
                      </a:lnTo>
                      <a:cubicBezTo>
                        <a:pt x="0" y="2811"/>
                        <a:pt x="0" y="2954"/>
                        <a:pt x="72" y="3073"/>
                      </a:cubicBezTo>
                      <a:cubicBezTo>
                        <a:pt x="143" y="3144"/>
                        <a:pt x="238" y="3192"/>
                        <a:pt x="334" y="3192"/>
                      </a:cubicBezTo>
                      <a:lnTo>
                        <a:pt x="1167" y="3192"/>
                      </a:lnTo>
                      <a:lnTo>
                        <a:pt x="1167" y="10741"/>
                      </a:lnTo>
                      <a:lnTo>
                        <a:pt x="2953" y="10741"/>
                      </a:lnTo>
                      <a:cubicBezTo>
                        <a:pt x="3120" y="10741"/>
                        <a:pt x="3263" y="10598"/>
                        <a:pt x="3263" y="10408"/>
                      </a:cubicBezTo>
                      <a:lnTo>
                        <a:pt x="3263" y="3192"/>
                      </a:lnTo>
                      <a:lnTo>
                        <a:pt x="4072" y="3192"/>
                      </a:lnTo>
                      <a:cubicBezTo>
                        <a:pt x="4191" y="3192"/>
                        <a:pt x="4287" y="3144"/>
                        <a:pt x="4334" y="3073"/>
                      </a:cubicBezTo>
                      <a:cubicBezTo>
                        <a:pt x="4430" y="2954"/>
                        <a:pt x="4430" y="2811"/>
                        <a:pt x="4334" y="2692"/>
                      </a:cubicBezTo>
                      <a:lnTo>
                        <a:pt x="2453" y="144"/>
                      </a:lnTo>
                      <a:cubicBezTo>
                        <a:pt x="2405" y="48"/>
                        <a:pt x="2310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8" name="Google Shape;204;p18">
                  <a:extLst>
                    <a:ext uri="{FF2B5EF4-FFF2-40B4-BE49-F238E27FC236}">
                      <a16:creationId xmlns:a16="http://schemas.microsoft.com/office/drawing/2014/main" id="{08A961BB-B2B3-C1E3-E1A4-1A9554724E49}"/>
                    </a:ext>
                  </a:extLst>
                </p:cNvPr>
                <p:cNvSpPr/>
                <p:nvPr/>
              </p:nvSpPr>
              <p:spPr>
                <a:xfrm>
                  <a:off x="3406018" y="3602341"/>
                  <a:ext cx="39116" cy="222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6503" extrusionOk="0">
                      <a:moveTo>
                        <a:pt x="334" y="1"/>
                      </a:moveTo>
                      <a:cubicBezTo>
                        <a:pt x="144" y="1"/>
                        <a:pt x="1" y="144"/>
                        <a:pt x="1" y="310"/>
                      </a:cubicBezTo>
                      <a:lnTo>
                        <a:pt x="1" y="6502"/>
                      </a:lnTo>
                      <a:lnTo>
                        <a:pt x="1144" y="6502"/>
                      </a:lnTo>
                      <a:lnTo>
                        <a:pt x="114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9" name="Google Shape;205;p18">
                  <a:extLst>
                    <a:ext uri="{FF2B5EF4-FFF2-40B4-BE49-F238E27FC236}">
                      <a16:creationId xmlns:a16="http://schemas.microsoft.com/office/drawing/2014/main" id="{902EAE11-3F82-016D-1474-2A1D575FAA01}"/>
                    </a:ext>
                  </a:extLst>
                </p:cNvPr>
                <p:cNvSpPr/>
                <p:nvPr/>
              </p:nvSpPr>
              <p:spPr>
                <a:xfrm>
                  <a:off x="3346592" y="3645492"/>
                  <a:ext cx="38296" cy="179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5241" extrusionOk="0">
                      <a:moveTo>
                        <a:pt x="310" y="1"/>
                      </a:moveTo>
                      <a:cubicBezTo>
                        <a:pt x="119" y="1"/>
                        <a:pt x="0" y="144"/>
                        <a:pt x="0" y="311"/>
                      </a:cubicBezTo>
                      <a:lnTo>
                        <a:pt x="0" y="5240"/>
                      </a:lnTo>
                      <a:lnTo>
                        <a:pt x="1120" y="5240"/>
                      </a:ln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0" name="Google Shape;206;p18">
                  <a:extLst>
                    <a:ext uri="{FF2B5EF4-FFF2-40B4-BE49-F238E27FC236}">
                      <a16:creationId xmlns:a16="http://schemas.microsoft.com/office/drawing/2014/main" id="{6D87243B-D09C-1060-22DF-A1644273334B}"/>
                    </a:ext>
                  </a:extLst>
                </p:cNvPr>
                <p:cNvSpPr/>
                <p:nvPr/>
              </p:nvSpPr>
              <p:spPr>
                <a:xfrm>
                  <a:off x="3286345" y="3688575"/>
                  <a:ext cx="38296" cy="13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3981" extrusionOk="0">
                      <a:moveTo>
                        <a:pt x="273" y="1"/>
                      </a:moveTo>
                      <a:cubicBezTo>
                        <a:pt x="123" y="1"/>
                        <a:pt x="0" y="136"/>
                        <a:pt x="0" y="313"/>
                      </a:cubicBezTo>
                      <a:lnTo>
                        <a:pt x="0" y="3980"/>
                      </a:lnTo>
                      <a:lnTo>
                        <a:pt x="1119" y="3980"/>
                      </a:lnTo>
                      <a:lnTo>
                        <a:pt x="1119" y="3"/>
                      </a:lnTo>
                      <a:lnTo>
                        <a:pt x="310" y="3"/>
                      </a:lnTo>
                      <a:cubicBezTo>
                        <a:pt x="297" y="1"/>
                        <a:pt x="285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1" name="Google Shape;207;p18">
                  <a:extLst>
                    <a:ext uri="{FF2B5EF4-FFF2-40B4-BE49-F238E27FC236}">
                      <a16:creationId xmlns:a16="http://schemas.microsoft.com/office/drawing/2014/main" id="{E45FB092-06A1-530C-836D-2FB9F72F8C8A}"/>
                    </a:ext>
                  </a:extLst>
                </p:cNvPr>
                <p:cNvSpPr/>
                <p:nvPr/>
              </p:nvSpPr>
              <p:spPr>
                <a:xfrm>
                  <a:off x="3226063" y="3731008"/>
                  <a:ext cx="39116" cy="93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2740" extrusionOk="0">
                      <a:moveTo>
                        <a:pt x="334" y="0"/>
                      </a:moveTo>
                      <a:cubicBezTo>
                        <a:pt x="144" y="0"/>
                        <a:pt x="1" y="143"/>
                        <a:pt x="1" y="310"/>
                      </a:cubicBezTo>
                      <a:lnTo>
                        <a:pt x="1" y="2406"/>
                      </a:lnTo>
                      <a:cubicBezTo>
                        <a:pt x="1" y="2572"/>
                        <a:pt x="144" y="2739"/>
                        <a:pt x="334" y="2739"/>
                      </a:cubicBezTo>
                      <a:lnTo>
                        <a:pt x="1144" y="2739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2" name="Google Shape;208;p18">
                  <a:extLst>
                    <a:ext uri="{FF2B5EF4-FFF2-40B4-BE49-F238E27FC236}">
                      <a16:creationId xmlns:a16="http://schemas.microsoft.com/office/drawing/2014/main" id="{0E865DDC-C717-42F5-C1C6-5D555705BD16}"/>
                    </a:ext>
                  </a:extLst>
                </p:cNvPr>
                <p:cNvSpPr/>
                <p:nvPr/>
              </p:nvSpPr>
              <p:spPr>
                <a:xfrm>
                  <a:off x="3306689" y="3554301"/>
                  <a:ext cx="8172" cy="2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668" extrusionOk="0">
                      <a:moveTo>
                        <a:pt x="0" y="1"/>
                      </a:moveTo>
                      <a:lnTo>
                        <a:pt x="0" y="668"/>
                      </a:lnTo>
                      <a:cubicBezTo>
                        <a:pt x="119" y="596"/>
                        <a:pt x="191" y="501"/>
                        <a:pt x="215" y="358"/>
                      </a:cubicBezTo>
                      <a:cubicBezTo>
                        <a:pt x="239" y="215"/>
                        <a:pt x="143" y="4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3" name="Google Shape;209;p18">
                  <a:extLst>
                    <a:ext uri="{FF2B5EF4-FFF2-40B4-BE49-F238E27FC236}">
                      <a16:creationId xmlns:a16="http://schemas.microsoft.com/office/drawing/2014/main" id="{B1DABA30-DA42-5D29-9720-65050DCBAA99}"/>
                    </a:ext>
                  </a:extLst>
                </p:cNvPr>
                <p:cNvSpPr/>
                <p:nvPr/>
              </p:nvSpPr>
              <p:spPr>
                <a:xfrm>
                  <a:off x="3287952" y="3516860"/>
                  <a:ext cx="4924" cy="15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453" extrusionOk="0">
                      <a:moveTo>
                        <a:pt x="144" y="0"/>
                      </a:moveTo>
                      <a:cubicBezTo>
                        <a:pt x="72" y="48"/>
                        <a:pt x="24" y="119"/>
                        <a:pt x="24" y="191"/>
                      </a:cubicBezTo>
                      <a:cubicBezTo>
                        <a:pt x="1" y="262"/>
                        <a:pt x="24" y="358"/>
                        <a:pt x="72" y="405"/>
                      </a:cubicBezTo>
                      <a:lnTo>
                        <a:pt x="144" y="453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44" name="Google Shape;210;p18">
                  <a:extLst>
                    <a:ext uri="{FF2B5EF4-FFF2-40B4-BE49-F238E27FC236}">
                      <a16:creationId xmlns:a16="http://schemas.microsoft.com/office/drawing/2014/main" id="{5B6AA360-92E9-689B-E659-6EA6331C70D3}"/>
                    </a:ext>
                  </a:extLst>
                </p:cNvPr>
                <p:cNvSpPr/>
                <p:nvPr/>
              </p:nvSpPr>
              <p:spPr>
                <a:xfrm>
                  <a:off x="3180485" y="3458220"/>
                  <a:ext cx="209292" cy="17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" h="5223" extrusionOk="0">
                      <a:moveTo>
                        <a:pt x="3489" y="929"/>
                      </a:moveTo>
                      <a:cubicBezTo>
                        <a:pt x="3590" y="929"/>
                        <a:pt x="3691" y="1001"/>
                        <a:pt x="3691" y="1144"/>
                      </a:cubicBezTo>
                      <a:lnTo>
                        <a:pt x="3691" y="1239"/>
                      </a:lnTo>
                      <a:cubicBezTo>
                        <a:pt x="3858" y="1263"/>
                        <a:pt x="4001" y="1334"/>
                        <a:pt x="4120" y="1453"/>
                      </a:cubicBezTo>
                      <a:cubicBezTo>
                        <a:pt x="4215" y="1606"/>
                        <a:pt x="4082" y="1773"/>
                        <a:pt x="3927" y="1773"/>
                      </a:cubicBezTo>
                      <a:cubicBezTo>
                        <a:pt x="3889" y="1773"/>
                        <a:pt x="3849" y="1763"/>
                        <a:pt x="3810" y="1739"/>
                      </a:cubicBezTo>
                      <a:cubicBezTo>
                        <a:pt x="3787" y="1715"/>
                        <a:pt x="3763" y="1691"/>
                        <a:pt x="3715" y="1668"/>
                      </a:cubicBezTo>
                      <a:lnTo>
                        <a:pt x="3715" y="2382"/>
                      </a:lnTo>
                      <a:lnTo>
                        <a:pt x="3834" y="2406"/>
                      </a:lnTo>
                      <a:cubicBezTo>
                        <a:pt x="4192" y="2525"/>
                        <a:pt x="4406" y="2882"/>
                        <a:pt x="4334" y="3263"/>
                      </a:cubicBezTo>
                      <a:lnTo>
                        <a:pt x="4311" y="3239"/>
                      </a:lnTo>
                      <a:cubicBezTo>
                        <a:pt x="4263" y="3573"/>
                        <a:pt x="4001" y="3835"/>
                        <a:pt x="3691" y="3930"/>
                      </a:cubicBezTo>
                      <a:lnTo>
                        <a:pt x="3691" y="4073"/>
                      </a:lnTo>
                      <a:cubicBezTo>
                        <a:pt x="3691" y="4216"/>
                        <a:pt x="3590" y="4287"/>
                        <a:pt x="3489" y="4287"/>
                      </a:cubicBezTo>
                      <a:cubicBezTo>
                        <a:pt x="3388" y="4287"/>
                        <a:pt x="3287" y="4216"/>
                        <a:pt x="3287" y="4073"/>
                      </a:cubicBezTo>
                      <a:lnTo>
                        <a:pt x="3287" y="3930"/>
                      </a:lnTo>
                      <a:cubicBezTo>
                        <a:pt x="3096" y="3930"/>
                        <a:pt x="2906" y="3859"/>
                        <a:pt x="2763" y="3763"/>
                      </a:cubicBezTo>
                      <a:cubicBezTo>
                        <a:pt x="2667" y="3692"/>
                        <a:pt x="2644" y="3549"/>
                        <a:pt x="2715" y="3454"/>
                      </a:cubicBezTo>
                      <a:cubicBezTo>
                        <a:pt x="2744" y="3396"/>
                        <a:pt x="2808" y="3365"/>
                        <a:pt x="2875" y="3365"/>
                      </a:cubicBezTo>
                      <a:cubicBezTo>
                        <a:pt x="2918" y="3365"/>
                        <a:pt x="2963" y="3378"/>
                        <a:pt x="3001" y="3406"/>
                      </a:cubicBezTo>
                      <a:cubicBezTo>
                        <a:pt x="3096" y="3454"/>
                        <a:pt x="3191" y="3501"/>
                        <a:pt x="3287" y="3525"/>
                      </a:cubicBezTo>
                      <a:lnTo>
                        <a:pt x="3287" y="2620"/>
                      </a:lnTo>
                      <a:cubicBezTo>
                        <a:pt x="3167" y="2573"/>
                        <a:pt x="3072" y="2501"/>
                        <a:pt x="2977" y="2430"/>
                      </a:cubicBezTo>
                      <a:cubicBezTo>
                        <a:pt x="2786" y="2287"/>
                        <a:pt x="2715" y="2049"/>
                        <a:pt x="2763" y="1811"/>
                      </a:cubicBezTo>
                      <a:cubicBezTo>
                        <a:pt x="2810" y="1549"/>
                        <a:pt x="3001" y="1334"/>
                        <a:pt x="3239" y="1263"/>
                      </a:cubicBezTo>
                      <a:lnTo>
                        <a:pt x="3287" y="1263"/>
                      </a:lnTo>
                      <a:lnTo>
                        <a:pt x="3287" y="1144"/>
                      </a:lnTo>
                      <a:cubicBezTo>
                        <a:pt x="3287" y="1001"/>
                        <a:pt x="3388" y="929"/>
                        <a:pt x="3489" y="929"/>
                      </a:cubicBezTo>
                      <a:close/>
                      <a:moveTo>
                        <a:pt x="3501" y="1"/>
                      </a:moveTo>
                      <a:cubicBezTo>
                        <a:pt x="1167" y="1"/>
                        <a:pt x="0" y="2811"/>
                        <a:pt x="1643" y="4454"/>
                      </a:cubicBezTo>
                      <a:cubicBezTo>
                        <a:pt x="2174" y="4984"/>
                        <a:pt x="2828" y="5222"/>
                        <a:pt x="3472" y="5222"/>
                      </a:cubicBezTo>
                      <a:cubicBezTo>
                        <a:pt x="4821" y="5222"/>
                        <a:pt x="6120" y="4177"/>
                        <a:pt x="6120" y="2596"/>
                      </a:cubicBezTo>
                      <a:cubicBezTo>
                        <a:pt x="6120" y="1168"/>
                        <a:pt x="4954" y="1"/>
                        <a:pt x="35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sp>
            <p:nvSpPr>
              <p:cNvPr id="14" name="Google Shape;211;p18">
                <a:extLst>
                  <a:ext uri="{FF2B5EF4-FFF2-40B4-BE49-F238E27FC236}">
                    <a16:creationId xmlns:a16="http://schemas.microsoft.com/office/drawing/2014/main" id="{44FA145C-FFE1-DF76-1493-A5DECE96E6E8}"/>
                  </a:ext>
                </a:extLst>
              </p:cNvPr>
              <p:cNvSpPr/>
              <p:nvPr/>
            </p:nvSpPr>
            <p:spPr>
              <a:xfrm>
                <a:off x="832100" y="1517738"/>
                <a:ext cx="1304400" cy="36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rPr>
                  <a:t>Financial</a:t>
                </a:r>
                <a:endParaRPr>
                  <a:solidFill>
                    <a:schemeClr val="dk1"/>
                  </a:solidFill>
                  <a:latin typeface="Lora" pitchFamily="2" charset="0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" name="Google Shape;212;p18">
                <a:extLst>
                  <a:ext uri="{FF2B5EF4-FFF2-40B4-BE49-F238E27FC236}">
                    <a16:creationId xmlns:a16="http://schemas.microsoft.com/office/drawing/2014/main" id="{543D6336-0CCC-864D-3D20-3B777AD2C9E7}"/>
                  </a:ext>
                </a:extLst>
              </p:cNvPr>
              <p:cNvCxnSpPr>
                <a:stCxn id="60" idx="7"/>
                <a:endCxn id="56" idx="2"/>
              </p:cNvCxnSpPr>
              <p:nvPr/>
            </p:nvCxnSpPr>
            <p:spPr>
              <a:xfrm rot="10800000" flipH="1">
                <a:off x="1880084" y="2014396"/>
                <a:ext cx="796200" cy="12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" name="Google Shape;213;p18">
                <a:extLst>
                  <a:ext uri="{FF2B5EF4-FFF2-40B4-BE49-F238E27FC236}">
                    <a16:creationId xmlns:a16="http://schemas.microsoft.com/office/drawing/2014/main" id="{2403659E-C5CE-30C6-0D2B-B1896F304E6A}"/>
                  </a:ext>
                </a:extLst>
              </p:cNvPr>
              <p:cNvCxnSpPr>
                <a:stCxn id="60" idx="6"/>
                <a:endCxn id="56" idx="3"/>
              </p:cNvCxnSpPr>
              <p:nvPr/>
            </p:nvCxnSpPr>
            <p:spPr>
              <a:xfrm rot="10800000" flipH="1">
                <a:off x="2124212" y="2603773"/>
                <a:ext cx="796200" cy="12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" name="Google Shape;214;p18">
                <a:extLst>
                  <a:ext uri="{FF2B5EF4-FFF2-40B4-BE49-F238E27FC236}">
                    <a16:creationId xmlns:a16="http://schemas.microsoft.com/office/drawing/2014/main" id="{F1AB4A76-33BA-D26D-2AA3-705E58C3116B}"/>
                  </a:ext>
                </a:extLst>
              </p:cNvPr>
              <p:cNvSpPr/>
              <p:nvPr/>
            </p:nvSpPr>
            <p:spPr>
              <a:xfrm>
                <a:off x="2447750" y="3682824"/>
                <a:ext cx="2124300" cy="10401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Lora" pitchFamily="2" charset="0"/>
                </a:endParaRPr>
              </a:p>
            </p:txBody>
          </p:sp>
          <p:grpSp>
            <p:nvGrpSpPr>
              <p:cNvPr id="18" name="Google Shape;215;p18">
                <a:extLst>
                  <a:ext uri="{FF2B5EF4-FFF2-40B4-BE49-F238E27FC236}">
                    <a16:creationId xmlns:a16="http://schemas.microsoft.com/office/drawing/2014/main" id="{C7BC2D83-FB3C-D452-FB80-49D8E25066BF}"/>
                  </a:ext>
                </a:extLst>
              </p:cNvPr>
              <p:cNvGrpSpPr/>
              <p:nvPr/>
            </p:nvGrpSpPr>
            <p:grpSpPr>
              <a:xfrm>
                <a:off x="2676275" y="3864775"/>
                <a:ext cx="1611986" cy="676200"/>
                <a:chOff x="6819250" y="3571200"/>
                <a:chExt cx="1611986" cy="676200"/>
              </a:xfrm>
            </p:grpSpPr>
            <p:sp>
              <p:nvSpPr>
                <p:cNvPr id="35" name="Google Shape;216;p18">
                  <a:extLst>
                    <a:ext uri="{FF2B5EF4-FFF2-40B4-BE49-F238E27FC236}">
                      <a16:creationId xmlns:a16="http://schemas.microsoft.com/office/drawing/2014/main" id="{1ECBE64E-53FC-4CE3-87C2-584862138EBB}"/>
                    </a:ext>
                  </a:extLst>
                </p:cNvPr>
                <p:cNvSpPr txBox="1"/>
                <p:nvPr/>
              </p:nvSpPr>
              <p:spPr>
                <a:xfrm>
                  <a:off x="6819250" y="4077300"/>
                  <a:ext cx="1611900" cy="17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ora" pitchFamily="2" charset="0"/>
                      <a:ea typeface="Roboto"/>
                      <a:cs typeface="Roboto"/>
                      <a:sym typeface="Roboto"/>
                    </a:rPr>
                    <a:t>ROI</a:t>
                  </a:r>
                  <a:endParaRPr>
                    <a:solidFill>
                      <a:schemeClr val="dk1"/>
                    </a:solidFill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6" name="Google Shape;217;p18">
                  <a:extLst>
                    <a:ext uri="{FF2B5EF4-FFF2-40B4-BE49-F238E27FC236}">
                      <a16:creationId xmlns:a16="http://schemas.microsoft.com/office/drawing/2014/main" id="{4D2EE577-C3C2-92C8-BA76-6CEB64961575}"/>
                    </a:ext>
                  </a:extLst>
                </p:cNvPr>
                <p:cNvSpPr/>
                <p:nvPr/>
              </p:nvSpPr>
              <p:spPr>
                <a:xfrm>
                  <a:off x="6819336" y="3571200"/>
                  <a:ext cx="1611900" cy="50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4000" b="1" dirty="0">
                      <a:solidFill>
                        <a:schemeClr val="accent2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$120K</a:t>
                  </a:r>
                  <a:endParaRPr sz="4000" dirty="0">
                    <a:solidFill>
                      <a:schemeClr val="accent2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9" name="Google Shape;218;p18">
                <a:extLst>
                  <a:ext uri="{FF2B5EF4-FFF2-40B4-BE49-F238E27FC236}">
                    <a16:creationId xmlns:a16="http://schemas.microsoft.com/office/drawing/2014/main" id="{82BE16BE-46A6-2A26-C73C-F966B995505D}"/>
                  </a:ext>
                </a:extLst>
              </p:cNvPr>
              <p:cNvGrpSpPr/>
              <p:nvPr/>
            </p:nvGrpSpPr>
            <p:grpSpPr>
              <a:xfrm>
                <a:off x="5210857" y="1513883"/>
                <a:ext cx="332550" cy="366941"/>
                <a:chOff x="2434882" y="2871209"/>
                <a:chExt cx="332550" cy="366941"/>
              </a:xfrm>
            </p:grpSpPr>
            <p:sp>
              <p:nvSpPr>
                <p:cNvPr id="33" name="Google Shape;219;p18">
                  <a:extLst>
                    <a:ext uri="{FF2B5EF4-FFF2-40B4-BE49-F238E27FC236}">
                      <a16:creationId xmlns:a16="http://schemas.microsoft.com/office/drawing/2014/main" id="{9BB7A0E6-96D1-CAC3-10AF-804E035F6A17}"/>
                    </a:ext>
                  </a:extLst>
                </p:cNvPr>
                <p:cNvSpPr/>
                <p:nvPr/>
              </p:nvSpPr>
              <p:spPr>
                <a:xfrm>
                  <a:off x="2456098" y="2871209"/>
                  <a:ext cx="290938" cy="31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" h="9247" extrusionOk="0">
                      <a:moveTo>
                        <a:pt x="4239" y="2030"/>
                      </a:moveTo>
                      <a:cubicBezTo>
                        <a:pt x="4388" y="2030"/>
                        <a:pt x="4537" y="2126"/>
                        <a:pt x="4549" y="2316"/>
                      </a:cubicBezTo>
                      <a:lnTo>
                        <a:pt x="4549" y="2673"/>
                      </a:lnTo>
                      <a:lnTo>
                        <a:pt x="4906" y="2673"/>
                      </a:lnTo>
                      <a:cubicBezTo>
                        <a:pt x="5287" y="2721"/>
                        <a:pt x="5287" y="3269"/>
                        <a:pt x="4906" y="3293"/>
                      </a:cubicBezTo>
                      <a:lnTo>
                        <a:pt x="3810" y="3293"/>
                      </a:lnTo>
                      <a:cubicBezTo>
                        <a:pt x="3453" y="3293"/>
                        <a:pt x="3453" y="3840"/>
                        <a:pt x="3810" y="3840"/>
                      </a:cubicBezTo>
                      <a:lnTo>
                        <a:pt x="4644" y="3840"/>
                      </a:lnTo>
                      <a:cubicBezTo>
                        <a:pt x="5858" y="3840"/>
                        <a:pt x="5858" y="5650"/>
                        <a:pt x="4644" y="5650"/>
                      </a:cubicBezTo>
                      <a:lnTo>
                        <a:pt x="4668" y="5674"/>
                      </a:lnTo>
                      <a:lnTo>
                        <a:pt x="4549" y="5674"/>
                      </a:lnTo>
                      <a:lnTo>
                        <a:pt x="4549" y="6031"/>
                      </a:lnTo>
                      <a:cubicBezTo>
                        <a:pt x="4537" y="6222"/>
                        <a:pt x="4388" y="6317"/>
                        <a:pt x="4239" y="6317"/>
                      </a:cubicBezTo>
                      <a:cubicBezTo>
                        <a:pt x="4090" y="6317"/>
                        <a:pt x="3941" y="6222"/>
                        <a:pt x="3929" y="6031"/>
                      </a:cubicBezTo>
                      <a:lnTo>
                        <a:pt x="3929" y="5674"/>
                      </a:lnTo>
                      <a:lnTo>
                        <a:pt x="3572" y="5674"/>
                      </a:lnTo>
                      <a:cubicBezTo>
                        <a:pt x="3144" y="5674"/>
                        <a:pt x="3144" y="5031"/>
                        <a:pt x="3572" y="5031"/>
                      </a:cubicBezTo>
                      <a:lnTo>
                        <a:pt x="4668" y="5031"/>
                      </a:lnTo>
                      <a:cubicBezTo>
                        <a:pt x="5001" y="5007"/>
                        <a:pt x="5001" y="4531"/>
                        <a:pt x="4668" y="4483"/>
                      </a:cubicBezTo>
                      <a:lnTo>
                        <a:pt x="3810" y="4483"/>
                      </a:lnTo>
                      <a:cubicBezTo>
                        <a:pt x="2620" y="4483"/>
                        <a:pt x="2620" y="2673"/>
                        <a:pt x="3810" y="2673"/>
                      </a:cubicBezTo>
                      <a:lnTo>
                        <a:pt x="3929" y="2673"/>
                      </a:lnTo>
                      <a:lnTo>
                        <a:pt x="3929" y="2316"/>
                      </a:lnTo>
                      <a:cubicBezTo>
                        <a:pt x="3941" y="2126"/>
                        <a:pt x="4090" y="2030"/>
                        <a:pt x="4239" y="2030"/>
                      </a:cubicBezTo>
                      <a:close/>
                      <a:moveTo>
                        <a:pt x="4251" y="0"/>
                      </a:moveTo>
                      <a:cubicBezTo>
                        <a:pt x="3257" y="0"/>
                        <a:pt x="2262" y="375"/>
                        <a:pt x="1500" y="1126"/>
                      </a:cubicBezTo>
                      <a:cubicBezTo>
                        <a:pt x="0" y="2650"/>
                        <a:pt x="0" y="5103"/>
                        <a:pt x="1500" y="6627"/>
                      </a:cubicBezTo>
                      <a:lnTo>
                        <a:pt x="4025" y="9151"/>
                      </a:lnTo>
                      <a:cubicBezTo>
                        <a:pt x="4096" y="9199"/>
                        <a:pt x="4168" y="9222"/>
                        <a:pt x="4263" y="9246"/>
                      </a:cubicBezTo>
                      <a:cubicBezTo>
                        <a:pt x="4334" y="9222"/>
                        <a:pt x="4406" y="9199"/>
                        <a:pt x="4477" y="9151"/>
                      </a:cubicBezTo>
                      <a:lnTo>
                        <a:pt x="7001" y="6627"/>
                      </a:lnTo>
                      <a:cubicBezTo>
                        <a:pt x="8502" y="5103"/>
                        <a:pt x="8502" y="2650"/>
                        <a:pt x="7001" y="1126"/>
                      </a:cubicBezTo>
                      <a:cubicBezTo>
                        <a:pt x="6239" y="375"/>
                        <a:pt x="5245" y="0"/>
                        <a:pt x="42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4" name="Google Shape;220;p18">
                  <a:extLst>
                    <a:ext uri="{FF2B5EF4-FFF2-40B4-BE49-F238E27FC236}">
                      <a16:creationId xmlns:a16="http://schemas.microsoft.com/office/drawing/2014/main" id="{29FBA527-2225-A662-0AA3-A168C6FE978E}"/>
                    </a:ext>
                  </a:extLst>
                </p:cNvPr>
                <p:cNvSpPr/>
                <p:nvPr/>
              </p:nvSpPr>
              <p:spPr>
                <a:xfrm>
                  <a:off x="2434882" y="3124848"/>
                  <a:ext cx="332550" cy="113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8" h="3311" extrusionOk="0">
                      <a:moveTo>
                        <a:pt x="2025" y="1"/>
                      </a:moveTo>
                      <a:lnTo>
                        <a:pt x="549" y="1668"/>
                      </a:lnTo>
                      <a:cubicBezTo>
                        <a:pt x="1" y="2311"/>
                        <a:pt x="453" y="3311"/>
                        <a:pt x="1311" y="3311"/>
                      </a:cubicBezTo>
                      <a:lnTo>
                        <a:pt x="8407" y="3311"/>
                      </a:lnTo>
                      <a:cubicBezTo>
                        <a:pt x="9265" y="3287"/>
                        <a:pt x="9717" y="2311"/>
                        <a:pt x="9169" y="1668"/>
                      </a:cubicBezTo>
                      <a:lnTo>
                        <a:pt x="7693" y="1"/>
                      </a:lnTo>
                      <a:lnTo>
                        <a:pt x="5526" y="2168"/>
                      </a:lnTo>
                      <a:cubicBezTo>
                        <a:pt x="5347" y="2358"/>
                        <a:pt x="5109" y="2453"/>
                        <a:pt x="4868" y="2453"/>
                      </a:cubicBezTo>
                      <a:cubicBezTo>
                        <a:pt x="4627" y="2453"/>
                        <a:pt x="4383" y="2358"/>
                        <a:pt x="4192" y="2168"/>
                      </a:cubicBezTo>
                      <a:lnTo>
                        <a:pt x="202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grpSp>
            <p:nvGrpSpPr>
              <p:cNvPr id="20" name="Google Shape;221;p18">
                <a:extLst>
                  <a:ext uri="{FF2B5EF4-FFF2-40B4-BE49-F238E27FC236}">
                    <a16:creationId xmlns:a16="http://schemas.microsoft.com/office/drawing/2014/main" id="{09DF02A0-9673-92F2-738A-5A6381B5F3C7}"/>
                  </a:ext>
                </a:extLst>
              </p:cNvPr>
              <p:cNvGrpSpPr/>
              <p:nvPr/>
            </p:nvGrpSpPr>
            <p:grpSpPr>
              <a:xfrm>
                <a:off x="5196589" y="3445715"/>
                <a:ext cx="361055" cy="361055"/>
                <a:chOff x="2419414" y="4045708"/>
                <a:chExt cx="361055" cy="361055"/>
              </a:xfrm>
            </p:grpSpPr>
            <p:sp>
              <p:nvSpPr>
                <p:cNvPr id="27" name="Google Shape;222;p18">
                  <a:extLst>
                    <a:ext uri="{FF2B5EF4-FFF2-40B4-BE49-F238E27FC236}">
                      <a16:creationId xmlns:a16="http://schemas.microsoft.com/office/drawing/2014/main" id="{B65987C4-AD92-C588-40E2-62920511475D}"/>
                    </a:ext>
                  </a:extLst>
                </p:cNvPr>
                <p:cNvSpPr/>
                <p:nvPr/>
              </p:nvSpPr>
              <p:spPr>
                <a:xfrm>
                  <a:off x="2658167" y="4203291"/>
                  <a:ext cx="76653" cy="7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2112" extrusionOk="0">
                      <a:moveTo>
                        <a:pt x="1150" y="0"/>
                      </a:moveTo>
                      <a:cubicBezTo>
                        <a:pt x="576" y="0"/>
                        <a:pt x="1" y="402"/>
                        <a:pt x="1" y="1135"/>
                      </a:cubicBezTo>
                      <a:lnTo>
                        <a:pt x="1" y="2111"/>
                      </a:lnTo>
                      <a:lnTo>
                        <a:pt x="835" y="1373"/>
                      </a:lnTo>
                      <a:cubicBezTo>
                        <a:pt x="1216" y="1040"/>
                        <a:pt x="1716" y="849"/>
                        <a:pt x="2240" y="849"/>
                      </a:cubicBezTo>
                      <a:cubicBezTo>
                        <a:pt x="2089" y="270"/>
                        <a:pt x="1620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8" name="Google Shape;223;p18">
                  <a:extLst>
                    <a:ext uri="{FF2B5EF4-FFF2-40B4-BE49-F238E27FC236}">
                      <a16:creationId xmlns:a16="http://schemas.microsoft.com/office/drawing/2014/main" id="{19323481-65D6-E745-D2AB-6641ADA4AD36}"/>
                    </a:ext>
                  </a:extLst>
                </p:cNvPr>
                <p:cNvSpPr/>
                <p:nvPr/>
              </p:nvSpPr>
              <p:spPr>
                <a:xfrm>
                  <a:off x="2465030" y="4203805"/>
                  <a:ext cx="315440" cy="20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8" h="5931" extrusionOk="0">
                      <a:moveTo>
                        <a:pt x="977" y="1"/>
                      </a:moveTo>
                      <a:cubicBezTo>
                        <a:pt x="715" y="1"/>
                        <a:pt x="477" y="120"/>
                        <a:pt x="287" y="310"/>
                      </a:cubicBezTo>
                      <a:cubicBezTo>
                        <a:pt x="96" y="477"/>
                        <a:pt x="1" y="739"/>
                        <a:pt x="1" y="1001"/>
                      </a:cubicBezTo>
                      <a:lnTo>
                        <a:pt x="1" y="5621"/>
                      </a:lnTo>
                      <a:cubicBezTo>
                        <a:pt x="1" y="5788"/>
                        <a:pt x="120" y="5931"/>
                        <a:pt x="287" y="5931"/>
                      </a:cubicBezTo>
                      <a:lnTo>
                        <a:pt x="5169" y="5931"/>
                      </a:lnTo>
                      <a:cubicBezTo>
                        <a:pt x="5716" y="5931"/>
                        <a:pt x="6264" y="5716"/>
                        <a:pt x="6693" y="5335"/>
                      </a:cubicBezTo>
                      <a:lnTo>
                        <a:pt x="8884" y="3359"/>
                      </a:lnTo>
                      <a:cubicBezTo>
                        <a:pt x="9098" y="3168"/>
                        <a:pt x="9217" y="2906"/>
                        <a:pt x="9217" y="2620"/>
                      </a:cubicBezTo>
                      <a:cubicBezTo>
                        <a:pt x="9217" y="2335"/>
                        <a:pt x="9122" y="2073"/>
                        <a:pt x="8908" y="1882"/>
                      </a:cubicBezTo>
                      <a:lnTo>
                        <a:pt x="8908" y="1882"/>
                      </a:lnTo>
                      <a:lnTo>
                        <a:pt x="8955" y="1906"/>
                      </a:lnTo>
                      <a:cubicBezTo>
                        <a:pt x="8657" y="1608"/>
                        <a:pt x="8268" y="1459"/>
                        <a:pt x="7880" y="1459"/>
                      </a:cubicBezTo>
                      <a:cubicBezTo>
                        <a:pt x="7524" y="1459"/>
                        <a:pt x="7168" y="1584"/>
                        <a:pt x="6883" y="1834"/>
                      </a:cubicBezTo>
                      <a:lnTo>
                        <a:pt x="5169" y="3311"/>
                      </a:lnTo>
                      <a:lnTo>
                        <a:pt x="3287" y="3311"/>
                      </a:lnTo>
                      <a:cubicBezTo>
                        <a:pt x="2740" y="3311"/>
                        <a:pt x="2287" y="2858"/>
                        <a:pt x="2287" y="2311"/>
                      </a:cubicBezTo>
                      <a:lnTo>
                        <a:pt x="2287" y="1311"/>
                      </a:lnTo>
                      <a:cubicBezTo>
                        <a:pt x="2287" y="596"/>
                        <a:pt x="1692" y="1"/>
                        <a:pt x="97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9" name="Google Shape;224;p18">
                  <a:extLst>
                    <a:ext uri="{FF2B5EF4-FFF2-40B4-BE49-F238E27FC236}">
                      <a16:creationId xmlns:a16="http://schemas.microsoft.com/office/drawing/2014/main" id="{41E56D74-033E-3249-082A-D12B028EBF00}"/>
                    </a:ext>
                  </a:extLst>
                </p:cNvPr>
                <p:cNvSpPr/>
                <p:nvPr/>
              </p:nvSpPr>
              <p:spPr>
                <a:xfrm>
                  <a:off x="2419414" y="4280355"/>
                  <a:ext cx="24467" cy="12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3694" extrusionOk="0">
                      <a:moveTo>
                        <a:pt x="321" y="0"/>
                      </a:moveTo>
                      <a:cubicBezTo>
                        <a:pt x="146" y="0"/>
                        <a:pt x="0" y="159"/>
                        <a:pt x="0" y="360"/>
                      </a:cubicBezTo>
                      <a:lnTo>
                        <a:pt x="0" y="3336"/>
                      </a:lnTo>
                      <a:cubicBezTo>
                        <a:pt x="0" y="3574"/>
                        <a:pt x="179" y="3694"/>
                        <a:pt x="358" y="3694"/>
                      </a:cubicBezTo>
                      <a:cubicBezTo>
                        <a:pt x="536" y="3694"/>
                        <a:pt x="715" y="3574"/>
                        <a:pt x="715" y="3336"/>
                      </a:cubicBezTo>
                      <a:lnTo>
                        <a:pt x="715" y="360"/>
                      </a:lnTo>
                      <a:cubicBezTo>
                        <a:pt x="715" y="145"/>
                        <a:pt x="548" y="2"/>
                        <a:pt x="358" y="2"/>
                      </a:cubicBezTo>
                      <a:cubicBezTo>
                        <a:pt x="345" y="1"/>
                        <a:pt x="333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0" name="Google Shape;225;p18">
                  <a:extLst>
                    <a:ext uri="{FF2B5EF4-FFF2-40B4-BE49-F238E27FC236}">
                      <a16:creationId xmlns:a16="http://schemas.microsoft.com/office/drawing/2014/main" id="{BFEC7339-47C3-CB8A-02B5-76B92D47E3A7}"/>
                    </a:ext>
                  </a:extLst>
                </p:cNvPr>
                <p:cNvSpPr/>
                <p:nvPr/>
              </p:nvSpPr>
              <p:spPr>
                <a:xfrm>
                  <a:off x="2538397" y="4045708"/>
                  <a:ext cx="124698" cy="36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1073" extrusionOk="0">
                      <a:moveTo>
                        <a:pt x="715" y="1"/>
                      </a:moveTo>
                      <a:cubicBezTo>
                        <a:pt x="0" y="1"/>
                        <a:pt x="0" y="1072"/>
                        <a:pt x="715" y="1072"/>
                      </a:cubicBezTo>
                      <a:lnTo>
                        <a:pt x="2929" y="1072"/>
                      </a:lnTo>
                      <a:cubicBezTo>
                        <a:pt x="3644" y="1049"/>
                        <a:pt x="3644" y="1"/>
                        <a:pt x="29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1" name="Google Shape;226;p18">
                  <a:extLst>
                    <a:ext uri="{FF2B5EF4-FFF2-40B4-BE49-F238E27FC236}">
                      <a16:creationId xmlns:a16="http://schemas.microsoft.com/office/drawing/2014/main" id="{833BF63F-B872-FF71-3AAD-515288F8EBA3}"/>
                    </a:ext>
                  </a:extLst>
                </p:cNvPr>
                <p:cNvSpPr/>
                <p:nvPr/>
              </p:nvSpPr>
              <p:spPr>
                <a:xfrm>
                  <a:off x="2538397" y="4106038"/>
                  <a:ext cx="124698" cy="3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1072" extrusionOk="0">
                      <a:moveTo>
                        <a:pt x="715" y="0"/>
                      </a:moveTo>
                      <a:cubicBezTo>
                        <a:pt x="0" y="0"/>
                        <a:pt x="0" y="1072"/>
                        <a:pt x="715" y="1072"/>
                      </a:cubicBezTo>
                      <a:lnTo>
                        <a:pt x="2929" y="1072"/>
                      </a:lnTo>
                      <a:cubicBezTo>
                        <a:pt x="3644" y="1072"/>
                        <a:pt x="3644" y="0"/>
                        <a:pt x="29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2" name="Google Shape;227;p18">
                  <a:extLst>
                    <a:ext uri="{FF2B5EF4-FFF2-40B4-BE49-F238E27FC236}">
                      <a16:creationId xmlns:a16="http://schemas.microsoft.com/office/drawing/2014/main" id="{E1D387B7-ADAA-ECA3-B6BD-5347EFCC75EC}"/>
                    </a:ext>
                  </a:extLst>
                </p:cNvPr>
                <p:cNvSpPr/>
                <p:nvPr/>
              </p:nvSpPr>
              <p:spPr>
                <a:xfrm>
                  <a:off x="2540006" y="4166334"/>
                  <a:ext cx="120660" cy="3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" h="1072" extrusionOk="0">
                      <a:moveTo>
                        <a:pt x="668" y="0"/>
                      </a:moveTo>
                      <a:cubicBezTo>
                        <a:pt x="1" y="48"/>
                        <a:pt x="1" y="1024"/>
                        <a:pt x="668" y="1072"/>
                      </a:cubicBezTo>
                      <a:lnTo>
                        <a:pt x="2882" y="1072"/>
                      </a:lnTo>
                      <a:cubicBezTo>
                        <a:pt x="3525" y="1024"/>
                        <a:pt x="3525" y="48"/>
                        <a:pt x="28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</p:grpSp>
          <p:sp>
            <p:nvSpPr>
              <p:cNvPr id="25" name="Google Shape;229;p18">
                <a:extLst>
                  <a:ext uri="{FF2B5EF4-FFF2-40B4-BE49-F238E27FC236}">
                    <a16:creationId xmlns:a16="http://schemas.microsoft.com/office/drawing/2014/main" id="{49296E21-3129-7315-F168-C0CA4A540B14}"/>
                  </a:ext>
                </a:extLst>
              </p:cNvPr>
              <p:cNvSpPr txBox="1"/>
              <p:nvPr/>
            </p:nvSpPr>
            <p:spPr>
              <a:xfrm>
                <a:off x="5882289" y="1310975"/>
                <a:ext cx="2307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Costs</a:t>
                </a:r>
                <a:endParaRPr sz="1800" b="1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" name="Google Shape;232;p18">
                <a:extLst>
                  <a:ext uri="{FF2B5EF4-FFF2-40B4-BE49-F238E27FC236}">
                    <a16:creationId xmlns:a16="http://schemas.microsoft.com/office/drawing/2014/main" id="{A6BE39B3-E2D3-BA61-213C-91720F11B449}"/>
                  </a:ext>
                </a:extLst>
              </p:cNvPr>
              <p:cNvSpPr txBox="1"/>
              <p:nvPr/>
            </p:nvSpPr>
            <p:spPr>
              <a:xfrm>
                <a:off x="5882279" y="3239875"/>
                <a:ext cx="2307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Benefits</a:t>
                </a:r>
                <a:endParaRPr sz="1800" b="1">
                  <a:solidFill>
                    <a:srgbClr val="000000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64" name="Google Shape;126;p17">
              <a:extLst>
                <a:ext uri="{FF2B5EF4-FFF2-40B4-BE49-F238E27FC236}">
                  <a16:creationId xmlns:a16="http://schemas.microsoft.com/office/drawing/2014/main" id="{B9FF78B7-4A5A-C9E0-E683-3786B0E39ADC}"/>
                </a:ext>
              </a:extLst>
            </p:cNvPr>
            <p:cNvSpPr txBox="1"/>
            <p:nvPr/>
          </p:nvSpPr>
          <p:spPr>
            <a:xfrm>
              <a:off x="7974240" y="4851277"/>
              <a:ext cx="3439108" cy="1559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spcAft>
                  <a:spcPts val="60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Ø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Ø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  <a:endPara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126;p17">
              <a:extLst>
                <a:ext uri="{FF2B5EF4-FFF2-40B4-BE49-F238E27FC236}">
                  <a16:creationId xmlns:a16="http://schemas.microsoft.com/office/drawing/2014/main" id="{DA656FCB-9EBE-0CD7-F255-55E47437B6E4}"/>
                </a:ext>
              </a:extLst>
            </p:cNvPr>
            <p:cNvSpPr txBox="1"/>
            <p:nvPr/>
          </p:nvSpPr>
          <p:spPr>
            <a:xfrm>
              <a:off x="7947925" y="2239428"/>
              <a:ext cx="3439108" cy="1559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spcAft>
                  <a:spcPts val="60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Ø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Ø"/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laoreet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odio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  <a:endPara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7F17E04-1201-D7BA-473E-2570EC2D45EE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13A0261-A097-FBA3-F587-2B87DA297558}"/>
              </a:ext>
            </a:extLst>
          </p:cNvPr>
          <p:cNvGrpSpPr/>
          <p:nvPr/>
        </p:nvGrpSpPr>
        <p:grpSpPr>
          <a:xfrm>
            <a:off x="660372" y="1553665"/>
            <a:ext cx="10871256" cy="4594933"/>
            <a:chOff x="660372" y="1407374"/>
            <a:chExt cx="10871256" cy="459493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A48D0E9-C091-5253-7756-CFDC1ECAF539}"/>
                </a:ext>
              </a:extLst>
            </p:cNvPr>
            <p:cNvGrpSpPr/>
            <p:nvPr/>
          </p:nvGrpSpPr>
          <p:grpSpPr>
            <a:xfrm>
              <a:off x="660372" y="1407374"/>
              <a:ext cx="10871256" cy="3664044"/>
              <a:chOff x="582375" y="1928322"/>
              <a:chExt cx="10871256" cy="366404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FDB3ED-D8C7-8446-B65E-F1239BC109B9}"/>
                  </a:ext>
                </a:extLst>
              </p:cNvPr>
              <p:cNvGrpSpPr/>
              <p:nvPr/>
            </p:nvGrpSpPr>
            <p:grpSpPr>
              <a:xfrm>
                <a:off x="582375" y="2124048"/>
                <a:ext cx="2918323" cy="2347737"/>
                <a:chOff x="582375" y="2124048"/>
                <a:chExt cx="2918323" cy="2347737"/>
              </a:xfrm>
            </p:grpSpPr>
            <p:sp>
              <p:nvSpPr>
                <p:cNvPr id="52" name="Rectangle: Rounded Corners 121">
                  <a:extLst>
                    <a:ext uri="{FF2B5EF4-FFF2-40B4-BE49-F238E27FC236}">
                      <a16:creationId xmlns:a16="http://schemas.microsoft.com/office/drawing/2014/main" id="{ACAB1DBE-C5F0-9640-6B16-F7875E14B585}"/>
                    </a:ext>
                  </a:extLst>
                </p:cNvPr>
                <p:cNvSpPr/>
                <p:nvPr/>
              </p:nvSpPr>
              <p:spPr>
                <a:xfrm>
                  <a:off x="1290530" y="2124048"/>
                  <a:ext cx="1502013" cy="3415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69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Lora" pitchFamily="2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D976F8F-ADD2-928E-E0DF-ED7A37421010}"/>
                    </a:ext>
                  </a:extLst>
                </p:cNvPr>
                <p:cNvSpPr txBox="1"/>
                <p:nvPr/>
              </p:nvSpPr>
              <p:spPr>
                <a:xfrm>
                  <a:off x="1462139" y="2149317"/>
                  <a:ext cx="11587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>
                      <a:solidFill>
                        <a:schemeClr val="bg1"/>
                      </a:solidFill>
                      <a:latin typeface="Lora" pitchFamily="2" charset="0"/>
                    </a:rPr>
                    <a:t>Advantages</a:t>
                  </a:r>
                  <a:endParaRPr lang="en-US" sz="12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531E5F1-F22B-5189-3D74-790265077534}"/>
                    </a:ext>
                  </a:extLst>
                </p:cNvPr>
                <p:cNvSpPr txBox="1"/>
                <p:nvPr/>
              </p:nvSpPr>
              <p:spPr>
                <a:xfrm flipH="1">
                  <a:off x="582375" y="2717459"/>
                  <a:ext cx="2918323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Can compare large and small units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Easily understood</a:t>
                  </a: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Compare to interest rates and the rates of returns on alternative investments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Widely used and reported</a:t>
                  </a:r>
                </a:p>
                <a:p>
                  <a:pPr lvl="1" algn="l"/>
                  <a:endPara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C65C561-C9BC-2FCF-6A6E-58E944447D6D}"/>
                  </a:ext>
                </a:extLst>
              </p:cNvPr>
              <p:cNvGrpSpPr/>
              <p:nvPr/>
            </p:nvGrpSpPr>
            <p:grpSpPr>
              <a:xfrm>
                <a:off x="8535308" y="3430613"/>
                <a:ext cx="2918323" cy="1479918"/>
                <a:chOff x="8535308" y="3430613"/>
                <a:chExt cx="2918323" cy="1479918"/>
              </a:xfrm>
            </p:grpSpPr>
            <p:sp>
              <p:nvSpPr>
                <p:cNvPr id="49" name="Rectangle: Rounded Corners 121">
                  <a:extLst>
                    <a:ext uri="{FF2B5EF4-FFF2-40B4-BE49-F238E27FC236}">
                      <a16:creationId xmlns:a16="http://schemas.microsoft.com/office/drawing/2014/main" id="{57689675-F06B-2E5C-2FD1-4DABAF76ABD1}"/>
                    </a:ext>
                  </a:extLst>
                </p:cNvPr>
                <p:cNvSpPr/>
                <p:nvPr/>
              </p:nvSpPr>
              <p:spPr>
                <a:xfrm>
                  <a:off x="9243463" y="3430613"/>
                  <a:ext cx="1502013" cy="34159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accent1"/>
                    </a:gs>
                    <a:gs pos="30000">
                      <a:schemeClr val="accent1">
                        <a:lumMod val="7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Lora" pitchFamily="2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EC46B94-9F68-46C0-78DD-AD90DCE60AD2}"/>
                    </a:ext>
                  </a:extLst>
                </p:cNvPr>
                <p:cNvSpPr txBox="1"/>
                <p:nvPr/>
              </p:nvSpPr>
              <p:spPr>
                <a:xfrm>
                  <a:off x="9415072" y="3455882"/>
                  <a:ext cx="11587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>
                      <a:solidFill>
                        <a:schemeClr val="bg1"/>
                      </a:solidFill>
                      <a:latin typeface="Lora" pitchFamily="2" charset="0"/>
                    </a:rPr>
                    <a:t>Limitations</a:t>
                  </a:r>
                  <a:endParaRPr lang="en-US" sz="12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F8DAF14-70C8-CDE4-97C3-1F6486089F14}"/>
                    </a:ext>
                  </a:extLst>
                </p:cNvPr>
                <p:cNvSpPr txBox="1"/>
                <p:nvPr/>
              </p:nvSpPr>
              <p:spPr>
                <a:xfrm flipH="1">
                  <a:off x="8535308" y="4079534"/>
                  <a:ext cx="291832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Goal congruence issues</a:t>
                  </a: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Might incent managers to make decisions mot in the company’s best interest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CFEC2F5-9FD9-DAFE-2596-849FDB2A52B5}"/>
                  </a:ext>
                </a:extLst>
              </p:cNvPr>
              <p:cNvGrpSpPr/>
              <p:nvPr/>
            </p:nvGrpSpPr>
            <p:grpSpPr>
              <a:xfrm>
                <a:off x="2944014" y="1928322"/>
                <a:ext cx="6228680" cy="3664044"/>
                <a:chOff x="2944014" y="1928322"/>
                <a:chExt cx="6228680" cy="3664044"/>
              </a:xfrm>
            </p:grpSpPr>
            <p:sp>
              <p:nvSpPr>
                <p:cNvPr id="45" name="Freeform 16">
                  <a:extLst>
                    <a:ext uri="{FF2B5EF4-FFF2-40B4-BE49-F238E27FC236}">
                      <a16:creationId xmlns:a16="http://schemas.microsoft.com/office/drawing/2014/main" id="{F96F9059-4E60-DF25-899B-D6EE33C05613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4006364" y="2091844"/>
                  <a:ext cx="2438172" cy="4562872"/>
                </a:xfrm>
                <a:custGeom>
                  <a:avLst/>
                  <a:gdLst>
                    <a:gd name="connsiteX0" fmla="*/ 0 w 2687357"/>
                    <a:gd name="connsiteY0" fmla="*/ 1436229 h 5029203"/>
                    <a:gd name="connsiteX1" fmla="*/ 0 w 2687357"/>
                    <a:gd name="connsiteY1" fmla="*/ 146535 h 5029203"/>
                    <a:gd name="connsiteX2" fmla="*/ 47035 w 2687357"/>
                    <a:gd name="connsiteY2" fmla="*/ 123877 h 5029203"/>
                    <a:gd name="connsiteX3" fmla="*/ 660622 w 2687357"/>
                    <a:gd name="connsiteY3" fmla="*/ 0 h 5029203"/>
                    <a:gd name="connsiteX4" fmla="*/ 1274209 w 2687357"/>
                    <a:gd name="connsiteY4" fmla="*/ 123877 h 5029203"/>
                    <a:gd name="connsiteX5" fmla="*/ 1351157 w 2687357"/>
                    <a:gd name="connsiteY5" fmla="*/ 160945 h 5029203"/>
                    <a:gd name="connsiteX6" fmla="*/ 1351157 w 2687357"/>
                    <a:gd name="connsiteY6" fmla="*/ 160946 h 5029203"/>
                    <a:gd name="connsiteX7" fmla="*/ 1412005 w 2687357"/>
                    <a:gd name="connsiteY7" fmla="*/ 190258 h 5029203"/>
                    <a:gd name="connsiteX8" fmla="*/ 2236972 w 2687357"/>
                    <a:gd name="connsiteY8" fmla="*/ 1576352 h 5029203"/>
                    <a:gd name="connsiteX9" fmla="*/ 2236972 w 2687357"/>
                    <a:gd name="connsiteY9" fmla="*/ 1822639 h 5029203"/>
                    <a:gd name="connsiteX10" fmla="*/ 2236971 w 2687357"/>
                    <a:gd name="connsiteY10" fmla="*/ 4128431 h 5029203"/>
                    <a:gd name="connsiteX11" fmla="*/ 2687357 w 2687357"/>
                    <a:gd name="connsiteY11" fmla="*/ 4128431 h 5029203"/>
                    <a:gd name="connsiteX12" fmla="*/ 1786585 w 2687357"/>
                    <a:gd name="connsiteY12" fmla="*/ 5029203 h 5029203"/>
                    <a:gd name="connsiteX13" fmla="*/ 885814 w 2687357"/>
                    <a:gd name="connsiteY13" fmla="*/ 4128431 h 5029203"/>
                    <a:gd name="connsiteX14" fmla="*/ 1336199 w 2687357"/>
                    <a:gd name="connsiteY14" fmla="*/ 4128431 h 5029203"/>
                    <a:gd name="connsiteX15" fmla="*/ 1336199 w 2687357"/>
                    <a:gd name="connsiteY15" fmla="*/ 3046614 h 5029203"/>
                    <a:gd name="connsiteX16" fmla="*/ 1336199 w 2687357"/>
                    <a:gd name="connsiteY16" fmla="*/ 1756920 h 5029203"/>
                    <a:gd name="connsiteX17" fmla="*/ 1336200 w 2687357"/>
                    <a:gd name="connsiteY17" fmla="*/ 1756918 h 5029203"/>
                    <a:gd name="connsiteX18" fmla="*/ 1336200 w 2687357"/>
                    <a:gd name="connsiteY18" fmla="*/ 1576351 h 5029203"/>
                    <a:gd name="connsiteX19" fmla="*/ 796774 w 2687357"/>
                    <a:gd name="connsiteY19" fmla="*/ 914497 h 5029203"/>
                    <a:gd name="connsiteX20" fmla="*/ 660621 w 2687357"/>
                    <a:gd name="connsiteY20" fmla="*/ 900772 h 5029203"/>
                    <a:gd name="connsiteX21" fmla="*/ 524469 w 2687357"/>
                    <a:gd name="connsiteY21" fmla="*/ 914497 h 5029203"/>
                    <a:gd name="connsiteX22" fmla="*/ 38133 w 2687357"/>
                    <a:gd name="connsiteY22" fmla="*/ 1313385 h 502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687357" h="5029203">
                      <a:moveTo>
                        <a:pt x="0" y="1436229"/>
                      </a:moveTo>
                      <a:lnTo>
                        <a:pt x="0" y="146535"/>
                      </a:lnTo>
                      <a:lnTo>
                        <a:pt x="47035" y="123877"/>
                      </a:lnTo>
                      <a:cubicBezTo>
                        <a:pt x="235627" y="44110"/>
                        <a:pt x="442973" y="0"/>
                        <a:pt x="660622" y="0"/>
                      </a:cubicBezTo>
                      <a:cubicBezTo>
                        <a:pt x="878270" y="0"/>
                        <a:pt x="1085617" y="44110"/>
                        <a:pt x="1274209" y="123877"/>
                      </a:cubicBezTo>
                      <a:lnTo>
                        <a:pt x="1351157" y="160945"/>
                      </a:lnTo>
                      <a:lnTo>
                        <a:pt x="1351157" y="160946"/>
                      </a:lnTo>
                      <a:lnTo>
                        <a:pt x="1412005" y="190258"/>
                      </a:lnTo>
                      <a:cubicBezTo>
                        <a:pt x="1903393" y="457196"/>
                        <a:pt x="2236972" y="977818"/>
                        <a:pt x="2236972" y="1576352"/>
                      </a:cubicBezTo>
                      <a:lnTo>
                        <a:pt x="2236972" y="1822639"/>
                      </a:lnTo>
                      <a:lnTo>
                        <a:pt x="2236971" y="4128431"/>
                      </a:lnTo>
                      <a:lnTo>
                        <a:pt x="2687357" y="4128431"/>
                      </a:lnTo>
                      <a:lnTo>
                        <a:pt x="1786585" y="5029203"/>
                      </a:lnTo>
                      <a:lnTo>
                        <a:pt x="885814" y="4128431"/>
                      </a:lnTo>
                      <a:lnTo>
                        <a:pt x="1336199" y="4128431"/>
                      </a:lnTo>
                      <a:lnTo>
                        <a:pt x="1336199" y="3046614"/>
                      </a:lnTo>
                      <a:lnTo>
                        <a:pt x="1336199" y="1756920"/>
                      </a:lnTo>
                      <a:lnTo>
                        <a:pt x="1336200" y="1756918"/>
                      </a:lnTo>
                      <a:lnTo>
                        <a:pt x="1336200" y="1576351"/>
                      </a:lnTo>
                      <a:cubicBezTo>
                        <a:pt x="1336200" y="1249878"/>
                        <a:pt x="1104623" y="977492"/>
                        <a:pt x="796774" y="914497"/>
                      </a:cubicBezTo>
                      <a:lnTo>
                        <a:pt x="660621" y="900772"/>
                      </a:lnTo>
                      <a:lnTo>
                        <a:pt x="524469" y="914497"/>
                      </a:lnTo>
                      <a:cubicBezTo>
                        <a:pt x="304576" y="959494"/>
                        <a:pt x="123598" y="1111322"/>
                        <a:pt x="38133" y="13133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69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600">
                    <a:latin typeface="Lora" pitchFamily="2" charset="0"/>
                  </a:endParaRPr>
                </a:p>
              </p:txBody>
            </p:sp>
            <p:sp>
              <p:nvSpPr>
                <p:cNvPr id="46" name="Freeform 15">
                  <a:extLst>
                    <a:ext uri="{FF2B5EF4-FFF2-40B4-BE49-F238E27FC236}">
                      <a16:creationId xmlns:a16="http://schemas.microsoft.com/office/drawing/2014/main" id="{DB5691BC-72D7-3823-1E5B-8251BF7CA27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5672171" y="865973"/>
                  <a:ext cx="2438174" cy="4562872"/>
                </a:xfrm>
                <a:custGeom>
                  <a:avLst/>
                  <a:gdLst>
                    <a:gd name="connsiteX0" fmla="*/ 1336201 w 2687359"/>
                    <a:gd name="connsiteY0" fmla="*/ 4868258 h 5029203"/>
                    <a:gd name="connsiteX1" fmla="*/ 1336202 w 2687359"/>
                    <a:gd name="connsiteY1" fmla="*/ 3412406 h 5029203"/>
                    <a:gd name="connsiteX2" fmla="*/ 1349927 w 2687359"/>
                    <a:gd name="connsiteY2" fmla="*/ 3276253 h 5029203"/>
                    <a:gd name="connsiteX3" fmla="*/ 1351159 w 2687359"/>
                    <a:gd name="connsiteY3" fmla="*/ 3272284 h 5029203"/>
                    <a:gd name="connsiteX4" fmla="*/ 1351159 w 2687359"/>
                    <a:gd name="connsiteY4" fmla="*/ 3452852 h 5029203"/>
                    <a:gd name="connsiteX5" fmla="*/ 1890584 w 2687359"/>
                    <a:gd name="connsiteY5" fmla="*/ 4114706 h 5029203"/>
                    <a:gd name="connsiteX6" fmla="*/ 2026736 w 2687359"/>
                    <a:gd name="connsiteY6" fmla="*/ 4128431 h 5029203"/>
                    <a:gd name="connsiteX7" fmla="*/ 2162889 w 2687359"/>
                    <a:gd name="connsiteY7" fmla="*/ 4114706 h 5029203"/>
                    <a:gd name="connsiteX8" fmla="*/ 2649226 w 2687359"/>
                    <a:gd name="connsiteY8" fmla="*/ 3715818 h 5029203"/>
                    <a:gd name="connsiteX9" fmla="*/ 2687359 w 2687359"/>
                    <a:gd name="connsiteY9" fmla="*/ 3592974 h 5029203"/>
                    <a:gd name="connsiteX10" fmla="*/ 2687359 w 2687359"/>
                    <a:gd name="connsiteY10" fmla="*/ 4882668 h 5029203"/>
                    <a:gd name="connsiteX11" fmla="*/ 2640324 w 2687359"/>
                    <a:gd name="connsiteY11" fmla="*/ 4905326 h 5029203"/>
                    <a:gd name="connsiteX12" fmla="*/ 2026736 w 2687359"/>
                    <a:gd name="connsiteY12" fmla="*/ 5029203 h 5029203"/>
                    <a:gd name="connsiteX13" fmla="*/ 1413149 w 2687359"/>
                    <a:gd name="connsiteY13" fmla="*/ 4905326 h 5029203"/>
                    <a:gd name="connsiteX14" fmla="*/ 0 w 2687359"/>
                    <a:gd name="connsiteY14" fmla="*/ 900772 h 5029203"/>
                    <a:gd name="connsiteX15" fmla="*/ 900772 w 2687359"/>
                    <a:gd name="connsiteY15" fmla="*/ 0 h 5029203"/>
                    <a:gd name="connsiteX16" fmla="*/ 1801543 w 2687359"/>
                    <a:gd name="connsiteY16" fmla="*/ 900772 h 5029203"/>
                    <a:gd name="connsiteX17" fmla="*/ 1351158 w 2687359"/>
                    <a:gd name="connsiteY17" fmla="*/ 900772 h 5029203"/>
                    <a:gd name="connsiteX18" fmla="*/ 1351158 w 2687359"/>
                    <a:gd name="connsiteY18" fmla="*/ 1982590 h 5029203"/>
                    <a:gd name="connsiteX19" fmla="*/ 1351158 w 2687359"/>
                    <a:gd name="connsiteY19" fmla="*/ 3272284 h 5029203"/>
                    <a:gd name="connsiteX20" fmla="*/ 1349926 w 2687359"/>
                    <a:gd name="connsiteY20" fmla="*/ 3276253 h 5029203"/>
                    <a:gd name="connsiteX21" fmla="*/ 1336201 w 2687359"/>
                    <a:gd name="connsiteY21" fmla="*/ 3412406 h 5029203"/>
                    <a:gd name="connsiteX22" fmla="*/ 1336201 w 2687359"/>
                    <a:gd name="connsiteY22" fmla="*/ 4868258 h 5029203"/>
                    <a:gd name="connsiteX23" fmla="*/ 1275353 w 2687359"/>
                    <a:gd name="connsiteY23" fmla="*/ 4838946 h 5029203"/>
                    <a:gd name="connsiteX24" fmla="*/ 450385 w 2687359"/>
                    <a:gd name="connsiteY24" fmla="*/ 3452852 h 5029203"/>
                    <a:gd name="connsiteX25" fmla="*/ 450385 w 2687359"/>
                    <a:gd name="connsiteY25" fmla="*/ 3206564 h 5029203"/>
                    <a:gd name="connsiteX26" fmla="*/ 450386 w 2687359"/>
                    <a:gd name="connsiteY26" fmla="*/ 900772 h 502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87359" h="5029203">
                      <a:moveTo>
                        <a:pt x="1336201" y="4868258"/>
                      </a:moveTo>
                      <a:lnTo>
                        <a:pt x="1336202" y="3412406"/>
                      </a:lnTo>
                      <a:cubicBezTo>
                        <a:pt x="1336202" y="3365767"/>
                        <a:pt x="1340928" y="3320232"/>
                        <a:pt x="1349927" y="3276253"/>
                      </a:cubicBezTo>
                      <a:lnTo>
                        <a:pt x="1351159" y="3272284"/>
                      </a:lnTo>
                      <a:lnTo>
                        <a:pt x="1351159" y="3452852"/>
                      </a:lnTo>
                      <a:cubicBezTo>
                        <a:pt x="1351158" y="3779325"/>
                        <a:pt x="1582734" y="4051710"/>
                        <a:pt x="1890584" y="4114706"/>
                      </a:cubicBezTo>
                      <a:lnTo>
                        <a:pt x="2026736" y="4128431"/>
                      </a:lnTo>
                      <a:lnTo>
                        <a:pt x="2162889" y="4114706"/>
                      </a:lnTo>
                      <a:cubicBezTo>
                        <a:pt x="2382781" y="4069709"/>
                        <a:pt x="2563760" y="3917880"/>
                        <a:pt x="2649226" y="3715818"/>
                      </a:cubicBezTo>
                      <a:lnTo>
                        <a:pt x="2687359" y="3592974"/>
                      </a:lnTo>
                      <a:lnTo>
                        <a:pt x="2687359" y="4882668"/>
                      </a:lnTo>
                      <a:lnTo>
                        <a:pt x="2640324" y="4905326"/>
                      </a:lnTo>
                      <a:cubicBezTo>
                        <a:pt x="2451731" y="4985093"/>
                        <a:pt x="2244384" y="5029203"/>
                        <a:pt x="2026736" y="5029203"/>
                      </a:cubicBezTo>
                      <a:cubicBezTo>
                        <a:pt x="1809087" y="5029203"/>
                        <a:pt x="1601741" y="4985093"/>
                        <a:pt x="1413149" y="4905326"/>
                      </a:cubicBezTo>
                      <a:close/>
                      <a:moveTo>
                        <a:pt x="0" y="900772"/>
                      </a:moveTo>
                      <a:lnTo>
                        <a:pt x="900772" y="0"/>
                      </a:lnTo>
                      <a:lnTo>
                        <a:pt x="1801543" y="900772"/>
                      </a:lnTo>
                      <a:lnTo>
                        <a:pt x="1351158" y="900772"/>
                      </a:lnTo>
                      <a:lnTo>
                        <a:pt x="1351158" y="1982590"/>
                      </a:lnTo>
                      <a:lnTo>
                        <a:pt x="1351158" y="3272284"/>
                      </a:lnTo>
                      <a:lnTo>
                        <a:pt x="1349926" y="3276253"/>
                      </a:lnTo>
                      <a:cubicBezTo>
                        <a:pt x="1340927" y="3320232"/>
                        <a:pt x="1336201" y="3365767"/>
                        <a:pt x="1336201" y="3412406"/>
                      </a:cubicBezTo>
                      <a:lnTo>
                        <a:pt x="1336201" y="4868258"/>
                      </a:lnTo>
                      <a:lnTo>
                        <a:pt x="1275353" y="4838946"/>
                      </a:lnTo>
                      <a:cubicBezTo>
                        <a:pt x="783965" y="4572008"/>
                        <a:pt x="450385" y="4051386"/>
                        <a:pt x="450385" y="3452852"/>
                      </a:cubicBezTo>
                      <a:lnTo>
                        <a:pt x="450385" y="3206564"/>
                      </a:lnTo>
                      <a:lnTo>
                        <a:pt x="450386" y="900772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30000">
                      <a:schemeClr val="accent1">
                        <a:lumMod val="7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600">
                    <a:latin typeface="Lora" pitchFamily="2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AB2382E-6ABE-3A2F-E345-B5135ED83953}"/>
                    </a:ext>
                  </a:extLst>
                </p:cNvPr>
                <p:cNvSpPr/>
                <p:nvPr/>
              </p:nvSpPr>
              <p:spPr>
                <a:xfrm>
                  <a:off x="5149200" y="2890189"/>
                  <a:ext cx="1792185" cy="1792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600">
                    <a:latin typeface="Lora" pitchFamily="2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EE9D523-F862-D273-4AE1-F8E6DFDC4091}"/>
                    </a:ext>
                  </a:extLst>
                </p:cNvPr>
                <p:cNvSpPr txBox="1"/>
                <p:nvPr/>
              </p:nvSpPr>
              <p:spPr>
                <a:xfrm flipH="1">
                  <a:off x="5118554" y="3452631"/>
                  <a:ext cx="1853476" cy="656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en-US" sz="2400" b="1" dirty="0">
                      <a:latin typeface="Lora" pitchFamily="2" charset="0"/>
                    </a:rPr>
                    <a:t>Return On </a:t>
                  </a:r>
                  <a:r>
                    <a:rPr lang="en-US" sz="2000" b="1" dirty="0">
                      <a:latin typeface="Lora" pitchFamily="2" charset="0"/>
                    </a:rPr>
                    <a:t>Investment</a:t>
                  </a:r>
                  <a:endParaRPr lang="en-IN" sz="2000" b="1" dirty="0"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609086-4C78-AED9-D1D4-023E5337CFC9}"/>
                </a:ext>
              </a:extLst>
            </p:cNvPr>
            <p:cNvSpPr txBox="1"/>
            <p:nvPr/>
          </p:nvSpPr>
          <p:spPr>
            <a:xfrm>
              <a:off x="4184030" y="5084376"/>
              <a:ext cx="382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Arial" panose="020B0604020202020204" pitchFamily="34" charset="0"/>
                </a:rPr>
                <a:t>Your Sample Text Here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1D94D-A361-C9EE-635E-D3D71A36B8A9}"/>
                </a:ext>
              </a:extLst>
            </p:cNvPr>
            <p:cNvSpPr txBox="1"/>
            <p:nvPr/>
          </p:nvSpPr>
          <p:spPr>
            <a:xfrm>
              <a:off x="2952222" y="5402143"/>
              <a:ext cx="62875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dk1"/>
                </a:buClr>
                <a:buSzPts val="1100"/>
              </a:pP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laoreet odio.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purus.Maecenas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laoreet odio.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purusMaecenas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non laoreet odio.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Fusce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lobortis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porttitor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 </a:t>
              </a:r>
              <a:r>
                <a:rPr lang="en-GB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purus</a:t>
              </a:r>
              <a:r>
                <a:rPr lang="en-GB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.</a:t>
              </a:r>
              <a:r>
                <a:rPr lang="en-GB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sym typeface="Fira Sans Extra Condensed Medium"/>
                </a:rPr>
                <a:t>.</a:t>
              </a:r>
              <a:endPara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4345272-A05C-2C2D-3EC6-356D306A3B8F}"/>
              </a:ext>
            </a:extLst>
          </p:cNvPr>
          <p:cNvSpPr txBox="1"/>
          <p:nvPr/>
        </p:nvSpPr>
        <p:spPr>
          <a:xfrm>
            <a:off x="-293" y="4330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latin typeface="Lora" pitchFamily="2" charset="0"/>
              </a:rPr>
              <a:t>Return On Investment (ROI) Infographics</a:t>
            </a:r>
            <a:endParaRPr lang="en-GB" sz="36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3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du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1845"/>
      </a:accent1>
      <a:accent2>
        <a:srgbClr val="900C3E"/>
      </a:accent2>
      <a:accent3>
        <a:srgbClr val="C70039"/>
      </a:accent3>
      <a:accent4>
        <a:srgbClr val="FF5733"/>
      </a:accent4>
      <a:accent5>
        <a:srgbClr val="FFC300"/>
      </a:accent5>
      <a:accent6>
        <a:srgbClr val="1E55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2274</Words>
  <Application>Microsoft Office PowerPoint</Application>
  <PresentationFormat>Widescreen</PresentationFormat>
  <Paragraphs>465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Georgia</vt:lpstr>
      <vt:lpstr>LORA</vt:lpstr>
      <vt:lpstr>LORA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Deckzi</cp:lastModifiedBy>
  <cp:revision>6</cp:revision>
  <dcterms:created xsi:type="dcterms:W3CDTF">2023-01-12T19:19:21Z</dcterms:created>
  <dcterms:modified xsi:type="dcterms:W3CDTF">2023-01-13T08:07:18Z</dcterms:modified>
</cp:coreProperties>
</file>