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Franklin Gothic" panose="020B0604020202020204" charset="0"/>
      <p:bold r:id="rId14"/>
    </p:embeddedFont>
    <p:embeddedFont>
      <p:font typeface="Libre Franklin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gqSEDa+xZgM5q57CfgBU9JNnPP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body" idx="1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marL="914400" lvl="1" indent="-310387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marL="1371600" lvl="2" indent="-304546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marL="1828800" lvl="3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marL="2286000" lvl="4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3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3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 b="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1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2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sz="2400" b="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1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sz="2800" b="0" i="0" u="none" strike="noStrike" cap="non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038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54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12" descr="Logo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lasubramanian1503/AICTE-PROJECT.gi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SECURE DATA HIDING IN IMAGES USING STEGANOGRAPHY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 sz="3200" b="1" i="0" u="none" strike="noStrike" cap="none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3117529" y="4586365"/>
            <a:ext cx="79803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 </a:t>
            </a:r>
            <a:r>
              <a:rPr lang="en-US" sz="2000" b="1" dirty="0">
                <a:solidFill>
                  <a:srgbClr val="1482AB"/>
                </a:solidFill>
              </a:rPr>
              <a:t>BALA SUBRAMANIAN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Student Name : </a:t>
            </a:r>
            <a:r>
              <a:rPr lang="en-US" sz="2000" b="1" dirty="0">
                <a:solidFill>
                  <a:srgbClr val="1482AB"/>
                </a:solidFill>
              </a:rPr>
              <a:t>BALA SUBRAMANIAN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College Name &amp; Department : Vel Tech Hig</a:t>
            </a:r>
            <a:r>
              <a:rPr lang="en-US" sz="2000" b="1" dirty="0">
                <a:solidFill>
                  <a:srgbClr val="1482AB"/>
                </a:solidFill>
              </a:rPr>
              <a:t>h Tech </a:t>
            </a:r>
            <a:r>
              <a:rPr lang="en-US" sz="2000" b="1" dirty="0" err="1">
                <a:solidFill>
                  <a:srgbClr val="1482AB"/>
                </a:solidFill>
              </a:rPr>
              <a:t>dr.Rangarajan</a:t>
            </a:r>
            <a:r>
              <a:rPr lang="en-US" sz="2000" b="1" dirty="0">
                <a:solidFill>
                  <a:srgbClr val="1482AB"/>
                </a:solidFill>
              </a:rPr>
              <a:t>       </a:t>
            </a:r>
            <a:r>
              <a:rPr lang="en-US" sz="2000" b="1" dirty="0" err="1">
                <a:solidFill>
                  <a:srgbClr val="1482AB"/>
                </a:solidFill>
              </a:rPr>
              <a:t>dr.Sakunthala</a:t>
            </a:r>
            <a:r>
              <a:rPr lang="en-US" sz="2000" b="1" dirty="0">
                <a:solidFill>
                  <a:srgbClr val="1482AB"/>
                </a:solidFill>
              </a:rPr>
              <a:t> Engineering college</a:t>
            </a:r>
            <a:endParaRPr sz="2000" b="1" dirty="0">
              <a:solidFill>
                <a:srgbClr val="1482AB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>
            <a:spLocks noGrp="1"/>
          </p:cNvSpPr>
          <p:nvPr>
            <p:ph type="body" idx="1"/>
          </p:nvPr>
        </p:nvSpPr>
        <p:spPr>
          <a:xfrm>
            <a:off x="581192" y="15016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lvl="0" indent="-20612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Support for Multiple File Types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Extend steganography to hide data in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audio, video, and PDF files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Advanced Encryption Techniques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Implement stronger encryption methods like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RSA or hybrid encryption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enhanced security.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AI-Based Steganalysis Prevention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Improve security against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AI-powered detection techniques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Cloud Integration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Enable secure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 storage and retrieval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hidden messages.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Mobile App Development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Develop an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Android/iOS app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easy access on mobile devices.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Multi-Layer Steganography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Embed data across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images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increased protection.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Blockchain for Verification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Use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blockchain technology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verify message authenticity and prevent tampering.</a:t>
            </a:r>
            <a:endParaRPr sz="2000"/>
          </a:p>
        </p:txBody>
      </p:sp>
      <p:sp>
        <p:nvSpPr>
          <p:cNvPr id="156" name="Google Shape;156;p10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SCOPE(OPTIONAL)</a:t>
            </a:r>
            <a:endParaRPr sz="4400" b="1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  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 dirty="0"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Technology used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Wow factor 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End users</a:t>
            </a:r>
            <a:endParaRPr dirty="0"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Result</a:t>
            </a:r>
            <a:endParaRPr dirty="0"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Conclusion</a:t>
            </a:r>
            <a:endParaRPr dirty="0"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Git-hub Link</a:t>
            </a:r>
            <a:endParaRPr dirty="0"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Future scope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18859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3"/>
          <p:cNvSpPr txBox="1">
            <a:spLocks noGrp="1"/>
          </p:cNvSpPr>
          <p:nvPr>
            <p:ph type="body" idx="1"/>
          </p:nvPr>
        </p:nvSpPr>
        <p:spPr>
          <a:xfrm>
            <a:off x="452403" y="1237632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project aims to develop a secure steganography system that hides encrypted messages in images using 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AES encryption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LSB steganography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This ensures that even if the hidden data is extracted, it remains unreadable without the correct decryption key. The system will include a 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user-friendly GUI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easy encoding and decoding. It provides a 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 communication method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integrating 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cryptography and image processing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protect sensitive information.</a:t>
            </a:r>
            <a:endParaRPr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TECHNOLOGY  USED</a:t>
            </a:r>
            <a:endParaRPr sz="4400"/>
          </a:p>
        </p:txBody>
      </p:sp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13175" y="1232450"/>
            <a:ext cx="11613600" cy="53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lang="en-IN"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IN" sz="2400" b="1" dirty="0"/>
              <a:t>Platforms: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 </a:t>
            </a:r>
            <a:r>
              <a:rPr lang="en-IN" sz="2400" b="1" dirty="0"/>
              <a:t>Python</a:t>
            </a:r>
            <a:r>
              <a:rPr lang="en-IN" sz="2400" dirty="0"/>
              <a:t> – Programming language used for backend development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 </a:t>
            </a:r>
            <a:r>
              <a:rPr lang="en-IN" sz="2400" b="1" dirty="0"/>
              <a:t>HTML &amp; CSS</a:t>
            </a:r>
            <a:r>
              <a:rPr lang="en-IN" sz="2400" dirty="0"/>
              <a:t> – Frontend for user interface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 </a:t>
            </a:r>
            <a:r>
              <a:rPr lang="en-IN" sz="2400" b="1" dirty="0"/>
              <a:t>Localhost (Flask Server)</a:t>
            </a:r>
            <a:r>
              <a:rPr lang="en-IN" sz="2400" dirty="0"/>
              <a:t> – Runs the application on a web browser</a:t>
            </a:r>
          </a:p>
          <a:p>
            <a:r>
              <a:rPr lang="en-IN" sz="2400" b="1" dirty="0"/>
              <a:t>Libraries: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/>
              <a:t>Flask</a:t>
            </a:r>
            <a:r>
              <a:rPr lang="en-IN" sz="2400" dirty="0"/>
              <a:t> – Web framework for building the backend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/>
              <a:t>OpenCV</a:t>
            </a:r>
            <a:r>
              <a:rPr lang="en-IN" sz="2400" dirty="0"/>
              <a:t> – Image processing and pixel manipulation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 </a:t>
            </a:r>
            <a:r>
              <a:rPr lang="en-IN" sz="2400" b="1" dirty="0"/>
              <a:t>NumPy</a:t>
            </a:r>
            <a:r>
              <a:rPr lang="en-IN" sz="2400" dirty="0"/>
              <a:t> – Handling numerical operations and array processing</a:t>
            </a:r>
          </a:p>
          <a:p>
            <a:pPr marL="123444" indent="0">
              <a:buNone/>
            </a:pPr>
            <a:br>
              <a:rPr lang="en-IN" sz="2400" dirty="0"/>
            </a:br>
            <a:endParaRPr lang="en-IN"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564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2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WOW FACTORS</a:t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indent="-381000">
              <a:spcBef>
                <a:spcPts val="0"/>
              </a:spcBef>
              <a:buSzPts val="2400"/>
              <a:buFont typeface="Courier New" panose="02070309020205020404" pitchFamily="49" charset="0"/>
              <a:buChar char="o"/>
            </a:pPr>
            <a:r>
              <a:rPr lang="en-IN" sz="2400" b="1" dirty="0"/>
              <a:t>Steganography-based Encryption</a:t>
            </a:r>
            <a:r>
              <a:rPr lang="en-IN" sz="2400" dirty="0"/>
              <a:t> (Hides messages inside images</a:t>
            </a:r>
          </a:p>
          <a:p>
            <a:pPr indent="-381000">
              <a:spcBef>
                <a:spcPts val="0"/>
              </a:spcBef>
              <a:buSzPts val="2400"/>
              <a:buFont typeface="Courier New" panose="02070309020205020404" pitchFamily="49" charset="0"/>
              <a:buChar char="o"/>
            </a:pPr>
            <a:r>
              <a:rPr lang="en-IN" sz="2400" b="1" dirty="0"/>
              <a:t>Passcode-Protected Decryption</a:t>
            </a:r>
            <a:r>
              <a:rPr lang="en-IN" sz="2400" dirty="0"/>
              <a:t> (Only authorized users can retrieve messages)</a:t>
            </a:r>
          </a:p>
          <a:p>
            <a:pPr indent="-381000">
              <a:spcBef>
                <a:spcPts val="0"/>
              </a:spcBef>
              <a:buSzPts val="2400"/>
              <a:buFont typeface="Courier New" panose="02070309020205020404" pitchFamily="49" charset="0"/>
              <a:buChar char="o"/>
            </a:pPr>
            <a:r>
              <a:rPr lang="en-IN" sz="2400" b="1" dirty="0"/>
              <a:t>User-Friendly Interface</a:t>
            </a:r>
            <a:r>
              <a:rPr lang="en-IN" sz="2400" dirty="0"/>
              <a:t> (Easy drag-and-drop encryption &amp; decryption)</a:t>
            </a:r>
          </a:p>
          <a:p>
            <a:pPr indent="-381000">
              <a:spcBef>
                <a:spcPts val="0"/>
              </a:spcBef>
              <a:buSzPts val="2400"/>
              <a:buFont typeface="Courier New" panose="02070309020205020404" pitchFamily="49" charset="0"/>
              <a:buChar char="o"/>
            </a:pPr>
            <a:r>
              <a:rPr lang="en-IN" sz="2400" b="1" dirty="0"/>
              <a:t>Supports Multiple Image Formats</a:t>
            </a:r>
            <a:r>
              <a:rPr lang="en-IN" sz="2400" dirty="0"/>
              <a:t> (PNG, JPG, etc.)</a:t>
            </a:r>
          </a:p>
          <a:p>
            <a:pPr indent="-381000">
              <a:spcBef>
                <a:spcPts val="0"/>
              </a:spcBef>
              <a:buSzPts val="2400"/>
              <a:buFont typeface="Courier New" panose="02070309020205020404" pitchFamily="49" charset="0"/>
              <a:buChar char="o"/>
            </a:pPr>
            <a:r>
              <a:rPr lang="en-IN" sz="2400" b="1" dirty="0"/>
              <a:t>Secure &amp; Lightweight</a:t>
            </a:r>
            <a:r>
              <a:rPr lang="en-IN" sz="2400" dirty="0"/>
              <a:t> (Minimal dependencies, works offline)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❏"/>
            </a:pPr>
            <a:endParaRPr sz="2400" b="1" dirty="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END USERS</a:t>
            </a:r>
            <a:endParaRPr/>
          </a:p>
        </p:txBody>
      </p:sp>
      <p:sp>
        <p:nvSpPr>
          <p:cNvPr id="128" name="Google Shape;128;p6"/>
          <p:cNvSpPr txBox="1">
            <a:spLocks noGrp="1"/>
          </p:cNvSpPr>
          <p:nvPr>
            <p:ph type="body" idx="1"/>
          </p:nvPr>
        </p:nvSpPr>
        <p:spPr>
          <a:xfrm>
            <a:off x="395817" y="1548564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5324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◼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Cybersecurity Professionals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Secure data transmission &amp; covert communication.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532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Journalists &amp; Activists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Hide sensitive information from surveillance.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532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Forensic Investigators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Extract hidden data for digital investigations.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532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Government &amp; Military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Secure confidential communications.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532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Intellectual Property Owners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Watermarking &amp; copyright protection.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532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Users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Private messaging without detection.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project benefits anyone needing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secure, hidden communication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digital images.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RESULTS</a:t>
            </a:r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581200" y="1133825"/>
            <a:ext cx="11029500" cy="53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BC23A4-D0A2-9E38-6B84-68EC639D8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61" y="1232452"/>
            <a:ext cx="4316358" cy="24153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766573-8489-AF83-F24E-F4D98E2F5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365" y="1094800"/>
            <a:ext cx="2842616" cy="2651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67CDAE-88E7-C497-0D73-43AC4F54F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61" y="3683471"/>
            <a:ext cx="2526887" cy="2793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761285-9184-C199-499C-F061F233D3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5193" y="3887409"/>
            <a:ext cx="2629529" cy="24153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ADD53F-5D6F-CC15-F215-B7FA3C70A0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5182" y="1190104"/>
            <a:ext cx="3218936" cy="24722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7586E0-1D8A-D438-B726-ED2DDD725E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1101" y="1164294"/>
            <a:ext cx="2842616" cy="25126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2AE0F7-F1ED-FD7B-A7F4-2D342A687B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95285" y="3446348"/>
            <a:ext cx="5049358" cy="8528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7969A23-E5F4-205E-F8FB-98488639DD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21807" y="4396527"/>
            <a:ext cx="5049357" cy="10096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249FF20-5A88-F938-44C2-835EB792A48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95285" y="5258375"/>
            <a:ext cx="5156173" cy="10096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CONCLUSION</a:t>
            </a:r>
            <a:endParaRPr/>
          </a:p>
        </p:txBody>
      </p:sp>
      <p:sp>
        <p:nvSpPr>
          <p:cNvPr id="144" name="Google Shape;144;p8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5324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◼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project successfully addresses the challenge of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secure data transmission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integrating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AES encryption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LSB steganography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By encrypting messages before embedding them in images, it ensures that even if extracted, the data remains unreadable without the correct key. The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user-friendly GUI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enhances accessibility, allowing anyone to securely hide and retrieve messages without technical expertise.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applications in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cybersecurity, forensics, secure messaging, and intellectual property protection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this project provides a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practical, efficient, and secure method for confidential communication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 dirty="0">
                <a:solidFill>
                  <a:schemeClr val="accent1"/>
                </a:solidFill>
              </a:rPr>
              <a:t>GITHUB </a:t>
            </a:r>
            <a:r>
              <a:rPr lang="en-US" dirty="0">
                <a:solidFill>
                  <a:schemeClr val="accent1"/>
                </a:solidFill>
                <a:hlinkClick r:id="rId3"/>
              </a:rPr>
              <a:t>LINK</a:t>
            </a:r>
            <a:endParaRPr dirty="0"/>
          </a:p>
        </p:txBody>
      </p:sp>
      <p:sp>
        <p:nvSpPr>
          <p:cNvPr id="150" name="Google Shape;150;p9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u="sng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400" u="sng" dirty="0">
                <a:latin typeface="Arial"/>
                <a:ea typeface="Arial"/>
                <a:cs typeface="Arial"/>
                <a:sym typeface="Arial"/>
                <a:hlinkClick r:id="rId3"/>
              </a:rPr>
              <a:t>https://github.com/Balasubramanian1503/AICTE-PROJECT.git</a:t>
            </a:r>
            <a:endParaRPr sz="2400" u="sng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</Words>
  <Application>Microsoft Office PowerPoint</Application>
  <PresentationFormat>Widescreen</PresentationFormat>
  <Paragraphs>60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Courier New</vt:lpstr>
      <vt:lpstr>Franklin Gothic</vt:lpstr>
      <vt:lpstr>Noto Sans Symbols</vt:lpstr>
      <vt:lpstr>Libre Franklin</vt:lpstr>
      <vt:lpstr>Wingdings</vt:lpstr>
      <vt:lpstr>Arial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Vaibhav Ostwal</dc:creator>
  <cp:lastModifiedBy>Baskaran V</cp:lastModifiedBy>
  <cp:revision>1</cp:revision>
  <dcterms:created xsi:type="dcterms:W3CDTF">2021-05-26T16:50:10Z</dcterms:created>
  <dcterms:modified xsi:type="dcterms:W3CDTF">2025-02-16T15:30:04Z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