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CDE34BA-AA2F-44C1-B5D4-4ABA4ABF55B5}" type="datetimeFigureOut">
              <a:rPr lang="en-IN" smtClean="0"/>
              <a:t>31-03-2024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9B4A0DD-EA59-48B0-A854-E778755F305D}" type="slidenum">
              <a:rPr lang="en-IN" smtClean="0"/>
              <a:t>‹#›</a:t>
            </a:fld>
            <a:endParaRPr lang="en-IN"/>
          </a:p>
        </p:txBody>
      </p:sp>
    </p:spTree>
    <p:extLst>
      <p:ext uri="{BB962C8B-B14F-4D97-AF65-F5344CB8AC3E}">
        <p14:creationId xmlns:p14="http://schemas.microsoft.com/office/powerpoint/2010/main" val="121596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B4A0DD-EA59-48B0-A854-E778755F305D}" type="slidenum">
              <a:rPr lang="en-IN" smtClean="0"/>
              <a:t>1</a:t>
            </a:fld>
            <a:endParaRPr lang="en-IN"/>
          </a:p>
        </p:txBody>
      </p:sp>
    </p:spTree>
    <p:extLst>
      <p:ext uri="{BB962C8B-B14F-4D97-AF65-F5344CB8AC3E}">
        <p14:creationId xmlns:p14="http://schemas.microsoft.com/office/powerpoint/2010/main" val="189253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A4924651-F210-4306-8D47-0D9A68391976}"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0A4F1667-0F80-4D8D-B26C-0DD6CE680FAB}"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15F62AE1-197D-4E6A-BEEC-F8E8A9ED37A1}"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A2E61462-DED7-4F96-8DE6-B88C403CDD6B}"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0EF19374-45F2-4E7B-8605-B0670C4CB8C7}"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54D9EC1E-1787-4CC0-99B4-47074A1B597C}"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9F35CB8D-AFDC-434F-9078-E47F317D3E2C}"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C084F32E-C04D-4FB5-8D04-CAF2E47F2398}"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796C2DB1-F42F-432F-B0B9-C39D18DD889F}"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423FD58C-0B9E-47D4-B384-97118AE2BDA5}"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6206FA1D-0DA8-4250-8EF0-80D7BB9AF22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08D982A1-4AD3-4771-B3B0-FF772C64F19D}"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5C25996A-A348-4B4B-88D8-F1749F0380FD}"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A584FECE-3824-4EAF-8651-C93D7550665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61FE48ED-4714-4055-B209-A9CA3F46AE4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68E1C6A7-DCD6-4184-9E21-60DC75B2EDC1}"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D345A3BE-B7A2-43E0-974A-5543D7EFF524}"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08B1939E-6400-4E0E-A632-9624373DF41C}"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2D5A2F7A-0E22-4B16-85FB-5E10C0059B21}"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C9FCF94A-B113-4847-9EB9-97717186306B}"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2614855B-4542-4456-9EE0-E536AB08417F}"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A11AAA78-0AF2-4367-B9AD-C6E59860A32B}"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3E1DE12C-39CB-45F1-9638-52117A153DA6}"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BA29E4B3-7F25-4404-B3B6-5B45D16C3071}"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IN" sz="3200" b="0" strike="noStrike" spc="-1">
                <a:solidFill>
                  <a:srgbClr val="000000"/>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 </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C4580B72-E545-4C3F-8976-A4FEBE9D563C}"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IN" sz="4800" b="0" strike="noStrike" spc="-1">
                <a:solidFill>
                  <a:srgbClr val="000000"/>
                </a:solidFill>
                <a:latin typeface="Calibri"/>
              </a:rPr>
              <a:t>Click to edit the title text format</a:t>
            </a: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BAB4197-2817-4EC0-9CAB-44C42728F31D}"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7" name="PlaceHolder 1"/>
          <p:cNvSpPr>
            <a:spLocks noGrp="1"/>
          </p:cNvSpPr>
          <p:nvPr>
            <p:ph type="title"/>
          </p:nvPr>
        </p:nvSpPr>
        <p:spPr>
          <a:xfrm>
            <a:off x="743040" y="2167020"/>
            <a:ext cx="8571912" cy="1047600"/>
          </a:xfrm>
          <a:prstGeom prst="rect">
            <a:avLst/>
          </a:prstGeom>
          <a:noFill/>
          <a:ln w="0">
            <a:noFill/>
          </a:ln>
        </p:spPr>
        <p:txBody>
          <a:bodyPr lIns="0" tIns="16560" rIns="0" bIns="0" anchor="t">
            <a:noAutofit/>
          </a:bodyPr>
          <a:lstStyle/>
          <a:p>
            <a:pPr marL="3213720" indent="0" algn="r">
              <a:lnSpc>
                <a:spcPct val="100000"/>
              </a:lnSpc>
              <a:spcBef>
                <a:spcPts val="130"/>
              </a:spcBef>
              <a:buNone/>
            </a:pPr>
            <a:r>
              <a:rPr lang="en-US" sz="3200" spc="12" dirty="0" smtClean="0">
                <a:solidFill>
                  <a:schemeClr val="dk1"/>
                </a:solidFill>
                <a:latin typeface="Baskerville Old Face" panose="02020602080505020303" pitchFamily="18" charset="0"/>
              </a:rPr>
              <a:t/>
            </a:r>
            <a:br>
              <a:rPr lang="en-US" sz="3200" spc="12" dirty="0" smtClean="0">
                <a:solidFill>
                  <a:schemeClr val="dk1"/>
                </a:solidFill>
                <a:latin typeface="Baskerville Old Face" panose="02020602080505020303" pitchFamily="18" charset="0"/>
              </a:rPr>
            </a:br>
            <a:r>
              <a:rPr lang="en-US" sz="3200" spc="12" dirty="0" err="1" smtClean="0">
                <a:solidFill>
                  <a:schemeClr val="dk1"/>
                </a:solidFill>
                <a:latin typeface="Baskerville Old Face" panose="02020602080505020303" pitchFamily="18" charset="0"/>
              </a:rPr>
              <a:t>S.Balasubramaniyan</a:t>
            </a:r>
            <a:endParaRPr lang="en-IN" sz="3200" b="0" strike="noStrike" spc="-1" dirty="0">
              <a:solidFill>
                <a:srgbClr val="000000"/>
              </a:solidFill>
              <a:latin typeface="Baskerville Old Face" panose="02020602080505020303" pitchFamily="18" charset="0"/>
            </a:endParaRPr>
          </a:p>
        </p:txBody>
      </p:sp>
      <p:sp>
        <p:nvSpPr>
          <p:cNvPr id="108" name="object 8"/>
          <p:cNvSpPr/>
          <p:nvPr/>
        </p:nvSpPr>
        <p:spPr>
          <a:xfrm>
            <a:off x="6648453" y="3214620"/>
            <a:ext cx="185904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400" b="1" strike="noStrike" spc="9" dirty="0">
                <a:solidFill>
                  <a:srgbClr val="2D936B"/>
                </a:solidFill>
                <a:latin typeface="Trebuchet MS"/>
              </a:rPr>
              <a:t>Final</a:t>
            </a:r>
            <a:r>
              <a:rPr lang="en-IN" sz="2400" b="1" strike="noStrike" spc="-165" dirty="0">
                <a:solidFill>
                  <a:srgbClr val="2D936B"/>
                </a:solidFill>
                <a:latin typeface="Trebuchet MS"/>
              </a:rPr>
              <a:t> </a:t>
            </a:r>
            <a:r>
              <a:rPr lang="en-IN" sz="2400" b="1" strike="noStrike" spc="-7" dirty="0">
                <a:solidFill>
                  <a:srgbClr val="2D936B"/>
                </a:solidFill>
                <a:latin typeface="Trebuchet MS"/>
              </a:rPr>
              <a:t>Project</a:t>
            </a:r>
            <a:endParaRPr lang="en-IN" sz="2400" b="0" strike="noStrike" spc="-1" dirty="0">
              <a:solidFill>
                <a:srgbClr val="000000"/>
              </a:solidFill>
              <a:latin typeface="Arial"/>
            </a:endParaRPr>
          </a:p>
        </p:txBody>
      </p:sp>
      <p:pic>
        <p:nvPicPr>
          <p:cNvPr id="109" name="object 9"/>
          <p:cNvPicPr/>
          <p:nvPr/>
        </p:nvPicPr>
        <p:blipFill>
          <a:blip r:embed="rId3"/>
          <a:stretch/>
        </p:blipFill>
        <p:spPr>
          <a:xfrm>
            <a:off x="676440" y="6467400"/>
            <a:ext cx="2142720" cy="199800"/>
          </a:xfrm>
          <a:prstGeom prst="rect">
            <a:avLst/>
          </a:prstGeom>
          <a:ln w="0">
            <a:noFill/>
          </a:ln>
        </p:spPr>
      </p:pic>
      <p:sp>
        <p:nvSpPr>
          <p:cNvPr id="111" name="PlaceHolder 2"/>
          <p:cNvSpPr>
            <a:spLocks noGrp="1"/>
          </p:cNvSpPr>
          <p:nvPr>
            <p:ph type="sldNum" idx="7"/>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EEB9392B-6471-4F0E-821C-8F93656B2668}" type="slidenum">
              <a:rPr lang="en-IN"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object 6"/>
          <p:cNvPicPr/>
          <p:nvPr/>
        </p:nvPicPr>
        <p:blipFill>
          <a:blip r:embed="rId2"/>
          <a:stretch/>
        </p:blipFill>
        <p:spPr>
          <a:xfrm>
            <a:off x="1666800" y="6467400"/>
            <a:ext cx="75960" cy="177480"/>
          </a:xfrm>
          <a:prstGeom prst="rect">
            <a:avLst/>
          </a:prstGeom>
          <a:ln w="0">
            <a:noFill/>
          </a:ln>
        </p:spPr>
      </p:pic>
      <p:sp>
        <p:nvSpPr>
          <p:cNvPr id="213" name="PlaceHolder 1"/>
          <p:cNvSpPr>
            <a:spLocks noGrp="1"/>
          </p:cNvSpPr>
          <p:nvPr>
            <p:ph type="title"/>
          </p:nvPr>
        </p:nvSpPr>
        <p:spPr>
          <a:xfrm>
            <a:off x="755280" y="385560"/>
            <a:ext cx="2436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1" dirty="0">
                <a:solidFill>
                  <a:schemeClr val="dk1"/>
                </a:solidFill>
                <a:latin typeface="Trebuchet MS"/>
              </a:rPr>
              <a:t>R</a:t>
            </a:r>
            <a:r>
              <a:rPr lang="en-IN" sz="4800" b="1" strike="noStrike" spc="-41" dirty="0">
                <a:solidFill>
                  <a:schemeClr val="dk1"/>
                </a:solidFill>
                <a:latin typeface="Trebuchet MS"/>
              </a:rPr>
              <a:t>E</a:t>
            </a:r>
            <a:r>
              <a:rPr lang="en-IN" sz="4800" b="1" strike="noStrike" spc="12" dirty="0">
                <a:solidFill>
                  <a:schemeClr val="dk1"/>
                </a:solidFill>
                <a:latin typeface="Trebuchet MS"/>
              </a:rPr>
              <a:t>S</a:t>
            </a:r>
            <a:r>
              <a:rPr lang="en-IN" sz="4800" b="1" strike="noStrike" spc="-32" dirty="0">
                <a:solidFill>
                  <a:schemeClr val="dk1"/>
                </a:solidFill>
                <a:latin typeface="Trebuchet MS"/>
              </a:rPr>
              <a:t>U</a:t>
            </a:r>
            <a:r>
              <a:rPr lang="en-IN" sz="4800" b="1" strike="noStrike" spc="-406" dirty="0">
                <a:solidFill>
                  <a:schemeClr val="dk1"/>
                </a:solidFill>
                <a:latin typeface="Trebuchet MS"/>
              </a:rPr>
              <a:t>LT</a:t>
            </a:r>
            <a:r>
              <a:rPr lang="en-IN" sz="4800" b="1" strike="noStrike" spc="-1" dirty="0">
                <a:solidFill>
                  <a:schemeClr val="dk1"/>
                </a:solidFill>
                <a:latin typeface="Trebuchet MS"/>
              </a:rPr>
              <a:t>S</a:t>
            </a:r>
            <a:endParaRPr lang="en-IN" sz="4800" b="0" strike="noStrike" spc="-1" dirty="0">
              <a:solidFill>
                <a:srgbClr val="000000"/>
              </a:solidFill>
              <a:latin typeface="Calibri"/>
            </a:endParaRPr>
          </a:p>
        </p:txBody>
      </p:sp>
      <p:sp>
        <p:nvSpPr>
          <p:cNvPr id="214"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6458844C-5781-49F1-B9E4-9DAEA182777C}" type="slidenum">
              <a:rPr lang="en-IN" sz="1100" b="0" strike="noStrike" spc="9">
                <a:solidFill>
                  <a:srgbClr val="2D936B"/>
                </a:solidFill>
                <a:latin typeface="Trebuchet MS"/>
              </a:rPr>
              <a:t>10</a:t>
            </a:fld>
            <a:endParaRPr lang="en-IN" sz="1100" b="0" strike="noStrike" spc="-1">
              <a:solidFill>
                <a:srgbClr val="000000"/>
              </a:solidFill>
              <a:latin typeface="Arial"/>
            </a:endParaRPr>
          </a:p>
        </p:txBody>
      </p:sp>
      <p:sp>
        <p:nvSpPr>
          <p:cNvPr id="216" name="TextBox 215"/>
          <p:cNvSpPr txBox="1"/>
          <p:nvPr/>
        </p:nvSpPr>
        <p:spPr>
          <a:xfrm>
            <a:off x="755280" y="1284733"/>
            <a:ext cx="8402368" cy="3669404"/>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Ø"/>
            </a:pPr>
            <a:r>
              <a:rPr lang="en-IN" sz="2200" b="0" strike="noStrike" spc="-1" dirty="0">
                <a:solidFill>
                  <a:srgbClr val="000000"/>
                </a:solidFill>
                <a:latin typeface="Arial" panose="020B0604020202020204" pitchFamily="34" charset="0"/>
                <a:cs typeface="Arial" panose="020B0604020202020204" pitchFamily="34" charset="0"/>
              </a:rPr>
              <a:t>In conclusion, our project highlights the potential of Conditional GANs for image-to-image translation and enhancement, offering a promising avenue for advancing the field of computer vision and visual processing</a:t>
            </a:r>
            <a:r>
              <a:rPr lang="en-IN" sz="1800" b="0" strike="noStrike" spc="-1" dirty="0" smtClean="0">
                <a:solidFill>
                  <a:srgbClr val="000000"/>
                </a:solidFill>
                <a:latin typeface="Arial"/>
              </a:rPr>
              <a:t>.</a:t>
            </a:r>
            <a:r>
              <a:rPr lang="en-US" dirty="0"/>
              <a:t> </a:t>
            </a:r>
            <a:r>
              <a:rPr lang="en-US" sz="2200" dirty="0">
                <a:latin typeface="Arial" panose="020B0604020202020204" pitchFamily="34" charset="0"/>
                <a:cs typeface="Arial" panose="020B0604020202020204" pitchFamily="34" charset="0"/>
              </a:rPr>
              <a:t>By designing and training a conditional GAN architecture, we have demonstrated the effectiveness of utilizing conditional information, such as class labels or input images, to guide the image generation process. We have explored a wide range of image-to-image translation tasks, including style transfer, colorization, super-resolution, and more, across different input-output image domain pairs.</a:t>
            </a:r>
            <a:endParaRPr lang="en-IN" sz="2200" b="0" strike="noStrike" spc="-1" dirty="0">
              <a:solidFill>
                <a:srgbClr val="00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object 2"/>
          <p:cNvSpPr/>
          <p:nvPr/>
        </p:nvSpPr>
        <p:spPr>
          <a:xfrm>
            <a:off x="-131760" y="72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n-IN" sz="1800" b="0" strike="noStrike" spc="-1">
              <a:solidFill>
                <a:srgbClr val="000000"/>
              </a:solidFill>
              <a:latin typeface="Arial"/>
            </a:endParaRPr>
          </a:p>
        </p:txBody>
      </p:sp>
      <p:grpSp>
        <p:nvGrpSpPr>
          <p:cNvPr id="113" name="object 3"/>
          <p:cNvGrpSpPr/>
          <p:nvPr/>
        </p:nvGrpSpPr>
        <p:grpSpPr>
          <a:xfrm>
            <a:off x="7448760" y="0"/>
            <a:ext cx="4743360" cy="6858360"/>
            <a:chOff x="7448760" y="0"/>
            <a:chExt cx="4743360" cy="6858360"/>
          </a:xfrm>
        </p:grpSpPr>
        <p:sp>
          <p:nvSpPr>
            <p:cNvPr id="114"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5"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6"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7"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8"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9"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0"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1"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2"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23"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4"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5"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6" name="PlaceHolder 1"/>
          <p:cNvSpPr>
            <a:spLocks noGrp="1"/>
          </p:cNvSpPr>
          <p:nvPr>
            <p:ph type="title"/>
          </p:nvPr>
        </p:nvSpPr>
        <p:spPr>
          <a:xfrm>
            <a:off x="739800" y="829800"/>
            <a:ext cx="3909240" cy="131220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4">
                <a:solidFill>
                  <a:schemeClr val="dk1"/>
                </a:solidFill>
                <a:latin typeface="Trebuchet MS"/>
              </a:rPr>
              <a:t>PROJECT</a:t>
            </a:r>
            <a:r>
              <a:rPr lang="en-IN" sz="4250" b="1" strike="noStrike" spc="-86">
                <a:solidFill>
                  <a:schemeClr val="dk1"/>
                </a:solidFill>
                <a:latin typeface="Trebuchet MS"/>
              </a:rPr>
              <a:t> </a:t>
            </a:r>
            <a:r>
              <a:rPr lang="en-IN" sz="4250" b="1" strike="noStrike" spc="24">
                <a:solidFill>
                  <a:schemeClr val="dk1"/>
                </a:solidFill>
                <a:latin typeface="Trebuchet MS"/>
              </a:rPr>
              <a:t>TITLE</a:t>
            </a:r>
            <a:r>
              <a:rPr sz="4250"/>
              <a:t/>
            </a:r>
            <a:br>
              <a:rPr sz="4250"/>
            </a:br>
            <a:endParaRPr lang="en-IN" sz="4250" b="0" strike="noStrike" spc="-1">
              <a:solidFill>
                <a:srgbClr val="000000"/>
              </a:solidFill>
              <a:latin typeface="Calibri"/>
            </a:endParaRPr>
          </a:p>
        </p:txBody>
      </p:sp>
      <p:grpSp>
        <p:nvGrpSpPr>
          <p:cNvPr id="127" name="object 18"/>
          <p:cNvGrpSpPr/>
          <p:nvPr/>
        </p:nvGrpSpPr>
        <p:grpSpPr>
          <a:xfrm>
            <a:off x="466560" y="6410160"/>
            <a:ext cx="3704760" cy="294840"/>
            <a:chOff x="466560" y="6410160"/>
            <a:chExt cx="3704760" cy="294840"/>
          </a:xfrm>
        </p:grpSpPr>
        <p:pic>
          <p:nvPicPr>
            <p:cNvPr id="128" name="object 19"/>
            <p:cNvPicPr/>
            <p:nvPr/>
          </p:nvPicPr>
          <p:blipFill>
            <a:blip r:embed="rId2"/>
            <a:stretch/>
          </p:blipFill>
          <p:spPr>
            <a:xfrm>
              <a:off x="676440" y="6467400"/>
              <a:ext cx="2142720" cy="199800"/>
            </a:xfrm>
            <a:prstGeom prst="rect">
              <a:avLst/>
            </a:prstGeom>
            <a:ln w="0">
              <a:noFill/>
            </a:ln>
          </p:spPr>
        </p:pic>
        <p:pic>
          <p:nvPicPr>
            <p:cNvPr id="129" name="object 20"/>
            <p:cNvPicPr/>
            <p:nvPr/>
          </p:nvPicPr>
          <p:blipFill>
            <a:blip r:embed="rId3"/>
            <a:stretch/>
          </p:blipFill>
          <p:spPr>
            <a:xfrm>
              <a:off x="466560" y="6410160"/>
              <a:ext cx="3704760" cy="294840"/>
            </a:xfrm>
            <a:prstGeom prst="rect">
              <a:avLst/>
            </a:prstGeom>
            <a:ln w="0">
              <a:noFill/>
            </a:ln>
          </p:spPr>
        </p:pic>
      </p:grpSp>
      <p:sp>
        <p:nvSpPr>
          <p:cNvPr id="131" name="PlaceHolder 2"/>
          <p:cNvSpPr>
            <a:spLocks noGrp="1"/>
          </p:cNvSpPr>
          <p:nvPr>
            <p:ph type="sldNum" idx="8"/>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B98B52F9-C191-4AFD-A2D9-E5D2B41EAEA0}" type="slidenum">
              <a:rPr lang="en-IN" sz="1100" b="0" strike="noStrike" spc="9">
                <a:solidFill>
                  <a:srgbClr val="2D936B"/>
                </a:solidFill>
                <a:latin typeface="Trebuchet MS"/>
              </a:rPr>
              <a:t>2</a:t>
            </a:fld>
            <a:endParaRPr lang="en-IN" sz="1100" b="0" strike="noStrike" spc="-1">
              <a:solidFill>
                <a:srgbClr val="000000"/>
              </a:solidFill>
              <a:latin typeface="Times New Roman"/>
            </a:endParaRPr>
          </a:p>
        </p:txBody>
      </p:sp>
      <p:sp>
        <p:nvSpPr>
          <p:cNvPr id="132" name="TextBox 131"/>
          <p:cNvSpPr txBox="1"/>
          <p:nvPr/>
        </p:nvSpPr>
        <p:spPr>
          <a:xfrm>
            <a:off x="744910" y="1797660"/>
            <a:ext cx="7380000" cy="1573920"/>
          </a:xfrm>
          <a:prstGeom prst="rect">
            <a:avLst/>
          </a:prstGeom>
          <a:noFill/>
          <a:ln w="0">
            <a:noFill/>
          </a:ln>
        </p:spPr>
        <p:txBody>
          <a:bodyPr lIns="90000" tIns="45000" rIns="90000" bIns="45000" anchor="t">
            <a:noAutofit/>
          </a:bodyPr>
          <a:lstStyle/>
          <a:p>
            <a:r>
              <a:rPr lang="en-IN" sz="2200" b="0" strike="noStrike" spc="-1" dirty="0">
                <a:solidFill>
                  <a:srgbClr val="000000"/>
                </a:solidFill>
                <a:latin typeface="Microsoft YaHei UI"/>
              </a:rPr>
              <a:t>Conditional GANs for image to image translation and enhancement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34" name="object 3"/>
          <p:cNvGrpSpPr/>
          <p:nvPr/>
        </p:nvGrpSpPr>
        <p:grpSpPr>
          <a:xfrm>
            <a:off x="7448760" y="0"/>
            <a:ext cx="4743360" cy="6858360"/>
            <a:chOff x="7448760" y="0"/>
            <a:chExt cx="4743360" cy="6858360"/>
          </a:xfrm>
        </p:grpSpPr>
        <p:sp>
          <p:nvSpPr>
            <p:cNvPr id="135"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6"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7"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8"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9"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0"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1"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2"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3"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44"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5"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IN" sz="1100" b="0" strike="noStrike" spc="18">
                <a:solidFill>
                  <a:srgbClr val="2D83C3"/>
                </a:solidFill>
                <a:latin typeface="Trebuchet MS"/>
              </a:rPr>
              <a:t>3/21/202</a:t>
            </a:r>
            <a:r>
              <a:rPr lang="en-IN" sz="1100" b="0" strike="noStrike" spc="9">
                <a:solidFill>
                  <a:srgbClr val="2D83C3"/>
                </a:solidFill>
                <a:latin typeface="Trebuchet MS"/>
              </a:rPr>
              <a:t>4</a:t>
            </a:r>
            <a:r>
              <a:rPr lang="en-IN" sz="1100" b="0" strike="noStrike" spc="-1">
                <a:solidFill>
                  <a:srgbClr val="2D83C3"/>
                </a:solidFill>
                <a:latin typeface="Trebuchet MS"/>
              </a:rPr>
              <a:t> </a:t>
            </a:r>
            <a:r>
              <a:rPr lang="en-IN" sz="1100" b="0" strike="noStrike" spc="128">
                <a:solidFill>
                  <a:srgbClr val="2D83C3"/>
                </a:solidFill>
                <a:latin typeface="Trebuchet MS"/>
              </a:rPr>
              <a:t> </a:t>
            </a:r>
            <a:r>
              <a:rPr lang="en-IN" sz="1100" b="1" strike="noStrike" spc="49">
                <a:solidFill>
                  <a:srgbClr val="2D83C3"/>
                </a:solidFill>
                <a:latin typeface="Trebuchet MS"/>
              </a:rPr>
              <a:t>A</a:t>
            </a:r>
            <a:r>
              <a:rPr lang="en-IN" sz="1100" b="1" strike="noStrike" spc="12">
                <a:solidFill>
                  <a:srgbClr val="2D83C3"/>
                </a:solidFill>
                <a:latin typeface="Trebuchet MS"/>
              </a:rPr>
              <a:t>nnu</a:t>
            </a:r>
            <a:r>
              <a:rPr lang="en-IN" sz="1100" b="1" strike="noStrike" spc="9">
                <a:solidFill>
                  <a:srgbClr val="2D83C3"/>
                </a:solidFill>
                <a:latin typeface="Trebuchet MS"/>
              </a:rPr>
              <a:t>al</a:t>
            </a:r>
            <a:r>
              <a:rPr lang="en-IN" sz="1100" b="1" strike="noStrike" spc="-140">
                <a:solidFill>
                  <a:srgbClr val="2D83C3"/>
                </a:solidFill>
                <a:latin typeface="Trebuchet MS"/>
              </a:rPr>
              <a:t> </a:t>
            </a:r>
            <a:r>
              <a:rPr lang="en-IN" sz="1100" b="1" strike="noStrike" spc="-1">
                <a:solidFill>
                  <a:srgbClr val="2D83C3"/>
                </a:solidFill>
                <a:latin typeface="Trebuchet MS"/>
              </a:rPr>
              <a:t>R</a:t>
            </a:r>
            <a:r>
              <a:rPr lang="en-IN" sz="1100" b="1" strike="noStrike" spc="32">
                <a:solidFill>
                  <a:srgbClr val="2D83C3"/>
                </a:solidFill>
                <a:latin typeface="Trebuchet MS"/>
              </a:rPr>
              <a:t>e</a:t>
            </a:r>
            <a:r>
              <a:rPr lang="en-IN" sz="1100" b="1" strike="noStrike" spc="89">
                <a:solidFill>
                  <a:srgbClr val="2D83C3"/>
                </a:solidFill>
                <a:latin typeface="Trebuchet MS"/>
              </a:rPr>
              <a:t>v</a:t>
            </a:r>
            <a:r>
              <a:rPr lang="en-IN" sz="1100" b="1" strike="noStrike" spc="-35">
                <a:solidFill>
                  <a:srgbClr val="2D83C3"/>
                </a:solidFill>
                <a:latin typeface="Trebuchet MS"/>
              </a:rPr>
              <a:t>i</a:t>
            </a:r>
            <a:r>
              <a:rPr lang="en-IN" sz="1100" b="1" strike="noStrike" spc="32">
                <a:solidFill>
                  <a:srgbClr val="2D83C3"/>
                </a:solidFill>
                <a:latin typeface="Trebuchet MS"/>
              </a:rPr>
              <a:t>e</a:t>
            </a:r>
            <a:r>
              <a:rPr lang="en-IN" sz="1100" b="1" strike="noStrike" spc="12">
                <a:solidFill>
                  <a:srgbClr val="2D83C3"/>
                </a:solidFill>
                <a:latin typeface="Trebuchet MS"/>
              </a:rPr>
              <a:t>w</a:t>
            </a:r>
            <a:endParaRPr lang="en-IN" sz="1100" b="0" strike="noStrike" spc="-1">
              <a:solidFill>
                <a:srgbClr val="000000"/>
              </a:solidFill>
              <a:latin typeface="Arial"/>
            </a:endParaRPr>
          </a:p>
        </p:txBody>
      </p:sp>
      <p:sp>
        <p:nvSpPr>
          <p:cNvPr id="146"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7"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48" name="object 17"/>
          <p:cNvPicPr/>
          <p:nvPr/>
        </p:nvPicPr>
        <p:blipFill>
          <a:blip r:embed="rId2"/>
          <a:stretch/>
        </p:blipFill>
        <p:spPr>
          <a:xfrm>
            <a:off x="10686960" y="6134040"/>
            <a:ext cx="247320" cy="247320"/>
          </a:xfrm>
          <a:prstGeom prst="rect">
            <a:avLst/>
          </a:prstGeom>
          <a:ln w="0">
            <a:noFill/>
          </a:ln>
        </p:spPr>
      </p:pic>
      <p:grpSp>
        <p:nvGrpSpPr>
          <p:cNvPr id="149" name="object 18"/>
          <p:cNvGrpSpPr/>
          <p:nvPr/>
        </p:nvGrpSpPr>
        <p:grpSpPr>
          <a:xfrm>
            <a:off x="47520" y="3819600"/>
            <a:ext cx="4123800" cy="3009600"/>
            <a:chOff x="47520" y="3819600"/>
            <a:chExt cx="4123800" cy="3009600"/>
          </a:xfrm>
        </p:grpSpPr>
        <p:pic>
          <p:nvPicPr>
            <p:cNvPr id="150" name="object 19"/>
            <p:cNvPicPr/>
            <p:nvPr/>
          </p:nvPicPr>
          <p:blipFill>
            <a:blip r:embed="rId3"/>
            <a:stretch/>
          </p:blipFill>
          <p:spPr>
            <a:xfrm>
              <a:off x="466560" y="6410160"/>
              <a:ext cx="3704760" cy="294840"/>
            </a:xfrm>
            <a:prstGeom prst="rect">
              <a:avLst/>
            </a:prstGeom>
            <a:ln w="0">
              <a:noFill/>
            </a:ln>
          </p:spPr>
        </p:pic>
        <p:pic>
          <p:nvPicPr>
            <p:cNvPr id="151" name="object 20"/>
            <p:cNvPicPr/>
            <p:nvPr/>
          </p:nvPicPr>
          <p:blipFill>
            <a:blip r:embed="rId4"/>
            <a:stretch/>
          </p:blipFill>
          <p:spPr>
            <a:xfrm>
              <a:off x="47520" y="3819600"/>
              <a:ext cx="1733040" cy="3009600"/>
            </a:xfrm>
            <a:prstGeom prst="rect">
              <a:avLst/>
            </a:prstGeom>
            <a:ln w="0">
              <a:noFill/>
            </a:ln>
          </p:spPr>
        </p:pic>
      </p:grpSp>
      <p:sp>
        <p:nvSpPr>
          <p:cNvPr id="152" name="PlaceHolder 1"/>
          <p:cNvSpPr>
            <a:spLocks noGrp="1"/>
          </p:cNvSpPr>
          <p:nvPr>
            <p:ph type="title"/>
          </p:nvPr>
        </p:nvSpPr>
        <p:spPr>
          <a:xfrm>
            <a:off x="739800" y="445320"/>
            <a:ext cx="235692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24">
                <a:solidFill>
                  <a:schemeClr val="dk1"/>
                </a:solidFill>
                <a:latin typeface="Trebuchet MS"/>
              </a:rPr>
              <a:t>A</a:t>
            </a:r>
            <a:r>
              <a:rPr lang="en-IN" sz="4800" b="1" strike="noStrike" spc="-7">
                <a:solidFill>
                  <a:schemeClr val="dk1"/>
                </a:solidFill>
                <a:latin typeface="Trebuchet MS"/>
              </a:rPr>
              <a:t>G</a:t>
            </a:r>
            <a:r>
              <a:rPr lang="en-IN" sz="4800" b="1" strike="noStrike" spc="-35">
                <a:solidFill>
                  <a:schemeClr val="dk1"/>
                </a:solidFill>
                <a:latin typeface="Trebuchet MS"/>
              </a:rPr>
              <a:t>E</a:t>
            </a:r>
            <a:r>
              <a:rPr lang="en-IN" sz="4800" b="1" strike="noStrike" spc="12">
                <a:solidFill>
                  <a:schemeClr val="dk1"/>
                </a:solidFill>
                <a:latin typeface="Trebuchet MS"/>
              </a:rPr>
              <a:t>N</a:t>
            </a:r>
            <a:r>
              <a:rPr lang="en-IN" sz="4800" b="1" strike="noStrike" spc="-1">
                <a:solidFill>
                  <a:schemeClr val="dk1"/>
                </a:solidFill>
                <a:latin typeface="Trebuchet MS"/>
              </a:rPr>
              <a:t>DA</a:t>
            </a:r>
            <a:endParaRPr lang="en-IN" sz="4800" b="0" strike="noStrike" spc="-1">
              <a:solidFill>
                <a:srgbClr val="000000"/>
              </a:solidFill>
              <a:latin typeface="Calibri"/>
            </a:endParaRPr>
          </a:p>
        </p:txBody>
      </p:sp>
      <p:sp>
        <p:nvSpPr>
          <p:cNvPr id="153" name="PlaceHolder 2"/>
          <p:cNvSpPr>
            <a:spLocks noGrp="1"/>
          </p:cNvSpPr>
          <p:nvPr>
            <p:ph type="sldNum" idx="9"/>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14FD89FC-BAA8-4520-8E48-068E02D87847}" type="slidenum">
              <a:rPr lang="en-IN" sz="1100" b="0" strike="noStrike" spc="9">
                <a:solidFill>
                  <a:srgbClr val="2D936B"/>
                </a:solidFill>
                <a:latin typeface="Trebuchet MS"/>
              </a:rPr>
              <a:t>3</a:t>
            </a:fld>
            <a:endParaRPr lang="en-IN" sz="1100" b="0" strike="noStrike" spc="-1">
              <a:solidFill>
                <a:srgbClr val="000000"/>
              </a:solidFill>
              <a:latin typeface="Times New Roman"/>
            </a:endParaRPr>
          </a:p>
        </p:txBody>
      </p:sp>
      <p:sp>
        <p:nvSpPr>
          <p:cNvPr id="154" name="TextBox 153"/>
          <p:cNvSpPr txBox="1"/>
          <p:nvPr/>
        </p:nvSpPr>
        <p:spPr>
          <a:xfrm>
            <a:off x="3266280" y="1277280"/>
            <a:ext cx="4858560" cy="3387240"/>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v"/>
            </a:pPr>
            <a:r>
              <a:rPr lang="en-IN" sz="2200" b="0" strike="noStrike" spc="-1" dirty="0">
                <a:solidFill>
                  <a:srgbClr val="000000"/>
                </a:solidFill>
                <a:latin typeface="Arial"/>
              </a:rPr>
              <a:t>Problem Statement: </a:t>
            </a:r>
            <a:endParaRPr lang="en-IN" sz="2200" b="0" strike="noStrike" spc="-1" dirty="0" smtClean="0">
              <a:solidFill>
                <a:srgbClr val="000000"/>
              </a:solidFill>
              <a:latin typeface="Arial"/>
            </a:endParaRPr>
          </a:p>
          <a:p>
            <a:pPr marL="342900" indent="-342900">
              <a:buFont typeface="Wingdings" panose="05000000000000000000" pitchFamily="2" charset="2"/>
              <a:buChar char="v"/>
            </a:pPr>
            <a:r>
              <a:rPr lang="en-IN" sz="2200" b="0" strike="noStrike" spc="-1" dirty="0" smtClean="0">
                <a:solidFill>
                  <a:srgbClr val="000000"/>
                </a:solidFill>
                <a:latin typeface="Arial"/>
              </a:rPr>
              <a:t>Enhancing </a:t>
            </a:r>
            <a:r>
              <a:rPr lang="en-IN" sz="2200" b="0" strike="noStrike" spc="-1" dirty="0">
                <a:solidFill>
                  <a:srgbClr val="000000"/>
                </a:solidFill>
                <a:latin typeface="Arial"/>
              </a:rPr>
              <a:t>Image Quality</a:t>
            </a:r>
          </a:p>
          <a:p>
            <a:pPr marL="342900" indent="-342900">
              <a:buFont typeface="Wingdings" panose="05000000000000000000" pitchFamily="2" charset="2"/>
              <a:buChar char="v"/>
            </a:pPr>
            <a:r>
              <a:rPr lang="en-IN" sz="2200" b="0" strike="noStrike" spc="-1" dirty="0">
                <a:solidFill>
                  <a:srgbClr val="000000"/>
                </a:solidFill>
                <a:latin typeface="Arial"/>
              </a:rPr>
              <a:t>Project Overview</a:t>
            </a:r>
          </a:p>
          <a:p>
            <a:pPr marL="342900" indent="-342900">
              <a:buFont typeface="Wingdings" panose="05000000000000000000" pitchFamily="2" charset="2"/>
              <a:buChar char="v"/>
            </a:pPr>
            <a:r>
              <a:rPr lang="en-IN" sz="2200" b="0" strike="noStrike" spc="-1" dirty="0">
                <a:solidFill>
                  <a:srgbClr val="000000"/>
                </a:solidFill>
                <a:latin typeface="Arial"/>
              </a:rPr>
              <a:t>End Users</a:t>
            </a:r>
          </a:p>
          <a:p>
            <a:pPr marL="342900" indent="-342900">
              <a:buFont typeface="Wingdings" panose="05000000000000000000" pitchFamily="2" charset="2"/>
              <a:buChar char="v"/>
            </a:pPr>
            <a:r>
              <a:rPr lang="en-IN" sz="2200" b="0" strike="noStrike" spc="-1" dirty="0">
                <a:solidFill>
                  <a:srgbClr val="000000"/>
                </a:solidFill>
                <a:latin typeface="Arial"/>
              </a:rPr>
              <a:t>Solution and Value Proposition</a:t>
            </a:r>
          </a:p>
          <a:p>
            <a:pPr marL="342900" indent="-342900">
              <a:buFont typeface="Wingdings" panose="05000000000000000000" pitchFamily="2" charset="2"/>
              <a:buChar char="v"/>
            </a:pPr>
            <a:r>
              <a:rPr lang="en-IN" sz="2200" b="0" strike="noStrike" spc="-1" dirty="0">
                <a:solidFill>
                  <a:srgbClr val="000000"/>
                </a:solidFill>
                <a:latin typeface="Arial"/>
              </a:rPr>
              <a:t>The Wow Factor</a:t>
            </a:r>
          </a:p>
          <a:p>
            <a:pPr marL="342900" indent="-342900">
              <a:buFont typeface="Wingdings" panose="05000000000000000000" pitchFamily="2" charset="2"/>
              <a:buChar char="v"/>
            </a:pPr>
            <a:r>
              <a:rPr lang="en-IN" sz="2200" b="0" strike="noStrike" spc="-1" dirty="0">
                <a:solidFill>
                  <a:srgbClr val="000000"/>
                </a:solidFill>
                <a:latin typeface="Arial"/>
              </a:rPr>
              <a:t>Modelling and Results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7991640" y="2933640"/>
            <a:ext cx="2761920" cy="3257280"/>
            <a:chOff x="7991640" y="2933640"/>
            <a:chExt cx="2761920" cy="3257280"/>
          </a:xfrm>
        </p:grpSpPr>
        <p:sp>
          <p:nvSpPr>
            <p:cNvPr id="15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5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58" name="object 5"/>
            <p:cNvPicPr/>
            <p:nvPr/>
          </p:nvPicPr>
          <p:blipFill>
            <a:blip r:embed="rId2"/>
            <a:stretch/>
          </p:blipFill>
          <p:spPr>
            <a:xfrm>
              <a:off x="7991640" y="2933640"/>
              <a:ext cx="2761920" cy="3257280"/>
            </a:xfrm>
            <a:prstGeom prst="rect">
              <a:avLst/>
            </a:prstGeom>
            <a:ln w="0">
              <a:noFill/>
            </a:ln>
          </p:spPr>
        </p:pic>
      </p:grpSp>
      <p:sp>
        <p:nvSpPr>
          <p:cNvPr id="160" name="PlaceHolder 1"/>
          <p:cNvSpPr>
            <a:spLocks noGrp="1"/>
          </p:cNvSpPr>
          <p:nvPr>
            <p:ph type="title"/>
          </p:nvPr>
        </p:nvSpPr>
        <p:spPr>
          <a:xfrm>
            <a:off x="834120" y="574920"/>
            <a:ext cx="5636520" cy="1312200"/>
          </a:xfrm>
          <a:prstGeom prst="rect">
            <a:avLst/>
          </a:prstGeom>
          <a:noFill/>
          <a:ln w="0">
            <a:noFill/>
          </a:ln>
        </p:spPr>
        <p:txBody>
          <a:bodyPr lIns="0" tIns="16560" rIns="0" bIns="0" anchor="t">
            <a:noAutofit/>
          </a:bodyPr>
          <a:lstStyle/>
          <a:p>
            <a:pPr marL="12600" indent="0">
              <a:lnSpc>
                <a:spcPct val="100000"/>
              </a:lnSpc>
              <a:spcBef>
                <a:spcPts val="130"/>
              </a:spcBef>
              <a:buNone/>
              <a:tabLst>
                <a:tab pos="2728080" algn="l"/>
              </a:tabLst>
            </a:pPr>
            <a:r>
              <a:rPr lang="en-IN" sz="4250" b="1" strike="noStrike" spc="-21">
                <a:solidFill>
                  <a:schemeClr val="dk1"/>
                </a:solidFill>
                <a:latin typeface="Trebuchet MS"/>
              </a:rPr>
              <a:t>P</a:t>
            </a:r>
            <a:r>
              <a:rPr lang="en-IN" sz="4250" b="1" strike="noStrike" spc="12">
                <a:solidFill>
                  <a:schemeClr val="dk1"/>
                </a:solidFill>
                <a:latin typeface="Trebuchet MS"/>
              </a:rPr>
              <a:t>ROB</a:t>
            </a:r>
            <a:r>
              <a:rPr lang="en-IN" sz="4250" b="1" strike="noStrike" spc="52">
                <a:solidFill>
                  <a:schemeClr val="dk1"/>
                </a:solidFill>
                <a:latin typeface="Trebuchet MS"/>
              </a:rPr>
              <a:t>L</a:t>
            </a:r>
            <a:r>
              <a:rPr lang="en-IN" sz="4250" b="1" strike="noStrike" spc="-21">
                <a:solidFill>
                  <a:schemeClr val="dk1"/>
                </a:solidFill>
                <a:latin typeface="Trebuchet MS"/>
              </a:rPr>
              <a:t>E</a:t>
            </a:r>
            <a:r>
              <a:rPr lang="en-IN" sz="4250" b="1" strike="noStrike" spc="18">
                <a:solidFill>
                  <a:schemeClr val="dk1"/>
                </a:solidFill>
                <a:latin typeface="Trebuchet MS"/>
              </a:rPr>
              <a:t>M</a:t>
            </a:r>
            <a:r>
              <a:rPr lang="en-IN" sz="4250" b="1" strike="noStrike" spc="-1">
                <a:solidFill>
                  <a:schemeClr val="dk1"/>
                </a:solidFill>
                <a:latin typeface="Trebuchet MS"/>
              </a:rPr>
              <a:t>	</a:t>
            </a:r>
            <a:r>
              <a:rPr lang="en-IN" sz="4250" b="1" strike="noStrike" spc="9">
                <a:solidFill>
                  <a:schemeClr val="dk1"/>
                </a:solidFill>
                <a:latin typeface="Trebuchet MS"/>
              </a:rPr>
              <a:t>S</a:t>
            </a:r>
            <a:r>
              <a:rPr lang="en-IN" sz="4250" b="1" strike="noStrike" spc="-372">
                <a:solidFill>
                  <a:schemeClr val="dk1"/>
                </a:solidFill>
                <a:latin typeface="Trebuchet MS"/>
              </a:rPr>
              <a:t>T</a:t>
            </a:r>
            <a:r>
              <a:rPr lang="en-IN" sz="4250" b="1" strike="noStrike" spc="-375">
                <a:solidFill>
                  <a:schemeClr val="dk1"/>
                </a:solidFill>
                <a:latin typeface="Trebuchet MS"/>
              </a:rPr>
              <a:t>A</a:t>
            </a:r>
            <a:r>
              <a:rPr lang="en-IN" sz="4250" b="1" strike="noStrike" spc="12">
                <a:solidFill>
                  <a:schemeClr val="dk1"/>
                </a:solidFill>
                <a:latin typeface="Trebuchet MS"/>
              </a:rPr>
              <a:t>T</a:t>
            </a:r>
            <a:r>
              <a:rPr lang="en-IN" sz="4250" b="1" strike="noStrike" spc="-12">
                <a:solidFill>
                  <a:schemeClr val="dk1"/>
                </a:solidFill>
                <a:latin typeface="Trebuchet MS"/>
              </a:rPr>
              <a:t>E</a:t>
            </a:r>
            <a:r>
              <a:rPr lang="en-IN" sz="4250" b="1" strike="noStrike" spc="-21">
                <a:solidFill>
                  <a:schemeClr val="dk1"/>
                </a:solidFill>
                <a:latin typeface="Trebuchet MS"/>
              </a:rPr>
              <a:t>ME</a:t>
            </a:r>
            <a:r>
              <a:rPr lang="en-IN" sz="4250" b="1" strike="noStrike" spc="9">
                <a:solidFill>
                  <a:schemeClr val="dk1"/>
                </a:solidFill>
                <a:latin typeface="Trebuchet MS"/>
              </a:rPr>
              <a:t>NT</a:t>
            </a:r>
            <a:endParaRPr lang="en-IN" sz="4250" b="0" strike="noStrike" spc="-1">
              <a:solidFill>
                <a:srgbClr val="000000"/>
              </a:solidFill>
              <a:latin typeface="Calibri"/>
            </a:endParaRPr>
          </a:p>
        </p:txBody>
      </p:sp>
      <p:pic>
        <p:nvPicPr>
          <p:cNvPr id="161" name="object 8"/>
          <p:cNvPicPr/>
          <p:nvPr/>
        </p:nvPicPr>
        <p:blipFill>
          <a:blip r:embed="rId3"/>
          <a:stretch/>
        </p:blipFill>
        <p:spPr>
          <a:xfrm>
            <a:off x="676440" y="6467400"/>
            <a:ext cx="2142720" cy="199800"/>
          </a:xfrm>
          <a:prstGeom prst="rect">
            <a:avLst/>
          </a:prstGeom>
          <a:ln w="0">
            <a:noFill/>
          </a:ln>
        </p:spPr>
      </p:pic>
      <p:sp>
        <p:nvSpPr>
          <p:cNvPr id="163" name="PlaceHolder 2"/>
          <p:cNvSpPr>
            <a:spLocks noGrp="1"/>
          </p:cNvSpPr>
          <p:nvPr>
            <p:ph type="sldNum" idx="10"/>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B48D151E-D547-4D23-8228-B658E0BD0A34}" type="slidenum">
              <a:rPr lang="en-IN" sz="1100" b="0" strike="noStrike" spc="9">
                <a:solidFill>
                  <a:srgbClr val="2D936B"/>
                </a:solidFill>
                <a:latin typeface="Trebuchet MS"/>
              </a:rPr>
              <a:t>4</a:t>
            </a:fld>
            <a:endParaRPr lang="en-IN" sz="1100" b="0" strike="noStrike" spc="-1">
              <a:solidFill>
                <a:srgbClr val="000000"/>
              </a:solidFill>
              <a:latin typeface="Times New Roman"/>
            </a:endParaRPr>
          </a:p>
        </p:txBody>
      </p:sp>
      <p:sp>
        <p:nvSpPr>
          <p:cNvPr id="164" name="TextBox 163"/>
          <p:cNvSpPr txBox="1"/>
          <p:nvPr/>
        </p:nvSpPr>
        <p:spPr>
          <a:xfrm>
            <a:off x="588627" y="1716131"/>
            <a:ext cx="7728480" cy="2846149"/>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Ø"/>
            </a:pPr>
            <a:r>
              <a:rPr lang="en-IN" sz="2200" b="0" strike="noStrike" spc="-1" dirty="0">
                <a:solidFill>
                  <a:srgbClr val="000000"/>
                </a:solidFill>
                <a:latin typeface="Arial"/>
              </a:rPr>
              <a:t>Enhancing image quality through image-to-image translation remains a challenge due to the complexity of image processing tasks</a:t>
            </a:r>
            <a:r>
              <a:rPr lang="en-IN" sz="2200" b="0" strike="noStrike" spc="-1" dirty="0" smtClean="0">
                <a:solidFill>
                  <a:srgbClr val="000000"/>
                </a:solidFill>
                <a:latin typeface="Arial"/>
              </a:rPr>
              <a:t>.</a:t>
            </a:r>
            <a:r>
              <a:rPr lang="en-US" sz="2400" dirty="0"/>
              <a:t> </a:t>
            </a:r>
            <a:r>
              <a:rPr lang="en-US" sz="2200" dirty="0">
                <a:latin typeface="Arial" panose="020B0604020202020204" pitchFamily="34" charset="0"/>
                <a:cs typeface="Arial" panose="020B0604020202020204" pitchFamily="34" charset="0"/>
              </a:rPr>
              <a:t>Maintaining the semantic content of the input image while transforming it into a desired output domain is crucial. Ensuring that essential features and structures are preserved during the translation process remains a challenge, especially in complex scenes with multiple objects and backgrounds</a:t>
            </a:r>
            <a:r>
              <a:rPr lang="en-US" sz="2400" dirty="0"/>
              <a:t>.</a:t>
            </a:r>
            <a:endParaRPr lang="en-IN" sz="2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object 2"/>
          <p:cNvGrpSpPr/>
          <p:nvPr/>
        </p:nvGrpSpPr>
        <p:grpSpPr>
          <a:xfrm>
            <a:off x="8658360" y="2647800"/>
            <a:ext cx="3533400" cy="3809520"/>
            <a:chOff x="8658360" y="2647800"/>
            <a:chExt cx="3533400" cy="3809520"/>
          </a:xfrm>
        </p:grpSpPr>
        <p:sp>
          <p:nvSpPr>
            <p:cNvPr id="16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68" name="object 5"/>
            <p:cNvPicPr/>
            <p:nvPr/>
          </p:nvPicPr>
          <p:blipFill>
            <a:blip r:embed="rId2"/>
            <a:stretch/>
          </p:blipFill>
          <p:spPr>
            <a:xfrm>
              <a:off x="8658360" y="2647800"/>
              <a:ext cx="3533400" cy="3809520"/>
            </a:xfrm>
            <a:prstGeom prst="rect">
              <a:avLst/>
            </a:prstGeom>
            <a:ln w="0">
              <a:noFill/>
            </a:ln>
          </p:spPr>
        </p:pic>
      </p:grpSp>
      <p:sp>
        <p:nvSpPr>
          <p:cNvPr id="170" name="PlaceHolder 1"/>
          <p:cNvSpPr>
            <a:spLocks noGrp="1"/>
          </p:cNvSpPr>
          <p:nvPr>
            <p:ph type="title"/>
          </p:nvPr>
        </p:nvSpPr>
        <p:spPr>
          <a:xfrm>
            <a:off x="739800" y="829800"/>
            <a:ext cx="5263200" cy="1161720"/>
          </a:xfrm>
          <a:prstGeom prst="rect">
            <a:avLst/>
          </a:prstGeom>
          <a:noFill/>
          <a:ln w="0">
            <a:noFill/>
          </a:ln>
        </p:spPr>
        <p:txBody>
          <a:bodyPr lIns="0" tIns="16560" rIns="0" bIns="0" anchor="t">
            <a:noAutofit/>
          </a:bodyPr>
          <a:lstStyle/>
          <a:p>
            <a:pPr marL="12600" indent="0">
              <a:lnSpc>
                <a:spcPct val="100000"/>
              </a:lnSpc>
              <a:spcBef>
                <a:spcPts val="130"/>
              </a:spcBef>
              <a:buNone/>
              <a:tabLst>
                <a:tab pos="2642760" algn="l"/>
              </a:tabLst>
            </a:pPr>
            <a:r>
              <a:rPr lang="en-IN" sz="4250" b="1" strike="noStrike" spc="4">
                <a:solidFill>
                  <a:schemeClr val="dk1"/>
                </a:solidFill>
                <a:latin typeface="Trebuchet MS"/>
              </a:rPr>
              <a:t>PROJECT	</a:t>
            </a:r>
            <a:r>
              <a:rPr lang="en-IN" sz="4250" b="1" strike="noStrike" spc="-21">
                <a:solidFill>
                  <a:schemeClr val="dk1"/>
                </a:solidFill>
                <a:latin typeface="Trebuchet MS"/>
              </a:rPr>
              <a:t>OVERVIEW</a:t>
            </a:r>
            <a:endParaRPr lang="en-IN" sz="4250" b="0" strike="noStrike" spc="-1">
              <a:solidFill>
                <a:srgbClr val="000000"/>
              </a:solidFill>
              <a:latin typeface="Calibri"/>
            </a:endParaRPr>
          </a:p>
        </p:txBody>
      </p:sp>
      <p:pic>
        <p:nvPicPr>
          <p:cNvPr id="171" name="object 8"/>
          <p:cNvPicPr/>
          <p:nvPr/>
        </p:nvPicPr>
        <p:blipFill>
          <a:blip r:embed="rId3"/>
          <a:stretch/>
        </p:blipFill>
        <p:spPr>
          <a:xfrm>
            <a:off x="676440" y="6467400"/>
            <a:ext cx="2142720" cy="199800"/>
          </a:xfrm>
          <a:prstGeom prst="rect">
            <a:avLst/>
          </a:prstGeom>
          <a:ln w="0">
            <a:noFill/>
          </a:ln>
        </p:spPr>
      </p:pic>
      <p:sp>
        <p:nvSpPr>
          <p:cNvPr id="173" name="PlaceHolder 2"/>
          <p:cNvSpPr>
            <a:spLocks noGrp="1"/>
          </p:cNvSpPr>
          <p:nvPr>
            <p:ph type="sldNum" idx="11"/>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F0A2308-1E38-443D-8F1F-80BEC503FD84}" type="slidenum">
              <a:rPr lang="en-IN"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74" name="TextBox 173"/>
          <p:cNvSpPr txBox="1"/>
          <p:nvPr/>
        </p:nvSpPr>
        <p:spPr>
          <a:xfrm>
            <a:off x="576027" y="1976862"/>
            <a:ext cx="7793280" cy="2880000"/>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Ø"/>
            </a:pPr>
            <a:r>
              <a:rPr lang="en-IN" sz="2200" b="0" strike="noStrike" spc="-1" dirty="0">
                <a:solidFill>
                  <a:srgbClr val="000000"/>
                </a:solidFill>
                <a:latin typeface="Arial"/>
              </a:rPr>
              <a:t>This project aims to utilize Conditional Generative Adversarial Networks (GANs) to enhance image quality through translation tasks, such as style transfer, super-resolution, and colorization</a:t>
            </a:r>
            <a:r>
              <a:rPr lang="en-IN" sz="2200" b="0" strike="noStrike" spc="-1" dirty="0" smtClean="0">
                <a:solidFill>
                  <a:srgbClr val="000000"/>
                </a:solidFill>
                <a:latin typeface="Arial"/>
              </a:rPr>
              <a:t>.</a:t>
            </a:r>
            <a:r>
              <a:rPr lang="en-US" sz="2400" dirty="0"/>
              <a:t> </a:t>
            </a:r>
            <a:r>
              <a:rPr lang="en-US" sz="2200" dirty="0">
                <a:latin typeface="Arial" panose="020B0604020202020204" pitchFamily="34" charset="0"/>
                <a:cs typeface="Arial" panose="020B0604020202020204" pitchFamily="34" charset="0"/>
              </a:rPr>
              <a:t>The primary objective is to develop a robust and effective model capable of generating high-quality images that translate input images into desired output domains while preserving semantic information and enhancing visual appearance</a:t>
            </a:r>
            <a:r>
              <a:rPr lang="en-US" sz="2400" dirty="0"/>
              <a:t>.</a:t>
            </a:r>
            <a:endParaRPr lang="en-IN" sz="2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7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78" name="PlaceHolder 1"/>
          <p:cNvSpPr>
            <a:spLocks noGrp="1"/>
          </p:cNvSpPr>
          <p:nvPr>
            <p:ph type="title"/>
          </p:nvPr>
        </p:nvSpPr>
        <p:spPr>
          <a:xfrm>
            <a:off x="699480" y="891720"/>
            <a:ext cx="501408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3200" b="1" strike="noStrike" spc="24" dirty="0">
                <a:solidFill>
                  <a:schemeClr val="dk1"/>
                </a:solidFill>
                <a:latin typeface="Trebuchet MS"/>
              </a:rPr>
              <a:t>W</a:t>
            </a:r>
            <a:r>
              <a:rPr lang="en-IN" sz="3200" b="1" strike="noStrike" spc="-21" dirty="0">
                <a:solidFill>
                  <a:schemeClr val="dk1"/>
                </a:solidFill>
                <a:latin typeface="Trebuchet MS"/>
              </a:rPr>
              <a:t>H</a:t>
            </a:r>
            <a:r>
              <a:rPr lang="en-IN" sz="3200" b="1" strike="noStrike" spc="18" dirty="0">
                <a:solidFill>
                  <a:schemeClr val="dk1"/>
                </a:solidFill>
                <a:latin typeface="Trebuchet MS"/>
              </a:rPr>
              <a:t>O</a:t>
            </a:r>
            <a:r>
              <a:rPr lang="en-IN" sz="3200" b="1" strike="noStrike" spc="-236" dirty="0">
                <a:solidFill>
                  <a:schemeClr val="dk1"/>
                </a:solidFill>
                <a:latin typeface="Trebuchet MS"/>
              </a:rPr>
              <a:t> </a:t>
            </a:r>
            <a:r>
              <a:rPr lang="en-IN" sz="3200" b="1" strike="noStrike" spc="-12" dirty="0">
                <a:solidFill>
                  <a:schemeClr val="dk1"/>
                </a:solidFill>
                <a:latin typeface="Trebuchet MS"/>
              </a:rPr>
              <a:t>AR</a:t>
            </a:r>
            <a:r>
              <a:rPr lang="en-IN" sz="3200" b="1" strike="noStrike" spc="12" dirty="0">
                <a:solidFill>
                  <a:schemeClr val="dk1"/>
                </a:solidFill>
                <a:latin typeface="Trebuchet MS"/>
              </a:rPr>
              <a:t>E</a:t>
            </a:r>
            <a:r>
              <a:rPr lang="en-IN" sz="3200" b="1" strike="noStrike" spc="-35" dirty="0">
                <a:solidFill>
                  <a:schemeClr val="dk1"/>
                </a:solidFill>
                <a:latin typeface="Trebuchet MS"/>
              </a:rPr>
              <a:t> </a:t>
            </a:r>
            <a:r>
              <a:rPr lang="en-IN" sz="3200" b="1" strike="noStrike" spc="-12" dirty="0">
                <a:solidFill>
                  <a:schemeClr val="dk1"/>
                </a:solidFill>
                <a:latin typeface="Trebuchet MS"/>
              </a:rPr>
              <a:t>T</a:t>
            </a:r>
            <a:r>
              <a:rPr lang="en-IN" sz="3200" b="1" strike="noStrike" spc="-15" dirty="0">
                <a:solidFill>
                  <a:schemeClr val="dk1"/>
                </a:solidFill>
                <a:latin typeface="Trebuchet MS"/>
              </a:rPr>
              <a:t>H</a:t>
            </a:r>
            <a:r>
              <a:rPr lang="en-IN" sz="3200" b="1" strike="noStrike" spc="12" dirty="0">
                <a:solidFill>
                  <a:schemeClr val="dk1"/>
                </a:solidFill>
                <a:latin typeface="Trebuchet MS"/>
              </a:rPr>
              <a:t>E</a:t>
            </a:r>
            <a:r>
              <a:rPr lang="en-IN" sz="3200" b="1" strike="noStrike" spc="-35" dirty="0">
                <a:solidFill>
                  <a:schemeClr val="dk1"/>
                </a:solidFill>
                <a:latin typeface="Trebuchet MS"/>
              </a:rPr>
              <a:t> </a:t>
            </a:r>
            <a:r>
              <a:rPr lang="en-IN" sz="3200" b="1" strike="noStrike" spc="-21" dirty="0">
                <a:solidFill>
                  <a:schemeClr val="dk1"/>
                </a:solidFill>
                <a:latin typeface="Trebuchet MS"/>
              </a:rPr>
              <a:t>E</a:t>
            </a:r>
            <a:r>
              <a:rPr lang="en-IN" sz="3200" b="1" strike="noStrike" spc="29" dirty="0">
                <a:solidFill>
                  <a:schemeClr val="dk1"/>
                </a:solidFill>
                <a:latin typeface="Trebuchet MS"/>
              </a:rPr>
              <a:t>N</a:t>
            </a:r>
            <a:r>
              <a:rPr lang="en-IN" sz="3200" b="1" strike="noStrike" spc="12" dirty="0">
                <a:solidFill>
                  <a:schemeClr val="dk1"/>
                </a:solidFill>
                <a:latin typeface="Trebuchet MS"/>
              </a:rPr>
              <a:t>D</a:t>
            </a:r>
            <a:r>
              <a:rPr lang="en-IN" sz="3200" b="1" strike="noStrike" spc="-46" dirty="0">
                <a:solidFill>
                  <a:schemeClr val="dk1"/>
                </a:solidFill>
                <a:latin typeface="Trebuchet MS"/>
              </a:rPr>
              <a:t> </a:t>
            </a:r>
            <a:r>
              <a:rPr lang="en-IN" sz="3200" b="1" strike="noStrike" spc="-1" dirty="0">
                <a:solidFill>
                  <a:schemeClr val="dk1"/>
                </a:solidFill>
                <a:latin typeface="Trebuchet MS"/>
              </a:rPr>
              <a:t>U</a:t>
            </a:r>
            <a:r>
              <a:rPr lang="en-IN" sz="3200" b="1" strike="noStrike" spc="9" dirty="0">
                <a:solidFill>
                  <a:schemeClr val="dk1"/>
                </a:solidFill>
                <a:latin typeface="Trebuchet MS"/>
              </a:rPr>
              <a:t>S</a:t>
            </a:r>
            <a:r>
              <a:rPr lang="en-IN" sz="3200" b="1" strike="noStrike" spc="-26" dirty="0">
                <a:solidFill>
                  <a:schemeClr val="dk1"/>
                </a:solidFill>
                <a:latin typeface="Trebuchet MS"/>
              </a:rPr>
              <a:t>E</a:t>
            </a:r>
            <a:r>
              <a:rPr lang="en-IN" sz="3200" b="1" strike="noStrike" spc="-12" dirty="0">
                <a:solidFill>
                  <a:schemeClr val="dk1"/>
                </a:solidFill>
                <a:latin typeface="Trebuchet MS"/>
              </a:rPr>
              <a:t>R</a:t>
            </a:r>
            <a:r>
              <a:rPr lang="en-IN" sz="3200" b="1" strike="noStrike" spc="4" dirty="0">
                <a:solidFill>
                  <a:schemeClr val="dk1"/>
                </a:solidFill>
                <a:latin typeface="Trebuchet MS"/>
              </a:rPr>
              <a:t>S?</a:t>
            </a:r>
            <a:endParaRPr lang="en-IN" sz="3200" b="0" strike="noStrike" spc="-1" dirty="0">
              <a:solidFill>
                <a:srgbClr val="000000"/>
              </a:solidFill>
              <a:latin typeface="Calibri"/>
            </a:endParaRPr>
          </a:p>
        </p:txBody>
      </p:sp>
      <p:sp>
        <p:nvSpPr>
          <p:cNvPr id="181" name="PlaceHolder 2"/>
          <p:cNvSpPr>
            <a:spLocks noGrp="1"/>
          </p:cNvSpPr>
          <p:nvPr>
            <p:ph type="sldNum" idx="12"/>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35C9F374-550B-4EB6-A0EC-0140022D22F2}" type="slidenum">
              <a:rPr lang="en-IN"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82" name="TextBox 181"/>
          <p:cNvSpPr txBox="1"/>
          <p:nvPr/>
        </p:nvSpPr>
        <p:spPr>
          <a:xfrm>
            <a:off x="699480" y="1472580"/>
            <a:ext cx="8280000" cy="3026520"/>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Ø"/>
            </a:pPr>
            <a:r>
              <a:rPr lang="en-IN" sz="2200" b="0" strike="noStrike" spc="-1" dirty="0">
                <a:solidFill>
                  <a:srgbClr val="000000"/>
                </a:solidFill>
                <a:latin typeface="Arial"/>
              </a:rPr>
              <a:t>End users include photographers, graphic designers, image editing professionals, and anyone seeking to improve image quality efficiently</a:t>
            </a:r>
            <a:r>
              <a:rPr lang="en-IN" sz="2200" b="0" strike="noStrike" spc="-1" dirty="0" smtClean="0">
                <a:solidFill>
                  <a:srgbClr val="000000"/>
                </a:solidFill>
                <a:latin typeface="Arial"/>
              </a:rPr>
              <a:t>.</a:t>
            </a:r>
            <a:r>
              <a:rPr lang="en-US" sz="2400" dirty="0"/>
              <a:t> </a:t>
            </a:r>
            <a:r>
              <a:rPr lang="en-US" sz="2200" dirty="0">
                <a:latin typeface="Arial" panose="020B0604020202020204" pitchFamily="34" charset="0"/>
                <a:cs typeface="Arial" panose="020B0604020202020204" pitchFamily="34" charset="0"/>
              </a:rPr>
              <a:t>The project will result in a comprehensive understanding of Conditional GANs for image-to-image translation and enhancement tasks. The developed model will be capable of generating high-quality images with preserved semantic information and enhanced visual appearance across diverse application </a:t>
            </a:r>
            <a:r>
              <a:rPr lang="en-US" sz="2200" dirty="0" smtClean="0">
                <a:latin typeface="Arial" panose="020B0604020202020204" pitchFamily="34" charset="0"/>
                <a:cs typeface="Arial" panose="020B0604020202020204" pitchFamily="34" charset="0"/>
              </a:rPr>
              <a:t>domains.</a:t>
            </a:r>
            <a:endParaRPr lang="en-IN" sz="2200" b="0" strike="noStrike" spc="-1" dirty="0">
              <a:solidFill>
                <a:srgbClr val="000000"/>
              </a:solidFill>
              <a:latin typeface="Arial" panose="020B0604020202020204" pitchFamily="34" charset="0"/>
              <a:cs typeface="Arial" panose="020B0604020202020204" pitchFamily="34" charset="0"/>
            </a:endParaRPr>
          </a:p>
        </p:txBody>
      </p:sp>
      <p:pic>
        <p:nvPicPr>
          <p:cNvPr id="13" name="object 5"/>
          <p:cNvPicPr/>
          <p:nvPr/>
        </p:nvPicPr>
        <p:blipFill>
          <a:blip r:embed="rId2"/>
          <a:stretch/>
        </p:blipFill>
        <p:spPr>
          <a:xfrm>
            <a:off x="0" y="4051241"/>
            <a:ext cx="2492411" cy="3079477"/>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8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87" name="PlaceHolder 1"/>
          <p:cNvSpPr>
            <a:spLocks noGrp="1"/>
          </p:cNvSpPr>
          <p:nvPr>
            <p:ph type="title"/>
          </p:nvPr>
        </p:nvSpPr>
        <p:spPr>
          <a:xfrm>
            <a:off x="558000" y="857880"/>
            <a:ext cx="9762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3600" b="1" strike="noStrike" spc="-41">
                <a:solidFill>
                  <a:schemeClr val="dk1"/>
                </a:solidFill>
                <a:latin typeface="Trebuchet MS"/>
              </a:rPr>
              <a:t>Y</a:t>
            </a:r>
            <a:r>
              <a:rPr lang="en-IN" sz="3600" b="1" strike="noStrike" spc="9">
                <a:solidFill>
                  <a:schemeClr val="dk1"/>
                </a:solidFill>
                <a:latin typeface="Trebuchet MS"/>
              </a:rPr>
              <a:t>O</a:t>
            </a:r>
            <a:r>
              <a:rPr lang="en-IN" sz="3600" b="1" strike="noStrike" spc="24">
                <a:solidFill>
                  <a:schemeClr val="dk1"/>
                </a:solidFill>
                <a:latin typeface="Trebuchet MS"/>
              </a:rPr>
              <a:t>U</a:t>
            </a:r>
            <a:r>
              <a:rPr lang="en-IN" sz="3600" b="1" strike="noStrike" spc="-1">
                <a:solidFill>
                  <a:schemeClr val="dk1"/>
                </a:solidFill>
                <a:latin typeface="Trebuchet MS"/>
              </a:rPr>
              <a:t>R</a:t>
            </a:r>
            <a:r>
              <a:rPr lang="en-IN" sz="3600" b="1" strike="noStrike" spc="4">
                <a:solidFill>
                  <a:schemeClr val="dk1"/>
                </a:solidFill>
                <a:latin typeface="Trebuchet MS"/>
              </a:rPr>
              <a:t> </a:t>
            </a:r>
            <a:r>
              <a:rPr lang="en-IN" sz="3600" b="1" strike="noStrike" spc="24">
                <a:solidFill>
                  <a:schemeClr val="dk1"/>
                </a:solidFill>
                <a:latin typeface="Trebuchet MS"/>
              </a:rPr>
              <a:t>S</a:t>
            </a:r>
            <a:r>
              <a:rPr lang="en-IN" sz="3600" b="1" strike="noStrike" spc="9">
                <a:solidFill>
                  <a:schemeClr val="dk1"/>
                </a:solidFill>
                <a:latin typeface="Trebuchet MS"/>
              </a:rPr>
              <a:t>O</a:t>
            </a:r>
            <a:r>
              <a:rPr lang="en-IN" sz="3600" b="1" strike="noStrike" spc="24">
                <a:solidFill>
                  <a:schemeClr val="dk1"/>
                </a:solidFill>
                <a:latin typeface="Trebuchet MS"/>
              </a:rPr>
              <a:t>LU</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r>
              <a:rPr lang="en-IN" sz="3600" b="1" strike="noStrike" spc="-347">
                <a:solidFill>
                  <a:schemeClr val="dk1"/>
                </a:solidFill>
                <a:latin typeface="Trebuchet MS"/>
              </a:rPr>
              <a:t> </a:t>
            </a:r>
            <a:r>
              <a:rPr lang="en-IN" sz="3600" b="1" strike="noStrike" spc="-35">
                <a:solidFill>
                  <a:schemeClr val="dk1"/>
                </a:solidFill>
                <a:latin typeface="Trebuchet MS"/>
              </a:rPr>
              <a:t>A</a:t>
            </a:r>
            <a:r>
              <a:rPr lang="en-IN" sz="3600" b="1" strike="noStrike" spc="-7">
                <a:solidFill>
                  <a:schemeClr val="dk1"/>
                </a:solidFill>
                <a:latin typeface="Trebuchet MS"/>
              </a:rPr>
              <a:t>N</a:t>
            </a:r>
            <a:r>
              <a:rPr lang="en-IN" sz="3600" b="1" strike="noStrike" spc="-1">
                <a:solidFill>
                  <a:schemeClr val="dk1"/>
                </a:solidFill>
                <a:latin typeface="Trebuchet MS"/>
              </a:rPr>
              <a:t>D</a:t>
            </a:r>
            <a:r>
              <a:rPr lang="en-IN" sz="3600" b="1" strike="noStrike" spc="32">
                <a:solidFill>
                  <a:schemeClr val="dk1"/>
                </a:solidFill>
                <a:latin typeface="Trebuchet MS"/>
              </a:rPr>
              <a:t> </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1">
                <a:solidFill>
                  <a:schemeClr val="dk1"/>
                </a:solidFill>
                <a:latin typeface="Trebuchet MS"/>
              </a:rPr>
              <a:t>S</a:t>
            </a:r>
            <a:r>
              <a:rPr lang="en-IN" sz="3600" b="1" strike="noStrike" spc="58">
                <a:solidFill>
                  <a:schemeClr val="dk1"/>
                </a:solidFill>
                <a:latin typeface="Trebuchet MS"/>
              </a:rPr>
              <a:t> </a:t>
            </a:r>
            <a:r>
              <a:rPr lang="en-IN" sz="3600" b="1" strike="noStrike" spc="-296">
                <a:solidFill>
                  <a:schemeClr val="dk1"/>
                </a:solidFill>
                <a:latin typeface="Trebuchet MS"/>
              </a:rPr>
              <a:t>V</a:t>
            </a:r>
            <a:r>
              <a:rPr lang="en-IN" sz="3600" b="1" strike="noStrike" spc="-35">
                <a:solidFill>
                  <a:schemeClr val="dk1"/>
                </a:solidFill>
                <a:latin typeface="Trebuchet MS"/>
              </a:rPr>
              <a:t>A</a:t>
            </a:r>
            <a:r>
              <a:rPr lang="en-IN" sz="3600" b="1" strike="noStrike" spc="24">
                <a:solidFill>
                  <a:schemeClr val="dk1"/>
                </a:solidFill>
                <a:latin typeface="Trebuchet MS"/>
              </a:rPr>
              <a:t>LU</a:t>
            </a:r>
            <a:r>
              <a:rPr lang="en-IN" sz="3600" b="1" strike="noStrike" spc="-1">
                <a:solidFill>
                  <a:schemeClr val="dk1"/>
                </a:solidFill>
                <a:latin typeface="Trebuchet MS"/>
              </a:rPr>
              <a:t>E</a:t>
            </a:r>
            <a:r>
              <a:rPr lang="en-IN" sz="3600" b="1" strike="noStrike" spc="-66">
                <a:solidFill>
                  <a:schemeClr val="dk1"/>
                </a:solidFill>
                <a:latin typeface="Trebuchet MS"/>
              </a:rPr>
              <a:t> </a:t>
            </a:r>
            <a:r>
              <a:rPr lang="en-IN" sz="3600" b="1" strike="noStrike" spc="-15">
                <a:solidFill>
                  <a:schemeClr val="dk1"/>
                </a:solidFill>
                <a:latin typeface="Trebuchet MS"/>
              </a:rPr>
              <a:t>P</a:t>
            </a:r>
            <a:r>
              <a:rPr lang="en-IN" sz="3600" b="1" strike="noStrike" spc="-32">
                <a:solidFill>
                  <a:schemeClr val="dk1"/>
                </a:solidFill>
                <a:latin typeface="Trebuchet MS"/>
              </a:rPr>
              <a:t>R</a:t>
            </a:r>
            <a:r>
              <a:rPr lang="en-IN" sz="3600" b="1" strike="noStrike" spc="9">
                <a:solidFill>
                  <a:schemeClr val="dk1"/>
                </a:solidFill>
                <a:latin typeface="Trebuchet MS"/>
              </a:rPr>
              <a:t>O</a:t>
            </a:r>
            <a:r>
              <a:rPr lang="en-IN" sz="3600" b="1" strike="noStrike" spc="-15">
                <a:solidFill>
                  <a:schemeClr val="dk1"/>
                </a:solidFill>
                <a:latin typeface="Trebuchet MS"/>
              </a:rPr>
              <a:t>P</a:t>
            </a:r>
            <a:r>
              <a:rPr lang="en-IN" sz="3600" b="1" strike="noStrike" spc="9">
                <a:solidFill>
                  <a:schemeClr val="dk1"/>
                </a:solidFill>
                <a:latin typeface="Trebuchet MS"/>
              </a:rPr>
              <a:t>O</a:t>
            </a:r>
            <a:r>
              <a:rPr lang="en-IN" sz="3600" b="1" strike="noStrike" spc="24">
                <a:solidFill>
                  <a:schemeClr val="dk1"/>
                </a:solidFill>
                <a:latin typeface="Trebuchet MS"/>
              </a:rPr>
              <a:t>S</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endParaRPr lang="en-IN" sz="3600" b="0" strike="noStrike" spc="-1">
              <a:solidFill>
                <a:srgbClr val="000000"/>
              </a:solidFill>
              <a:latin typeface="Calibri"/>
            </a:endParaRPr>
          </a:p>
        </p:txBody>
      </p:sp>
      <p:pic>
        <p:nvPicPr>
          <p:cNvPr id="188" name="object 7"/>
          <p:cNvPicPr/>
          <p:nvPr/>
        </p:nvPicPr>
        <p:blipFill>
          <a:blip r:embed="rId2"/>
          <a:stretch/>
        </p:blipFill>
        <p:spPr>
          <a:xfrm>
            <a:off x="140580" y="3389760"/>
            <a:ext cx="2142720" cy="199800"/>
          </a:xfrm>
          <a:prstGeom prst="rect">
            <a:avLst/>
          </a:prstGeom>
          <a:ln w="0">
            <a:noFill/>
          </a:ln>
        </p:spPr>
      </p:pic>
      <p:sp>
        <p:nvSpPr>
          <p:cNvPr id="190" name="PlaceHolder 2"/>
          <p:cNvSpPr>
            <a:spLocks noGrp="1"/>
          </p:cNvSpPr>
          <p:nvPr>
            <p:ph type="sldNum" idx="13"/>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C9F42FFD-D978-4708-9C72-E2D7B24D59F9}" type="slidenum">
              <a:rPr lang="en-IN"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91" name="TextBox 190"/>
          <p:cNvSpPr txBox="1"/>
          <p:nvPr/>
        </p:nvSpPr>
        <p:spPr>
          <a:xfrm>
            <a:off x="1450209" y="1505793"/>
            <a:ext cx="7391160" cy="2520000"/>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Ø"/>
            </a:pPr>
            <a:r>
              <a:rPr lang="en-IN" sz="2200" b="0" strike="noStrike" spc="-1" dirty="0">
                <a:solidFill>
                  <a:srgbClr val="000000"/>
                </a:solidFill>
                <a:latin typeface="Arial"/>
              </a:rPr>
              <a:t>Our solution leverages the power of Conditional GANs to provide high-quality image enhancements, offering a streamlined approach to image processing tasks. The value proposition lies in achieving realistic and detailed image translations effectively.</a:t>
            </a:r>
          </a:p>
        </p:txBody>
      </p:sp>
      <p:grpSp>
        <p:nvGrpSpPr>
          <p:cNvPr id="12" name="object 2"/>
          <p:cNvGrpSpPr/>
          <p:nvPr/>
        </p:nvGrpSpPr>
        <p:grpSpPr>
          <a:xfrm rot="2418723">
            <a:off x="-277050" y="3896423"/>
            <a:ext cx="2761920" cy="3257280"/>
            <a:chOff x="7991640" y="2933640"/>
            <a:chExt cx="2761920" cy="3257280"/>
          </a:xfrm>
        </p:grpSpPr>
        <p:sp>
          <p:nvSpPr>
            <p:cNvPr id="1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5" name="object 5"/>
            <p:cNvPicPr/>
            <p:nvPr/>
          </p:nvPicPr>
          <p:blipFill>
            <a:blip r:embed="rId3"/>
            <a:stretch/>
          </p:blipFill>
          <p:spPr>
            <a:xfrm>
              <a:off x="7991640" y="2933640"/>
              <a:ext cx="2761920" cy="3257280"/>
            </a:xfrm>
            <a:prstGeom prst="rect">
              <a:avLst/>
            </a:prstGeom>
            <a:ln w="0">
              <a:noFill/>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IN" sz="1100" b="0" strike="noStrike" spc="18">
                <a:solidFill>
                  <a:srgbClr val="2D83C3"/>
                </a:solidFill>
                <a:latin typeface="Trebuchet MS"/>
              </a:rPr>
              <a:t>3/21/202</a:t>
            </a:r>
            <a:r>
              <a:rPr lang="en-IN" sz="1100" b="0" strike="noStrike" spc="9">
                <a:solidFill>
                  <a:srgbClr val="2D83C3"/>
                </a:solidFill>
                <a:latin typeface="Trebuchet MS"/>
              </a:rPr>
              <a:t>4</a:t>
            </a:r>
            <a:r>
              <a:rPr lang="en-IN" sz="1100" b="0" strike="noStrike" spc="-1">
                <a:solidFill>
                  <a:srgbClr val="2D83C3"/>
                </a:solidFill>
                <a:latin typeface="Trebuchet MS"/>
              </a:rPr>
              <a:t> </a:t>
            </a:r>
            <a:r>
              <a:rPr lang="en-IN" sz="1100" b="0" strike="noStrike" spc="128">
                <a:solidFill>
                  <a:srgbClr val="2D83C3"/>
                </a:solidFill>
                <a:latin typeface="Trebuchet MS"/>
              </a:rPr>
              <a:t> </a:t>
            </a:r>
            <a:r>
              <a:rPr lang="en-IN" sz="1100" b="1" strike="noStrike" spc="49">
                <a:solidFill>
                  <a:srgbClr val="2D83C3"/>
                </a:solidFill>
                <a:latin typeface="Trebuchet MS"/>
              </a:rPr>
              <a:t>A</a:t>
            </a:r>
            <a:r>
              <a:rPr lang="en-IN" sz="1100" b="1" strike="noStrike" spc="12">
                <a:solidFill>
                  <a:srgbClr val="2D83C3"/>
                </a:solidFill>
                <a:latin typeface="Trebuchet MS"/>
              </a:rPr>
              <a:t>nnu</a:t>
            </a:r>
            <a:r>
              <a:rPr lang="en-IN" sz="1100" b="1" strike="noStrike" spc="9">
                <a:solidFill>
                  <a:srgbClr val="2D83C3"/>
                </a:solidFill>
                <a:latin typeface="Trebuchet MS"/>
              </a:rPr>
              <a:t>al</a:t>
            </a:r>
            <a:r>
              <a:rPr lang="en-IN" sz="1100" b="1" strike="noStrike" spc="-140">
                <a:solidFill>
                  <a:srgbClr val="2D83C3"/>
                </a:solidFill>
                <a:latin typeface="Trebuchet MS"/>
              </a:rPr>
              <a:t> </a:t>
            </a:r>
            <a:r>
              <a:rPr lang="en-IN" sz="1100" b="1" strike="noStrike" spc="-1">
                <a:solidFill>
                  <a:srgbClr val="2D83C3"/>
                </a:solidFill>
                <a:latin typeface="Trebuchet MS"/>
              </a:rPr>
              <a:t>R</a:t>
            </a:r>
            <a:r>
              <a:rPr lang="en-IN" sz="1100" b="1" strike="noStrike" spc="32">
                <a:solidFill>
                  <a:srgbClr val="2D83C3"/>
                </a:solidFill>
                <a:latin typeface="Trebuchet MS"/>
              </a:rPr>
              <a:t>e</a:t>
            </a:r>
            <a:r>
              <a:rPr lang="en-IN" sz="1100" b="1" strike="noStrike" spc="89">
                <a:solidFill>
                  <a:srgbClr val="2D83C3"/>
                </a:solidFill>
                <a:latin typeface="Trebuchet MS"/>
              </a:rPr>
              <a:t>v</a:t>
            </a:r>
            <a:r>
              <a:rPr lang="en-IN" sz="1100" b="1" strike="noStrike" spc="-35">
                <a:solidFill>
                  <a:srgbClr val="2D83C3"/>
                </a:solidFill>
                <a:latin typeface="Trebuchet MS"/>
              </a:rPr>
              <a:t>i</a:t>
            </a:r>
            <a:r>
              <a:rPr lang="en-IN" sz="1100" b="1" strike="noStrike" spc="32">
                <a:solidFill>
                  <a:srgbClr val="2D83C3"/>
                </a:solidFill>
                <a:latin typeface="Trebuchet MS"/>
              </a:rPr>
              <a:t>e</a:t>
            </a:r>
            <a:r>
              <a:rPr lang="en-IN" sz="1100" b="1" strike="noStrike" spc="12">
                <a:solidFill>
                  <a:srgbClr val="2D83C3"/>
                </a:solidFill>
                <a:latin typeface="Trebuchet MS"/>
              </a:rPr>
              <a:t>w</a:t>
            </a:r>
            <a:endParaRPr lang="en-IN" sz="1100" b="0" strike="noStrike" spc="-1">
              <a:solidFill>
                <a:srgbClr val="000000"/>
              </a:solidFill>
              <a:latin typeface="Arial"/>
            </a:endParaRPr>
          </a:p>
        </p:txBody>
      </p:sp>
      <p:sp>
        <p:nvSpPr>
          <p:cNvPr id="19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9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96" name="object 6"/>
          <p:cNvPicPr/>
          <p:nvPr/>
        </p:nvPicPr>
        <p:blipFill>
          <a:blip r:embed="rId2"/>
          <a:stretch/>
        </p:blipFill>
        <p:spPr>
          <a:xfrm>
            <a:off x="66600" y="3381480"/>
            <a:ext cx="2466720" cy="3419280"/>
          </a:xfrm>
          <a:prstGeom prst="rect">
            <a:avLst/>
          </a:prstGeom>
          <a:ln w="0">
            <a:noFill/>
          </a:ln>
        </p:spPr>
      </p:pic>
      <p:sp>
        <p:nvSpPr>
          <p:cNvPr id="197" name="PlaceHolder 1"/>
          <p:cNvSpPr>
            <a:spLocks noGrp="1"/>
          </p:cNvSpPr>
          <p:nvPr>
            <p:ph type="title"/>
          </p:nvPr>
        </p:nvSpPr>
        <p:spPr>
          <a:xfrm>
            <a:off x="739800" y="654840"/>
            <a:ext cx="75427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12">
                <a:solidFill>
                  <a:schemeClr val="dk1"/>
                </a:solidFill>
                <a:latin typeface="Trebuchet MS"/>
              </a:rPr>
              <a:t>THE</a:t>
            </a:r>
            <a:r>
              <a:rPr lang="en-IN" sz="4250" b="1" strike="noStrike" spc="18">
                <a:solidFill>
                  <a:schemeClr val="dk1"/>
                </a:solidFill>
                <a:latin typeface="Trebuchet MS"/>
              </a:rPr>
              <a:t> </a:t>
            </a:r>
            <a:r>
              <a:rPr lang="en-IN" sz="4250" b="1" strike="noStrike" spc="9">
                <a:solidFill>
                  <a:schemeClr val="dk1"/>
                </a:solidFill>
                <a:latin typeface="Trebuchet MS"/>
              </a:rPr>
              <a:t>WOW</a:t>
            </a:r>
            <a:r>
              <a:rPr lang="en-IN" sz="4250" b="1" strike="noStrike" spc="83">
                <a:solidFill>
                  <a:schemeClr val="dk1"/>
                </a:solidFill>
                <a:latin typeface="Trebuchet MS"/>
              </a:rPr>
              <a:t> </a:t>
            </a:r>
            <a:r>
              <a:rPr lang="en-IN" sz="4250" b="1" strike="noStrike" spc="9">
                <a:solidFill>
                  <a:schemeClr val="dk1"/>
                </a:solidFill>
                <a:latin typeface="Trebuchet MS"/>
              </a:rPr>
              <a:t>IN</a:t>
            </a:r>
            <a:r>
              <a:rPr lang="en-IN" sz="4250" b="1" strike="noStrike" spc="-7">
                <a:solidFill>
                  <a:schemeClr val="dk1"/>
                </a:solidFill>
                <a:latin typeface="Trebuchet MS"/>
              </a:rPr>
              <a:t> </a:t>
            </a:r>
            <a:r>
              <a:rPr lang="en-IN" sz="4250" b="1" strike="noStrike" spc="12">
                <a:solidFill>
                  <a:schemeClr val="dk1"/>
                </a:solidFill>
                <a:latin typeface="Trebuchet MS"/>
              </a:rPr>
              <a:t>YOUR</a:t>
            </a:r>
            <a:r>
              <a:rPr lang="en-IN" sz="4250" b="1" strike="noStrike" spc="-12">
                <a:solidFill>
                  <a:schemeClr val="dk1"/>
                </a:solidFill>
                <a:latin typeface="Trebuchet MS"/>
              </a:rPr>
              <a:t> </a:t>
            </a:r>
            <a:r>
              <a:rPr lang="en-IN" sz="4250" b="1" strike="noStrike" spc="18">
                <a:solidFill>
                  <a:schemeClr val="dk1"/>
                </a:solidFill>
                <a:latin typeface="Trebuchet MS"/>
              </a:rPr>
              <a:t>SOLUTION</a:t>
            </a:r>
            <a:endParaRPr lang="en-IN" sz="4250" b="0" strike="noStrike" spc="-1">
              <a:solidFill>
                <a:srgbClr val="000000"/>
              </a:solidFill>
              <a:latin typeface="Calibri"/>
            </a:endParaRPr>
          </a:p>
        </p:txBody>
      </p:sp>
      <p:sp>
        <p:nvSpPr>
          <p:cNvPr id="198" name="object 8"/>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601AF1FB-0AEB-4942-A4E9-8E55FE35C037}" type="slidenum">
              <a:rPr lang="en-IN" sz="1100" b="0" strike="noStrike" spc="9">
                <a:solidFill>
                  <a:srgbClr val="2D936B"/>
                </a:solidFill>
                <a:latin typeface="Trebuchet MS"/>
              </a:rPr>
              <a:t>8</a:t>
            </a:fld>
            <a:endParaRPr lang="en-IN" sz="1100" b="0" strike="noStrike" spc="-1">
              <a:solidFill>
                <a:srgbClr val="000000"/>
              </a:solidFill>
              <a:latin typeface="Arial"/>
            </a:endParaRPr>
          </a:p>
        </p:txBody>
      </p:sp>
      <p:sp>
        <p:nvSpPr>
          <p:cNvPr id="199" name="TextBox 198"/>
          <p:cNvSpPr txBox="1"/>
          <p:nvPr/>
        </p:nvSpPr>
        <p:spPr>
          <a:xfrm>
            <a:off x="900000" y="1816560"/>
            <a:ext cx="8640000" cy="3060000"/>
          </a:xfrm>
          <a:prstGeom prst="rect">
            <a:avLst/>
          </a:prstGeom>
          <a:noFill/>
          <a:ln w="0">
            <a:noFill/>
          </a:ln>
        </p:spPr>
        <p:txBody>
          <a:bodyPr lIns="90000" tIns="45000" rIns="90000" bIns="45000" anchor="t">
            <a:noAutofit/>
          </a:bodyPr>
          <a:lstStyle/>
          <a:p>
            <a:pPr marL="342900" indent="-342900">
              <a:buFont typeface="Wingdings" panose="05000000000000000000" pitchFamily="2" charset="2"/>
              <a:buChar char="Ø"/>
            </a:pPr>
            <a:r>
              <a:rPr lang="en-IN" sz="2200" b="0" strike="noStrike" spc="-1" dirty="0">
                <a:solidFill>
                  <a:srgbClr val="000000"/>
                </a:solidFill>
                <a:latin typeface="Arial"/>
              </a:rPr>
              <a:t>The wow factor in our solution is the ability to achieve visually stunning image enhancements with high fidelity and realism, significantly improving the overall quality of images.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203"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204" name="object 6"/>
          <p:cNvPicPr/>
          <p:nvPr/>
        </p:nvPicPr>
        <p:blipFill>
          <a:blip r:embed="rId2"/>
          <a:stretch/>
        </p:blipFill>
        <p:spPr>
          <a:xfrm>
            <a:off x="1666800" y="6467400"/>
            <a:ext cx="75960" cy="177480"/>
          </a:xfrm>
          <a:prstGeom prst="rect">
            <a:avLst/>
          </a:prstGeom>
          <a:ln w="0">
            <a:noFill/>
          </a:ln>
        </p:spPr>
      </p:pic>
      <p:sp>
        <p:nvSpPr>
          <p:cNvPr id="205" name="object 7"/>
          <p:cNvSpPr/>
          <p:nvPr/>
        </p:nvSpPr>
        <p:spPr>
          <a:xfrm>
            <a:off x="739800" y="1393200"/>
            <a:ext cx="7360200" cy="2721157"/>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355500" indent="-342900">
              <a:lnSpc>
                <a:spcPct val="100000"/>
              </a:lnSpc>
              <a:spcBef>
                <a:spcPts val="99"/>
              </a:spcBef>
              <a:buFont typeface="Wingdings" panose="05000000000000000000" pitchFamily="2" charset="2"/>
              <a:buChar char="Ø"/>
            </a:pPr>
            <a:r>
              <a:rPr lang="en-IN" sz="2200" b="0" strike="noStrike" spc="-46" dirty="0">
                <a:solidFill>
                  <a:srgbClr val="000000"/>
                </a:solidFill>
                <a:latin typeface="Trebuchet MS"/>
              </a:rPr>
              <a:t>We employ a conditional GAN architecture comprising a generator and a discriminator. The generator takes both the input image and a conditioning variable as input and generates the transformed output image. The discriminator is trained to distinguish between real and generated images. Through adversarial training, the generator learns to produce realistic outputs that fool the discriminator.</a:t>
            </a:r>
            <a:endParaRPr lang="en-IN" sz="2200" b="0" strike="noStrike" spc="-1" dirty="0">
              <a:solidFill>
                <a:srgbClr val="000000"/>
              </a:solidFill>
              <a:latin typeface="Arial"/>
            </a:endParaRPr>
          </a:p>
        </p:txBody>
      </p:sp>
      <p:sp>
        <p:nvSpPr>
          <p:cNvPr id="206"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C69621EC-213E-4A61-9451-E2E190042CD3}" type="slidenum">
              <a:rPr lang="en-IN" sz="1100" b="0" strike="noStrike" spc="9">
                <a:solidFill>
                  <a:srgbClr val="2D936B"/>
                </a:solidFill>
                <a:latin typeface="Trebuchet MS"/>
              </a:rPr>
              <a:t>9</a:t>
            </a:fld>
            <a:endParaRPr lang="en-IN" sz="1100" b="0" strike="noStrike" spc="-1">
              <a:solidFill>
                <a:srgbClr val="000000"/>
              </a:solidFill>
              <a:latin typeface="Arial"/>
            </a:endParaRPr>
          </a:p>
        </p:txBody>
      </p:sp>
      <p:sp>
        <p:nvSpPr>
          <p:cNvPr id="207" name="object 8"/>
          <p:cNvSpPr/>
          <p:nvPr/>
        </p:nvSpPr>
        <p:spPr>
          <a:xfrm>
            <a:off x="739800" y="291240"/>
            <a:ext cx="3303720" cy="7444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IN" sz="4800" b="1" strike="noStrike" spc="12">
                <a:solidFill>
                  <a:srgbClr val="000000"/>
                </a:solidFill>
                <a:latin typeface="Trebuchet MS"/>
              </a:rPr>
              <a:t>M</a:t>
            </a:r>
            <a:r>
              <a:rPr lang="en-IN" sz="4800" b="1" strike="noStrike" spc="-1">
                <a:solidFill>
                  <a:srgbClr val="000000"/>
                </a:solidFill>
                <a:latin typeface="Trebuchet MS"/>
              </a:rPr>
              <a:t>O</a:t>
            </a:r>
            <a:r>
              <a:rPr lang="en-IN" sz="4800" b="1" strike="noStrike" spc="-15">
                <a:solidFill>
                  <a:srgbClr val="000000"/>
                </a:solidFill>
                <a:latin typeface="Trebuchet MS"/>
              </a:rPr>
              <a:t>D</a:t>
            </a:r>
            <a:r>
              <a:rPr lang="en-IN" sz="4800" b="1" strike="noStrike" spc="-35">
                <a:solidFill>
                  <a:srgbClr val="000000"/>
                </a:solidFill>
                <a:latin typeface="Trebuchet MS"/>
              </a:rPr>
              <a:t>E</a:t>
            </a:r>
            <a:r>
              <a:rPr lang="en-IN" sz="4800" b="1" strike="noStrike" spc="-32">
                <a:solidFill>
                  <a:srgbClr val="000000"/>
                </a:solidFill>
                <a:latin typeface="Trebuchet MS"/>
              </a:rPr>
              <a:t>LL</a:t>
            </a:r>
            <a:r>
              <a:rPr lang="en-IN" sz="4800" b="1" strike="noStrike" spc="-7">
                <a:solidFill>
                  <a:srgbClr val="000000"/>
                </a:solidFill>
                <a:latin typeface="Trebuchet MS"/>
              </a:rPr>
              <a:t>I</a:t>
            </a:r>
            <a:r>
              <a:rPr lang="en-IN" sz="4800" b="1" strike="noStrike" spc="29">
                <a:solidFill>
                  <a:srgbClr val="000000"/>
                </a:solidFill>
                <a:latin typeface="Trebuchet MS"/>
              </a:rPr>
              <a:t>N</a:t>
            </a:r>
            <a:r>
              <a:rPr lang="en-IN" sz="4800" b="1" strike="noStrike" spc="4">
                <a:solidFill>
                  <a:srgbClr val="000000"/>
                </a:solidFill>
                <a:latin typeface="Trebuchet MS"/>
              </a:rPr>
              <a:t>G</a:t>
            </a:r>
            <a:endParaRPr lang="en-IN" sz="4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481</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Microsoft YaHei UI</vt:lpstr>
      <vt:lpstr>Arial</vt:lpstr>
      <vt:lpstr>Baskerville Old Face</vt:lpstr>
      <vt:lpstr>Calibri</vt:lpstr>
      <vt:lpstr>Symbol</vt:lpstr>
      <vt:lpstr>Times New Roman</vt:lpstr>
      <vt:lpstr>Trebuchet MS</vt:lpstr>
      <vt:lpstr>Wingdings</vt:lpstr>
      <vt:lpstr>Office Theme</vt:lpstr>
      <vt:lpstr>Office Theme</vt:lpstr>
      <vt:lpstr> S.Balasubramaniyan</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S.Balasubramnaiyan</dc:title>
  <dc:subject/>
  <dc:creator>SURIYA</dc:creator>
  <dc:description/>
  <cp:lastModifiedBy>SURIYA</cp:lastModifiedBy>
  <cp:revision>6</cp:revision>
  <dcterms:created xsi:type="dcterms:W3CDTF">2024-03-31T10:43:11Z</dcterms:created>
  <dcterms:modified xsi:type="dcterms:W3CDTF">2024-03-31T17:33:48Z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esentationFormat">
    <vt:lpwstr>On-screen Show (4:3)</vt:lpwstr>
  </property>
</Properties>
</file>