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1971-558E-43C1-8A2B-F3AFF69A7531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E510-203B-43B4-A7EC-60B51226E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523999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JAVA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352800"/>
            <a:ext cx="6400800" cy="1371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MODERN JUKE BOX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5562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cs typeface="Times New Roman" pitchFamily="18" charset="0"/>
              </a:rPr>
              <a:t>PRESENTED  BY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G.BALASUBRAMANYAM  PATNAIK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486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UNDER GUIDANCE OF: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   </a:t>
            </a:r>
            <a:r>
              <a:rPr lang="en-US" dirty="0" smtClean="0">
                <a:latin typeface="Bookman Old Style" pitchFamily="18" charset="0"/>
                <a:cs typeface="Times New Roman" pitchFamily="18" charset="0"/>
              </a:rPr>
              <a:t>VAIBHAV DIWAN</a:t>
            </a:r>
          </a:p>
          <a:p>
            <a:pPr algn="ctr"/>
            <a:r>
              <a:rPr lang="en-US" dirty="0" smtClean="0">
                <a:latin typeface="Bookman Old Style" pitchFamily="18" charset="0"/>
                <a:cs typeface="Times New Roman" pitchFamily="18" charset="0"/>
              </a:rPr>
              <a:t>CHARUL BAPNA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2133600" cy="91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Bookman Old Style" pitchFamily="18" charset="0"/>
                <a:cs typeface="Times New Roman" pitchFamily="18" charset="0"/>
              </a:rPr>
              <a:t>JUKE BOX</a:t>
            </a:r>
          </a:p>
          <a:p>
            <a:r>
              <a:rPr lang="en-US" sz="2000" dirty="0" smtClean="0">
                <a:latin typeface="Bookman Old Style" pitchFamily="18" charset="0"/>
                <a:cs typeface="Times New Roman" pitchFamily="18" charset="0"/>
              </a:rPr>
              <a:t>MODERN JUKEBOX</a:t>
            </a:r>
          </a:p>
          <a:p>
            <a:r>
              <a:rPr lang="en-US" sz="2000" dirty="0" smtClean="0">
                <a:latin typeface="Bookman Old Style" pitchFamily="18" charset="0"/>
                <a:cs typeface="Times New Roman" pitchFamily="18" charset="0"/>
              </a:rPr>
              <a:t>DATA PACKAGE</a:t>
            </a:r>
          </a:p>
          <a:p>
            <a:r>
              <a:rPr lang="en-US" sz="2000" dirty="0" smtClean="0">
                <a:latin typeface="Bookman Old Style" pitchFamily="18" charset="0"/>
                <a:cs typeface="Times New Roman" pitchFamily="18" charset="0"/>
              </a:rPr>
              <a:t>APP IMPL PACKAGE</a:t>
            </a:r>
          </a:p>
          <a:p>
            <a:r>
              <a:rPr lang="en-US" sz="2000" dirty="0" smtClean="0">
                <a:latin typeface="Bookman Old Style" pitchFamily="18" charset="0"/>
                <a:cs typeface="Times New Roman" pitchFamily="18" charset="0"/>
              </a:rPr>
              <a:t>DAO PACKAGE</a:t>
            </a:r>
          </a:p>
          <a:p>
            <a:r>
              <a:rPr lang="en-US" sz="2000" dirty="0" smtClean="0">
                <a:latin typeface="Bookman Old Style" pitchFamily="18" charset="0"/>
              </a:rPr>
              <a:t>EXCEPETION</a:t>
            </a:r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41910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JUKE BOX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Jukebox is a partially automated music-playing device.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Jukeboxes are used even before these digital music or modern jukebox is existed.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Jukeboxes were commonly used in restaurants and bars to enable customers to choose what music they wanted to listen to.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41148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MODERN JUKEBOX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2590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the traditional jukeboxes, digital or modern jukeboxes have been introduced.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Modern jukeboxes are fully computerized and stream music from the internet directly.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34290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PACKAGE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SONG CLASS</a:t>
            </a:r>
          </a:p>
          <a:p>
            <a:pPr>
              <a:buNone/>
            </a:pPr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PLAYLIST SONGS CLASS</a:t>
            </a:r>
          </a:p>
          <a:p>
            <a:pPr>
              <a:buNone/>
            </a:pPr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PLAYLIST CLASS</a:t>
            </a:r>
          </a:p>
          <a:p>
            <a:pPr>
              <a:buNone/>
            </a:pPr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AUDIO DATA CLASS</a:t>
            </a:r>
          </a:p>
          <a:p>
            <a:pPr>
              <a:buNone/>
            </a:pPr>
            <a:endParaRPr lang="en-US" sz="20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45720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APPIMPL PACKAGE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SONGIMPL CLASS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PLAYMUSIC CLASS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PLAYLISTIMPL CLASS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JUKEBOXOPERATIONIMPL CLASS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JUKEBOX OPERATION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35814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DAO PACKAGE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SONGDAO CLASS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657600"/>
            <a:ext cx="5562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EXCEPETION PACKAGE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6482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  SONGNOTFOUNDEXCEPETION CLASS</a:t>
            </a:r>
            <a:endParaRPr lang="en-US" sz="20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 PROJECT</vt:lpstr>
      <vt:lpstr>CONTENTS</vt:lpstr>
      <vt:lpstr>JUKE BOX</vt:lpstr>
      <vt:lpstr>MODERN JUKEBOX</vt:lpstr>
      <vt:lpstr>DATA PACKAGE</vt:lpstr>
      <vt:lpstr>APPIMPL PACKAGE</vt:lpstr>
      <vt:lpstr>DAO PACKAGE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Windows User</dc:creator>
  <cp:lastModifiedBy>Windows User</cp:lastModifiedBy>
  <cp:revision>4</cp:revision>
  <dcterms:created xsi:type="dcterms:W3CDTF">2022-09-20T04:35:17Z</dcterms:created>
  <dcterms:modified xsi:type="dcterms:W3CDTF">2022-09-20T10:37:43Z</dcterms:modified>
</cp:coreProperties>
</file>