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42983-D456-48A9-BBF0-110991DB69F8}" v="33" dt="2024-09-12T04:53:43.9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4296" y="1752600"/>
            <a:ext cx="11278871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BALASUBRAMANI 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312217376, asunm1661unm1661m220801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452E32-391C-C8F0-5877-989E7540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6714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0"/>
            <a:ext cx="3984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721827" y="1145041"/>
            <a:ext cx="8848725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lang="en-IN"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lang="en-IN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lang="en-I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lang="en-IN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68580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74944" y="2435721"/>
            <a:ext cx="8750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950512" y="1001563"/>
            <a:ext cx="50292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780174" y="1076247"/>
            <a:ext cx="670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066800" y="1752600"/>
            <a:ext cx="80010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2708764" y="1734094"/>
            <a:ext cx="3352800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981200" y="652750"/>
            <a:ext cx="6096000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dirty="0"/>
              <a:t>Employee = Kaggle</a:t>
            </a:r>
            <a:br>
              <a:rPr lang="en-IN" sz="2400" b="0" dirty="0"/>
            </a:br>
            <a:r>
              <a:rPr lang="en-IN" sz="2400" b="0" dirty="0"/>
              <a:t>  26 – Features</a:t>
            </a:r>
            <a:br>
              <a:rPr lang="en-IN" sz="2400" b="0" dirty="0"/>
            </a:br>
            <a:r>
              <a:rPr lang="en-IN" sz="2400" b="0" dirty="0"/>
              <a:t>  9 -  Features</a:t>
            </a:r>
            <a:br>
              <a:rPr lang="en-IN" sz="2400" b="0" dirty="0"/>
            </a:br>
            <a:r>
              <a:rPr lang="en-IN" sz="2400" b="0" dirty="0"/>
              <a:t>  Employee id – numerical values</a:t>
            </a:r>
            <a:br>
              <a:rPr lang="en-IN" sz="2400" b="0" dirty="0"/>
            </a:br>
            <a:r>
              <a:rPr lang="en-IN" sz="2400" b="0" dirty="0"/>
              <a:t>  Name – text</a:t>
            </a:r>
            <a:br>
              <a:rPr lang="en-IN" sz="2400" b="0" dirty="0"/>
            </a:br>
            <a:r>
              <a:rPr lang="en-IN" sz="2400" b="0" dirty="0"/>
              <a:t>  Employee type</a:t>
            </a:r>
            <a:br>
              <a:rPr lang="en-IN" sz="2400" b="0" dirty="0"/>
            </a:br>
            <a:r>
              <a:rPr lang="en-IN" sz="2400" b="0" dirty="0"/>
              <a:t>  Performance level</a:t>
            </a:r>
            <a:br>
              <a:rPr lang="en-IN" sz="2400" b="0" dirty="0"/>
            </a:br>
            <a:r>
              <a:rPr lang="en-IN" sz="2400" b="0" dirty="0"/>
              <a:t>  Gender – male, female</a:t>
            </a:r>
            <a:br>
              <a:rPr lang="en-IN" sz="2400" b="0" dirty="0"/>
            </a:br>
            <a:r>
              <a:rPr lang="en-IN" sz="2400" b="0" dirty="0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3048000" y="2270833"/>
            <a:ext cx="5334000" cy="2068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428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HomePC</cp:lastModifiedBy>
  <cp:revision>42</cp:revision>
  <dcterms:created xsi:type="dcterms:W3CDTF">2024-03-29T15:07:22Z</dcterms:created>
  <dcterms:modified xsi:type="dcterms:W3CDTF">2024-10-01T05:04:00Z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