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70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ya Surya" initials="SS" lastIdx="1" clrIdx="0">
    <p:extLst>
      <p:ext uri="{19B8F6BF-5375-455C-9EA6-DF929625EA0E}">
        <p15:presenceInfo xmlns:p15="http://schemas.microsoft.com/office/powerpoint/2012/main" userId="771c9894a77ffc0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18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heme" Target="theme/theme1.xml" /><Relationship Id="rId2" Type="http://schemas.openxmlformats.org/officeDocument/2006/relationships/slide" Target="slides/slide1.xml" /><Relationship Id="rId16" Type="http://schemas.openxmlformats.org/officeDocument/2006/relationships/viewProps" Target="view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presProps" Target="pres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commentAuthors" Target="commentAuthor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SIMPLE PORTFOLIO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729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4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4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2.xml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2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4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4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4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4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4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D98E50-ADCA-9703-B7D7-BAB3619ED1D6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Balasurya.I</a:t>
            </a:r>
            <a:endParaRPr lang="en-US" sz="2400" dirty="0"/>
          </a:p>
          <a:p>
            <a:r>
              <a:rPr lang="en-US" sz="2400" dirty="0"/>
              <a:t>REGISTER NO AND NMID: 2422k0003.asbruap2422k003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Computer Science</a:t>
            </a:r>
          </a:p>
          <a:p>
            <a:r>
              <a:rPr lang="en-US" sz="2400" dirty="0"/>
              <a:t>COLLEGE: PPG Collage of Arts and Science, </a:t>
            </a:r>
            <a:r>
              <a:rPr lang="en-US" sz="2400" dirty="0" err="1"/>
              <a:t>Bharathiar</a:t>
            </a:r>
            <a:r>
              <a:rPr lang="en-US" sz="2400" dirty="0"/>
              <a:t>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381250" y="1325634"/>
            <a:ext cx="836654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ScreenshotsAfter completing the portfolio website, the following results were achieved:The website loads quickly and displays all sections clearly ondifferent screen sizes. Navigation links smoothly jump to the respective sections:About, Projects, and Contact.The About section effectively introduces Ragul and his background.Projects section showcases two example projects with clear titles and descriptions.The contact form validates user input and shows a confirmation alert upon submission.The form resets after sending the message, ready for new input.The site's design is clean, minimal, and user-friendly, with goodcolor contrast and readable fonts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7F412-7B47-6A13-6CAC-F8CD1A5A7E82}"/>
              </a:ext>
            </a:extLst>
          </p:cNvPr>
          <p:cNvSpPr/>
          <p:nvPr/>
        </p:nvSpPr>
        <p:spPr>
          <a:xfrm>
            <a:off x="755332" y="2413789"/>
            <a:ext cx="806767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This portfolio website project successfully demonstrates the ability to build a clean, responsive, and functional personal website using only HTML, CSS, and JavaScript. It provides a solid foundation for showcasing skills and projects for potential employers or contacts.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5" name="Flowchart: Manual Input 24">
            <a:extLst>
              <a:ext uri="{FF2B5EF4-FFF2-40B4-BE49-F238E27FC236}">
                <a16:creationId xmlns:a16="http://schemas.microsoft.com/office/drawing/2014/main" id="{E078FC2F-744A-CA1C-ADDD-EE8082EC1FFF}"/>
              </a:ext>
            </a:extLst>
          </p:cNvPr>
          <p:cNvSpPr/>
          <p:nvPr/>
        </p:nvSpPr>
        <p:spPr>
          <a:xfrm>
            <a:off x="1815843" y="2371593"/>
            <a:ext cx="6557680" cy="2732404"/>
          </a:xfrm>
          <a:prstGeom prst="flowChartManualInpu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SIMPLE PORTFOLIO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E76A0B6-4604-31A3-7388-57A5996F8950}"/>
              </a:ext>
            </a:extLst>
          </p:cNvPr>
          <p:cNvSpPr txBox="1"/>
          <p:nvPr/>
        </p:nvSpPr>
        <p:spPr>
          <a:xfrm>
            <a:off x="1277887" y="1841003"/>
            <a:ext cx="492223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Many students and professionals need a simple, clean </a:t>
            </a:r>
            <a:r>
              <a:rPr lang="en-US" dirty="0" err="1"/>
              <a:t>onlinepresence</a:t>
            </a:r>
            <a:r>
              <a:rPr lang="en-US" dirty="0"/>
              <a:t> to showcase their skills, projects, and </a:t>
            </a:r>
            <a:r>
              <a:rPr lang="en-US" dirty="0" err="1"/>
              <a:t>contactinformation</a:t>
            </a:r>
            <a:r>
              <a:rPr lang="en-US" dirty="0"/>
              <a:t>. The challenge is to create a lightweight, easy-to-maintain portfolio website that highlights the developer's background and work using basic web technologies.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677F3E8-7199-C422-6CE9-B28C2F8C9E15}"/>
              </a:ext>
            </a:extLst>
          </p:cNvPr>
          <p:cNvSpPr txBox="1"/>
          <p:nvPr/>
        </p:nvSpPr>
        <p:spPr>
          <a:xfrm>
            <a:off x="1303335" y="2019300"/>
            <a:ext cx="539274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goal of this project is to build a personal portfolio website for </a:t>
            </a:r>
            <a:r>
              <a:rPr lang="en-US" dirty="0" err="1"/>
              <a:t>Balasurya</a:t>
            </a:r>
            <a:r>
              <a:rPr lang="en-US" dirty="0"/>
              <a:t>, a </a:t>
            </a:r>
            <a:r>
              <a:rPr lang="en-US" dirty="0" err="1"/>
              <a:t>B.Sc.Computer</a:t>
            </a:r>
            <a:r>
              <a:rPr lang="en-US" dirty="0"/>
              <a:t> Science student. The website will display </a:t>
            </a:r>
            <a:r>
              <a:rPr lang="en-US" dirty="0" err="1"/>
              <a:t>Balasurya’s</a:t>
            </a:r>
            <a:r>
              <a:rPr lang="en-US" dirty="0"/>
              <a:t> background, skills, and projects and provide a contact form for visitors to reach out. The project uses only HTML, CSS, and JavaScript to create a responsive, user-friendly site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3208E3-EF71-034E-1DC2-DE4D4BF21A91}"/>
              </a:ext>
            </a:extLst>
          </p:cNvPr>
          <p:cNvSpPr txBox="1"/>
          <p:nvPr/>
        </p:nvSpPr>
        <p:spPr>
          <a:xfrm>
            <a:off x="835780" y="2800229"/>
            <a:ext cx="658307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End users</a:t>
            </a:r>
            <a:r>
              <a:rPr lang="en-US" dirty="0"/>
              <a:t> </a:t>
            </a:r>
          </a:p>
          <a:p>
            <a:r>
              <a:rPr lang="en-US" dirty="0"/>
              <a:t>Potential employers or recruiters looking for </a:t>
            </a:r>
            <a:r>
              <a:rPr lang="en-US" dirty="0" err="1"/>
              <a:t>Balasurya’s</a:t>
            </a:r>
            <a:r>
              <a:rPr lang="en-US" dirty="0"/>
              <a:t>  skills and </a:t>
            </a:r>
            <a:r>
              <a:rPr lang="en-US" dirty="0" err="1"/>
              <a:t>projects.Friends</a:t>
            </a:r>
            <a:r>
              <a:rPr lang="en-US" dirty="0"/>
              <a:t>, classmates, or professional contacts who want to learn more about </a:t>
            </a:r>
            <a:r>
              <a:rPr lang="en-US" dirty="0" err="1"/>
              <a:t>Balasurya’s</a:t>
            </a:r>
            <a:r>
              <a:rPr lang="en-US" dirty="0"/>
              <a:t> </a:t>
            </a:r>
            <a:r>
              <a:rPr lang="en-US" dirty="0" err="1"/>
              <a:t>work.Anyone</a:t>
            </a:r>
            <a:r>
              <a:rPr lang="en-US" dirty="0"/>
              <a:t> interested in web development who might benefit from seeing a </a:t>
            </a:r>
            <a:r>
              <a:rPr lang="en-US" dirty="0" err="1"/>
              <a:t>simpleportfolio</a:t>
            </a:r>
            <a:r>
              <a:rPr lang="en-US" dirty="0"/>
              <a:t> </a:t>
            </a:r>
            <a:r>
              <a:rPr lang="en-US" dirty="0" err="1"/>
              <a:t>examole</a:t>
            </a:r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C5F193-E668-4D7F-C004-155813FBCADE}"/>
              </a:ext>
            </a:extLst>
          </p:cNvPr>
          <p:cNvSpPr txBox="1"/>
          <p:nvPr/>
        </p:nvSpPr>
        <p:spPr>
          <a:xfrm>
            <a:off x="3049775" y="2560119"/>
            <a:ext cx="609954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Tools and Technologies </a:t>
            </a:r>
          </a:p>
          <a:p>
            <a:r>
              <a:rPr lang="en-US" b="1" dirty="0"/>
              <a:t>HTML</a:t>
            </a:r>
            <a:r>
              <a:rPr lang="en-US" dirty="0"/>
              <a:t>: To structure the content of the website.</a:t>
            </a:r>
          </a:p>
          <a:p>
            <a:r>
              <a:rPr lang="en-US" b="1" dirty="0"/>
              <a:t>CSS</a:t>
            </a:r>
            <a:r>
              <a:rPr lang="en-US" dirty="0"/>
              <a:t>: For styling and layout, ensuring the site looks clean and professional</a:t>
            </a:r>
          </a:p>
          <a:p>
            <a:r>
              <a:rPr lang="en-US" b="1" dirty="0"/>
              <a:t>JavaScript</a:t>
            </a:r>
            <a:r>
              <a:rPr lang="en-US" dirty="0"/>
              <a:t>: To add interactivity, such as form validation and user feedback.</a:t>
            </a:r>
          </a:p>
          <a:p>
            <a:r>
              <a:rPr lang="en-US" b="1" dirty="0"/>
              <a:t>Browser</a:t>
            </a:r>
            <a:r>
              <a:rPr lang="en-US" dirty="0"/>
              <a:t>: To view and test the website locally.</a:t>
            </a:r>
          </a:p>
          <a:p>
            <a:r>
              <a:rPr lang="en-US" b="1" dirty="0"/>
              <a:t>Text Editor</a:t>
            </a:r>
            <a:r>
              <a:rPr lang="en-US" dirty="0"/>
              <a:t> (like VS Code, Sublime Text): To write and edit code.</a:t>
            </a:r>
          </a:p>
        </p:txBody>
      </p:sp>
    </p:spTree>
    <p:extLst>
      <p:ext uri="{BB962C8B-B14F-4D97-AF65-F5344CB8AC3E}">
        <p14:creationId xmlns:p14="http://schemas.microsoft.com/office/powerpoint/2010/main" val="306902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BF023F-7874-FB45-28BB-20C9BE9A9580}"/>
              </a:ext>
            </a:extLst>
          </p:cNvPr>
          <p:cNvSpPr txBox="1"/>
          <p:nvPr/>
        </p:nvSpPr>
        <p:spPr>
          <a:xfrm>
            <a:off x="1313385" y="1720840"/>
            <a:ext cx="6490727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Portfolio Design and </a:t>
            </a:r>
            <a:r>
              <a:rPr lang="en-US" b="1" dirty="0" err="1"/>
              <a:t>Lavout</a:t>
            </a:r>
            <a:endParaRPr lang="en-US" b="1" dirty="0"/>
          </a:p>
          <a:p>
            <a:r>
              <a:rPr lang="en-US" b="1" dirty="0"/>
              <a:t>Header</a:t>
            </a:r>
            <a:r>
              <a:rPr lang="en-US" dirty="0"/>
              <a:t>: Contains </a:t>
            </a:r>
            <a:r>
              <a:rPr lang="en-US" dirty="0" err="1"/>
              <a:t>Balasurya’s</a:t>
            </a:r>
            <a:r>
              <a:rPr lang="en-US" dirty="0"/>
              <a:t>  name, degree, and navigation menu linking to sections (About. </a:t>
            </a:r>
            <a:r>
              <a:rPr lang="en-US" dirty="0" err="1"/>
              <a:t>Proiects</a:t>
            </a:r>
            <a:r>
              <a:rPr lang="en-US" dirty="0"/>
              <a:t>. Contact).</a:t>
            </a:r>
          </a:p>
          <a:p>
            <a:r>
              <a:rPr lang="en-US" b="1" dirty="0"/>
              <a:t>About Section:</a:t>
            </a:r>
            <a:r>
              <a:rPr lang="en-US" dirty="0"/>
              <a:t> Brief introduction about </a:t>
            </a:r>
            <a:r>
              <a:rPr lang="en-US" dirty="0" err="1"/>
              <a:t>Balasurya</a:t>
            </a:r>
            <a:r>
              <a:rPr lang="en-US" dirty="0"/>
              <a:t> and his </a:t>
            </a:r>
            <a:r>
              <a:rPr lang="en-US" dirty="0" err="1"/>
              <a:t>pasion</a:t>
            </a:r>
            <a:r>
              <a:rPr lang="en-US" dirty="0"/>
              <a:t> for web development.</a:t>
            </a:r>
          </a:p>
          <a:p>
            <a:r>
              <a:rPr lang="en-US" b="1" dirty="0"/>
              <a:t>Projects Section:</a:t>
            </a:r>
            <a:r>
              <a:rPr lang="en-US" dirty="0"/>
              <a:t> A showcase of simple projects to demonstrate coding skills.</a:t>
            </a:r>
          </a:p>
          <a:p>
            <a:r>
              <a:rPr lang="en-US" b="1" dirty="0"/>
              <a:t>Contact Section:</a:t>
            </a:r>
            <a:r>
              <a:rPr lang="en-US" dirty="0"/>
              <a:t> A form where visitors can send messages directly (with basic validation).</a:t>
            </a:r>
          </a:p>
          <a:p>
            <a:r>
              <a:rPr lang="en-US" b="1" dirty="0"/>
              <a:t>Footer</a:t>
            </a:r>
            <a:r>
              <a:rPr lang="en-US" dirty="0"/>
              <a:t>: Displays copyright info</a:t>
            </a:r>
          </a:p>
          <a:p>
            <a:r>
              <a:rPr lang="en-US" b="1" dirty="0"/>
              <a:t>Responsive</a:t>
            </a:r>
            <a:r>
              <a:rPr lang="en-US" dirty="0"/>
              <a:t> </a:t>
            </a:r>
            <a:r>
              <a:rPr lang="en-US" b="1" dirty="0"/>
              <a:t>Layout</a:t>
            </a:r>
            <a:r>
              <a:rPr lang="en-US" dirty="0"/>
              <a:t>: The site is centered with a max-width to keep content readable and spaced well.</a:t>
            </a:r>
          </a:p>
          <a:p>
            <a:r>
              <a:rPr lang="en-US" b="1" dirty="0"/>
              <a:t>Color Scheme:</a:t>
            </a:r>
            <a:r>
              <a:rPr lang="en-US" dirty="0"/>
              <a:t> Dark header/footer with light content area for contrast and readability.</a:t>
            </a:r>
          </a:p>
          <a:p>
            <a:r>
              <a:rPr lang="en-US" b="1" dirty="0"/>
              <a:t>Clean and Minimalist:</a:t>
            </a:r>
            <a:r>
              <a:rPr lang="en-US" dirty="0"/>
              <a:t> Focus on content without distractions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A7FA24-4432-6E74-C5FF-FB18A89C081F}"/>
              </a:ext>
            </a:extLst>
          </p:cNvPr>
          <p:cNvSpPr txBox="1"/>
          <p:nvPr/>
        </p:nvSpPr>
        <p:spPr>
          <a:xfrm>
            <a:off x="1242391" y="2006121"/>
            <a:ext cx="790693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Features and Functionality</a:t>
            </a:r>
          </a:p>
          <a:p>
            <a:r>
              <a:rPr lang="en-US" b="1" dirty="0"/>
              <a:t>Navigation</a:t>
            </a:r>
            <a:r>
              <a:rPr lang="en-US" dirty="0"/>
              <a:t> </a:t>
            </a:r>
            <a:r>
              <a:rPr lang="en-US" b="1" dirty="0"/>
              <a:t>Menu</a:t>
            </a:r>
            <a:r>
              <a:rPr lang="en-US" dirty="0"/>
              <a:t>: Smooth and easy to access sections of the page.</a:t>
            </a:r>
          </a:p>
          <a:p>
            <a:r>
              <a:rPr lang="en-US" b="1" dirty="0"/>
              <a:t>About</a:t>
            </a:r>
            <a:r>
              <a:rPr lang="en-US" dirty="0"/>
              <a:t> </a:t>
            </a:r>
            <a:r>
              <a:rPr lang="en-US" b="1" dirty="0"/>
              <a:t>Me</a:t>
            </a:r>
            <a:r>
              <a:rPr lang="en-US" dirty="0"/>
              <a:t> </a:t>
            </a:r>
            <a:r>
              <a:rPr lang="en-US" b="1" dirty="0"/>
              <a:t>Section</a:t>
            </a:r>
            <a:r>
              <a:rPr lang="en-US" dirty="0"/>
              <a:t>: Static text introducing </a:t>
            </a:r>
            <a:r>
              <a:rPr lang="en-US" dirty="0" err="1"/>
              <a:t>Ragul</a:t>
            </a:r>
            <a:r>
              <a:rPr lang="en-US" dirty="0"/>
              <a:t>.</a:t>
            </a:r>
          </a:p>
          <a:p>
            <a:r>
              <a:rPr lang="en-US" b="1" dirty="0"/>
              <a:t>Projects</a:t>
            </a:r>
            <a:r>
              <a:rPr lang="en-US" dirty="0"/>
              <a:t> </a:t>
            </a:r>
            <a:r>
              <a:rPr lang="en-US" b="1" dirty="0"/>
              <a:t>Section</a:t>
            </a:r>
            <a:r>
              <a:rPr lang="en-US" dirty="0"/>
              <a:t>: Lists multiple projects with titles and descriptions</a:t>
            </a:r>
          </a:p>
          <a:p>
            <a:r>
              <a:rPr lang="en-US" b="1" dirty="0"/>
              <a:t>Contact</a:t>
            </a:r>
            <a:r>
              <a:rPr lang="en-US" dirty="0"/>
              <a:t> </a:t>
            </a:r>
            <a:r>
              <a:rPr lang="en-US" b="1" dirty="0" err="1"/>
              <a:t>Form</a:t>
            </a:r>
            <a:r>
              <a:rPr lang="en-US" dirty="0" err="1"/>
              <a:t>:Input</a:t>
            </a:r>
            <a:r>
              <a:rPr lang="en-US" dirty="0"/>
              <a:t> fields for name, email, and </a:t>
            </a:r>
            <a:r>
              <a:rPr lang="en-US" dirty="0" err="1"/>
              <a:t>message.Validation</a:t>
            </a:r>
            <a:r>
              <a:rPr lang="en-US" dirty="0"/>
              <a:t> to ensure all fields are filled before </a:t>
            </a:r>
            <a:r>
              <a:rPr lang="en-US" dirty="0" err="1"/>
              <a:t>submitting.JavaScript</a:t>
            </a:r>
            <a:r>
              <a:rPr lang="en-US" dirty="0"/>
              <a:t> alert confirms successful message </a:t>
            </a:r>
            <a:r>
              <a:rPr lang="en-US" dirty="0" err="1"/>
              <a:t>submission.Form</a:t>
            </a:r>
            <a:r>
              <a:rPr lang="en-US" dirty="0"/>
              <a:t> resets after </a:t>
            </a:r>
            <a:r>
              <a:rPr lang="en-US" dirty="0" err="1"/>
              <a:t>submission.Responsive</a:t>
            </a:r>
            <a:r>
              <a:rPr lang="en-US" dirty="0"/>
              <a:t> Design: Works well on desktop and smaller </a:t>
            </a:r>
            <a:r>
              <a:rPr lang="en-US" dirty="0" err="1"/>
              <a:t>screens.Consistent</a:t>
            </a:r>
            <a:r>
              <a:rPr lang="en-US" dirty="0"/>
              <a:t> </a:t>
            </a:r>
            <a:r>
              <a:rPr lang="en-US" dirty="0" err="1"/>
              <a:t>Stvling</a:t>
            </a:r>
            <a:r>
              <a:rPr lang="en-US" dirty="0"/>
              <a:t>: Uses CSS for </a:t>
            </a:r>
            <a:r>
              <a:rPr lang="en-US" dirty="0" err="1"/>
              <a:t>lavout</a:t>
            </a:r>
            <a:r>
              <a:rPr lang="en-US" dirty="0"/>
              <a:t> colors, fonts, and hover effects on buttons User Feedback: Alerts provide simple interaction feedback.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</TotalTime>
  <Words>87</Words>
  <Application>Microsoft Office PowerPoint</Application>
  <PresentationFormat>Widescreen</PresentationFormat>
  <Paragraphs>39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Surya Surya</cp:lastModifiedBy>
  <cp:revision>31</cp:revision>
  <dcterms:created xsi:type="dcterms:W3CDTF">2024-03-29T15:07:22Z</dcterms:created>
  <dcterms:modified xsi:type="dcterms:W3CDTF">2025-09-20T09:24:41Z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