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68"/>
  </p:normalViewPr>
  <p:slideViewPr>
    <p:cSldViewPr snapToGrid="0">
      <p:cViewPr varScale="1">
        <p:scale>
          <a:sx n="105" d="100"/>
          <a:sy n="105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983D-E3FC-DA9C-361C-8858F6D41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47499-B629-2365-2BF3-57F28DA6A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A535E-9018-1BFE-6C16-41A5993C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AC6-5E74-B04E-A4B6-00452DFC35C5}" type="datetimeFigureOut">
              <a:rPr lang="en-KZ" smtClean="0"/>
              <a:t>02.03.2025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4C213-606D-68BD-407E-9C9B5090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5A42-4A2D-706A-B6B1-0B1249B5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B4B1-707D-154F-88B7-EE009A97CC73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70651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6069-E4D8-95F6-ADE7-23EA6F68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1CD0F-EE46-8615-BFCF-CB9A5750C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D97BA-E390-7A68-1485-96B6D8E6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AC6-5E74-B04E-A4B6-00452DFC35C5}" type="datetimeFigureOut">
              <a:rPr lang="en-KZ" smtClean="0"/>
              <a:t>02.03.2025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B110-0A74-E763-8C2F-6CA02777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E232-AF57-24C8-85D6-59D98F48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B4B1-707D-154F-88B7-EE009A97CC73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83393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63808-C82D-4A46-7E97-50986D54D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313C3-5C27-CF0C-1DCC-2FBDE9503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E3B4-FEAF-578D-E233-EA341438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AC6-5E74-B04E-A4B6-00452DFC35C5}" type="datetimeFigureOut">
              <a:rPr lang="en-KZ" smtClean="0"/>
              <a:t>02.03.2025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8BD7-BC98-4993-8C8C-D80CD68E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50947-DE0B-715C-8DCA-74B4529C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B4B1-707D-154F-88B7-EE009A97CC73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04607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CAC3-BB38-4535-EFEC-07C294F3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4BAF-9216-4D9A-530A-D687B0A68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F8785-1F19-A9A3-DA88-B1831C84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AC6-5E74-B04E-A4B6-00452DFC35C5}" type="datetimeFigureOut">
              <a:rPr lang="en-KZ" smtClean="0"/>
              <a:t>02.03.2025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100D-26C5-36CE-2832-B3C1FB3C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9984C-2162-6634-A05A-456B1B21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B4B1-707D-154F-88B7-EE009A97CC73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03387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975A-6BDD-96EF-3378-47DCFF0E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1BDDB-69FC-BC79-AC27-175623606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1F30-0577-1E96-0FF0-352C14A2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AC6-5E74-B04E-A4B6-00452DFC35C5}" type="datetimeFigureOut">
              <a:rPr lang="en-KZ" smtClean="0"/>
              <a:t>02.03.2025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9F3A2-43CD-C229-56E1-89D55A03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52FF-A019-7C12-6C67-841E387D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B4B1-707D-154F-88B7-EE009A97CC73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39016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4D5B-DE2D-A2A1-ECFC-C79F7AFB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40EC-ED1A-05F4-2359-F21970FB4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D5D50-37A0-1398-FAEA-6CA98193A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F33D1-58AC-8F8B-CF32-CD8A6179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AC6-5E74-B04E-A4B6-00452DFC35C5}" type="datetimeFigureOut">
              <a:rPr lang="en-KZ" smtClean="0"/>
              <a:t>02.03.2025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5077A-5BE8-C410-3294-5496E12E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4BB2B-FC52-C334-B3CB-057F2C5C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B4B1-707D-154F-88B7-EE009A97CC73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81659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5098-6CEF-357F-4CE9-1D45F9A7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60C9-6805-C705-5A4C-FE494A23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E6C18-9298-B263-711F-7F7FDBB3C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77BA8-509D-9EC0-AC63-41925D4D2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10DDA-4A5D-674A-0024-23BDF974D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F0519-1E2B-A4F7-C4E9-1DE9FB29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AC6-5E74-B04E-A4B6-00452DFC35C5}" type="datetimeFigureOut">
              <a:rPr lang="en-KZ" smtClean="0"/>
              <a:t>02.03.2025</a:t>
            </a:fld>
            <a:endParaRPr lang="en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AA616-AF2B-8DF9-ECCC-B2A21470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1B062-604A-D903-525F-F9CB73EA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B4B1-707D-154F-88B7-EE009A97CC73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81930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04A0-A716-51B4-3B76-1EE75C05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43036-723F-9055-7F89-F07E96E0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AC6-5E74-B04E-A4B6-00452DFC35C5}" type="datetimeFigureOut">
              <a:rPr lang="en-KZ" smtClean="0"/>
              <a:t>02.03.2025</a:t>
            </a:fld>
            <a:endParaRPr lang="en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AE39F-A6F3-3E92-24FB-41F8ACA6A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AE54E-1D7A-5065-88F2-44E5B071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B4B1-707D-154F-88B7-EE009A97CC73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05829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DCE70-3F02-A813-226A-C0C2B700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AC6-5E74-B04E-A4B6-00452DFC35C5}" type="datetimeFigureOut">
              <a:rPr lang="en-KZ" smtClean="0"/>
              <a:t>02.03.2025</a:t>
            </a:fld>
            <a:endParaRPr lang="en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845AB-8444-0B19-51E1-C554F79E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2BA8F-7FD8-93C3-58B1-FF1ED5A5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B4B1-707D-154F-88B7-EE009A97CC73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33292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0AF2-A23C-7D31-67F3-7B218021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A39A-D026-2F9B-4915-82A536E87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325DD-3136-BA2F-02C4-0DBB042FA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86D77-C053-4762-CB9F-37D051B2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AC6-5E74-B04E-A4B6-00452DFC35C5}" type="datetimeFigureOut">
              <a:rPr lang="en-KZ" smtClean="0"/>
              <a:t>02.03.2025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E48E7-2AD3-4F82-7962-7E40276D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E5ECE-102E-FC6D-1398-6759BF9D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B4B1-707D-154F-88B7-EE009A97CC73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66723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D62B-2D57-43D9-AF2B-5F85C50F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DDC09B-F0AB-FB6E-F9C8-1E1F3AEAA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2FFB8-D934-B611-DDE5-2A76CEF4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7FA63-68D2-C304-EBD4-309D4345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3AC6-5E74-B04E-A4B6-00452DFC35C5}" type="datetimeFigureOut">
              <a:rPr lang="en-KZ" smtClean="0"/>
              <a:t>02.03.2025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41BEE-8B40-9253-B295-51BA07BB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56142-AC47-DD48-B156-674B1116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B4B1-707D-154F-88B7-EE009A97CC73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58485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E9A55-2B94-BB6C-E4DD-2C53CEF6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58634-31FB-DDF7-4BDB-1F8A00B37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10F5E-FA6C-DA6E-75A3-5BB521573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13AC6-5E74-B04E-A4B6-00452DFC35C5}" type="datetimeFigureOut">
              <a:rPr lang="en-KZ" smtClean="0"/>
              <a:t>02.03.2025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C2475-0AD6-9262-8A3B-9A2E49064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2C1CA-9B99-1AFC-B67C-FA2E4763E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6B4B1-707D-154F-88B7-EE009A97CC73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18000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0610-59B5-2844-EB73-D858884F7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464EA-4E63-7D6D-FF63-369E2CD46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Z"/>
          </a:p>
        </p:txBody>
      </p:sp>
      <p:pic>
        <p:nvPicPr>
          <p:cNvPr id="5" name="Picture 4" descr="A close-up of a graph&#10;&#10;AI-generated content may be incorrect.">
            <a:extLst>
              <a:ext uri="{FF2B5EF4-FFF2-40B4-BE49-F238E27FC236}">
                <a16:creationId xmlns:a16="http://schemas.microsoft.com/office/drawing/2014/main" id="{021CE6B4-0788-A1F8-72B8-31B2DE97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7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6B8F-FD2D-5D56-19E2-8F87FEEE9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99F4B-D0D7-2CF8-9FF0-1DEC03B27C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Z"/>
          </a:p>
        </p:txBody>
      </p:sp>
      <p:pic>
        <p:nvPicPr>
          <p:cNvPr id="5" name="Picture 4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83C32387-AEA7-BB9E-E239-99B7163B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6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0BE1-312A-F281-2FA0-BB53A5757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948DC-24AF-3F8B-E06C-1C6EBCCD4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Z"/>
          </a:p>
        </p:txBody>
      </p:sp>
      <p:pic>
        <p:nvPicPr>
          <p:cNvPr id="5" name="Picture 4" descr="A close-up of a graph&#10;&#10;AI-generated content may be incorrect.">
            <a:extLst>
              <a:ext uri="{FF2B5EF4-FFF2-40B4-BE49-F238E27FC236}">
                <a16:creationId xmlns:a16="http://schemas.microsoft.com/office/drawing/2014/main" id="{D4F750FB-6FD1-0272-5E84-9AAC9FB67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4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4BE5-88B1-4ADE-E210-50A398896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6D7F5-5410-6813-2264-074AD2A97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Z"/>
          </a:p>
        </p:txBody>
      </p:sp>
      <p:pic>
        <p:nvPicPr>
          <p:cNvPr id="5" name="Picture 4" descr="A map of the world with different colored countries/regions&#10;&#10;AI-generated content may be incorrect.">
            <a:extLst>
              <a:ext uri="{FF2B5EF4-FFF2-40B4-BE49-F238E27FC236}">
                <a16:creationId xmlns:a16="http://schemas.microsoft.com/office/drawing/2014/main" id="{9360C92A-9A31-769A-2872-AE3E91484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7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C96C-42C6-1CD9-7600-270327A66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9A46F-3E3B-EA16-7B2E-B11FFB27F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Z"/>
          </a:p>
        </p:txBody>
      </p:sp>
      <p:pic>
        <p:nvPicPr>
          <p:cNvPr id="5" name="Picture 4" descr="A close-up of a graph&#10;&#10;AI-generated content may be incorrect.">
            <a:extLst>
              <a:ext uri="{FF2B5EF4-FFF2-40B4-BE49-F238E27FC236}">
                <a16:creationId xmlns:a16="http://schemas.microsoft.com/office/drawing/2014/main" id="{51182990-4210-893B-E819-4C52FE98C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7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Мухамедраимқызы Балауса</dc:creator>
  <cp:lastModifiedBy>Мухамедраимқызы Балауса</cp:lastModifiedBy>
  <cp:revision>2</cp:revision>
  <dcterms:created xsi:type="dcterms:W3CDTF">2025-03-01T19:53:22Z</dcterms:created>
  <dcterms:modified xsi:type="dcterms:W3CDTF">2025-03-01T20:43:47Z</dcterms:modified>
</cp:coreProperties>
</file>