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39808-EEE0-46D5-9C44-AB91B5BA5A06}" v="8" dt="2024-04-10T09:29:39.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vairavi S" userId="86e886f4f80cd82a" providerId="LiveId" clId="{11D39808-EEE0-46D5-9C44-AB91B5BA5A06}"/>
    <pc:docChg chg="undo custSel addSld delSld modSld">
      <pc:chgData name="Balavairavi S" userId="86e886f4f80cd82a" providerId="LiveId" clId="{11D39808-EEE0-46D5-9C44-AB91B5BA5A06}" dt="2024-04-10T09:47:21.264" v="552" actId="20577"/>
      <pc:docMkLst>
        <pc:docMk/>
      </pc:docMkLst>
      <pc:sldChg chg="modSp mod">
        <pc:chgData name="Balavairavi S" userId="86e886f4f80cd82a" providerId="LiveId" clId="{11D39808-EEE0-46D5-9C44-AB91B5BA5A06}" dt="2024-04-10T09:31:23.622" v="210" actId="1076"/>
        <pc:sldMkLst>
          <pc:docMk/>
          <pc:sldMk cId="3042168897" sldId="352"/>
        </pc:sldMkLst>
        <pc:spChg chg="mod">
          <ac:chgData name="Balavairavi S" userId="86e886f4f80cd82a" providerId="LiveId" clId="{11D39808-EEE0-46D5-9C44-AB91B5BA5A06}" dt="2024-04-10T09:31:13.113" v="209" actId="1076"/>
          <ac:spMkLst>
            <pc:docMk/>
            <pc:sldMk cId="3042168897" sldId="352"/>
            <ac:spMk id="5" creationId="{A9D6D91A-5EC1-610B-357B-98D9A60433DB}"/>
          </ac:spMkLst>
        </pc:spChg>
        <pc:spChg chg="mod">
          <ac:chgData name="Balavairavi S" userId="86e886f4f80cd82a" providerId="LiveId" clId="{11D39808-EEE0-46D5-9C44-AB91B5BA5A06}" dt="2024-04-10T09:31:23.622" v="210" actId="1076"/>
          <ac:spMkLst>
            <pc:docMk/>
            <pc:sldMk cId="3042168897" sldId="352"/>
            <ac:spMk id="61" creationId="{00000000-0000-0000-0000-000000000000}"/>
          </ac:spMkLst>
        </pc:spChg>
      </pc:sldChg>
      <pc:sldChg chg="modSp mod">
        <pc:chgData name="Balavairavi S" userId="86e886f4f80cd82a" providerId="LiveId" clId="{11D39808-EEE0-46D5-9C44-AB91B5BA5A06}" dt="2024-04-10T09:34:32.586" v="246" actId="1076"/>
        <pc:sldMkLst>
          <pc:docMk/>
          <pc:sldMk cId="1284633762" sldId="1284"/>
        </pc:sldMkLst>
        <pc:spChg chg="mod">
          <ac:chgData name="Balavairavi S" userId="86e886f4f80cd82a" providerId="LiveId" clId="{11D39808-EEE0-46D5-9C44-AB91B5BA5A06}" dt="2024-04-10T09:34:32.586" v="246" actId="1076"/>
          <ac:spMkLst>
            <pc:docMk/>
            <pc:sldMk cId="1284633762" sldId="1284"/>
            <ac:spMk id="7" creationId="{24DD2836-529D-3E90-8078-0D11AB60A70F}"/>
          </ac:spMkLst>
        </pc:spChg>
        <pc:spChg chg="mod">
          <ac:chgData name="Balavairavi S" userId="86e886f4f80cd82a" providerId="LiveId" clId="{11D39808-EEE0-46D5-9C44-AB91B5BA5A06}" dt="2024-04-10T09:33:26.194" v="241" actId="1076"/>
          <ac:spMkLst>
            <pc:docMk/>
            <pc:sldMk cId="1284633762" sldId="1284"/>
            <ac:spMk id="61" creationId="{00000000-0000-0000-0000-000000000000}"/>
          </ac:spMkLst>
        </pc:spChg>
      </pc:sldChg>
      <pc:sldChg chg="modSp mod">
        <pc:chgData name="Balavairavi S" userId="86e886f4f80cd82a" providerId="LiveId" clId="{11D39808-EEE0-46D5-9C44-AB91B5BA5A06}" dt="2024-04-10T09:36:53.412" v="393" actId="1076"/>
        <pc:sldMkLst>
          <pc:docMk/>
          <pc:sldMk cId="1053913588" sldId="1285"/>
        </pc:sldMkLst>
        <pc:spChg chg="mod">
          <ac:chgData name="Balavairavi S" userId="86e886f4f80cd82a" providerId="LiveId" clId="{11D39808-EEE0-46D5-9C44-AB91B5BA5A06}" dt="2024-04-10T09:36:53.412" v="393" actId="1076"/>
          <ac:spMkLst>
            <pc:docMk/>
            <pc:sldMk cId="1053913588" sldId="1285"/>
            <ac:spMk id="5" creationId="{07FBEA20-D00B-7854-7793-852B4D965546}"/>
          </ac:spMkLst>
        </pc:spChg>
        <pc:spChg chg="mod">
          <ac:chgData name="Balavairavi S" userId="86e886f4f80cd82a" providerId="LiveId" clId="{11D39808-EEE0-46D5-9C44-AB91B5BA5A06}" dt="2024-04-10T09:35:03.895" v="249" actId="255"/>
          <ac:spMkLst>
            <pc:docMk/>
            <pc:sldMk cId="1053913588" sldId="1285"/>
            <ac:spMk id="61" creationId="{00000000-0000-0000-0000-000000000000}"/>
          </ac:spMkLst>
        </pc:spChg>
      </pc:sldChg>
      <pc:sldChg chg="modSp mod">
        <pc:chgData name="Balavairavi S" userId="86e886f4f80cd82a" providerId="LiveId" clId="{11D39808-EEE0-46D5-9C44-AB91B5BA5A06}" dt="2024-04-10T09:39:00.283" v="454" actId="115"/>
        <pc:sldMkLst>
          <pc:docMk/>
          <pc:sldMk cId="2863725078" sldId="1287"/>
        </pc:sldMkLst>
        <pc:spChg chg="mod">
          <ac:chgData name="Balavairavi S" userId="86e886f4f80cd82a" providerId="LiveId" clId="{11D39808-EEE0-46D5-9C44-AB91B5BA5A06}" dt="2024-04-10T09:39:00.283" v="454" actId="115"/>
          <ac:spMkLst>
            <pc:docMk/>
            <pc:sldMk cId="2863725078" sldId="1287"/>
            <ac:spMk id="4" creationId="{AE611B43-EAAF-2E5D-D60C-6A2568ED5673}"/>
          </ac:spMkLst>
        </pc:spChg>
        <pc:spChg chg="mod">
          <ac:chgData name="Balavairavi S" userId="86e886f4f80cd82a" providerId="LiveId" clId="{11D39808-EEE0-46D5-9C44-AB91B5BA5A06}" dt="2024-04-10T09:38:06.023" v="398" actId="1076"/>
          <ac:spMkLst>
            <pc:docMk/>
            <pc:sldMk cId="2863725078" sldId="1287"/>
            <ac:spMk id="61" creationId="{00000000-0000-0000-0000-000000000000}"/>
          </ac:spMkLst>
        </pc:spChg>
      </pc:sldChg>
      <pc:sldChg chg="addSp delSp modSp mod">
        <pc:chgData name="Balavairavi S" userId="86e886f4f80cd82a" providerId="LiveId" clId="{11D39808-EEE0-46D5-9C44-AB91B5BA5A06}" dt="2024-04-10T09:47:21.264" v="552" actId="20577"/>
        <pc:sldMkLst>
          <pc:docMk/>
          <pc:sldMk cId="2018878409" sldId="1288"/>
        </pc:sldMkLst>
        <pc:spChg chg="add del mod">
          <ac:chgData name="Balavairavi S" userId="86e886f4f80cd82a" providerId="LiveId" clId="{11D39808-EEE0-46D5-9C44-AB91B5BA5A06}" dt="2024-04-10T09:20:13.659" v="4" actId="22"/>
          <ac:spMkLst>
            <pc:docMk/>
            <pc:sldMk cId="2018878409" sldId="1288"/>
            <ac:spMk id="4" creationId="{98F41C06-5C15-FBA4-3CA7-6AFA2B8C2686}"/>
          </ac:spMkLst>
        </pc:spChg>
        <pc:spChg chg="add mod">
          <ac:chgData name="Balavairavi S" userId="86e886f4f80cd82a" providerId="LiveId" clId="{11D39808-EEE0-46D5-9C44-AB91B5BA5A06}" dt="2024-04-10T09:47:21.264" v="552" actId="20577"/>
          <ac:spMkLst>
            <pc:docMk/>
            <pc:sldMk cId="2018878409" sldId="1288"/>
            <ac:spMk id="7" creationId="{C627EB6A-6295-2A4B-0B5F-D8E1944256D8}"/>
          </ac:spMkLst>
        </pc:spChg>
        <pc:spChg chg="mod">
          <ac:chgData name="Balavairavi S" userId="86e886f4f80cd82a" providerId="LiveId" clId="{11D39808-EEE0-46D5-9C44-AB91B5BA5A06}" dt="2024-04-10T09:46:57.045" v="531" actId="1076"/>
          <ac:spMkLst>
            <pc:docMk/>
            <pc:sldMk cId="2018878409" sldId="1288"/>
            <ac:spMk id="61" creationId="{00000000-0000-0000-0000-000000000000}"/>
          </ac:spMkLst>
        </pc:spChg>
      </pc:sldChg>
      <pc:sldChg chg="addSp delSp modSp mod">
        <pc:chgData name="Balavairavi S" userId="86e886f4f80cd82a" providerId="LiveId" clId="{11D39808-EEE0-46D5-9C44-AB91B5BA5A06}" dt="2024-04-10T09:40:59.626" v="469" actId="20577"/>
        <pc:sldMkLst>
          <pc:docMk/>
          <pc:sldMk cId="690875432" sldId="1292"/>
        </pc:sldMkLst>
        <pc:spChg chg="mod">
          <ac:chgData name="Balavairavi S" userId="86e886f4f80cd82a" providerId="LiveId" clId="{11D39808-EEE0-46D5-9C44-AB91B5BA5A06}" dt="2024-04-10T09:40:59.626" v="469" actId="20577"/>
          <ac:spMkLst>
            <pc:docMk/>
            <pc:sldMk cId="690875432" sldId="1292"/>
            <ac:spMk id="2" creationId="{229B7586-5B6F-C8C7-E175-4BE77E8499ED}"/>
          </ac:spMkLst>
        </pc:spChg>
        <pc:spChg chg="del">
          <ac:chgData name="Balavairavi S" userId="86e886f4f80cd82a" providerId="LiveId" clId="{11D39808-EEE0-46D5-9C44-AB91B5BA5A06}" dt="2024-04-10T09:21:55.479" v="31" actId="21"/>
          <ac:spMkLst>
            <pc:docMk/>
            <pc:sldMk cId="690875432" sldId="1292"/>
            <ac:spMk id="3" creationId="{AD94FBF9-636B-1E68-241E-ECCF1475C3E0}"/>
          </ac:spMkLst>
        </pc:spChg>
        <pc:picChg chg="add mod">
          <ac:chgData name="Balavairavi S" userId="86e886f4f80cd82a" providerId="LiveId" clId="{11D39808-EEE0-46D5-9C44-AB91B5BA5A06}" dt="2024-04-10T09:39:33.836" v="457" actId="1076"/>
          <ac:picMkLst>
            <pc:docMk/>
            <pc:sldMk cId="690875432" sldId="1292"/>
            <ac:picMk id="5" creationId="{B939BD6E-912E-77AF-9217-9688B4AC52F1}"/>
          </ac:picMkLst>
        </pc:picChg>
      </pc:sldChg>
      <pc:sldChg chg="addSp modSp mod">
        <pc:chgData name="Balavairavi S" userId="86e886f4f80cd82a" providerId="LiveId" clId="{11D39808-EEE0-46D5-9C44-AB91B5BA5A06}" dt="2024-04-10T09:41:08.754" v="473" actId="20577"/>
        <pc:sldMkLst>
          <pc:docMk/>
          <pc:sldMk cId="2120792210" sldId="1293"/>
        </pc:sldMkLst>
        <pc:spChg chg="mod">
          <ac:chgData name="Balavairavi S" userId="86e886f4f80cd82a" providerId="LiveId" clId="{11D39808-EEE0-46D5-9C44-AB91B5BA5A06}" dt="2024-04-10T09:41:08.754" v="473" actId="20577"/>
          <ac:spMkLst>
            <pc:docMk/>
            <pc:sldMk cId="2120792210" sldId="1293"/>
            <ac:spMk id="2" creationId="{21CAF59C-CA47-321D-4366-F7B3EDADF895}"/>
          </ac:spMkLst>
        </pc:spChg>
        <pc:picChg chg="add mod">
          <ac:chgData name="Balavairavi S" userId="86e886f4f80cd82a" providerId="LiveId" clId="{11D39808-EEE0-46D5-9C44-AB91B5BA5A06}" dt="2024-04-10T09:40:22.873" v="463" actId="1076"/>
          <ac:picMkLst>
            <pc:docMk/>
            <pc:sldMk cId="2120792210" sldId="1293"/>
            <ac:picMk id="4" creationId="{7B794351-0478-C853-9299-D967BD743086}"/>
          </ac:picMkLst>
        </pc:picChg>
      </pc:sldChg>
      <pc:sldChg chg="addSp modSp mod">
        <pc:chgData name="Balavairavi S" userId="86e886f4f80cd82a" providerId="LiveId" clId="{11D39808-EEE0-46D5-9C44-AB91B5BA5A06}" dt="2024-04-10T09:40:49.313" v="468" actId="20577"/>
        <pc:sldMkLst>
          <pc:docMk/>
          <pc:sldMk cId="1072815047" sldId="1294"/>
        </pc:sldMkLst>
        <pc:spChg chg="mod">
          <ac:chgData name="Balavairavi S" userId="86e886f4f80cd82a" providerId="LiveId" clId="{11D39808-EEE0-46D5-9C44-AB91B5BA5A06}" dt="2024-04-10T09:40:49.313" v="468" actId="20577"/>
          <ac:spMkLst>
            <pc:docMk/>
            <pc:sldMk cId="1072815047" sldId="1294"/>
            <ac:spMk id="2" creationId="{674B10D8-E098-FF8E-C5FA-FA8492007A31}"/>
          </ac:spMkLst>
        </pc:spChg>
        <pc:picChg chg="add mod">
          <ac:chgData name="Balavairavi S" userId="86e886f4f80cd82a" providerId="LiveId" clId="{11D39808-EEE0-46D5-9C44-AB91B5BA5A06}" dt="2024-04-10T09:40:43.935" v="467" actId="1076"/>
          <ac:picMkLst>
            <pc:docMk/>
            <pc:sldMk cId="1072815047" sldId="1294"/>
            <ac:picMk id="4" creationId="{801CF950-B5C3-AFE8-D2EC-FE0EB59861D0}"/>
          </ac:picMkLst>
        </pc:picChg>
      </pc:sldChg>
      <pc:sldChg chg="addSp modSp mod">
        <pc:chgData name="Balavairavi S" userId="86e886f4f80cd82a" providerId="LiveId" clId="{11D39808-EEE0-46D5-9C44-AB91B5BA5A06}" dt="2024-04-10T09:41:46.695" v="480" actId="1076"/>
        <pc:sldMkLst>
          <pc:docMk/>
          <pc:sldMk cId="1213150109" sldId="1295"/>
        </pc:sldMkLst>
        <pc:spChg chg="mod">
          <ac:chgData name="Balavairavi S" userId="86e886f4f80cd82a" providerId="LiveId" clId="{11D39808-EEE0-46D5-9C44-AB91B5BA5A06}" dt="2024-04-10T09:41:32.513" v="477" actId="20577"/>
          <ac:spMkLst>
            <pc:docMk/>
            <pc:sldMk cId="1213150109" sldId="1295"/>
            <ac:spMk id="2" creationId="{D63AD8D6-8C5D-C4E6-9FAF-14FAFF2C65A4}"/>
          </ac:spMkLst>
        </pc:spChg>
        <pc:picChg chg="add mod">
          <ac:chgData name="Balavairavi S" userId="86e886f4f80cd82a" providerId="LiveId" clId="{11D39808-EEE0-46D5-9C44-AB91B5BA5A06}" dt="2024-04-10T09:41:46.695" v="480" actId="1076"/>
          <ac:picMkLst>
            <pc:docMk/>
            <pc:sldMk cId="1213150109" sldId="1295"/>
            <ac:picMk id="4" creationId="{41E1F989-5DDF-FB13-82D2-1B4A1B74A07B}"/>
          </ac:picMkLst>
        </pc:picChg>
      </pc:sldChg>
      <pc:sldChg chg="addSp delSp modSp mod">
        <pc:chgData name="Balavairavi S" userId="86e886f4f80cd82a" providerId="LiveId" clId="{11D39808-EEE0-46D5-9C44-AB91B5BA5A06}" dt="2024-04-10T09:42:49.526" v="492" actId="1076"/>
        <pc:sldMkLst>
          <pc:docMk/>
          <pc:sldMk cId="299461881" sldId="1296"/>
        </pc:sldMkLst>
        <pc:spChg chg="mod">
          <ac:chgData name="Balavairavi S" userId="86e886f4f80cd82a" providerId="LiveId" clId="{11D39808-EEE0-46D5-9C44-AB91B5BA5A06}" dt="2024-04-10T09:42:49.526" v="492" actId="1076"/>
          <ac:spMkLst>
            <pc:docMk/>
            <pc:sldMk cId="299461881" sldId="1296"/>
            <ac:spMk id="2" creationId="{722E42AA-3E13-629A-6815-A8A4489778A4}"/>
          </ac:spMkLst>
        </pc:spChg>
        <pc:picChg chg="add del mod">
          <ac:chgData name="Balavairavi S" userId="86e886f4f80cd82a" providerId="LiveId" clId="{11D39808-EEE0-46D5-9C44-AB91B5BA5A06}" dt="2024-04-10T09:25:52.479" v="165" actId="21"/>
          <ac:picMkLst>
            <pc:docMk/>
            <pc:sldMk cId="299461881" sldId="1296"/>
            <ac:picMk id="4" creationId="{70C761D5-9FF1-5958-D74C-E56F0A8A10B0}"/>
          </ac:picMkLst>
        </pc:picChg>
        <pc:picChg chg="add mod">
          <ac:chgData name="Balavairavi S" userId="86e886f4f80cd82a" providerId="LiveId" clId="{11D39808-EEE0-46D5-9C44-AB91B5BA5A06}" dt="2024-04-10T09:42:26.965" v="491" actId="14100"/>
          <ac:picMkLst>
            <pc:docMk/>
            <pc:sldMk cId="299461881" sldId="1296"/>
            <ac:picMk id="6" creationId="{8BC28C88-6EDC-5644-CD00-0D8DF72B4C11}"/>
          </ac:picMkLst>
        </pc:picChg>
      </pc:sldChg>
      <pc:sldChg chg="addSp delSp modSp mod">
        <pc:chgData name="Balavairavi S" userId="86e886f4f80cd82a" providerId="LiveId" clId="{11D39808-EEE0-46D5-9C44-AB91B5BA5A06}" dt="2024-04-10T09:46:32.918" v="527" actId="1076"/>
        <pc:sldMkLst>
          <pc:docMk/>
          <pc:sldMk cId="1323128705" sldId="1297"/>
        </pc:sldMkLst>
        <pc:spChg chg="mod">
          <ac:chgData name="Balavairavi S" userId="86e886f4f80cd82a" providerId="LiveId" clId="{11D39808-EEE0-46D5-9C44-AB91B5BA5A06}" dt="2024-04-10T09:46:32.918" v="527" actId="1076"/>
          <ac:spMkLst>
            <pc:docMk/>
            <pc:sldMk cId="1323128705" sldId="1297"/>
            <ac:spMk id="2" creationId="{9F0F6256-ED4F-D5CB-996C-FBD384D168E2}"/>
          </ac:spMkLst>
        </pc:spChg>
        <pc:spChg chg="add del">
          <ac:chgData name="Balavairavi S" userId="86e886f4f80cd82a" providerId="LiveId" clId="{11D39808-EEE0-46D5-9C44-AB91B5BA5A06}" dt="2024-04-10T09:20:13.862" v="5" actId="22"/>
          <ac:spMkLst>
            <pc:docMk/>
            <pc:sldMk cId="1323128705" sldId="1297"/>
            <ac:spMk id="4" creationId="{BFDECA09-4013-20B5-0D48-0CFE66C228DC}"/>
          </ac:spMkLst>
        </pc:spChg>
        <pc:spChg chg="add mod">
          <ac:chgData name="Balavairavi S" userId="86e886f4f80cd82a" providerId="LiveId" clId="{11D39808-EEE0-46D5-9C44-AB91B5BA5A06}" dt="2024-04-10T09:46:24.022" v="525" actId="255"/>
          <ac:spMkLst>
            <pc:docMk/>
            <pc:sldMk cId="1323128705" sldId="1297"/>
            <ac:spMk id="6" creationId="{547BC2B3-644A-CCE9-0D62-088533489B5A}"/>
          </ac:spMkLst>
        </pc:spChg>
      </pc:sldChg>
      <pc:sldChg chg="modSp mod">
        <pc:chgData name="Balavairavi S" userId="86e886f4f80cd82a" providerId="LiveId" clId="{11D39808-EEE0-46D5-9C44-AB91B5BA5A06}" dt="2024-04-10T09:32:31.739" v="219" actId="1076"/>
        <pc:sldMkLst>
          <pc:docMk/>
          <pc:sldMk cId="545688401" sldId="1300"/>
        </pc:sldMkLst>
        <pc:spChg chg="mod">
          <ac:chgData name="Balavairavi S" userId="86e886f4f80cd82a" providerId="LiveId" clId="{11D39808-EEE0-46D5-9C44-AB91B5BA5A06}" dt="2024-04-10T09:32:31.739" v="219" actId="1076"/>
          <ac:spMkLst>
            <pc:docMk/>
            <pc:sldMk cId="545688401" sldId="1300"/>
            <ac:spMk id="5" creationId="{85A20E43-FAC8-0C99-A90B-2606CA675B81}"/>
          </ac:spMkLst>
        </pc:spChg>
        <pc:spChg chg="mod">
          <ac:chgData name="Balavairavi S" userId="86e886f4f80cd82a" providerId="LiveId" clId="{11D39808-EEE0-46D5-9C44-AB91B5BA5A06}" dt="2024-04-10T09:32:12.025" v="215" actId="1076"/>
          <ac:spMkLst>
            <pc:docMk/>
            <pc:sldMk cId="545688401" sldId="1300"/>
            <ac:spMk id="61" creationId="{00000000-0000-0000-0000-000000000000}"/>
          </ac:spMkLst>
        </pc:spChg>
      </pc:sldChg>
      <pc:sldChg chg="del">
        <pc:chgData name="Balavairavi S" userId="86e886f4f80cd82a" providerId="LiveId" clId="{11D39808-EEE0-46D5-9C44-AB91B5BA5A06}" dt="2024-04-10T09:37:09.301" v="394" actId="2696"/>
        <pc:sldMkLst>
          <pc:docMk/>
          <pc:sldMk cId="487481942" sldId="1303"/>
        </pc:sldMkLst>
      </pc:sldChg>
      <pc:sldChg chg="del">
        <pc:chgData name="Balavairavi S" userId="86e886f4f80cd82a" providerId="LiveId" clId="{11D39808-EEE0-46D5-9C44-AB91B5BA5A06}" dt="2024-04-10T09:37:18.688" v="395" actId="2696"/>
        <pc:sldMkLst>
          <pc:docMk/>
          <pc:sldMk cId="3832645294" sldId="1304"/>
        </pc:sldMkLst>
      </pc:sldChg>
      <pc:sldChg chg="addSp delSp modSp new mod">
        <pc:chgData name="Balavairavi S" userId="86e886f4f80cd82a" providerId="LiveId" clId="{11D39808-EEE0-46D5-9C44-AB91B5BA5A06}" dt="2024-04-10T09:43:56.973" v="504" actId="1076"/>
        <pc:sldMkLst>
          <pc:docMk/>
          <pc:sldMk cId="820426777" sldId="1306"/>
        </pc:sldMkLst>
        <pc:spChg chg="mod">
          <ac:chgData name="Balavairavi S" userId="86e886f4f80cd82a" providerId="LiveId" clId="{11D39808-EEE0-46D5-9C44-AB91B5BA5A06}" dt="2024-04-10T09:43:56.973" v="504" actId="1076"/>
          <ac:spMkLst>
            <pc:docMk/>
            <pc:sldMk cId="820426777" sldId="1306"/>
            <ac:spMk id="2" creationId="{9A555B2F-C673-32F4-5DDB-8A8FA6257875}"/>
          </ac:spMkLst>
        </pc:spChg>
        <pc:spChg chg="del">
          <ac:chgData name="Balavairavi S" userId="86e886f4f80cd82a" providerId="LiveId" clId="{11D39808-EEE0-46D5-9C44-AB91B5BA5A06}" dt="2024-04-10T09:28:43.507" v="182" actId="21"/>
          <ac:spMkLst>
            <pc:docMk/>
            <pc:sldMk cId="820426777" sldId="1306"/>
            <ac:spMk id="3" creationId="{717EA38F-D07D-D5BA-749A-B28EFE3C47A6}"/>
          </ac:spMkLst>
        </pc:spChg>
        <pc:picChg chg="add mod">
          <ac:chgData name="Balavairavi S" userId="86e886f4f80cd82a" providerId="LiveId" clId="{11D39808-EEE0-46D5-9C44-AB91B5BA5A06}" dt="2024-04-10T09:43:47.758" v="503" actId="1076"/>
          <ac:picMkLst>
            <pc:docMk/>
            <pc:sldMk cId="820426777" sldId="1306"/>
            <ac:picMk id="5" creationId="{CAA15FD0-50AA-44CC-8348-35AFAC7A24A3}"/>
          </ac:picMkLst>
        </pc:picChg>
      </pc:sldChg>
      <pc:sldChg chg="new del">
        <pc:chgData name="Balavairavi S" userId="86e886f4f80cd82a" providerId="LiveId" clId="{11D39808-EEE0-46D5-9C44-AB91B5BA5A06}" dt="2024-04-10T09:22:04.618" v="33" actId="2696"/>
        <pc:sldMkLst>
          <pc:docMk/>
          <pc:sldMk cId="3871473203" sldId="1306"/>
        </pc:sldMkLst>
      </pc:sldChg>
      <pc:sldChg chg="addSp delSp modSp new mod">
        <pc:chgData name="Balavairavi S" userId="86e886f4f80cd82a" providerId="LiveId" clId="{11D39808-EEE0-46D5-9C44-AB91B5BA5A06}" dt="2024-04-10T09:45:43.811" v="519" actId="1076"/>
        <pc:sldMkLst>
          <pc:docMk/>
          <pc:sldMk cId="2878701726" sldId="1307"/>
        </pc:sldMkLst>
        <pc:spChg chg="mod">
          <ac:chgData name="Balavairavi S" userId="86e886f4f80cd82a" providerId="LiveId" clId="{11D39808-EEE0-46D5-9C44-AB91B5BA5A06}" dt="2024-04-10T09:45:34.713" v="516" actId="1076"/>
          <ac:spMkLst>
            <pc:docMk/>
            <pc:sldMk cId="2878701726" sldId="1307"/>
            <ac:spMk id="2" creationId="{3C227A2A-930A-3964-2033-4E1D3284C895}"/>
          </ac:spMkLst>
        </pc:spChg>
        <pc:spChg chg="del">
          <ac:chgData name="Balavairavi S" userId="86e886f4f80cd82a" providerId="LiveId" clId="{11D39808-EEE0-46D5-9C44-AB91B5BA5A06}" dt="2024-04-10T09:29:30.118" v="199" actId="21"/>
          <ac:spMkLst>
            <pc:docMk/>
            <pc:sldMk cId="2878701726" sldId="1307"/>
            <ac:spMk id="3" creationId="{1A5C30D5-7772-D148-D626-76D088871DCD}"/>
          </ac:spMkLst>
        </pc:spChg>
        <pc:picChg chg="add mod">
          <ac:chgData name="Balavairavi S" userId="86e886f4f80cd82a" providerId="LiveId" clId="{11D39808-EEE0-46D5-9C44-AB91B5BA5A06}" dt="2024-04-10T09:45:43.811" v="519" actId="1076"/>
          <ac:picMkLst>
            <pc:docMk/>
            <pc:sldMk cId="2878701726" sldId="1307"/>
            <ac:picMk id="5" creationId="{5774834D-243C-825D-3591-E016AC83B89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46810"/>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S.Balavairavi</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:au814721104010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SRM TRP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31916" y="506219"/>
            <a:ext cx="7886430" cy="666517"/>
          </a:xfrm>
        </p:spPr>
        <p:txBody>
          <a:bodyPr/>
          <a:lstStyle/>
          <a:p>
            <a:pPr algn="ctr"/>
            <a:r>
              <a:rPr lang="en-US" sz="2000" b="1" u="sng" dirty="0"/>
              <a:t>Sign Up:</a:t>
            </a:r>
          </a:p>
        </p:txBody>
      </p:sp>
      <p:pic>
        <p:nvPicPr>
          <p:cNvPr id="4" name="Picture 3">
            <a:extLst>
              <a:ext uri="{FF2B5EF4-FFF2-40B4-BE49-F238E27FC236}">
                <a16:creationId xmlns:a16="http://schemas.microsoft.com/office/drawing/2014/main" id="{7B794351-0478-C853-9299-D967BD743086}"/>
              </a:ext>
            </a:extLst>
          </p:cNvPr>
          <p:cNvPicPr>
            <a:picLocks noChangeAspect="1"/>
          </p:cNvPicPr>
          <p:nvPr/>
        </p:nvPicPr>
        <p:blipFill>
          <a:blip r:embed="rId2"/>
          <a:stretch>
            <a:fillRect/>
          </a:stretch>
        </p:blipFill>
        <p:spPr>
          <a:xfrm>
            <a:off x="1441080" y="1172736"/>
            <a:ext cx="6558755" cy="36893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561652" y="471448"/>
            <a:ext cx="7886430" cy="632649"/>
          </a:xfrm>
        </p:spPr>
        <p:txBody>
          <a:bodyPr/>
          <a:lstStyle/>
          <a:p>
            <a:pPr algn="ctr"/>
            <a:r>
              <a:rPr lang="en-US" sz="2000" b="1" u="sng" dirty="0"/>
              <a:t>Error Notification:</a:t>
            </a:r>
          </a:p>
        </p:txBody>
      </p:sp>
      <p:pic>
        <p:nvPicPr>
          <p:cNvPr id="4" name="Picture 3">
            <a:extLst>
              <a:ext uri="{FF2B5EF4-FFF2-40B4-BE49-F238E27FC236}">
                <a16:creationId xmlns:a16="http://schemas.microsoft.com/office/drawing/2014/main" id="{801CF950-B5C3-AFE8-D2EC-FE0EB59861D0}"/>
              </a:ext>
            </a:extLst>
          </p:cNvPr>
          <p:cNvPicPr>
            <a:picLocks noChangeAspect="1"/>
          </p:cNvPicPr>
          <p:nvPr/>
        </p:nvPicPr>
        <p:blipFill>
          <a:blip r:embed="rId2"/>
          <a:stretch>
            <a:fillRect/>
          </a:stretch>
        </p:blipFill>
        <p:spPr>
          <a:xfrm>
            <a:off x="1180977" y="1182029"/>
            <a:ext cx="6647780" cy="37393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24482" y="465046"/>
            <a:ext cx="7886430" cy="624183"/>
          </a:xfrm>
        </p:spPr>
        <p:txBody>
          <a:bodyPr/>
          <a:lstStyle/>
          <a:p>
            <a:pPr algn="ctr"/>
            <a:r>
              <a:rPr lang="en-US" sz="2000" b="1" u="sng" dirty="0"/>
              <a:t>Student login:</a:t>
            </a:r>
          </a:p>
        </p:txBody>
      </p:sp>
      <p:pic>
        <p:nvPicPr>
          <p:cNvPr id="4" name="Picture 3">
            <a:extLst>
              <a:ext uri="{FF2B5EF4-FFF2-40B4-BE49-F238E27FC236}">
                <a16:creationId xmlns:a16="http://schemas.microsoft.com/office/drawing/2014/main" id="{41E1F989-5DDF-FB13-82D2-1B4A1B74A07B}"/>
              </a:ext>
            </a:extLst>
          </p:cNvPr>
          <p:cNvPicPr>
            <a:picLocks noChangeAspect="1"/>
          </p:cNvPicPr>
          <p:nvPr/>
        </p:nvPicPr>
        <p:blipFill>
          <a:blip r:embed="rId2"/>
          <a:stretch>
            <a:fillRect/>
          </a:stretch>
        </p:blipFill>
        <p:spPr>
          <a:xfrm>
            <a:off x="1271238" y="1089229"/>
            <a:ext cx="6988097" cy="393080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455781"/>
            <a:ext cx="7886430" cy="649583"/>
          </a:xfrm>
        </p:spPr>
        <p:txBody>
          <a:bodyPr/>
          <a:lstStyle/>
          <a:p>
            <a:pPr algn="ctr"/>
            <a:r>
              <a:rPr lang="en-US" sz="2000" b="1" u="sng" dirty="0"/>
              <a:t>Teacher Login:</a:t>
            </a:r>
          </a:p>
        </p:txBody>
      </p:sp>
      <p:pic>
        <p:nvPicPr>
          <p:cNvPr id="6" name="Picture 5">
            <a:extLst>
              <a:ext uri="{FF2B5EF4-FFF2-40B4-BE49-F238E27FC236}">
                <a16:creationId xmlns:a16="http://schemas.microsoft.com/office/drawing/2014/main" id="{8BC28C88-6EDC-5644-CD00-0D8DF72B4C11}"/>
              </a:ext>
            </a:extLst>
          </p:cNvPr>
          <p:cNvPicPr>
            <a:picLocks noChangeAspect="1"/>
          </p:cNvPicPr>
          <p:nvPr/>
        </p:nvPicPr>
        <p:blipFill>
          <a:blip r:embed="rId2"/>
          <a:stretch>
            <a:fillRect/>
          </a:stretch>
        </p:blipFill>
        <p:spPr>
          <a:xfrm>
            <a:off x="1335048" y="1209442"/>
            <a:ext cx="6820211" cy="362576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5B2F-C673-32F4-5DDB-8A8FA6257875}"/>
              </a:ext>
            </a:extLst>
          </p:cNvPr>
          <p:cNvSpPr>
            <a:spLocks noGrp="1"/>
          </p:cNvSpPr>
          <p:nvPr>
            <p:ph type="title"/>
          </p:nvPr>
        </p:nvSpPr>
        <p:spPr>
          <a:xfrm>
            <a:off x="3595010" y="400143"/>
            <a:ext cx="7886430" cy="993870"/>
          </a:xfrm>
        </p:spPr>
        <p:txBody>
          <a:bodyPr/>
          <a:lstStyle/>
          <a:p>
            <a:r>
              <a:rPr lang="en-IN" sz="2000" b="1" u="sng" dirty="0"/>
              <a:t>404 Error:</a:t>
            </a:r>
          </a:p>
        </p:txBody>
      </p:sp>
      <p:pic>
        <p:nvPicPr>
          <p:cNvPr id="5" name="Picture 4">
            <a:extLst>
              <a:ext uri="{FF2B5EF4-FFF2-40B4-BE49-F238E27FC236}">
                <a16:creationId xmlns:a16="http://schemas.microsoft.com/office/drawing/2014/main" id="{CAA15FD0-50AA-44CC-8348-35AFAC7A24A3}"/>
              </a:ext>
            </a:extLst>
          </p:cNvPr>
          <p:cNvPicPr>
            <a:picLocks noChangeAspect="1"/>
          </p:cNvPicPr>
          <p:nvPr/>
        </p:nvPicPr>
        <p:blipFill>
          <a:blip r:embed="rId2"/>
          <a:stretch>
            <a:fillRect/>
          </a:stretch>
        </p:blipFill>
        <p:spPr>
          <a:xfrm>
            <a:off x="1464527" y="1394013"/>
            <a:ext cx="6430536" cy="3495907"/>
          </a:xfrm>
          <a:prstGeom prst="rect">
            <a:avLst/>
          </a:prstGeom>
        </p:spPr>
      </p:pic>
    </p:spTree>
    <p:extLst>
      <p:ext uri="{BB962C8B-B14F-4D97-AF65-F5344CB8AC3E}">
        <p14:creationId xmlns:p14="http://schemas.microsoft.com/office/powerpoint/2010/main" val="82042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7A2A-930A-3964-2033-4E1D3284C895}"/>
              </a:ext>
            </a:extLst>
          </p:cNvPr>
          <p:cNvSpPr>
            <a:spLocks noGrp="1"/>
          </p:cNvSpPr>
          <p:nvPr>
            <p:ph type="title"/>
          </p:nvPr>
        </p:nvSpPr>
        <p:spPr>
          <a:xfrm>
            <a:off x="3389971" y="318385"/>
            <a:ext cx="5154756" cy="993870"/>
          </a:xfrm>
        </p:spPr>
        <p:txBody>
          <a:bodyPr/>
          <a:lstStyle/>
          <a:p>
            <a:r>
              <a:rPr lang="en-IN" sz="2000" b="1" u="sng" dirty="0"/>
              <a:t>No Access:</a:t>
            </a:r>
          </a:p>
        </p:txBody>
      </p:sp>
      <p:pic>
        <p:nvPicPr>
          <p:cNvPr id="5" name="Picture 4">
            <a:extLst>
              <a:ext uri="{FF2B5EF4-FFF2-40B4-BE49-F238E27FC236}">
                <a16:creationId xmlns:a16="http://schemas.microsoft.com/office/drawing/2014/main" id="{5774834D-243C-825D-3591-E016AC83B89C}"/>
              </a:ext>
            </a:extLst>
          </p:cNvPr>
          <p:cNvPicPr>
            <a:picLocks noChangeAspect="1"/>
          </p:cNvPicPr>
          <p:nvPr/>
        </p:nvPicPr>
        <p:blipFill>
          <a:blip r:embed="rId2"/>
          <a:stretch>
            <a:fillRect/>
          </a:stretch>
        </p:blipFill>
        <p:spPr>
          <a:xfrm>
            <a:off x="1274956" y="1195504"/>
            <a:ext cx="6594087" cy="3709174"/>
          </a:xfrm>
          <a:prstGeom prst="rect">
            <a:avLst/>
          </a:prstGeom>
        </p:spPr>
      </p:pic>
    </p:spTree>
    <p:extLst>
      <p:ext uri="{BB962C8B-B14F-4D97-AF65-F5344CB8AC3E}">
        <p14:creationId xmlns:p14="http://schemas.microsoft.com/office/powerpoint/2010/main" val="287870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927709" y="853481"/>
            <a:ext cx="8421857" cy="547983"/>
          </a:xfrm>
        </p:spPr>
        <p:txBody>
          <a:bodyPr/>
          <a:lstStyle/>
          <a:p>
            <a:r>
              <a:rPr lang="en-IN" sz="2000" b="1" u="sng" dirty="0">
                <a:solidFill>
                  <a:srgbClr val="213163"/>
                </a:solidFill>
                <a:latin typeface="+mj-lt"/>
              </a:rPr>
              <a:t>Future </a:t>
            </a:r>
            <a:r>
              <a:rPr lang="en-US" sz="2000" b="1" u="sng" dirty="0">
                <a:solidFill>
                  <a:srgbClr val="213163"/>
                </a:solidFill>
                <a:latin typeface="+mj-lt"/>
              </a:rPr>
              <a:t>Enhancements</a:t>
            </a:r>
            <a:r>
              <a:rPr lang="en-US" sz="2000" b="1" u="sng" dirty="0">
                <a:solidFill>
                  <a:srgbClr val="374151"/>
                </a:solidFill>
                <a:latin typeface="+mj-lt"/>
                <a:cs typeface="Times New Roman" panose="02020603050405020304" pitchFamily="18" charset="0"/>
              </a:rPr>
              <a:t>:</a:t>
            </a:r>
            <a:br>
              <a:rPr lang="en-US" sz="2000" b="1" i="0" u="sng" dirty="0">
                <a:solidFill>
                  <a:srgbClr val="374151"/>
                </a:solidFill>
                <a:effectLst/>
                <a:latin typeface="Söhne"/>
              </a:rPr>
            </a:br>
            <a:endParaRPr lang="en-US" sz="2000" b="1" u="sng" dirty="0"/>
          </a:p>
        </p:txBody>
      </p:sp>
      <p:sp>
        <p:nvSpPr>
          <p:cNvPr id="6" name="TextBox 5">
            <a:extLst>
              <a:ext uri="{FF2B5EF4-FFF2-40B4-BE49-F238E27FC236}">
                <a16:creationId xmlns:a16="http://schemas.microsoft.com/office/drawing/2014/main" id="{547BC2B3-644A-CCE9-0D62-088533489B5A}"/>
              </a:ext>
            </a:extLst>
          </p:cNvPr>
          <p:cNvSpPr txBox="1"/>
          <p:nvPr/>
        </p:nvSpPr>
        <p:spPr>
          <a:xfrm>
            <a:off x="2280425" y="1563987"/>
            <a:ext cx="4575716" cy="2862322"/>
          </a:xfrm>
          <a:prstGeom prst="rect">
            <a:avLst/>
          </a:prstGeom>
          <a:noFill/>
        </p:spPr>
        <p:txBody>
          <a:bodyPr wrap="square">
            <a:spAutoFit/>
          </a:bodyPr>
          <a:lstStyle/>
          <a:p>
            <a:pPr marL="285750" indent="-285750">
              <a:buFont typeface="Arial" panose="020B0604020202020204" pitchFamily="34" charset="0"/>
              <a:buChar char="•"/>
            </a:pPr>
            <a:r>
              <a:rPr lang="en-US" sz="1800" dirty="0"/>
              <a:t>Advanced Collaboration Features</a:t>
            </a:r>
          </a:p>
          <a:p>
            <a:pPr marL="285750" indent="-285750">
              <a:buFont typeface="Arial" panose="020B0604020202020204" pitchFamily="34" charset="0"/>
              <a:buChar char="•"/>
            </a:pPr>
            <a:r>
              <a:rPr lang="en-US" sz="1800" dirty="0"/>
              <a:t>Integration with External Tools</a:t>
            </a:r>
          </a:p>
          <a:p>
            <a:pPr marL="285750" indent="-285750">
              <a:buFont typeface="Arial" panose="020B0604020202020204" pitchFamily="34" charset="0"/>
              <a:buChar char="•"/>
            </a:pPr>
            <a:r>
              <a:rPr lang="en-US" sz="1800" dirty="0"/>
              <a:t>Enhanced Security Measures</a:t>
            </a:r>
          </a:p>
          <a:p>
            <a:pPr marL="285750" indent="-285750">
              <a:buFont typeface="Arial" panose="020B0604020202020204" pitchFamily="34" charset="0"/>
              <a:buChar char="•"/>
            </a:pPr>
            <a:r>
              <a:rPr lang="en-US" sz="1800" dirty="0"/>
              <a:t>Mobile Application Support</a:t>
            </a:r>
          </a:p>
          <a:p>
            <a:pPr marL="285750" indent="-285750">
              <a:buFont typeface="Arial" panose="020B0604020202020204" pitchFamily="34" charset="0"/>
              <a:buChar char="•"/>
            </a:pPr>
            <a:r>
              <a:rPr lang="en-US" sz="1800" dirty="0"/>
              <a:t>Offline Access and Synchronization</a:t>
            </a:r>
          </a:p>
          <a:p>
            <a:pPr marL="285750" indent="-285750">
              <a:buFont typeface="Arial" panose="020B0604020202020204" pitchFamily="34" charset="0"/>
              <a:buChar char="•"/>
            </a:pPr>
            <a:r>
              <a:rPr lang="en-US" sz="1800" dirty="0"/>
              <a:t>Customizable Templates and Workflows</a:t>
            </a:r>
          </a:p>
          <a:p>
            <a:pPr marL="285750" indent="-285750">
              <a:buFont typeface="Arial" panose="020B0604020202020204" pitchFamily="34" charset="0"/>
              <a:buChar char="•"/>
            </a:pPr>
            <a:r>
              <a:rPr lang="en-US" sz="1800" dirty="0"/>
              <a:t>Analytics and Insights</a:t>
            </a:r>
          </a:p>
          <a:p>
            <a:pPr marL="285750" indent="-285750">
              <a:buFont typeface="Arial" panose="020B0604020202020204" pitchFamily="34" charset="0"/>
              <a:buChar char="•"/>
            </a:pPr>
            <a:r>
              <a:rPr lang="en-US" sz="1800" dirty="0"/>
              <a:t>Accessibility Features</a:t>
            </a:r>
          </a:p>
          <a:p>
            <a:pPr marL="285750" indent="-285750">
              <a:buFont typeface="Arial" panose="020B0604020202020204" pitchFamily="34" charset="0"/>
              <a:buChar char="•"/>
            </a:pPr>
            <a:r>
              <a:rPr lang="en-US" sz="1800" dirty="0"/>
              <a:t>Community and User Feedback Integration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08768" y="66174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Conclusion</a:t>
            </a:r>
            <a:endParaRPr lang="en-IN" sz="2000" u="sng"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627EB6A-6295-2A4B-0B5F-D8E1944256D8}"/>
              </a:ext>
            </a:extLst>
          </p:cNvPr>
          <p:cNvSpPr txBox="1"/>
          <p:nvPr/>
        </p:nvSpPr>
        <p:spPr>
          <a:xfrm>
            <a:off x="1204332" y="1501470"/>
            <a:ext cx="6735336" cy="2893100"/>
          </a:xfrm>
          <a:prstGeom prst="rect">
            <a:avLst/>
          </a:prstGeom>
          <a:noFill/>
        </p:spPr>
        <p:txBody>
          <a:bodyPr wrap="square">
            <a:spAutoFit/>
          </a:bodyPr>
          <a:lstStyle/>
          <a:p>
            <a:pPr algn="just"/>
            <a:r>
              <a:rPr lang="en-US" dirty="0"/>
              <a:t>         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dirty="0"/>
          </a:p>
          <a:p>
            <a:pPr algn="just"/>
            <a:r>
              <a:rPr lang="en-US"/>
              <a:t>          Overall</a:t>
            </a:r>
            <a:r>
              <a:rPr lang="en-US" dirty="0"/>
              <a:t>,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54383" y="77475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Abstract</a:t>
            </a:r>
            <a:endParaRPr lang="en-IN" sz="2000" u="sng"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A9D6D91A-5EC1-610B-357B-98D9A60433DB}"/>
              </a:ext>
            </a:extLst>
          </p:cNvPr>
          <p:cNvSpPr txBox="1"/>
          <p:nvPr/>
        </p:nvSpPr>
        <p:spPr>
          <a:xfrm>
            <a:off x="492236" y="1359350"/>
            <a:ext cx="7820722" cy="2893100"/>
          </a:xfrm>
          <a:prstGeom prst="rect">
            <a:avLst/>
          </a:prstGeom>
          <a:noFill/>
        </p:spPr>
        <p:txBody>
          <a:bodyPr wrap="square">
            <a:spAutoFit/>
          </a:bodyPr>
          <a:lstStyle/>
          <a:p>
            <a:r>
              <a:rPr lang="en-IN" dirty="0"/>
              <a:t>                   This project focuses on the development of a note-sharing web application leveraging the Django framework. With the increasing need for collaborative learning and knowledge sharing, this application aims to provide users with a platform to create, share, and collaborate on notes seamlessly. The Django framework, known for its scalability, security, and rapid development capabilities, serves as the foundation for building robust web applications. Through this project, we delve into the architectural design, implementation, and key features of the note-sharing application, including user authentication, note creation, editing, sharing, and version control. </a:t>
            </a:r>
          </a:p>
          <a:p>
            <a:endParaRPr lang="en-IN" dirty="0"/>
          </a:p>
          <a:p>
            <a:r>
              <a:rPr lang="en-IN" dirty="0"/>
              <a:t>                    Additionally, we explore the integration of modern web technologies to enhance user experience, such as real-time collaboration and responsive design. By combining Django's powerful features with innovative functionalities, this project contributes to the advancement of collaborative learning environments and knowledge dissemination on the web.</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866798" y="73428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Problem Statement</a:t>
            </a:r>
            <a:endParaRPr lang="en-IN" sz="2000" u="sng"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5A20E43-FAC8-0C99-A90B-2606CA675B81}"/>
              </a:ext>
            </a:extLst>
          </p:cNvPr>
          <p:cNvSpPr txBox="1"/>
          <p:nvPr/>
        </p:nvSpPr>
        <p:spPr>
          <a:xfrm>
            <a:off x="845820" y="1465847"/>
            <a:ext cx="7181385" cy="2800767"/>
          </a:xfrm>
          <a:prstGeom prst="rect">
            <a:avLst/>
          </a:prstGeom>
          <a:noFill/>
        </p:spPr>
        <p:txBody>
          <a:bodyPr wrap="square">
            <a:spAutoFit/>
          </a:bodyPr>
          <a:lstStyle/>
          <a:p>
            <a:r>
              <a:rPr lang="en-US" sz="1600" b="0" dirty="0">
                <a:solidFill>
                  <a:srgbClr val="000000"/>
                </a:solidFill>
                <a:latin typeface="Söhne" charset="0"/>
              </a:rPr>
              <a:t>                        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a:t>
            </a:r>
          </a:p>
          <a:p>
            <a:br>
              <a:rPr lang="en-US" sz="1600" b="0" dirty="0">
                <a:solidFill>
                  <a:srgbClr val="000000"/>
                </a:solidFill>
                <a:latin typeface="Söhne" charset="0"/>
              </a:rPr>
            </a:br>
            <a:r>
              <a:rPr lang="en-US" sz="1600" b="0" dirty="0">
                <a:solidFill>
                  <a:srgbClr val="000000"/>
                </a:solidFill>
                <a:latin typeface="Söhne" charset="0"/>
              </a:rPr>
              <a:t>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837061" y="7713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Project Overview</a:t>
            </a:r>
            <a:endParaRPr lang="en-IN" sz="2000" u="sng"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24DD2836-529D-3E90-8078-0D11AB60A70F}"/>
              </a:ext>
            </a:extLst>
          </p:cNvPr>
          <p:cNvSpPr txBox="1"/>
          <p:nvPr/>
        </p:nvSpPr>
        <p:spPr>
          <a:xfrm>
            <a:off x="1011409" y="1446449"/>
            <a:ext cx="7352005" cy="3293209"/>
          </a:xfrm>
          <a:prstGeom prst="rect">
            <a:avLst/>
          </a:prstGeom>
          <a:noFill/>
        </p:spPr>
        <p:txBody>
          <a:bodyPr wrap="square">
            <a:spAutoFit/>
          </a:bodyPr>
          <a:lstStyle/>
          <a:p>
            <a:r>
              <a:rPr lang="en-US" sz="1600" dirty="0"/>
              <a:t>In the realm of note-taking and sharing, users encounter several challenges that impede their productivity and collaboration efforts. These challenges include:</a:t>
            </a:r>
          </a:p>
          <a:p>
            <a:endParaRPr lang="en-US" sz="1600" dirty="0"/>
          </a:p>
          <a:p>
            <a:r>
              <a:rPr lang="en-US" sz="1600" b="1" dirty="0"/>
              <a:t>        Fragmented Tools</a:t>
            </a:r>
            <a:r>
              <a:rPr lang="en-US" sz="1600" dirty="0"/>
              <a:t>: Users often resort to using multiple applications or tools for note-taking, organization, and sharing. This fragmentation can lead to inefficiencies, as users must navigate between different platforms, each with its own interface and features.</a:t>
            </a:r>
          </a:p>
          <a:p>
            <a:endParaRPr lang="en-US" sz="1600" dirty="0"/>
          </a:p>
          <a:p>
            <a:r>
              <a:rPr lang="en-US" sz="1600" b="1" dirty="0"/>
              <a:t>        Security Concerns</a:t>
            </a:r>
            <a:r>
              <a:rPr lang="en-US" sz="1600" dirty="0"/>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829627" y="7096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Proposed Solution</a:t>
            </a:r>
            <a:endParaRPr lang="en-IN" sz="2000" u="sng"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7FBEA20-D00B-7854-7793-852B4D965546}"/>
              </a:ext>
            </a:extLst>
          </p:cNvPr>
          <p:cNvSpPr txBox="1"/>
          <p:nvPr/>
        </p:nvSpPr>
        <p:spPr>
          <a:xfrm>
            <a:off x="680224" y="1283946"/>
            <a:ext cx="7783552" cy="3354765"/>
          </a:xfrm>
          <a:prstGeom prst="rect">
            <a:avLst/>
          </a:prstGeom>
          <a:noFill/>
        </p:spPr>
        <p:txBody>
          <a:bodyPr wrap="square">
            <a:spAutoFit/>
          </a:bodyPr>
          <a:lstStyle/>
          <a:p>
            <a:r>
              <a:rPr lang="en-US" sz="1400" b="0" dirty="0">
                <a:solidFill>
                  <a:srgbClr val="000000"/>
                </a:solidFill>
                <a:latin typeface="Söhne" charset="0"/>
              </a:rPr>
              <a:t>The proposed solution aims to develop a comprehensive web application that caters to the document management needs of educational institutions. The solution will include the following key components and functionalities:</a:t>
            </a:r>
            <a:br>
              <a:rPr lang="en-US" sz="1400" b="0" dirty="0">
                <a:solidFill>
                  <a:srgbClr val="000000"/>
                </a:solidFill>
                <a:latin typeface="Söhne" charset="0"/>
              </a:rPr>
            </a:br>
            <a:r>
              <a:rPr lang="en-US" sz="1400" b="1" dirty="0">
                <a:solidFill>
                  <a:srgbClr val="000000"/>
                </a:solidFill>
                <a:latin typeface="Söhne" charset="0"/>
              </a:rPr>
              <a:t>          </a:t>
            </a:r>
            <a:r>
              <a:rPr lang="en-US" sz="1800" b="1" u="sng" dirty="0">
                <a:solidFill>
                  <a:srgbClr val="000000"/>
                </a:solidFill>
                <a:latin typeface="Söhne" charset="0"/>
              </a:rPr>
              <a:t>User Authentication and Authorization</a:t>
            </a:r>
            <a:r>
              <a:rPr lang="en-US" sz="1800" b="0" u="sng" dirty="0">
                <a:solidFill>
                  <a:srgbClr val="000000"/>
                </a:solidFill>
                <a:latin typeface="Söhne" charset="0"/>
              </a:rPr>
              <a:t>:</a:t>
            </a:r>
            <a:br>
              <a:rPr lang="en-US" sz="1800" b="0" u="sng" dirty="0">
                <a:solidFill>
                  <a:srgbClr val="000000"/>
                </a:solidFill>
                <a:latin typeface="Söhne" charset="0"/>
              </a:rPr>
            </a:br>
            <a:r>
              <a:rPr lang="en-US" sz="1800" b="0" dirty="0">
                <a:solidFill>
                  <a:srgbClr val="000000"/>
                </a:solidFill>
                <a:latin typeface="Söhne" charset="0"/>
              </a:rPr>
              <a:t>               </a:t>
            </a:r>
            <a:r>
              <a:rPr lang="en-US" sz="1400" b="0" dirty="0">
                <a:solidFill>
                  <a:srgbClr val="000000"/>
                </a:solidFill>
                <a:latin typeface="Söhne" charset="0"/>
              </a:rPr>
              <a:t>Implement secure login portals for students and teachers using JWT (JSON Web Tokens) for authentication.</a:t>
            </a:r>
            <a:br>
              <a:rPr lang="en-US" sz="1400" b="0" dirty="0">
                <a:solidFill>
                  <a:srgbClr val="000000"/>
                </a:solidFill>
                <a:latin typeface="Söhne" charset="0"/>
              </a:rPr>
            </a:br>
            <a:r>
              <a:rPr lang="en-US" sz="1400" b="0" dirty="0">
                <a:solidFill>
                  <a:srgbClr val="000000"/>
                </a:solidFill>
                <a:latin typeface="Söhne" charset="0"/>
              </a:rPr>
              <a:t>                    Enforce role-based access control to ensure that users can only access functionalities relevant to their roles (e.g., teachers can upload documents, students can download documents).</a:t>
            </a:r>
            <a:br>
              <a:rPr lang="en-US" sz="1400" b="0" dirty="0">
                <a:solidFill>
                  <a:srgbClr val="000000"/>
                </a:solidFill>
                <a:latin typeface="Söhne" charset="0"/>
              </a:rPr>
            </a:br>
            <a:r>
              <a:rPr lang="en-US" sz="1400" b="0" dirty="0">
                <a:solidFill>
                  <a:srgbClr val="000000"/>
                </a:solidFill>
                <a:latin typeface="Söhne" charset="0"/>
              </a:rPr>
              <a:t>        </a:t>
            </a:r>
            <a:r>
              <a:rPr lang="en-US" sz="1800" b="1" u="sng" dirty="0">
                <a:solidFill>
                  <a:srgbClr val="000000"/>
                </a:solidFill>
                <a:latin typeface="Söhne" charset="0"/>
              </a:rPr>
              <a:t>Document Upload and Download:</a:t>
            </a:r>
            <a:br>
              <a:rPr lang="en-US" sz="1800" b="1" u="sng" dirty="0">
                <a:solidFill>
                  <a:srgbClr val="000000"/>
                </a:solidFill>
                <a:latin typeface="Söhne" charset="0"/>
              </a:rPr>
            </a:br>
            <a:r>
              <a:rPr lang="en-US" sz="1800" b="0" dirty="0">
                <a:solidFill>
                  <a:srgbClr val="000000"/>
                </a:solidFill>
                <a:latin typeface="Söhne" charset="0"/>
              </a:rPr>
              <a:t>               </a:t>
            </a:r>
            <a:r>
              <a:rPr lang="en-US" sz="1400" b="0" dirty="0">
                <a:solidFill>
                  <a:srgbClr val="000000"/>
                </a:solidFill>
                <a:latin typeface="Söhne" charset="0"/>
              </a:rPr>
              <a:t>Teachers will have the ability to upload lecture notes, assignments, and supplementary materials through a user-friendly interface.</a:t>
            </a:r>
            <a:br>
              <a:rPr lang="en-US" sz="1400" b="0" dirty="0">
                <a:solidFill>
                  <a:srgbClr val="000000"/>
                </a:solidFill>
                <a:latin typeface="Söhne" charset="0"/>
              </a:rPr>
            </a:br>
            <a:r>
              <a:rPr lang="en-US" sz="1400" b="0" dirty="0">
                <a:solidFill>
                  <a:srgbClr val="000000"/>
                </a:solidFill>
                <a:latin typeface="Söhne" charset="0"/>
              </a:rPr>
              <a:t>                   Students can browse and download relevant documents based on their courses or subjects.</a:t>
            </a:r>
            <a:br>
              <a:rPr lang="en-US" sz="1400" b="0" dirty="0">
                <a:solidFill>
                  <a:srgbClr val="000000"/>
                </a:solidFill>
                <a:latin typeface="Söhne" charset="0"/>
              </a:rPr>
            </a:br>
            <a:r>
              <a:rPr lang="en-US" sz="1400" b="0" dirty="0">
                <a:solidFill>
                  <a:srgbClr val="000000"/>
                </a:solidFill>
                <a:latin typeface="Söhne" charset="0"/>
              </a:rPr>
              <a:t>                    Implement file upload functionalities with support for various document formats and size restrictions if necessar</a:t>
            </a:r>
            <a:r>
              <a:rPr lang="en-US" altLang="zh-CN" sz="1400" b="0" dirty="0">
                <a:solidFill>
                  <a:srgbClr val="000000"/>
                </a:solidFill>
                <a:latin typeface="Söhne" charset="0"/>
              </a:rPr>
              <a:t>y.</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15481" y="65552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u="sng" dirty="0">
                <a:solidFill>
                  <a:srgbClr val="213163"/>
                </a:solidFill>
              </a:rPr>
              <a:t>Modelling &amp; Results</a:t>
            </a:r>
            <a:endParaRPr lang="en-IN" sz="2000" u="sng"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E611B43-EAAF-2E5D-D60C-6A2568ED5673}"/>
              </a:ext>
            </a:extLst>
          </p:cNvPr>
          <p:cNvSpPr txBox="1"/>
          <p:nvPr/>
        </p:nvSpPr>
        <p:spPr>
          <a:xfrm>
            <a:off x="1129990" y="1380300"/>
            <a:ext cx="6891454" cy="2893100"/>
          </a:xfrm>
          <a:prstGeom prst="rect">
            <a:avLst/>
          </a:prstGeom>
          <a:noFill/>
        </p:spPr>
        <p:txBody>
          <a:bodyPr wrap="square">
            <a:spAutoFit/>
          </a:bodyPr>
          <a:lstStyle/>
          <a:p>
            <a:r>
              <a:rPr lang="en-US" b="1" u="sng" dirty="0"/>
              <a:t>Modeling:</a:t>
            </a:r>
          </a:p>
          <a:p>
            <a:r>
              <a:rPr lang="en-US" b="1" dirty="0"/>
              <a:t>       Database Modeling:</a:t>
            </a:r>
          </a:p>
          <a:p>
            <a:r>
              <a:rPr lang="en-US" dirty="0"/>
              <a:t>                 The application's data model is designed using Django's built-in ORM (Object-Relational Mapping) to define the structure of the database tables.</a:t>
            </a:r>
          </a:p>
          <a:p>
            <a:pPr algn="just"/>
            <a:r>
              <a:rPr lang="en-US" b="1" dirty="0"/>
              <a:t>       Search and Organization:</a:t>
            </a:r>
          </a:p>
          <a:p>
            <a:pPr algn="just"/>
            <a:r>
              <a:rPr lang="en-US" dirty="0"/>
              <a:t>                  A powerful search functionality allows users to search for notes based on keywords, titles, categories, tags, or other criteria.</a:t>
            </a:r>
          </a:p>
          <a:p>
            <a:pPr algn="just"/>
            <a:endParaRPr lang="en-US" dirty="0"/>
          </a:p>
          <a:p>
            <a:pPr algn="just"/>
            <a:r>
              <a:rPr lang="en-US" b="1" u="sng" dirty="0"/>
              <a:t>Results:</a:t>
            </a:r>
          </a:p>
          <a:p>
            <a:pPr algn="just"/>
            <a:r>
              <a:rPr lang="en-US" dirty="0"/>
              <a:t>The Notes Sharing Web Application built on the Django framework provides users with a centralized platform for creating, organizing, and sharing notes </a:t>
            </a:r>
            <a:r>
              <a:rPr lang="en-US" dirty="0" err="1"/>
              <a:t>efficiently.Users</a:t>
            </a:r>
            <a:r>
              <a:rPr lang="en-US" dirty="0"/>
              <a:t> can collaborate seamlessly on notes, track changes, and communicate with collaborators in real-time.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67174" y="613142"/>
            <a:ext cx="8832300" cy="451933"/>
          </a:xfrm>
        </p:spPr>
        <p:txBody>
          <a:bodyPr/>
          <a:lstStyle/>
          <a:p>
            <a:pPr algn="ctr"/>
            <a:r>
              <a:rPr lang="en-US" sz="2000" b="1" u="sng" dirty="0"/>
              <a:t>Login:</a:t>
            </a:r>
          </a:p>
        </p:txBody>
      </p:sp>
      <p:pic>
        <p:nvPicPr>
          <p:cNvPr id="5" name="Picture 4">
            <a:extLst>
              <a:ext uri="{FF2B5EF4-FFF2-40B4-BE49-F238E27FC236}">
                <a16:creationId xmlns:a16="http://schemas.microsoft.com/office/drawing/2014/main" id="{B939BD6E-912E-77AF-9217-9688B4AC52F1}"/>
              </a:ext>
            </a:extLst>
          </p:cNvPr>
          <p:cNvPicPr>
            <a:picLocks noChangeAspect="1"/>
          </p:cNvPicPr>
          <p:nvPr/>
        </p:nvPicPr>
        <p:blipFill>
          <a:blip r:embed="rId2"/>
          <a:stretch>
            <a:fillRect/>
          </a:stretch>
        </p:blipFill>
        <p:spPr>
          <a:xfrm>
            <a:off x="1260087" y="1145404"/>
            <a:ext cx="6623825" cy="381222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184</TotalTime>
  <Words>926</Words>
  <Application>Microsoft Office PowerPoint</Application>
  <PresentationFormat>On-screen Show (16:9)</PresentationFormat>
  <Paragraphs>71</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vt:lpstr>
      <vt:lpstr>Sign Up:</vt:lpstr>
      <vt:lpstr>Error Notification:</vt:lpstr>
      <vt:lpstr>Student login:</vt:lpstr>
      <vt:lpstr>Teacher Login:</vt:lpstr>
      <vt:lpstr>404 Error:</vt:lpstr>
      <vt:lpstr>No Access: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Balavairavi S</cp:lastModifiedBy>
  <cp:revision>10</cp:revision>
  <dcterms:modified xsi:type="dcterms:W3CDTF">2024-04-10T10:05:10Z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