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0" r:id="rId2"/>
    <p:sldId id="301" r:id="rId3"/>
    <p:sldId id="302" r:id="rId4"/>
    <p:sldId id="303" r:id="rId5"/>
    <p:sldId id="304" r:id="rId6"/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437" y="-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64741" y="527685"/>
            <a:ext cx="9462516" cy="6362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65"/>
                </a:spcBef>
              </a:pPr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65"/>
                </a:spcBef>
              </a:pPr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65"/>
                </a:spcBef>
              </a:pPr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65"/>
                </a:spcBef>
              </a:pPr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28927" y="6467855"/>
            <a:ext cx="158496" cy="15544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37360" y="6467855"/>
            <a:ext cx="161544" cy="155447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48839" y="6467855"/>
            <a:ext cx="158495" cy="155447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57272" y="6467855"/>
            <a:ext cx="161544" cy="155447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68751" y="6467855"/>
            <a:ext cx="158495" cy="155447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80232" y="6467855"/>
            <a:ext cx="158496" cy="155447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88664" y="6467855"/>
            <a:ext cx="161544" cy="155447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00144" y="6467855"/>
            <a:ext cx="158496" cy="155447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08576" y="6467855"/>
            <a:ext cx="161544" cy="155447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0055" y="6467855"/>
            <a:ext cx="158496" cy="155447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28488" y="6467855"/>
            <a:ext cx="161544" cy="155447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39967" y="6467855"/>
            <a:ext cx="158496" cy="155447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48400" y="6467855"/>
            <a:ext cx="161544" cy="155447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59880" y="6467855"/>
            <a:ext cx="158496" cy="155447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68311" y="6467855"/>
            <a:ext cx="161544" cy="155447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79792" y="6467855"/>
            <a:ext cx="158496" cy="155447"/>
          </a:xfrm>
          <a:prstGeom prst="rect">
            <a:avLst/>
          </a:prstGeom>
        </p:spPr>
      </p:pic>
      <p:sp>
        <p:nvSpPr>
          <p:cNvPr id="33" name="bg object 33"/>
          <p:cNvSpPr/>
          <p:nvPr/>
        </p:nvSpPr>
        <p:spPr>
          <a:xfrm>
            <a:off x="393191" y="1350263"/>
            <a:ext cx="560705" cy="252729"/>
          </a:xfrm>
          <a:custGeom>
            <a:avLst/>
            <a:gdLst/>
            <a:ahLst/>
            <a:cxnLst/>
            <a:rect l="l" t="t" r="r" b="b"/>
            <a:pathLst>
              <a:path w="560705" h="252730">
                <a:moveTo>
                  <a:pt x="0" y="243586"/>
                </a:moveTo>
                <a:lnTo>
                  <a:pt x="307543" y="0"/>
                </a:lnTo>
              </a:path>
              <a:path w="560705" h="252730">
                <a:moveTo>
                  <a:pt x="256031" y="6096"/>
                </a:moveTo>
                <a:lnTo>
                  <a:pt x="560362" y="252602"/>
                </a:lnTo>
              </a:path>
            </a:pathLst>
          </a:custGeom>
          <a:ln w="91440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393191" y="728472"/>
            <a:ext cx="560705" cy="252729"/>
          </a:xfrm>
          <a:custGeom>
            <a:avLst/>
            <a:gdLst/>
            <a:ahLst/>
            <a:cxnLst/>
            <a:rect l="l" t="t" r="r" b="b"/>
            <a:pathLst>
              <a:path w="560705" h="252730">
                <a:moveTo>
                  <a:pt x="0" y="243586"/>
                </a:moveTo>
                <a:lnTo>
                  <a:pt x="307543" y="0"/>
                </a:lnTo>
              </a:path>
              <a:path w="560705" h="252730">
                <a:moveTo>
                  <a:pt x="256031" y="6095"/>
                </a:moveTo>
                <a:lnTo>
                  <a:pt x="560362" y="252602"/>
                </a:lnTo>
              </a:path>
            </a:pathLst>
          </a:custGeom>
          <a:ln w="91440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393191" y="2596895"/>
            <a:ext cx="560705" cy="252729"/>
          </a:xfrm>
          <a:custGeom>
            <a:avLst/>
            <a:gdLst/>
            <a:ahLst/>
            <a:cxnLst/>
            <a:rect l="l" t="t" r="r" b="b"/>
            <a:pathLst>
              <a:path w="560705" h="252730">
                <a:moveTo>
                  <a:pt x="0" y="243586"/>
                </a:moveTo>
                <a:lnTo>
                  <a:pt x="307543" y="0"/>
                </a:lnTo>
              </a:path>
              <a:path w="560705" h="252730">
                <a:moveTo>
                  <a:pt x="256031" y="6095"/>
                </a:moveTo>
                <a:lnTo>
                  <a:pt x="560362" y="252602"/>
                </a:lnTo>
              </a:path>
            </a:pathLst>
          </a:custGeom>
          <a:ln w="91440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393191" y="1972055"/>
            <a:ext cx="560705" cy="252729"/>
          </a:xfrm>
          <a:custGeom>
            <a:avLst/>
            <a:gdLst/>
            <a:ahLst/>
            <a:cxnLst/>
            <a:rect l="l" t="t" r="r" b="b"/>
            <a:pathLst>
              <a:path w="560705" h="252730">
                <a:moveTo>
                  <a:pt x="0" y="243586"/>
                </a:moveTo>
                <a:lnTo>
                  <a:pt x="307543" y="0"/>
                </a:lnTo>
              </a:path>
              <a:path w="560705" h="252730">
                <a:moveTo>
                  <a:pt x="256031" y="6096"/>
                </a:moveTo>
                <a:lnTo>
                  <a:pt x="560362" y="252603"/>
                </a:lnTo>
              </a:path>
            </a:pathLst>
          </a:custGeom>
          <a:ln w="91440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393191" y="3843528"/>
            <a:ext cx="560705" cy="252729"/>
          </a:xfrm>
          <a:custGeom>
            <a:avLst/>
            <a:gdLst/>
            <a:ahLst/>
            <a:cxnLst/>
            <a:rect l="l" t="t" r="r" b="b"/>
            <a:pathLst>
              <a:path w="560705" h="252729">
                <a:moveTo>
                  <a:pt x="0" y="243586"/>
                </a:moveTo>
                <a:lnTo>
                  <a:pt x="307543" y="0"/>
                </a:lnTo>
              </a:path>
              <a:path w="560705" h="252729">
                <a:moveTo>
                  <a:pt x="256031" y="6096"/>
                </a:moveTo>
                <a:lnTo>
                  <a:pt x="560362" y="252603"/>
                </a:lnTo>
              </a:path>
            </a:pathLst>
          </a:custGeom>
          <a:ln w="91440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393191" y="3218688"/>
            <a:ext cx="560705" cy="252729"/>
          </a:xfrm>
          <a:custGeom>
            <a:avLst/>
            <a:gdLst/>
            <a:ahLst/>
            <a:cxnLst/>
            <a:rect l="l" t="t" r="r" b="b"/>
            <a:pathLst>
              <a:path w="560705" h="252729">
                <a:moveTo>
                  <a:pt x="0" y="243586"/>
                </a:moveTo>
                <a:lnTo>
                  <a:pt x="307543" y="0"/>
                </a:lnTo>
              </a:path>
              <a:path w="560705" h="252729">
                <a:moveTo>
                  <a:pt x="256031" y="6096"/>
                </a:moveTo>
                <a:lnTo>
                  <a:pt x="560362" y="252602"/>
                </a:lnTo>
              </a:path>
            </a:pathLst>
          </a:custGeom>
          <a:ln w="91440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393191" y="5090159"/>
            <a:ext cx="560705" cy="252729"/>
          </a:xfrm>
          <a:custGeom>
            <a:avLst/>
            <a:gdLst/>
            <a:ahLst/>
            <a:cxnLst/>
            <a:rect l="l" t="t" r="r" b="b"/>
            <a:pathLst>
              <a:path w="560705" h="252729">
                <a:moveTo>
                  <a:pt x="0" y="243585"/>
                </a:moveTo>
                <a:lnTo>
                  <a:pt x="307543" y="0"/>
                </a:lnTo>
              </a:path>
              <a:path w="560705" h="252729">
                <a:moveTo>
                  <a:pt x="256031" y="6095"/>
                </a:moveTo>
                <a:lnTo>
                  <a:pt x="560362" y="252602"/>
                </a:lnTo>
              </a:path>
            </a:pathLst>
          </a:custGeom>
          <a:ln w="91440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393191" y="4465320"/>
            <a:ext cx="560705" cy="252729"/>
          </a:xfrm>
          <a:custGeom>
            <a:avLst/>
            <a:gdLst/>
            <a:ahLst/>
            <a:cxnLst/>
            <a:rect l="l" t="t" r="r" b="b"/>
            <a:pathLst>
              <a:path w="560705" h="252729">
                <a:moveTo>
                  <a:pt x="0" y="243585"/>
                </a:moveTo>
                <a:lnTo>
                  <a:pt x="307543" y="0"/>
                </a:lnTo>
              </a:path>
              <a:path w="560705" h="252729">
                <a:moveTo>
                  <a:pt x="256031" y="6095"/>
                </a:moveTo>
                <a:lnTo>
                  <a:pt x="560362" y="252602"/>
                </a:lnTo>
              </a:path>
            </a:pathLst>
          </a:custGeom>
          <a:ln w="91440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393191" y="6336791"/>
            <a:ext cx="560705" cy="252729"/>
          </a:xfrm>
          <a:custGeom>
            <a:avLst/>
            <a:gdLst/>
            <a:ahLst/>
            <a:cxnLst/>
            <a:rect l="l" t="t" r="r" b="b"/>
            <a:pathLst>
              <a:path w="560705" h="252729">
                <a:moveTo>
                  <a:pt x="0" y="243611"/>
                </a:moveTo>
                <a:lnTo>
                  <a:pt x="307543" y="0"/>
                </a:lnTo>
              </a:path>
              <a:path w="560705" h="252729">
                <a:moveTo>
                  <a:pt x="256031" y="6096"/>
                </a:moveTo>
                <a:lnTo>
                  <a:pt x="560362" y="252615"/>
                </a:lnTo>
              </a:path>
            </a:pathLst>
          </a:custGeom>
          <a:ln w="91440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393191" y="5711952"/>
            <a:ext cx="560705" cy="252729"/>
          </a:xfrm>
          <a:custGeom>
            <a:avLst/>
            <a:gdLst/>
            <a:ahLst/>
            <a:cxnLst/>
            <a:rect l="l" t="t" r="r" b="b"/>
            <a:pathLst>
              <a:path w="560705" h="252729">
                <a:moveTo>
                  <a:pt x="0" y="243611"/>
                </a:moveTo>
                <a:lnTo>
                  <a:pt x="307543" y="0"/>
                </a:lnTo>
              </a:path>
              <a:path w="560705" h="252729">
                <a:moveTo>
                  <a:pt x="256031" y="6096"/>
                </a:moveTo>
                <a:lnTo>
                  <a:pt x="560362" y="252615"/>
                </a:lnTo>
              </a:path>
            </a:pathLst>
          </a:custGeom>
          <a:ln w="91440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1762231" y="371852"/>
            <a:ext cx="21590" cy="6486525"/>
          </a:xfrm>
          <a:custGeom>
            <a:avLst/>
            <a:gdLst/>
            <a:ahLst/>
            <a:cxnLst/>
            <a:rect l="l" t="t" r="r" b="b"/>
            <a:pathLst>
              <a:path w="21590" h="6486525">
                <a:moveTo>
                  <a:pt x="21335" y="0"/>
                </a:moveTo>
                <a:lnTo>
                  <a:pt x="0" y="0"/>
                </a:lnTo>
                <a:lnTo>
                  <a:pt x="0" y="6486144"/>
                </a:lnTo>
                <a:lnTo>
                  <a:pt x="21335" y="6486144"/>
                </a:lnTo>
                <a:lnTo>
                  <a:pt x="21335" y="0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1256264" y="1344549"/>
            <a:ext cx="106680" cy="47625"/>
          </a:xfrm>
          <a:custGeom>
            <a:avLst/>
            <a:gdLst/>
            <a:ahLst/>
            <a:cxnLst/>
            <a:rect l="l" t="t" r="r" b="b"/>
            <a:pathLst>
              <a:path w="106679" h="47625">
                <a:moveTo>
                  <a:pt x="0" y="0"/>
                </a:moveTo>
                <a:lnTo>
                  <a:pt x="58927" y="46736"/>
                </a:lnTo>
              </a:path>
              <a:path w="106679" h="47625">
                <a:moveTo>
                  <a:pt x="48386" y="47371"/>
                </a:moveTo>
                <a:lnTo>
                  <a:pt x="106425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11256264" y="1463421"/>
            <a:ext cx="106680" cy="50165"/>
          </a:xfrm>
          <a:custGeom>
            <a:avLst/>
            <a:gdLst/>
            <a:ahLst/>
            <a:cxnLst/>
            <a:rect l="l" t="t" r="r" b="b"/>
            <a:pathLst>
              <a:path w="106679" h="50165">
                <a:moveTo>
                  <a:pt x="0" y="3048"/>
                </a:moveTo>
                <a:lnTo>
                  <a:pt x="58927" y="49783"/>
                </a:lnTo>
              </a:path>
              <a:path w="106679" h="50165">
                <a:moveTo>
                  <a:pt x="48386" y="47370"/>
                </a:moveTo>
                <a:lnTo>
                  <a:pt x="106425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11256264" y="1103630"/>
            <a:ext cx="106680" cy="50165"/>
          </a:xfrm>
          <a:custGeom>
            <a:avLst/>
            <a:gdLst/>
            <a:ahLst/>
            <a:cxnLst/>
            <a:rect l="l" t="t" r="r" b="b"/>
            <a:pathLst>
              <a:path w="106679" h="50165">
                <a:moveTo>
                  <a:pt x="0" y="3048"/>
                </a:moveTo>
                <a:lnTo>
                  <a:pt x="58927" y="49784"/>
                </a:lnTo>
              </a:path>
              <a:path w="106679" h="50165">
                <a:moveTo>
                  <a:pt x="48386" y="47371"/>
                </a:moveTo>
                <a:lnTo>
                  <a:pt x="106425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11256264" y="1222628"/>
            <a:ext cx="106680" cy="50165"/>
          </a:xfrm>
          <a:custGeom>
            <a:avLst/>
            <a:gdLst/>
            <a:ahLst/>
            <a:cxnLst/>
            <a:rect l="l" t="t" r="r" b="b"/>
            <a:pathLst>
              <a:path w="106679" h="50165">
                <a:moveTo>
                  <a:pt x="0" y="3048"/>
                </a:moveTo>
                <a:lnTo>
                  <a:pt x="58927" y="49784"/>
                </a:lnTo>
              </a:path>
              <a:path w="106679" h="50165">
                <a:moveTo>
                  <a:pt x="48386" y="47371"/>
                </a:moveTo>
                <a:lnTo>
                  <a:pt x="106425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11256264" y="862711"/>
            <a:ext cx="106680" cy="50165"/>
          </a:xfrm>
          <a:custGeom>
            <a:avLst/>
            <a:gdLst/>
            <a:ahLst/>
            <a:cxnLst/>
            <a:rect l="l" t="t" r="r" b="b"/>
            <a:pathLst>
              <a:path w="106679" h="50165">
                <a:moveTo>
                  <a:pt x="0" y="3048"/>
                </a:moveTo>
                <a:lnTo>
                  <a:pt x="58927" y="49911"/>
                </a:lnTo>
              </a:path>
              <a:path w="106679" h="50165">
                <a:moveTo>
                  <a:pt x="48386" y="47498"/>
                </a:moveTo>
                <a:lnTo>
                  <a:pt x="106425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11256264" y="984758"/>
            <a:ext cx="106680" cy="47625"/>
          </a:xfrm>
          <a:custGeom>
            <a:avLst/>
            <a:gdLst/>
            <a:ahLst/>
            <a:cxnLst/>
            <a:rect l="l" t="t" r="r" b="b"/>
            <a:pathLst>
              <a:path w="106679" h="47625">
                <a:moveTo>
                  <a:pt x="0" y="0"/>
                </a:moveTo>
                <a:lnTo>
                  <a:pt x="58927" y="46736"/>
                </a:lnTo>
              </a:path>
              <a:path w="106679" h="47625">
                <a:moveTo>
                  <a:pt x="48386" y="47370"/>
                </a:moveTo>
                <a:lnTo>
                  <a:pt x="106425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11256264" y="624966"/>
            <a:ext cx="106680" cy="47625"/>
          </a:xfrm>
          <a:custGeom>
            <a:avLst/>
            <a:gdLst/>
            <a:ahLst/>
            <a:cxnLst/>
            <a:rect l="l" t="t" r="r" b="b"/>
            <a:pathLst>
              <a:path w="106679" h="47625">
                <a:moveTo>
                  <a:pt x="0" y="0"/>
                </a:moveTo>
                <a:lnTo>
                  <a:pt x="58927" y="46736"/>
                </a:lnTo>
              </a:path>
              <a:path w="106679" h="47625">
                <a:moveTo>
                  <a:pt x="48386" y="47371"/>
                </a:moveTo>
                <a:lnTo>
                  <a:pt x="106425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11256264" y="743838"/>
            <a:ext cx="106680" cy="50165"/>
          </a:xfrm>
          <a:custGeom>
            <a:avLst/>
            <a:gdLst/>
            <a:ahLst/>
            <a:cxnLst/>
            <a:rect l="l" t="t" r="r" b="b"/>
            <a:pathLst>
              <a:path w="106679" h="50165">
                <a:moveTo>
                  <a:pt x="0" y="3048"/>
                </a:moveTo>
                <a:lnTo>
                  <a:pt x="58927" y="49784"/>
                </a:lnTo>
              </a:path>
              <a:path w="106679" h="50165">
                <a:moveTo>
                  <a:pt x="48386" y="47371"/>
                </a:moveTo>
                <a:lnTo>
                  <a:pt x="106425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11256264" y="384047"/>
            <a:ext cx="106680" cy="47625"/>
          </a:xfrm>
          <a:custGeom>
            <a:avLst/>
            <a:gdLst/>
            <a:ahLst/>
            <a:cxnLst/>
            <a:rect l="l" t="t" r="r" b="b"/>
            <a:pathLst>
              <a:path w="106679" h="47625">
                <a:moveTo>
                  <a:pt x="0" y="0"/>
                </a:moveTo>
                <a:lnTo>
                  <a:pt x="58927" y="46736"/>
                </a:lnTo>
              </a:path>
              <a:path w="106679" h="47625">
                <a:moveTo>
                  <a:pt x="48386" y="47371"/>
                </a:moveTo>
                <a:lnTo>
                  <a:pt x="106425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11256264" y="502919"/>
            <a:ext cx="106680" cy="50165"/>
          </a:xfrm>
          <a:custGeom>
            <a:avLst/>
            <a:gdLst/>
            <a:ahLst/>
            <a:cxnLst/>
            <a:rect l="l" t="t" r="r" b="b"/>
            <a:pathLst>
              <a:path w="106679" h="50165">
                <a:moveTo>
                  <a:pt x="0" y="3047"/>
                </a:moveTo>
                <a:lnTo>
                  <a:pt x="58927" y="49910"/>
                </a:lnTo>
              </a:path>
              <a:path w="106679" h="50165">
                <a:moveTo>
                  <a:pt x="48386" y="47497"/>
                </a:moveTo>
                <a:lnTo>
                  <a:pt x="106425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11250168" y="2561208"/>
            <a:ext cx="109855" cy="47625"/>
          </a:xfrm>
          <a:custGeom>
            <a:avLst/>
            <a:gdLst/>
            <a:ahLst/>
            <a:cxnLst/>
            <a:rect l="l" t="t" r="r" b="b"/>
            <a:pathLst>
              <a:path w="109854" h="47625">
                <a:moveTo>
                  <a:pt x="0" y="0"/>
                </a:moveTo>
                <a:lnTo>
                  <a:pt x="58927" y="46736"/>
                </a:lnTo>
              </a:path>
              <a:path w="109854" h="47625">
                <a:moveTo>
                  <a:pt x="51434" y="47370"/>
                </a:moveTo>
                <a:lnTo>
                  <a:pt x="109474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11250168" y="2680080"/>
            <a:ext cx="109855" cy="50165"/>
          </a:xfrm>
          <a:custGeom>
            <a:avLst/>
            <a:gdLst/>
            <a:ahLst/>
            <a:cxnLst/>
            <a:rect l="l" t="t" r="r" b="b"/>
            <a:pathLst>
              <a:path w="109854" h="50164">
                <a:moveTo>
                  <a:pt x="0" y="3048"/>
                </a:moveTo>
                <a:lnTo>
                  <a:pt x="58927" y="49784"/>
                </a:lnTo>
              </a:path>
              <a:path w="109854" h="50164">
                <a:moveTo>
                  <a:pt x="51434" y="47371"/>
                </a:moveTo>
                <a:lnTo>
                  <a:pt x="109474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11250168" y="2320289"/>
            <a:ext cx="109855" cy="47625"/>
          </a:xfrm>
          <a:custGeom>
            <a:avLst/>
            <a:gdLst/>
            <a:ahLst/>
            <a:cxnLst/>
            <a:rect l="l" t="t" r="r" b="b"/>
            <a:pathLst>
              <a:path w="109854" h="47625">
                <a:moveTo>
                  <a:pt x="0" y="0"/>
                </a:moveTo>
                <a:lnTo>
                  <a:pt x="58927" y="46736"/>
                </a:lnTo>
              </a:path>
              <a:path w="109854" h="47625">
                <a:moveTo>
                  <a:pt x="51434" y="47371"/>
                </a:moveTo>
                <a:lnTo>
                  <a:pt x="109474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11250168" y="2439161"/>
            <a:ext cx="109855" cy="50165"/>
          </a:xfrm>
          <a:custGeom>
            <a:avLst/>
            <a:gdLst/>
            <a:ahLst/>
            <a:cxnLst/>
            <a:rect l="l" t="t" r="r" b="b"/>
            <a:pathLst>
              <a:path w="109854" h="50164">
                <a:moveTo>
                  <a:pt x="0" y="3048"/>
                </a:moveTo>
                <a:lnTo>
                  <a:pt x="58927" y="49784"/>
                </a:lnTo>
              </a:path>
              <a:path w="109854" h="50164">
                <a:moveTo>
                  <a:pt x="51434" y="47371"/>
                </a:moveTo>
                <a:lnTo>
                  <a:pt x="109474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11250168" y="2079370"/>
            <a:ext cx="109855" cy="50165"/>
          </a:xfrm>
          <a:custGeom>
            <a:avLst/>
            <a:gdLst/>
            <a:ahLst/>
            <a:cxnLst/>
            <a:rect l="l" t="t" r="r" b="b"/>
            <a:pathLst>
              <a:path w="109854" h="50164">
                <a:moveTo>
                  <a:pt x="0" y="3048"/>
                </a:moveTo>
                <a:lnTo>
                  <a:pt x="58927" y="49783"/>
                </a:lnTo>
              </a:path>
              <a:path w="109854" h="50164">
                <a:moveTo>
                  <a:pt x="51434" y="47370"/>
                </a:moveTo>
                <a:lnTo>
                  <a:pt x="109474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11250168" y="2198370"/>
            <a:ext cx="109855" cy="50165"/>
          </a:xfrm>
          <a:custGeom>
            <a:avLst/>
            <a:gdLst/>
            <a:ahLst/>
            <a:cxnLst/>
            <a:rect l="l" t="t" r="r" b="b"/>
            <a:pathLst>
              <a:path w="109854" h="50164">
                <a:moveTo>
                  <a:pt x="0" y="3047"/>
                </a:moveTo>
                <a:lnTo>
                  <a:pt x="58927" y="49783"/>
                </a:lnTo>
              </a:path>
              <a:path w="109854" h="50164">
                <a:moveTo>
                  <a:pt x="51434" y="47370"/>
                </a:moveTo>
                <a:lnTo>
                  <a:pt x="109474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11250168" y="1838451"/>
            <a:ext cx="109855" cy="50165"/>
          </a:xfrm>
          <a:custGeom>
            <a:avLst/>
            <a:gdLst/>
            <a:ahLst/>
            <a:cxnLst/>
            <a:rect l="l" t="t" r="r" b="b"/>
            <a:pathLst>
              <a:path w="109854" h="50164">
                <a:moveTo>
                  <a:pt x="0" y="3048"/>
                </a:moveTo>
                <a:lnTo>
                  <a:pt x="58927" y="49911"/>
                </a:lnTo>
              </a:path>
              <a:path w="109854" h="50164">
                <a:moveTo>
                  <a:pt x="51434" y="47498"/>
                </a:moveTo>
                <a:lnTo>
                  <a:pt x="109474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11250168" y="1960498"/>
            <a:ext cx="109855" cy="47625"/>
          </a:xfrm>
          <a:custGeom>
            <a:avLst/>
            <a:gdLst/>
            <a:ahLst/>
            <a:cxnLst/>
            <a:rect l="l" t="t" r="r" b="b"/>
            <a:pathLst>
              <a:path w="109854" h="47625">
                <a:moveTo>
                  <a:pt x="0" y="0"/>
                </a:moveTo>
                <a:lnTo>
                  <a:pt x="58927" y="46736"/>
                </a:lnTo>
              </a:path>
              <a:path w="109854" h="47625">
                <a:moveTo>
                  <a:pt x="51434" y="47371"/>
                </a:moveTo>
                <a:lnTo>
                  <a:pt x="109474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11250168" y="1597660"/>
            <a:ext cx="109855" cy="50165"/>
          </a:xfrm>
          <a:custGeom>
            <a:avLst/>
            <a:gdLst/>
            <a:ahLst/>
            <a:cxnLst/>
            <a:rect l="l" t="t" r="r" b="b"/>
            <a:pathLst>
              <a:path w="109854" h="50164">
                <a:moveTo>
                  <a:pt x="0" y="3048"/>
                </a:moveTo>
                <a:lnTo>
                  <a:pt x="58927" y="49784"/>
                </a:lnTo>
              </a:path>
              <a:path w="109854" h="50164">
                <a:moveTo>
                  <a:pt x="51434" y="47370"/>
                </a:moveTo>
                <a:lnTo>
                  <a:pt x="109474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11250168" y="1719579"/>
            <a:ext cx="109855" cy="47625"/>
          </a:xfrm>
          <a:custGeom>
            <a:avLst/>
            <a:gdLst/>
            <a:ahLst/>
            <a:cxnLst/>
            <a:rect l="l" t="t" r="r" b="b"/>
            <a:pathLst>
              <a:path w="109854" h="47625">
                <a:moveTo>
                  <a:pt x="0" y="0"/>
                </a:moveTo>
                <a:lnTo>
                  <a:pt x="58927" y="46736"/>
                </a:lnTo>
              </a:path>
              <a:path w="109854" h="47625">
                <a:moveTo>
                  <a:pt x="51434" y="47371"/>
                </a:moveTo>
                <a:lnTo>
                  <a:pt x="109474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11256264" y="3777741"/>
            <a:ext cx="106680" cy="50165"/>
          </a:xfrm>
          <a:custGeom>
            <a:avLst/>
            <a:gdLst/>
            <a:ahLst/>
            <a:cxnLst/>
            <a:rect l="l" t="t" r="r" b="b"/>
            <a:pathLst>
              <a:path w="106679" h="50164">
                <a:moveTo>
                  <a:pt x="0" y="3047"/>
                </a:moveTo>
                <a:lnTo>
                  <a:pt x="58927" y="49910"/>
                </a:lnTo>
              </a:path>
              <a:path w="106679" h="50164">
                <a:moveTo>
                  <a:pt x="48386" y="47497"/>
                </a:moveTo>
                <a:lnTo>
                  <a:pt x="106425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11256264" y="3899789"/>
            <a:ext cx="106680" cy="47625"/>
          </a:xfrm>
          <a:custGeom>
            <a:avLst/>
            <a:gdLst/>
            <a:ahLst/>
            <a:cxnLst/>
            <a:rect l="l" t="t" r="r" b="b"/>
            <a:pathLst>
              <a:path w="106679" h="47625">
                <a:moveTo>
                  <a:pt x="0" y="0"/>
                </a:moveTo>
                <a:lnTo>
                  <a:pt x="58927" y="46736"/>
                </a:lnTo>
              </a:path>
              <a:path w="106679" h="47625">
                <a:moveTo>
                  <a:pt x="48386" y="47371"/>
                </a:moveTo>
                <a:lnTo>
                  <a:pt x="106425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11256264" y="3539997"/>
            <a:ext cx="106680" cy="47625"/>
          </a:xfrm>
          <a:custGeom>
            <a:avLst/>
            <a:gdLst/>
            <a:ahLst/>
            <a:cxnLst/>
            <a:rect l="l" t="t" r="r" b="b"/>
            <a:pathLst>
              <a:path w="106679" h="47625">
                <a:moveTo>
                  <a:pt x="0" y="0"/>
                </a:moveTo>
                <a:lnTo>
                  <a:pt x="58927" y="46736"/>
                </a:lnTo>
              </a:path>
              <a:path w="106679" h="47625">
                <a:moveTo>
                  <a:pt x="48386" y="47371"/>
                </a:moveTo>
                <a:lnTo>
                  <a:pt x="106425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11256264" y="3657600"/>
            <a:ext cx="106680" cy="51435"/>
          </a:xfrm>
          <a:custGeom>
            <a:avLst/>
            <a:gdLst/>
            <a:ahLst/>
            <a:cxnLst/>
            <a:rect l="l" t="t" r="r" b="b"/>
            <a:pathLst>
              <a:path w="106679" h="51435">
                <a:moveTo>
                  <a:pt x="0" y="4318"/>
                </a:moveTo>
                <a:lnTo>
                  <a:pt x="58927" y="51054"/>
                </a:lnTo>
              </a:path>
              <a:path w="106679" h="51435">
                <a:moveTo>
                  <a:pt x="48767" y="48513"/>
                </a:moveTo>
                <a:lnTo>
                  <a:pt x="106171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11256264" y="3297935"/>
            <a:ext cx="106680" cy="46990"/>
          </a:xfrm>
          <a:custGeom>
            <a:avLst/>
            <a:gdLst/>
            <a:ahLst/>
            <a:cxnLst/>
            <a:rect l="l" t="t" r="r" b="b"/>
            <a:pathLst>
              <a:path w="106679" h="46989">
                <a:moveTo>
                  <a:pt x="0" y="0"/>
                </a:moveTo>
                <a:lnTo>
                  <a:pt x="59054" y="46354"/>
                </a:lnTo>
              </a:path>
              <a:path w="106679" h="46989">
                <a:moveTo>
                  <a:pt x="48513" y="46989"/>
                </a:moveTo>
                <a:lnTo>
                  <a:pt x="106679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11256264" y="3416808"/>
            <a:ext cx="106680" cy="48895"/>
          </a:xfrm>
          <a:custGeom>
            <a:avLst/>
            <a:gdLst/>
            <a:ahLst/>
            <a:cxnLst/>
            <a:rect l="l" t="t" r="r" b="b"/>
            <a:pathLst>
              <a:path w="106679" h="48895">
                <a:moveTo>
                  <a:pt x="0" y="2158"/>
                </a:moveTo>
                <a:lnTo>
                  <a:pt x="59054" y="48513"/>
                </a:lnTo>
              </a:path>
              <a:path w="106679" h="48895">
                <a:moveTo>
                  <a:pt x="48767" y="48513"/>
                </a:moveTo>
                <a:lnTo>
                  <a:pt x="106171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11256264" y="3057017"/>
            <a:ext cx="106680" cy="50165"/>
          </a:xfrm>
          <a:custGeom>
            <a:avLst/>
            <a:gdLst/>
            <a:ahLst/>
            <a:cxnLst/>
            <a:rect l="l" t="t" r="r" b="b"/>
            <a:pathLst>
              <a:path w="106679" h="50164">
                <a:moveTo>
                  <a:pt x="0" y="3048"/>
                </a:moveTo>
                <a:lnTo>
                  <a:pt x="58927" y="49784"/>
                </a:lnTo>
              </a:path>
              <a:path w="106679" h="50164">
                <a:moveTo>
                  <a:pt x="48386" y="47371"/>
                </a:moveTo>
                <a:lnTo>
                  <a:pt x="106425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11256264" y="3175889"/>
            <a:ext cx="106680" cy="50165"/>
          </a:xfrm>
          <a:custGeom>
            <a:avLst/>
            <a:gdLst/>
            <a:ahLst/>
            <a:cxnLst/>
            <a:rect l="l" t="t" r="r" b="b"/>
            <a:pathLst>
              <a:path w="106679" h="50164">
                <a:moveTo>
                  <a:pt x="0" y="3048"/>
                </a:moveTo>
                <a:lnTo>
                  <a:pt x="58927" y="49784"/>
                </a:lnTo>
              </a:path>
              <a:path w="106679" h="50164">
                <a:moveTo>
                  <a:pt x="48386" y="47371"/>
                </a:moveTo>
                <a:lnTo>
                  <a:pt x="106425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11256264" y="2816351"/>
            <a:ext cx="106680" cy="50165"/>
          </a:xfrm>
          <a:custGeom>
            <a:avLst/>
            <a:gdLst/>
            <a:ahLst/>
            <a:cxnLst/>
            <a:rect l="l" t="t" r="r" b="b"/>
            <a:pathLst>
              <a:path w="106679" h="50164">
                <a:moveTo>
                  <a:pt x="0" y="3048"/>
                </a:moveTo>
                <a:lnTo>
                  <a:pt x="58927" y="49784"/>
                </a:lnTo>
              </a:path>
              <a:path w="106679" h="50164">
                <a:moveTo>
                  <a:pt x="48386" y="47371"/>
                </a:moveTo>
                <a:lnTo>
                  <a:pt x="106425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11256264" y="2938272"/>
            <a:ext cx="106680" cy="47625"/>
          </a:xfrm>
          <a:custGeom>
            <a:avLst/>
            <a:gdLst/>
            <a:ahLst/>
            <a:cxnLst/>
            <a:rect l="l" t="t" r="r" b="b"/>
            <a:pathLst>
              <a:path w="106679" h="47625">
                <a:moveTo>
                  <a:pt x="0" y="0"/>
                </a:moveTo>
                <a:lnTo>
                  <a:pt x="58927" y="46736"/>
                </a:lnTo>
              </a:path>
              <a:path w="106679" h="47625">
                <a:moveTo>
                  <a:pt x="48386" y="47370"/>
                </a:moveTo>
                <a:lnTo>
                  <a:pt x="106425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11250168" y="4991861"/>
            <a:ext cx="109855" cy="50165"/>
          </a:xfrm>
          <a:custGeom>
            <a:avLst/>
            <a:gdLst/>
            <a:ahLst/>
            <a:cxnLst/>
            <a:rect l="l" t="t" r="r" b="b"/>
            <a:pathLst>
              <a:path w="109854" h="50164">
                <a:moveTo>
                  <a:pt x="0" y="3048"/>
                </a:moveTo>
                <a:lnTo>
                  <a:pt x="58927" y="49783"/>
                </a:lnTo>
              </a:path>
              <a:path w="109854" h="50164">
                <a:moveTo>
                  <a:pt x="51434" y="47370"/>
                </a:moveTo>
                <a:lnTo>
                  <a:pt x="109474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11250168" y="5110607"/>
            <a:ext cx="109855" cy="50165"/>
          </a:xfrm>
          <a:custGeom>
            <a:avLst/>
            <a:gdLst/>
            <a:ahLst/>
            <a:cxnLst/>
            <a:rect l="l" t="t" r="r" b="b"/>
            <a:pathLst>
              <a:path w="109854" h="50164">
                <a:moveTo>
                  <a:pt x="0" y="3048"/>
                </a:moveTo>
                <a:lnTo>
                  <a:pt x="58927" y="49784"/>
                </a:lnTo>
              </a:path>
              <a:path w="109854" h="50164">
                <a:moveTo>
                  <a:pt x="51434" y="47371"/>
                </a:moveTo>
                <a:lnTo>
                  <a:pt x="109474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11250168" y="4751070"/>
            <a:ext cx="109855" cy="50165"/>
          </a:xfrm>
          <a:custGeom>
            <a:avLst/>
            <a:gdLst/>
            <a:ahLst/>
            <a:cxnLst/>
            <a:rect l="l" t="t" r="r" b="b"/>
            <a:pathLst>
              <a:path w="109854" h="50164">
                <a:moveTo>
                  <a:pt x="0" y="3047"/>
                </a:moveTo>
                <a:lnTo>
                  <a:pt x="58927" y="49783"/>
                </a:lnTo>
              </a:path>
              <a:path w="109854" h="50164">
                <a:moveTo>
                  <a:pt x="51434" y="47370"/>
                </a:moveTo>
                <a:lnTo>
                  <a:pt x="109474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11250168" y="4872990"/>
            <a:ext cx="109855" cy="47625"/>
          </a:xfrm>
          <a:custGeom>
            <a:avLst/>
            <a:gdLst/>
            <a:ahLst/>
            <a:cxnLst/>
            <a:rect l="l" t="t" r="r" b="b"/>
            <a:pathLst>
              <a:path w="109854" h="47625">
                <a:moveTo>
                  <a:pt x="0" y="0"/>
                </a:moveTo>
                <a:lnTo>
                  <a:pt x="58927" y="46736"/>
                </a:lnTo>
              </a:path>
              <a:path w="109854" h="47625">
                <a:moveTo>
                  <a:pt x="51434" y="47371"/>
                </a:moveTo>
                <a:lnTo>
                  <a:pt x="109474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11250168" y="4513453"/>
            <a:ext cx="109855" cy="47625"/>
          </a:xfrm>
          <a:custGeom>
            <a:avLst/>
            <a:gdLst/>
            <a:ahLst/>
            <a:cxnLst/>
            <a:rect l="l" t="t" r="r" b="b"/>
            <a:pathLst>
              <a:path w="109854" h="47625">
                <a:moveTo>
                  <a:pt x="0" y="0"/>
                </a:moveTo>
                <a:lnTo>
                  <a:pt x="58927" y="46736"/>
                </a:lnTo>
              </a:path>
              <a:path w="109854" h="47625">
                <a:moveTo>
                  <a:pt x="51434" y="47371"/>
                </a:moveTo>
                <a:lnTo>
                  <a:pt x="109474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11250168" y="4632325"/>
            <a:ext cx="109855" cy="47625"/>
          </a:xfrm>
          <a:custGeom>
            <a:avLst/>
            <a:gdLst/>
            <a:ahLst/>
            <a:cxnLst/>
            <a:rect l="l" t="t" r="r" b="b"/>
            <a:pathLst>
              <a:path w="109854" h="47625">
                <a:moveTo>
                  <a:pt x="0" y="0"/>
                </a:moveTo>
                <a:lnTo>
                  <a:pt x="58927" y="46736"/>
                </a:lnTo>
              </a:path>
              <a:path w="109854" h="47625">
                <a:moveTo>
                  <a:pt x="51434" y="47370"/>
                </a:moveTo>
                <a:lnTo>
                  <a:pt x="109474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11250168" y="4272788"/>
            <a:ext cx="109855" cy="47625"/>
          </a:xfrm>
          <a:custGeom>
            <a:avLst/>
            <a:gdLst/>
            <a:ahLst/>
            <a:cxnLst/>
            <a:rect l="l" t="t" r="r" b="b"/>
            <a:pathLst>
              <a:path w="109854" h="47625">
                <a:moveTo>
                  <a:pt x="0" y="0"/>
                </a:moveTo>
                <a:lnTo>
                  <a:pt x="58927" y="46736"/>
                </a:lnTo>
              </a:path>
              <a:path w="109854" h="47625">
                <a:moveTo>
                  <a:pt x="51434" y="47370"/>
                </a:moveTo>
                <a:lnTo>
                  <a:pt x="109474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11250168" y="4391659"/>
            <a:ext cx="109855" cy="50165"/>
          </a:xfrm>
          <a:custGeom>
            <a:avLst/>
            <a:gdLst/>
            <a:ahLst/>
            <a:cxnLst/>
            <a:rect l="l" t="t" r="r" b="b"/>
            <a:pathLst>
              <a:path w="109854" h="50164">
                <a:moveTo>
                  <a:pt x="0" y="2920"/>
                </a:moveTo>
                <a:lnTo>
                  <a:pt x="58927" y="49656"/>
                </a:lnTo>
              </a:path>
              <a:path w="109854" h="50164">
                <a:moveTo>
                  <a:pt x="51434" y="47243"/>
                </a:moveTo>
                <a:lnTo>
                  <a:pt x="109474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11250168" y="4032122"/>
            <a:ext cx="109855" cy="50165"/>
          </a:xfrm>
          <a:custGeom>
            <a:avLst/>
            <a:gdLst/>
            <a:ahLst/>
            <a:cxnLst/>
            <a:rect l="l" t="t" r="r" b="b"/>
            <a:pathLst>
              <a:path w="109854" h="50164">
                <a:moveTo>
                  <a:pt x="0" y="3047"/>
                </a:moveTo>
                <a:lnTo>
                  <a:pt x="58927" y="49656"/>
                </a:lnTo>
              </a:path>
              <a:path w="109854" h="50164">
                <a:moveTo>
                  <a:pt x="51434" y="47243"/>
                </a:moveTo>
                <a:lnTo>
                  <a:pt x="109474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11250168" y="4150867"/>
            <a:ext cx="109855" cy="50165"/>
          </a:xfrm>
          <a:custGeom>
            <a:avLst/>
            <a:gdLst/>
            <a:ahLst/>
            <a:cxnLst/>
            <a:rect l="l" t="t" r="r" b="b"/>
            <a:pathLst>
              <a:path w="109854" h="50164">
                <a:moveTo>
                  <a:pt x="0" y="3047"/>
                </a:moveTo>
                <a:lnTo>
                  <a:pt x="58927" y="49783"/>
                </a:lnTo>
              </a:path>
              <a:path w="109854" h="50164">
                <a:moveTo>
                  <a:pt x="51434" y="47370"/>
                </a:moveTo>
                <a:lnTo>
                  <a:pt x="109474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11256264" y="6152705"/>
            <a:ext cx="106680" cy="47625"/>
          </a:xfrm>
          <a:custGeom>
            <a:avLst/>
            <a:gdLst/>
            <a:ahLst/>
            <a:cxnLst/>
            <a:rect l="l" t="t" r="r" b="b"/>
            <a:pathLst>
              <a:path w="106679" h="47625">
                <a:moveTo>
                  <a:pt x="0" y="0"/>
                </a:moveTo>
                <a:lnTo>
                  <a:pt x="58927" y="46659"/>
                </a:lnTo>
              </a:path>
              <a:path w="106679" h="47625">
                <a:moveTo>
                  <a:pt x="48386" y="47370"/>
                </a:moveTo>
                <a:lnTo>
                  <a:pt x="106425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11256264" y="6271526"/>
            <a:ext cx="106680" cy="50165"/>
          </a:xfrm>
          <a:custGeom>
            <a:avLst/>
            <a:gdLst/>
            <a:ahLst/>
            <a:cxnLst/>
            <a:rect l="l" t="t" r="r" b="b"/>
            <a:pathLst>
              <a:path w="106679" h="50164">
                <a:moveTo>
                  <a:pt x="0" y="3047"/>
                </a:moveTo>
                <a:lnTo>
                  <a:pt x="58927" y="49720"/>
                </a:lnTo>
              </a:path>
              <a:path w="106679" h="50164">
                <a:moveTo>
                  <a:pt x="48386" y="47383"/>
                </a:moveTo>
                <a:lnTo>
                  <a:pt x="106425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11256264" y="5912002"/>
            <a:ext cx="106680" cy="50165"/>
          </a:xfrm>
          <a:custGeom>
            <a:avLst/>
            <a:gdLst/>
            <a:ahLst/>
            <a:cxnLst/>
            <a:rect l="l" t="t" r="r" b="b"/>
            <a:pathLst>
              <a:path w="106679" h="50164">
                <a:moveTo>
                  <a:pt x="0" y="3047"/>
                </a:moveTo>
                <a:lnTo>
                  <a:pt x="58927" y="49707"/>
                </a:lnTo>
              </a:path>
              <a:path w="106679" h="50164">
                <a:moveTo>
                  <a:pt x="48386" y="47371"/>
                </a:moveTo>
                <a:lnTo>
                  <a:pt x="106425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11256264" y="6031991"/>
            <a:ext cx="106680" cy="48895"/>
          </a:xfrm>
          <a:custGeom>
            <a:avLst/>
            <a:gdLst/>
            <a:ahLst/>
            <a:cxnLst/>
            <a:rect l="l" t="t" r="r" b="b"/>
            <a:pathLst>
              <a:path w="106679" h="48895">
                <a:moveTo>
                  <a:pt x="0" y="1879"/>
                </a:moveTo>
                <a:lnTo>
                  <a:pt x="58927" y="48552"/>
                </a:lnTo>
              </a:path>
              <a:path w="106679" h="48895">
                <a:moveTo>
                  <a:pt x="48767" y="48526"/>
                </a:moveTo>
                <a:lnTo>
                  <a:pt x="106171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11256264" y="5672328"/>
            <a:ext cx="106680" cy="49530"/>
          </a:xfrm>
          <a:custGeom>
            <a:avLst/>
            <a:gdLst/>
            <a:ahLst/>
            <a:cxnLst/>
            <a:rect l="l" t="t" r="r" b="b"/>
            <a:pathLst>
              <a:path w="106679" h="49529">
                <a:moveTo>
                  <a:pt x="0" y="3022"/>
                </a:moveTo>
                <a:lnTo>
                  <a:pt x="59054" y="49364"/>
                </a:lnTo>
              </a:path>
              <a:path w="106679" h="49529">
                <a:moveTo>
                  <a:pt x="48513" y="47040"/>
                </a:moveTo>
                <a:lnTo>
                  <a:pt x="106679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11256264" y="5793333"/>
            <a:ext cx="106680" cy="49530"/>
          </a:xfrm>
          <a:custGeom>
            <a:avLst/>
            <a:gdLst/>
            <a:ahLst/>
            <a:cxnLst/>
            <a:rect l="l" t="t" r="r" b="b"/>
            <a:pathLst>
              <a:path w="106679" h="49529">
                <a:moveTo>
                  <a:pt x="0" y="0"/>
                </a:moveTo>
                <a:lnTo>
                  <a:pt x="59054" y="46329"/>
                </a:lnTo>
              </a:path>
              <a:path w="106679" h="49529">
                <a:moveTo>
                  <a:pt x="48767" y="49441"/>
                </a:moveTo>
                <a:lnTo>
                  <a:pt x="106171" y="914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11256264" y="5431535"/>
            <a:ext cx="106680" cy="48895"/>
          </a:xfrm>
          <a:custGeom>
            <a:avLst/>
            <a:gdLst/>
            <a:ahLst/>
            <a:cxnLst/>
            <a:rect l="l" t="t" r="r" b="b"/>
            <a:pathLst>
              <a:path w="106679" h="48895">
                <a:moveTo>
                  <a:pt x="0" y="3047"/>
                </a:moveTo>
                <a:lnTo>
                  <a:pt x="60705" y="48513"/>
                </a:lnTo>
              </a:path>
              <a:path w="106679" h="48895">
                <a:moveTo>
                  <a:pt x="48767" y="48513"/>
                </a:moveTo>
                <a:lnTo>
                  <a:pt x="106171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11256264" y="5554090"/>
            <a:ext cx="106680" cy="47625"/>
          </a:xfrm>
          <a:custGeom>
            <a:avLst/>
            <a:gdLst/>
            <a:ahLst/>
            <a:cxnLst/>
            <a:rect l="l" t="t" r="r" b="b"/>
            <a:pathLst>
              <a:path w="106679" h="47625">
                <a:moveTo>
                  <a:pt x="0" y="0"/>
                </a:moveTo>
                <a:lnTo>
                  <a:pt x="59054" y="46812"/>
                </a:lnTo>
              </a:path>
              <a:path w="106679" h="47625">
                <a:moveTo>
                  <a:pt x="48513" y="47523"/>
                </a:moveTo>
                <a:lnTo>
                  <a:pt x="106679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11256264" y="5193791"/>
            <a:ext cx="106680" cy="48895"/>
          </a:xfrm>
          <a:custGeom>
            <a:avLst/>
            <a:gdLst/>
            <a:ahLst/>
            <a:cxnLst/>
            <a:rect l="l" t="t" r="r" b="b"/>
            <a:pathLst>
              <a:path w="106679" h="48895">
                <a:moveTo>
                  <a:pt x="0" y="0"/>
                </a:moveTo>
                <a:lnTo>
                  <a:pt x="59054" y="46862"/>
                </a:lnTo>
              </a:path>
              <a:path w="106679" h="48895">
                <a:moveTo>
                  <a:pt x="48767" y="48513"/>
                </a:moveTo>
                <a:lnTo>
                  <a:pt x="106171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11256264" y="5312664"/>
            <a:ext cx="106680" cy="50165"/>
          </a:xfrm>
          <a:custGeom>
            <a:avLst/>
            <a:gdLst/>
            <a:ahLst/>
            <a:cxnLst/>
            <a:rect l="l" t="t" r="r" b="b"/>
            <a:pathLst>
              <a:path w="106679" h="50164">
                <a:moveTo>
                  <a:pt x="0" y="3048"/>
                </a:moveTo>
                <a:lnTo>
                  <a:pt x="59054" y="49784"/>
                </a:lnTo>
              </a:path>
              <a:path w="106679" h="50164">
                <a:moveTo>
                  <a:pt x="48386" y="47371"/>
                </a:moveTo>
                <a:lnTo>
                  <a:pt x="106552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11253216" y="6647688"/>
            <a:ext cx="106680" cy="48895"/>
          </a:xfrm>
          <a:custGeom>
            <a:avLst/>
            <a:gdLst/>
            <a:ahLst/>
            <a:cxnLst/>
            <a:rect l="l" t="t" r="r" b="b"/>
            <a:pathLst>
              <a:path w="106679" h="48895">
                <a:moveTo>
                  <a:pt x="0" y="1943"/>
                </a:moveTo>
                <a:lnTo>
                  <a:pt x="59054" y="48590"/>
                </a:lnTo>
              </a:path>
              <a:path w="106679" h="48895">
                <a:moveTo>
                  <a:pt x="48767" y="48526"/>
                </a:moveTo>
                <a:lnTo>
                  <a:pt x="106172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11253216" y="6769607"/>
            <a:ext cx="106680" cy="48895"/>
          </a:xfrm>
          <a:custGeom>
            <a:avLst/>
            <a:gdLst/>
            <a:ahLst/>
            <a:cxnLst/>
            <a:rect l="l" t="t" r="r" b="b"/>
            <a:pathLst>
              <a:path w="106679" h="48895">
                <a:moveTo>
                  <a:pt x="0" y="0"/>
                </a:moveTo>
                <a:lnTo>
                  <a:pt x="60705" y="45421"/>
                </a:lnTo>
              </a:path>
              <a:path w="106679" h="48895">
                <a:moveTo>
                  <a:pt x="48767" y="48529"/>
                </a:moveTo>
                <a:lnTo>
                  <a:pt x="106172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11253216" y="6406896"/>
            <a:ext cx="106680" cy="50165"/>
          </a:xfrm>
          <a:custGeom>
            <a:avLst/>
            <a:gdLst/>
            <a:ahLst/>
            <a:cxnLst/>
            <a:rect l="l" t="t" r="r" b="b"/>
            <a:pathLst>
              <a:path w="106679" h="50164">
                <a:moveTo>
                  <a:pt x="0" y="3073"/>
                </a:moveTo>
                <a:lnTo>
                  <a:pt x="59054" y="50063"/>
                </a:lnTo>
              </a:path>
              <a:path w="106679" h="50164">
                <a:moveTo>
                  <a:pt x="48513" y="47713"/>
                </a:moveTo>
                <a:lnTo>
                  <a:pt x="106679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11253216" y="6529641"/>
            <a:ext cx="106680" cy="48260"/>
          </a:xfrm>
          <a:custGeom>
            <a:avLst/>
            <a:gdLst/>
            <a:ahLst/>
            <a:cxnLst/>
            <a:rect l="l" t="t" r="r" b="b"/>
            <a:pathLst>
              <a:path w="106679" h="48259">
                <a:moveTo>
                  <a:pt x="0" y="0"/>
                </a:moveTo>
                <a:lnTo>
                  <a:pt x="59054" y="46990"/>
                </a:lnTo>
              </a:path>
              <a:path w="106679" h="48259">
                <a:moveTo>
                  <a:pt x="48513" y="47713"/>
                </a:moveTo>
                <a:lnTo>
                  <a:pt x="106679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8" name="bg object 9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12192000" cy="451103"/>
          </a:xfrm>
          <a:prstGeom prst="rect">
            <a:avLst/>
          </a:prstGeom>
        </p:spPr>
      </p:pic>
      <p:pic>
        <p:nvPicPr>
          <p:cNvPr id="99" name="bg object 9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365760"/>
          </a:xfrm>
          <a:prstGeom prst="rect">
            <a:avLst/>
          </a:prstGeom>
        </p:spPr>
      </p:pic>
      <p:pic>
        <p:nvPicPr>
          <p:cNvPr id="100" name="bg object 10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722864" y="469391"/>
            <a:ext cx="161544" cy="155448"/>
          </a:xfrm>
          <a:prstGeom prst="rect">
            <a:avLst/>
          </a:prstGeom>
        </p:spPr>
      </p:pic>
      <p:pic>
        <p:nvPicPr>
          <p:cNvPr id="101" name="bg object 10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314431" y="469391"/>
            <a:ext cx="158496" cy="155448"/>
          </a:xfrm>
          <a:prstGeom prst="rect">
            <a:avLst/>
          </a:prstGeom>
        </p:spPr>
      </p:pic>
      <p:pic>
        <p:nvPicPr>
          <p:cNvPr id="102" name="bg object 10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902952" y="469391"/>
            <a:ext cx="158496" cy="155448"/>
          </a:xfrm>
          <a:prstGeom prst="rect">
            <a:avLst/>
          </a:prstGeom>
        </p:spPr>
      </p:pic>
      <p:pic>
        <p:nvPicPr>
          <p:cNvPr id="103" name="bg object 10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491471" y="469391"/>
            <a:ext cx="161544" cy="155448"/>
          </a:xfrm>
          <a:prstGeom prst="rect">
            <a:avLst/>
          </a:prstGeom>
        </p:spPr>
      </p:pic>
      <p:pic>
        <p:nvPicPr>
          <p:cNvPr id="104" name="bg object 10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083040" y="469391"/>
            <a:ext cx="158496" cy="155448"/>
          </a:xfrm>
          <a:prstGeom prst="rect">
            <a:avLst/>
          </a:prstGeom>
        </p:spPr>
      </p:pic>
      <p:pic>
        <p:nvPicPr>
          <p:cNvPr id="105" name="bg object 10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671559" y="469391"/>
            <a:ext cx="161544" cy="155448"/>
          </a:xfrm>
          <a:prstGeom prst="rect">
            <a:avLst/>
          </a:prstGeom>
        </p:spPr>
      </p:pic>
      <p:pic>
        <p:nvPicPr>
          <p:cNvPr id="106" name="bg object 10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263128" y="469391"/>
            <a:ext cx="158496" cy="155448"/>
          </a:xfrm>
          <a:prstGeom prst="rect">
            <a:avLst/>
          </a:prstGeom>
        </p:spPr>
      </p:pic>
      <p:pic>
        <p:nvPicPr>
          <p:cNvPr id="107" name="bg object 10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851647" y="469391"/>
            <a:ext cx="161544" cy="155448"/>
          </a:xfrm>
          <a:prstGeom prst="rect">
            <a:avLst/>
          </a:prstGeom>
        </p:spPr>
      </p:pic>
      <p:pic>
        <p:nvPicPr>
          <p:cNvPr id="108" name="bg object 10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443216" y="469391"/>
            <a:ext cx="158496" cy="155448"/>
          </a:xfrm>
          <a:prstGeom prst="rect">
            <a:avLst/>
          </a:prstGeom>
        </p:spPr>
      </p:pic>
      <p:pic>
        <p:nvPicPr>
          <p:cNvPr id="109" name="bg object 10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031735" y="469391"/>
            <a:ext cx="161544" cy="155448"/>
          </a:xfrm>
          <a:prstGeom prst="rect">
            <a:avLst/>
          </a:prstGeom>
        </p:spPr>
      </p:pic>
      <p:pic>
        <p:nvPicPr>
          <p:cNvPr id="110" name="bg object 11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623304" y="469391"/>
            <a:ext cx="158496" cy="155448"/>
          </a:xfrm>
          <a:prstGeom prst="rect">
            <a:avLst/>
          </a:prstGeom>
        </p:spPr>
      </p:pic>
      <p:pic>
        <p:nvPicPr>
          <p:cNvPr id="111" name="bg object 11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211823" y="469391"/>
            <a:ext cx="161544" cy="155448"/>
          </a:xfrm>
          <a:prstGeom prst="rect">
            <a:avLst/>
          </a:prstGeom>
        </p:spPr>
      </p:pic>
      <p:pic>
        <p:nvPicPr>
          <p:cNvPr id="112" name="bg object 1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803391" y="469391"/>
            <a:ext cx="158496" cy="155448"/>
          </a:xfrm>
          <a:prstGeom prst="rect">
            <a:avLst/>
          </a:prstGeom>
        </p:spPr>
      </p:pic>
      <p:pic>
        <p:nvPicPr>
          <p:cNvPr id="113" name="bg object 1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391911" y="469391"/>
            <a:ext cx="161544" cy="155448"/>
          </a:xfrm>
          <a:prstGeom prst="rect">
            <a:avLst/>
          </a:prstGeom>
        </p:spPr>
      </p:pic>
      <p:pic>
        <p:nvPicPr>
          <p:cNvPr id="114" name="bg object 11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983479" y="469391"/>
            <a:ext cx="158496" cy="155448"/>
          </a:xfrm>
          <a:prstGeom prst="rect">
            <a:avLst/>
          </a:prstGeom>
        </p:spPr>
      </p:pic>
      <p:pic>
        <p:nvPicPr>
          <p:cNvPr id="115" name="bg object 1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572000" y="469391"/>
            <a:ext cx="161544" cy="155448"/>
          </a:xfrm>
          <a:prstGeom prst="rect">
            <a:avLst/>
          </a:prstGeom>
        </p:spPr>
      </p:pic>
      <p:sp>
        <p:nvSpPr>
          <p:cNvPr id="116" name="bg object 116"/>
          <p:cNvSpPr/>
          <p:nvPr/>
        </p:nvSpPr>
        <p:spPr>
          <a:xfrm>
            <a:off x="11545824" y="6251447"/>
            <a:ext cx="478155" cy="423545"/>
          </a:xfrm>
          <a:custGeom>
            <a:avLst/>
            <a:gdLst/>
            <a:ahLst/>
            <a:cxnLst/>
            <a:rect l="l" t="t" r="r" b="b"/>
            <a:pathLst>
              <a:path w="478154" h="423545">
                <a:moveTo>
                  <a:pt x="340067" y="379323"/>
                </a:moveTo>
                <a:lnTo>
                  <a:pt x="137795" y="379323"/>
                </a:lnTo>
                <a:lnTo>
                  <a:pt x="137795" y="423278"/>
                </a:lnTo>
                <a:lnTo>
                  <a:pt x="340067" y="423278"/>
                </a:lnTo>
                <a:lnTo>
                  <a:pt x="340067" y="379323"/>
                </a:lnTo>
                <a:close/>
              </a:path>
              <a:path w="478154" h="423545">
                <a:moveTo>
                  <a:pt x="478028" y="89674"/>
                </a:moveTo>
                <a:lnTo>
                  <a:pt x="471043" y="49682"/>
                </a:lnTo>
                <a:lnTo>
                  <a:pt x="447167" y="26568"/>
                </a:lnTo>
                <a:lnTo>
                  <a:pt x="444246" y="25488"/>
                </a:lnTo>
                <a:lnTo>
                  <a:pt x="444246" y="88150"/>
                </a:lnTo>
                <a:lnTo>
                  <a:pt x="438404" y="104876"/>
                </a:lnTo>
                <a:lnTo>
                  <a:pt x="410718" y="140868"/>
                </a:lnTo>
                <a:lnTo>
                  <a:pt x="371221" y="170815"/>
                </a:lnTo>
                <a:lnTo>
                  <a:pt x="356235" y="179260"/>
                </a:lnTo>
                <a:lnTo>
                  <a:pt x="365760" y="151549"/>
                </a:lnTo>
                <a:lnTo>
                  <a:pt x="372872" y="122999"/>
                </a:lnTo>
                <a:lnTo>
                  <a:pt x="377952" y="93789"/>
                </a:lnTo>
                <a:lnTo>
                  <a:pt x="381254" y="64643"/>
                </a:lnTo>
                <a:lnTo>
                  <a:pt x="392430" y="58877"/>
                </a:lnTo>
                <a:lnTo>
                  <a:pt x="403987" y="55067"/>
                </a:lnTo>
                <a:lnTo>
                  <a:pt x="415417" y="53428"/>
                </a:lnTo>
                <a:lnTo>
                  <a:pt x="425958" y="54279"/>
                </a:lnTo>
                <a:lnTo>
                  <a:pt x="444246" y="88150"/>
                </a:lnTo>
                <a:lnTo>
                  <a:pt x="444246" y="25488"/>
                </a:lnTo>
                <a:lnTo>
                  <a:pt x="433197" y="21437"/>
                </a:lnTo>
                <a:lnTo>
                  <a:pt x="421259" y="19900"/>
                </a:lnTo>
                <a:lnTo>
                  <a:pt x="408686" y="20332"/>
                </a:lnTo>
                <a:lnTo>
                  <a:pt x="395859" y="22606"/>
                </a:lnTo>
                <a:lnTo>
                  <a:pt x="383159" y="26568"/>
                </a:lnTo>
                <a:lnTo>
                  <a:pt x="383032" y="0"/>
                </a:lnTo>
                <a:lnTo>
                  <a:pt x="121666" y="0"/>
                </a:lnTo>
                <a:lnTo>
                  <a:pt x="121666" y="179235"/>
                </a:lnTo>
                <a:lnTo>
                  <a:pt x="106680" y="170802"/>
                </a:lnTo>
                <a:lnTo>
                  <a:pt x="67310" y="140868"/>
                </a:lnTo>
                <a:lnTo>
                  <a:pt x="39497" y="104876"/>
                </a:lnTo>
                <a:lnTo>
                  <a:pt x="33655" y="88150"/>
                </a:lnTo>
                <a:lnTo>
                  <a:pt x="33782" y="73291"/>
                </a:lnTo>
                <a:lnTo>
                  <a:pt x="62611" y="53403"/>
                </a:lnTo>
                <a:lnTo>
                  <a:pt x="74041" y="55067"/>
                </a:lnTo>
                <a:lnTo>
                  <a:pt x="85598" y="58889"/>
                </a:lnTo>
                <a:lnTo>
                  <a:pt x="96647" y="64643"/>
                </a:lnTo>
                <a:lnTo>
                  <a:pt x="99949" y="93789"/>
                </a:lnTo>
                <a:lnTo>
                  <a:pt x="105156" y="122999"/>
                </a:lnTo>
                <a:lnTo>
                  <a:pt x="112268" y="151688"/>
                </a:lnTo>
                <a:lnTo>
                  <a:pt x="121666" y="179235"/>
                </a:lnTo>
                <a:lnTo>
                  <a:pt x="121666" y="0"/>
                </a:lnTo>
                <a:lnTo>
                  <a:pt x="94996" y="0"/>
                </a:lnTo>
                <a:lnTo>
                  <a:pt x="94869" y="26568"/>
                </a:lnTo>
                <a:lnTo>
                  <a:pt x="82169" y="22606"/>
                </a:lnTo>
                <a:lnTo>
                  <a:pt x="69342" y="20332"/>
                </a:lnTo>
                <a:lnTo>
                  <a:pt x="56769" y="19900"/>
                </a:lnTo>
                <a:lnTo>
                  <a:pt x="44704" y="21437"/>
                </a:lnTo>
                <a:lnTo>
                  <a:pt x="6985" y="49682"/>
                </a:lnTo>
                <a:lnTo>
                  <a:pt x="0" y="89674"/>
                </a:lnTo>
                <a:lnTo>
                  <a:pt x="6985" y="114579"/>
                </a:lnTo>
                <a:lnTo>
                  <a:pt x="44196" y="165188"/>
                </a:lnTo>
                <a:lnTo>
                  <a:pt x="91313" y="200748"/>
                </a:lnTo>
                <a:lnTo>
                  <a:pt x="146939" y="226745"/>
                </a:lnTo>
                <a:lnTo>
                  <a:pt x="159893" y="242925"/>
                </a:lnTo>
                <a:lnTo>
                  <a:pt x="174498" y="257200"/>
                </a:lnTo>
                <a:lnTo>
                  <a:pt x="191135" y="269303"/>
                </a:lnTo>
                <a:lnTo>
                  <a:pt x="209677" y="278968"/>
                </a:lnTo>
                <a:lnTo>
                  <a:pt x="204851" y="293751"/>
                </a:lnTo>
                <a:lnTo>
                  <a:pt x="195580" y="314502"/>
                </a:lnTo>
                <a:lnTo>
                  <a:pt x="180975" y="337273"/>
                </a:lnTo>
                <a:lnTo>
                  <a:pt x="160274" y="358114"/>
                </a:lnTo>
                <a:lnTo>
                  <a:pt x="317754" y="358114"/>
                </a:lnTo>
                <a:lnTo>
                  <a:pt x="296926" y="337273"/>
                </a:lnTo>
                <a:lnTo>
                  <a:pt x="282448" y="314502"/>
                </a:lnTo>
                <a:lnTo>
                  <a:pt x="273177" y="293751"/>
                </a:lnTo>
                <a:lnTo>
                  <a:pt x="268351" y="278968"/>
                </a:lnTo>
                <a:lnTo>
                  <a:pt x="286893" y="269303"/>
                </a:lnTo>
                <a:lnTo>
                  <a:pt x="303403" y="257200"/>
                </a:lnTo>
                <a:lnTo>
                  <a:pt x="318135" y="242925"/>
                </a:lnTo>
                <a:lnTo>
                  <a:pt x="331089" y="226745"/>
                </a:lnTo>
                <a:lnTo>
                  <a:pt x="359537" y="215125"/>
                </a:lnTo>
                <a:lnTo>
                  <a:pt x="411734" y="183984"/>
                </a:lnTo>
                <a:lnTo>
                  <a:pt x="416496" y="179260"/>
                </a:lnTo>
                <a:lnTo>
                  <a:pt x="456184" y="139954"/>
                </a:lnTo>
                <a:lnTo>
                  <a:pt x="471043" y="114566"/>
                </a:lnTo>
                <a:lnTo>
                  <a:pt x="478028" y="89674"/>
                </a:lnTo>
                <a:close/>
              </a:path>
            </a:pathLst>
          </a:custGeom>
          <a:solidFill>
            <a:srgbClr val="BD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65"/>
                </a:spcBef>
              </a:pPr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28927" y="6467855"/>
            <a:ext cx="158496" cy="15544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37360" y="6467855"/>
            <a:ext cx="161544" cy="155447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148839" y="6467855"/>
            <a:ext cx="158495" cy="155447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557272" y="6467855"/>
            <a:ext cx="161544" cy="155447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968751" y="6467855"/>
            <a:ext cx="158495" cy="155447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380232" y="6467855"/>
            <a:ext cx="158496" cy="155447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788664" y="6467855"/>
            <a:ext cx="161544" cy="155447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200144" y="6467855"/>
            <a:ext cx="158496" cy="155447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608576" y="6467855"/>
            <a:ext cx="161544" cy="155447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20055" y="6467855"/>
            <a:ext cx="158496" cy="155447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428488" y="6467855"/>
            <a:ext cx="161544" cy="155447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839967" y="6467855"/>
            <a:ext cx="158496" cy="155447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248400" y="6467855"/>
            <a:ext cx="161544" cy="155447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659880" y="6467855"/>
            <a:ext cx="158496" cy="155447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068311" y="6467855"/>
            <a:ext cx="161544" cy="155447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479792" y="6467855"/>
            <a:ext cx="158496" cy="155447"/>
          </a:xfrm>
          <a:prstGeom prst="rect">
            <a:avLst/>
          </a:prstGeom>
        </p:spPr>
      </p:pic>
      <p:sp>
        <p:nvSpPr>
          <p:cNvPr id="33" name="bg object 33"/>
          <p:cNvSpPr/>
          <p:nvPr/>
        </p:nvSpPr>
        <p:spPr>
          <a:xfrm>
            <a:off x="393191" y="1350263"/>
            <a:ext cx="560705" cy="252729"/>
          </a:xfrm>
          <a:custGeom>
            <a:avLst/>
            <a:gdLst/>
            <a:ahLst/>
            <a:cxnLst/>
            <a:rect l="l" t="t" r="r" b="b"/>
            <a:pathLst>
              <a:path w="560705" h="252730">
                <a:moveTo>
                  <a:pt x="0" y="243586"/>
                </a:moveTo>
                <a:lnTo>
                  <a:pt x="307543" y="0"/>
                </a:lnTo>
              </a:path>
              <a:path w="560705" h="252730">
                <a:moveTo>
                  <a:pt x="256031" y="6096"/>
                </a:moveTo>
                <a:lnTo>
                  <a:pt x="560362" y="252602"/>
                </a:lnTo>
              </a:path>
            </a:pathLst>
          </a:custGeom>
          <a:ln w="91440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393191" y="728472"/>
            <a:ext cx="560705" cy="252729"/>
          </a:xfrm>
          <a:custGeom>
            <a:avLst/>
            <a:gdLst/>
            <a:ahLst/>
            <a:cxnLst/>
            <a:rect l="l" t="t" r="r" b="b"/>
            <a:pathLst>
              <a:path w="560705" h="252730">
                <a:moveTo>
                  <a:pt x="0" y="243586"/>
                </a:moveTo>
                <a:lnTo>
                  <a:pt x="307543" y="0"/>
                </a:lnTo>
              </a:path>
              <a:path w="560705" h="252730">
                <a:moveTo>
                  <a:pt x="256031" y="6095"/>
                </a:moveTo>
                <a:lnTo>
                  <a:pt x="560362" y="252602"/>
                </a:lnTo>
              </a:path>
            </a:pathLst>
          </a:custGeom>
          <a:ln w="91440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393191" y="2596895"/>
            <a:ext cx="560705" cy="252729"/>
          </a:xfrm>
          <a:custGeom>
            <a:avLst/>
            <a:gdLst/>
            <a:ahLst/>
            <a:cxnLst/>
            <a:rect l="l" t="t" r="r" b="b"/>
            <a:pathLst>
              <a:path w="560705" h="252730">
                <a:moveTo>
                  <a:pt x="0" y="243586"/>
                </a:moveTo>
                <a:lnTo>
                  <a:pt x="307543" y="0"/>
                </a:lnTo>
              </a:path>
              <a:path w="560705" h="252730">
                <a:moveTo>
                  <a:pt x="256031" y="6095"/>
                </a:moveTo>
                <a:lnTo>
                  <a:pt x="560362" y="252602"/>
                </a:lnTo>
              </a:path>
            </a:pathLst>
          </a:custGeom>
          <a:ln w="91440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393191" y="1972055"/>
            <a:ext cx="560705" cy="252729"/>
          </a:xfrm>
          <a:custGeom>
            <a:avLst/>
            <a:gdLst/>
            <a:ahLst/>
            <a:cxnLst/>
            <a:rect l="l" t="t" r="r" b="b"/>
            <a:pathLst>
              <a:path w="560705" h="252730">
                <a:moveTo>
                  <a:pt x="0" y="243586"/>
                </a:moveTo>
                <a:lnTo>
                  <a:pt x="307543" y="0"/>
                </a:lnTo>
              </a:path>
              <a:path w="560705" h="252730">
                <a:moveTo>
                  <a:pt x="256031" y="6096"/>
                </a:moveTo>
                <a:lnTo>
                  <a:pt x="560362" y="252603"/>
                </a:lnTo>
              </a:path>
            </a:pathLst>
          </a:custGeom>
          <a:ln w="91440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393191" y="3843528"/>
            <a:ext cx="560705" cy="252729"/>
          </a:xfrm>
          <a:custGeom>
            <a:avLst/>
            <a:gdLst/>
            <a:ahLst/>
            <a:cxnLst/>
            <a:rect l="l" t="t" r="r" b="b"/>
            <a:pathLst>
              <a:path w="560705" h="252729">
                <a:moveTo>
                  <a:pt x="0" y="243586"/>
                </a:moveTo>
                <a:lnTo>
                  <a:pt x="307543" y="0"/>
                </a:lnTo>
              </a:path>
              <a:path w="560705" h="252729">
                <a:moveTo>
                  <a:pt x="256031" y="6096"/>
                </a:moveTo>
                <a:lnTo>
                  <a:pt x="560362" y="252603"/>
                </a:lnTo>
              </a:path>
            </a:pathLst>
          </a:custGeom>
          <a:ln w="91440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393191" y="3218688"/>
            <a:ext cx="560705" cy="252729"/>
          </a:xfrm>
          <a:custGeom>
            <a:avLst/>
            <a:gdLst/>
            <a:ahLst/>
            <a:cxnLst/>
            <a:rect l="l" t="t" r="r" b="b"/>
            <a:pathLst>
              <a:path w="560705" h="252729">
                <a:moveTo>
                  <a:pt x="0" y="243586"/>
                </a:moveTo>
                <a:lnTo>
                  <a:pt x="307543" y="0"/>
                </a:lnTo>
              </a:path>
              <a:path w="560705" h="252729">
                <a:moveTo>
                  <a:pt x="256031" y="6096"/>
                </a:moveTo>
                <a:lnTo>
                  <a:pt x="560362" y="252602"/>
                </a:lnTo>
              </a:path>
            </a:pathLst>
          </a:custGeom>
          <a:ln w="91440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393191" y="5090159"/>
            <a:ext cx="560705" cy="252729"/>
          </a:xfrm>
          <a:custGeom>
            <a:avLst/>
            <a:gdLst/>
            <a:ahLst/>
            <a:cxnLst/>
            <a:rect l="l" t="t" r="r" b="b"/>
            <a:pathLst>
              <a:path w="560705" h="252729">
                <a:moveTo>
                  <a:pt x="0" y="243585"/>
                </a:moveTo>
                <a:lnTo>
                  <a:pt x="307543" y="0"/>
                </a:lnTo>
              </a:path>
              <a:path w="560705" h="252729">
                <a:moveTo>
                  <a:pt x="256031" y="6095"/>
                </a:moveTo>
                <a:lnTo>
                  <a:pt x="560362" y="252602"/>
                </a:lnTo>
              </a:path>
            </a:pathLst>
          </a:custGeom>
          <a:ln w="91440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393191" y="4465320"/>
            <a:ext cx="560705" cy="252729"/>
          </a:xfrm>
          <a:custGeom>
            <a:avLst/>
            <a:gdLst/>
            <a:ahLst/>
            <a:cxnLst/>
            <a:rect l="l" t="t" r="r" b="b"/>
            <a:pathLst>
              <a:path w="560705" h="252729">
                <a:moveTo>
                  <a:pt x="0" y="243585"/>
                </a:moveTo>
                <a:lnTo>
                  <a:pt x="307543" y="0"/>
                </a:lnTo>
              </a:path>
              <a:path w="560705" h="252729">
                <a:moveTo>
                  <a:pt x="256031" y="6095"/>
                </a:moveTo>
                <a:lnTo>
                  <a:pt x="560362" y="252602"/>
                </a:lnTo>
              </a:path>
            </a:pathLst>
          </a:custGeom>
          <a:ln w="91440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393191" y="6336791"/>
            <a:ext cx="560705" cy="252729"/>
          </a:xfrm>
          <a:custGeom>
            <a:avLst/>
            <a:gdLst/>
            <a:ahLst/>
            <a:cxnLst/>
            <a:rect l="l" t="t" r="r" b="b"/>
            <a:pathLst>
              <a:path w="560705" h="252729">
                <a:moveTo>
                  <a:pt x="0" y="243611"/>
                </a:moveTo>
                <a:lnTo>
                  <a:pt x="307543" y="0"/>
                </a:lnTo>
              </a:path>
              <a:path w="560705" h="252729">
                <a:moveTo>
                  <a:pt x="256031" y="6096"/>
                </a:moveTo>
                <a:lnTo>
                  <a:pt x="560362" y="252615"/>
                </a:lnTo>
              </a:path>
            </a:pathLst>
          </a:custGeom>
          <a:ln w="91440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393191" y="5711952"/>
            <a:ext cx="560705" cy="252729"/>
          </a:xfrm>
          <a:custGeom>
            <a:avLst/>
            <a:gdLst/>
            <a:ahLst/>
            <a:cxnLst/>
            <a:rect l="l" t="t" r="r" b="b"/>
            <a:pathLst>
              <a:path w="560705" h="252729">
                <a:moveTo>
                  <a:pt x="0" y="243611"/>
                </a:moveTo>
                <a:lnTo>
                  <a:pt x="307543" y="0"/>
                </a:lnTo>
              </a:path>
              <a:path w="560705" h="252729">
                <a:moveTo>
                  <a:pt x="256031" y="6096"/>
                </a:moveTo>
                <a:lnTo>
                  <a:pt x="560362" y="252615"/>
                </a:lnTo>
              </a:path>
            </a:pathLst>
          </a:custGeom>
          <a:ln w="91440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1762231" y="371852"/>
            <a:ext cx="21590" cy="6486525"/>
          </a:xfrm>
          <a:custGeom>
            <a:avLst/>
            <a:gdLst/>
            <a:ahLst/>
            <a:cxnLst/>
            <a:rect l="l" t="t" r="r" b="b"/>
            <a:pathLst>
              <a:path w="21590" h="6486525">
                <a:moveTo>
                  <a:pt x="21335" y="0"/>
                </a:moveTo>
                <a:lnTo>
                  <a:pt x="0" y="0"/>
                </a:lnTo>
                <a:lnTo>
                  <a:pt x="0" y="6486144"/>
                </a:lnTo>
                <a:lnTo>
                  <a:pt x="21335" y="6486144"/>
                </a:lnTo>
                <a:lnTo>
                  <a:pt x="21335" y="0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1256264" y="1344549"/>
            <a:ext cx="106680" cy="47625"/>
          </a:xfrm>
          <a:custGeom>
            <a:avLst/>
            <a:gdLst/>
            <a:ahLst/>
            <a:cxnLst/>
            <a:rect l="l" t="t" r="r" b="b"/>
            <a:pathLst>
              <a:path w="106679" h="47625">
                <a:moveTo>
                  <a:pt x="0" y="0"/>
                </a:moveTo>
                <a:lnTo>
                  <a:pt x="58927" y="46736"/>
                </a:lnTo>
              </a:path>
              <a:path w="106679" h="47625">
                <a:moveTo>
                  <a:pt x="48386" y="47371"/>
                </a:moveTo>
                <a:lnTo>
                  <a:pt x="106425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11256264" y="1463421"/>
            <a:ext cx="106680" cy="50165"/>
          </a:xfrm>
          <a:custGeom>
            <a:avLst/>
            <a:gdLst/>
            <a:ahLst/>
            <a:cxnLst/>
            <a:rect l="l" t="t" r="r" b="b"/>
            <a:pathLst>
              <a:path w="106679" h="50165">
                <a:moveTo>
                  <a:pt x="0" y="3048"/>
                </a:moveTo>
                <a:lnTo>
                  <a:pt x="58927" y="49783"/>
                </a:lnTo>
              </a:path>
              <a:path w="106679" h="50165">
                <a:moveTo>
                  <a:pt x="48386" y="47370"/>
                </a:moveTo>
                <a:lnTo>
                  <a:pt x="106425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11256264" y="1103630"/>
            <a:ext cx="106680" cy="50165"/>
          </a:xfrm>
          <a:custGeom>
            <a:avLst/>
            <a:gdLst/>
            <a:ahLst/>
            <a:cxnLst/>
            <a:rect l="l" t="t" r="r" b="b"/>
            <a:pathLst>
              <a:path w="106679" h="50165">
                <a:moveTo>
                  <a:pt x="0" y="3048"/>
                </a:moveTo>
                <a:lnTo>
                  <a:pt x="58927" y="49784"/>
                </a:lnTo>
              </a:path>
              <a:path w="106679" h="50165">
                <a:moveTo>
                  <a:pt x="48386" y="47371"/>
                </a:moveTo>
                <a:lnTo>
                  <a:pt x="106425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11256264" y="1222628"/>
            <a:ext cx="106680" cy="50165"/>
          </a:xfrm>
          <a:custGeom>
            <a:avLst/>
            <a:gdLst/>
            <a:ahLst/>
            <a:cxnLst/>
            <a:rect l="l" t="t" r="r" b="b"/>
            <a:pathLst>
              <a:path w="106679" h="50165">
                <a:moveTo>
                  <a:pt x="0" y="3048"/>
                </a:moveTo>
                <a:lnTo>
                  <a:pt x="58927" y="49784"/>
                </a:lnTo>
              </a:path>
              <a:path w="106679" h="50165">
                <a:moveTo>
                  <a:pt x="48386" y="47371"/>
                </a:moveTo>
                <a:lnTo>
                  <a:pt x="106425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11256264" y="862711"/>
            <a:ext cx="106680" cy="50165"/>
          </a:xfrm>
          <a:custGeom>
            <a:avLst/>
            <a:gdLst/>
            <a:ahLst/>
            <a:cxnLst/>
            <a:rect l="l" t="t" r="r" b="b"/>
            <a:pathLst>
              <a:path w="106679" h="50165">
                <a:moveTo>
                  <a:pt x="0" y="3048"/>
                </a:moveTo>
                <a:lnTo>
                  <a:pt x="58927" y="49911"/>
                </a:lnTo>
              </a:path>
              <a:path w="106679" h="50165">
                <a:moveTo>
                  <a:pt x="48386" y="47498"/>
                </a:moveTo>
                <a:lnTo>
                  <a:pt x="106425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11256264" y="984758"/>
            <a:ext cx="106680" cy="47625"/>
          </a:xfrm>
          <a:custGeom>
            <a:avLst/>
            <a:gdLst/>
            <a:ahLst/>
            <a:cxnLst/>
            <a:rect l="l" t="t" r="r" b="b"/>
            <a:pathLst>
              <a:path w="106679" h="47625">
                <a:moveTo>
                  <a:pt x="0" y="0"/>
                </a:moveTo>
                <a:lnTo>
                  <a:pt x="58927" y="46736"/>
                </a:lnTo>
              </a:path>
              <a:path w="106679" h="47625">
                <a:moveTo>
                  <a:pt x="48386" y="47370"/>
                </a:moveTo>
                <a:lnTo>
                  <a:pt x="106425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11256264" y="624966"/>
            <a:ext cx="106680" cy="47625"/>
          </a:xfrm>
          <a:custGeom>
            <a:avLst/>
            <a:gdLst/>
            <a:ahLst/>
            <a:cxnLst/>
            <a:rect l="l" t="t" r="r" b="b"/>
            <a:pathLst>
              <a:path w="106679" h="47625">
                <a:moveTo>
                  <a:pt x="0" y="0"/>
                </a:moveTo>
                <a:lnTo>
                  <a:pt x="58927" y="46736"/>
                </a:lnTo>
              </a:path>
              <a:path w="106679" h="47625">
                <a:moveTo>
                  <a:pt x="48386" y="47371"/>
                </a:moveTo>
                <a:lnTo>
                  <a:pt x="106425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11256264" y="743838"/>
            <a:ext cx="106680" cy="50165"/>
          </a:xfrm>
          <a:custGeom>
            <a:avLst/>
            <a:gdLst/>
            <a:ahLst/>
            <a:cxnLst/>
            <a:rect l="l" t="t" r="r" b="b"/>
            <a:pathLst>
              <a:path w="106679" h="50165">
                <a:moveTo>
                  <a:pt x="0" y="3048"/>
                </a:moveTo>
                <a:lnTo>
                  <a:pt x="58927" y="49784"/>
                </a:lnTo>
              </a:path>
              <a:path w="106679" h="50165">
                <a:moveTo>
                  <a:pt x="48386" y="47371"/>
                </a:moveTo>
                <a:lnTo>
                  <a:pt x="106425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11256264" y="384047"/>
            <a:ext cx="106680" cy="47625"/>
          </a:xfrm>
          <a:custGeom>
            <a:avLst/>
            <a:gdLst/>
            <a:ahLst/>
            <a:cxnLst/>
            <a:rect l="l" t="t" r="r" b="b"/>
            <a:pathLst>
              <a:path w="106679" h="47625">
                <a:moveTo>
                  <a:pt x="0" y="0"/>
                </a:moveTo>
                <a:lnTo>
                  <a:pt x="58927" y="46736"/>
                </a:lnTo>
              </a:path>
              <a:path w="106679" h="47625">
                <a:moveTo>
                  <a:pt x="48386" y="47371"/>
                </a:moveTo>
                <a:lnTo>
                  <a:pt x="106425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11256264" y="502919"/>
            <a:ext cx="106680" cy="50165"/>
          </a:xfrm>
          <a:custGeom>
            <a:avLst/>
            <a:gdLst/>
            <a:ahLst/>
            <a:cxnLst/>
            <a:rect l="l" t="t" r="r" b="b"/>
            <a:pathLst>
              <a:path w="106679" h="50165">
                <a:moveTo>
                  <a:pt x="0" y="3047"/>
                </a:moveTo>
                <a:lnTo>
                  <a:pt x="58927" y="49910"/>
                </a:lnTo>
              </a:path>
              <a:path w="106679" h="50165">
                <a:moveTo>
                  <a:pt x="48386" y="47497"/>
                </a:moveTo>
                <a:lnTo>
                  <a:pt x="106425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11250168" y="2561208"/>
            <a:ext cx="109855" cy="47625"/>
          </a:xfrm>
          <a:custGeom>
            <a:avLst/>
            <a:gdLst/>
            <a:ahLst/>
            <a:cxnLst/>
            <a:rect l="l" t="t" r="r" b="b"/>
            <a:pathLst>
              <a:path w="109854" h="47625">
                <a:moveTo>
                  <a:pt x="0" y="0"/>
                </a:moveTo>
                <a:lnTo>
                  <a:pt x="58927" y="46736"/>
                </a:lnTo>
              </a:path>
              <a:path w="109854" h="47625">
                <a:moveTo>
                  <a:pt x="51434" y="47370"/>
                </a:moveTo>
                <a:lnTo>
                  <a:pt x="109474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11250168" y="2680080"/>
            <a:ext cx="109855" cy="50165"/>
          </a:xfrm>
          <a:custGeom>
            <a:avLst/>
            <a:gdLst/>
            <a:ahLst/>
            <a:cxnLst/>
            <a:rect l="l" t="t" r="r" b="b"/>
            <a:pathLst>
              <a:path w="109854" h="50164">
                <a:moveTo>
                  <a:pt x="0" y="3048"/>
                </a:moveTo>
                <a:lnTo>
                  <a:pt x="58927" y="49784"/>
                </a:lnTo>
              </a:path>
              <a:path w="109854" h="50164">
                <a:moveTo>
                  <a:pt x="51434" y="47371"/>
                </a:moveTo>
                <a:lnTo>
                  <a:pt x="109474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11250168" y="2320289"/>
            <a:ext cx="109855" cy="47625"/>
          </a:xfrm>
          <a:custGeom>
            <a:avLst/>
            <a:gdLst/>
            <a:ahLst/>
            <a:cxnLst/>
            <a:rect l="l" t="t" r="r" b="b"/>
            <a:pathLst>
              <a:path w="109854" h="47625">
                <a:moveTo>
                  <a:pt x="0" y="0"/>
                </a:moveTo>
                <a:lnTo>
                  <a:pt x="58927" y="46736"/>
                </a:lnTo>
              </a:path>
              <a:path w="109854" h="47625">
                <a:moveTo>
                  <a:pt x="51434" y="47371"/>
                </a:moveTo>
                <a:lnTo>
                  <a:pt x="109474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11250168" y="2439161"/>
            <a:ext cx="109855" cy="50165"/>
          </a:xfrm>
          <a:custGeom>
            <a:avLst/>
            <a:gdLst/>
            <a:ahLst/>
            <a:cxnLst/>
            <a:rect l="l" t="t" r="r" b="b"/>
            <a:pathLst>
              <a:path w="109854" h="50164">
                <a:moveTo>
                  <a:pt x="0" y="3048"/>
                </a:moveTo>
                <a:lnTo>
                  <a:pt x="58927" y="49784"/>
                </a:lnTo>
              </a:path>
              <a:path w="109854" h="50164">
                <a:moveTo>
                  <a:pt x="51434" y="47371"/>
                </a:moveTo>
                <a:lnTo>
                  <a:pt x="109474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11250168" y="2079370"/>
            <a:ext cx="109855" cy="50165"/>
          </a:xfrm>
          <a:custGeom>
            <a:avLst/>
            <a:gdLst/>
            <a:ahLst/>
            <a:cxnLst/>
            <a:rect l="l" t="t" r="r" b="b"/>
            <a:pathLst>
              <a:path w="109854" h="50164">
                <a:moveTo>
                  <a:pt x="0" y="3048"/>
                </a:moveTo>
                <a:lnTo>
                  <a:pt x="58927" y="49783"/>
                </a:lnTo>
              </a:path>
              <a:path w="109854" h="50164">
                <a:moveTo>
                  <a:pt x="51434" y="47370"/>
                </a:moveTo>
                <a:lnTo>
                  <a:pt x="109474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11250168" y="2198370"/>
            <a:ext cx="109855" cy="50165"/>
          </a:xfrm>
          <a:custGeom>
            <a:avLst/>
            <a:gdLst/>
            <a:ahLst/>
            <a:cxnLst/>
            <a:rect l="l" t="t" r="r" b="b"/>
            <a:pathLst>
              <a:path w="109854" h="50164">
                <a:moveTo>
                  <a:pt x="0" y="3047"/>
                </a:moveTo>
                <a:lnTo>
                  <a:pt x="58927" y="49783"/>
                </a:lnTo>
              </a:path>
              <a:path w="109854" h="50164">
                <a:moveTo>
                  <a:pt x="51434" y="47370"/>
                </a:moveTo>
                <a:lnTo>
                  <a:pt x="109474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11250168" y="1838451"/>
            <a:ext cx="109855" cy="50165"/>
          </a:xfrm>
          <a:custGeom>
            <a:avLst/>
            <a:gdLst/>
            <a:ahLst/>
            <a:cxnLst/>
            <a:rect l="l" t="t" r="r" b="b"/>
            <a:pathLst>
              <a:path w="109854" h="50164">
                <a:moveTo>
                  <a:pt x="0" y="3048"/>
                </a:moveTo>
                <a:lnTo>
                  <a:pt x="58927" y="49911"/>
                </a:lnTo>
              </a:path>
              <a:path w="109854" h="50164">
                <a:moveTo>
                  <a:pt x="51434" y="47498"/>
                </a:moveTo>
                <a:lnTo>
                  <a:pt x="109474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11250168" y="1960498"/>
            <a:ext cx="109855" cy="47625"/>
          </a:xfrm>
          <a:custGeom>
            <a:avLst/>
            <a:gdLst/>
            <a:ahLst/>
            <a:cxnLst/>
            <a:rect l="l" t="t" r="r" b="b"/>
            <a:pathLst>
              <a:path w="109854" h="47625">
                <a:moveTo>
                  <a:pt x="0" y="0"/>
                </a:moveTo>
                <a:lnTo>
                  <a:pt x="58927" y="46736"/>
                </a:lnTo>
              </a:path>
              <a:path w="109854" h="47625">
                <a:moveTo>
                  <a:pt x="51434" y="47371"/>
                </a:moveTo>
                <a:lnTo>
                  <a:pt x="109474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11250168" y="1597660"/>
            <a:ext cx="109855" cy="50165"/>
          </a:xfrm>
          <a:custGeom>
            <a:avLst/>
            <a:gdLst/>
            <a:ahLst/>
            <a:cxnLst/>
            <a:rect l="l" t="t" r="r" b="b"/>
            <a:pathLst>
              <a:path w="109854" h="50164">
                <a:moveTo>
                  <a:pt x="0" y="3048"/>
                </a:moveTo>
                <a:lnTo>
                  <a:pt x="58927" y="49784"/>
                </a:lnTo>
              </a:path>
              <a:path w="109854" h="50164">
                <a:moveTo>
                  <a:pt x="51434" y="47370"/>
                </a:moveTo>
                <a:lnTo>
                  <a:pt x="109474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11250168" y="1719579"/>
            <a:ext cx="109855" cy="47625"/>
          </a:xfrm>
          <a:custGeom>
            <a:avLst/>
            <a:gdLst/>
            <a:ahLst/>
            <a:cxnLst/>
            <a:rect l="l" t="t" r="r" b="b"/>
            <a:pathLst>
              <a:path w="109854" h="47625">
                <a:moveTo>
                  <a:pt x="0" y="0"/>
                </a:moveTo>
                <a:lnTo>
                  <a:pt x="58927" y="46736"/>
                </a:lnTo>
              </a:path>
              <a:path w="109854" h="47625">
                <a:moveTo>
                  <a:pt x="51434" y="47371"/>
                </a:moveTo>
                <a:lnTo>
                  <a:pt x="109474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11256264" y="3777741"/>
            <a:ext cx="106680" cy="50165"/>
          </a:xfrm>
          <a:custGeom>
            <a:avLst/>
            <a:gdLst/>
            <a:ahLst/>
            <a:cxnLst/>
            <a:rect l="l" t="t" r="r" b="b"/>
            <a:pathLst>
              <a:path w="106679" h="50164">
                <a:moveTo>
                  <a:pt x="0" y="3047"/>
                </a:moveTo>
                <a:lnTo>
                  <a:pt x="58927" y="49910"/>
                </a:lnTo>
              </a:path>
              <a:path w="106679" h="50164">
                <a:moveTo>
                  <a:pt x="48386" y="47497"/>
                </a:moveTo>
                <a:lnTo>
                  <a:pt x="106425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11256264" y="3899789"/>
            <a:ext cx="106680" cy="47625"/>
          </a:xfrm>
          <a:custGeom>
            <a:avLst/>
            <a:gdLst/>
            <a:ahLst/>
            <a:cxnLst/>
            <a:rect l="l" t="t" r="r" b="b"/>
            <a:pathLst>
              <a:path w="106679" h="47625">
                <a:moveTo>
                  <a:pt x="0" y="0"/>
                </a:moveTo>
                <a:lnTo>
                  <a:pt x="58927" y="46736"/>
                </a:lnTo>
              </a:path>
              <a:path w="106679" h="47625">
                <a:moveTo>
                  <a:pt x="48386" y="47371"/>
                </a:moveTo>
                <a:lnTo>
                  <a:pt x="106425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11256264" y="3539997"/>
            <a:ext cx="106680" cy="47625"/>
          </a:xfrm>
          <a:custGeom>
            <a:avLst/>
            <a:gdLst/>
            <a:ahLst/>
            <a:cxnLst/>
            <a:rect l="l" t="t" r="r" b="b"/>
            <a:pathLst>
              <a:path w="106679" h="47625">
                <a:moveTo>
                  <a:pt x="0" y="0"/>
                </a:moveTo>
                <a:lnTo>
                  <a:pt x="58927" y="46736"/>
                </a:lnTo>
              </a:path>
              <a:path w="106679" h="47625">
                <a:moveTo>
                  <a:pt x="48386" y="47371"/>
                </a:moveTo>
                <a:lnTo>
                  <a:pt x="106425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11256264" y="3657600"/>
            <a:ext cx="106680" cy="51435"/>
          </a:xfrm>
          <a:custGeom>
            <a:avLst/>
            <a:gdLst/>
            <a:ahLst/>
            <a:cxnLst/>
            <a:rect l="l" t="t" r="r" b="b"/>
            <a:pathLst>
              <a:path w="106679" h="51435">
                <a:moveTo>
                  <a:pt x="0" y="4318"/>
                </a:moveTo>
                <a:lnTo>
                  <a:pt x="58927" y="51054"/>
                </a:lnTo>
              </a:path>
              <a:path w="106679" h="51435">
                <a:moveTo>
                  <a:pt x="48767" y="48513"/>
                </a:moveTo>
                <a:lnTo>
                  <a:pt x="106171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11256264" y="3297935"/>
            <a:ext cx="106680" cy="46990"/>
          </a:xfrm>
          <a:custGeom>
            <a:avLst/>
            <a:gdLst/>
            <a:ahLst/>
            <a:cxnLst/>
            <a:rect l="l" t="t" r="r" b="b"/>
            <a:pathLst>
              <a:path w="106679" h="46989">
                <a:moveTo>
                  <a:pt x="0" y="0"/>
                </a:moveTo>
                <a:lnTo>
                  <a:pt x="59054" y="46354"/>
                </a:lnTo>
              </a:path>
              <a:path w="106679" h="46989">
                <a:moveTo>
                  <a:pt x="48513" y="46989"/>
                </a:moveTo>
                <a:lnTo>
                  <a:pt x="106679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11256264" y="3416808"/>
            <a:ext cx="106680" cy="48895"/>
          </a:xfrm>
          <a:custGeom>
            <a:avLst/>
            <a:gdLst/>
            <a:ahLst/>
            <a:cxnLst/>
            <a:rect l="l" t="t" r="r" b="b"/>
            <a:pathLst>
              <a:path w="106679" h="48895">
                <a:moveTo>
                  <a:pt x="0" y="2158"/>
                </a:moveTo>
                <a:lnTo>
                  <a:pt x="59054" y="48513"/>
                </a:lnTo>
              </a:path>
              <a:path w="106679" h="48895">
                <a:moveTo>
                  <a:pt x="48767" y="48513"/>
                </a:moveTo>
                <a:lnTo>
                  <a:pt x="106171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11256264" y="3057017"/>
            <a:ext cx="106680" cy="50165"/>
          </a:xfrm>
          <a:custGeom>
            <a:avLst/>
            <a:gdLst/>
            <a:ahLst/>
            <a:cxnLst/>
            <a:rect l="l" t="t" r="r" b="b"/>
            <a:pathLst>
              <a:path w="106679" h="50164">
                <a:moveTo>
                  <a:pt x="0" y="3048"/>
                </a:moveTo>
                <a:lnTo>
                  <a:pt x="58927" y="49784"/>
                </a:lnTo>
              </a:path>
              <a:path w="106679" h="50164">
                <a:moveTo>
                  <a:pt x="48386" y="47371"/>
                </a:moveTo>
                <a:lnTo>
                  <a:pt x="106425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11256264" y="3175889"/>
            <a:ext cx="106680" cy="50165"/>
          </a:xfrm>
          <a:custGeom>
            <a:avLst/>
            <a:gdLst/>
            <a:ahLst/>
            <a:cxnLst/>
            <a:rect l="l" t="t" r="r" b="b"/>
            <a:pathLst>
              <a:path w="106679" h="50164">
                <a:moveTo>
                  <a:pt x="0" y="3048"/>
                </a:moveTo>
                <a:lnTo>
                  <a:pt x="58927" y="49784"/>
                </a:lnTo>
              </a:path>
              <a:path w="106679" h="50164">
                <a:moveTo>
                  <a:pt x="48386" y="47371"/>
                </a:moveTo>
                <a:lnTo>
                  <a:pt x="106425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11256264" y="2816351"/>
            <a:ext cx="106680" cy="50165"/>
          </a:xfrm>
          <a:custGeom>
            <a:avLst/>
            <a:gdLst/>
            <a:ahLst/>
            <a:cxnLst/>
            <a:rect l="l" t="t" r="r" b="b"/>
            <a:pathLst>
              <a:path w="106679" h="50164">
                <a:moveTo>
                  <a:pt x="0" y="3048"/>
                </a:moveTo>
                <a:lnTo>
                  <a:pt x="58927" y="49784"/>
                </a:lnTo>
              </a:path>
              <a:path w="106679" h="50164">
                <a:moveTo>
                  <a:pt x="48386" y="47371"/>
                </a:moveTo>
                <a:lnTo>
                  <a:pt x="106425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11256264" y="2938272"/>
            <a:ext cx="106680" cy="47625"/>
          </a:xfrm>
          <a:custGeom>
            <a:avLst/>
            <a:gdLst/>
            <a:ahLst/>
            <a:cxnLst/>
            <a:rect l="l" t="t" r="r" b="b"/>
            <a:pathLst>
              <a:path w="106679" h="47625">
                <a:moveTo>
                  <a:pt x="0" y="0"/>
                </a:moveTo>
                <a:lnTo>
                  <a:pt x="58927" y="46736"/>
                </a:lnTo>
              </a:path>
              <a:path w="106679" h="47625">
                <a:moveTo>
                  <a:pt x="48386" y="47370"/>
                </a:moveTo>
                <a:lnTo>
                  <a:pt x="106425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11250168" y="4991861"/>
            <a:ext cx="109855" cy="50165"/>
          </a:xfrm>
          <a:custGeom>
            <a:avLst/>
            <a:gdLst/>
            <a:ahLst/>
            <a:cxnLst/>
            <a:rect l="l" t="t" r="r" b="b"/>
            <a:pathLst>
              <a:path w="109854" h="50164">
                <a:moveTo>
                  <a:pt x="0" y="3048"/>
                </a:moveTo>
                <a:lnTo>
                  <a:pt x="58927" y="49783"/>
                </a:lnTo>
              </a:path>
              <a:path w="109854" h="50164">
                <a:moveTo>
                  <a:pt x="51434" y="47370"/>
                </a:moveTo>
                <a:lnTo>
                  <a:pt x="109474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11250168" y="5110607"/>
            <a:ext cx="109855" cy="50165"/>
          </a:xfrm>
          <a:custGeom>
            <a:avLst/>
            <a:gdLst/>
            <a:ahLst/>
            <a:cxnLst/>
            <a:rect l="l" t="t" r="r" b="b"/>
            <a:pathLst>
              <a:path w="109854" h="50164">
                <a:moveTo>
                  <a:pt x="0" y="3048"/>
                </a:moveTo>
                <a:lnTo>
                  <a:pt x="58927" y="49784"/>
                </a:lnTo>
              </a:path>
              <a:path w="109854" h="50164">
                <a:moveTo>
                  <a:pt x="51434" y="47371"/>
                </a:moveTo>
                <a:lnTo>
                  <a:pt x="109474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11250168" y="4751070"/>
            <a:ext cx="109855" cy="50165"/>
          </a:xfrm>
          <a:custGeom>
            <a:avLst/>
            <a:gdLst/>
            <a:ahLst/>
            <a:cxnLst/>
            <a:rect l="l" t="t" r="r" b="b"/>
            <a:pathLst>
              <a:path w="109854" h="50164">
                <a:moveTo>
                  <a:pt x="0" y="3047"/>
                </a:moveTo>
                <a:lnTo>
                  <a:pt x="58927" y="49783"/>
                </a:lnTo>
              </a:path>
              <a:path w="109854" h="50164">
                <a:moveTo>
                  <a:pt x="51434" y="47370"/>
                </a:moveTo>
                <a:lnTo>
                  <a:pt x="109474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11250168" y="4872990"/>
            <a:ext cx="109855" cy="47625"/>
          </a:xfrm>
          <a:custGeom>
            <a:avLst/>
            <a:gdLst/>
            <a:ahLst/>
            <a:cxnLst/>
            <a:rect l="l" t="t" r="r" b="b"/>
            <a:pathLst>
              <a:path w="109854" h="47625">
                <a:moveTo>
                  <a:pt x="0" y="0"/>
                </a:moveTo>
                <a:lnTo>
                  <a:pt x="58927" y="46736"/>
                </a:lnTo>
              </a:path>
              <a:path w="109854" h="47625">
                <a:moveTo>
                  <a:pt x="51434" y="47371"/>
                </a:moveTo>
                <a:lnTo>
                  <a:pt x="109474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11250168" y="4513453"/>
            <a:ext cx="109855" cy="47625"/>
          </a:xfrm>
          <a:custGeom>
            <a:avLst/>
            <a:gdLst/>
            <a:ahLst/>
            <a:cxnLst/>
            <a:rect l="l" t="t" r="r" b="b"/>
            <a:pathLst>
              <a:path w="109854" h="47625">
                <a:moveTo>
                  <a:pt x="0" y="0"/>
                </a:moveTo>
                <a:lnTo>
                  <a:pt x="58927" y="46736"/>
                </a:lnTo>
              </a:path>
              <a:path w="109854" h="47625">
                <a:moveTo>
                  <a:pt x="51434" y="47371"/>
                </a:moveTo>
                <a:lnTo>
                  <a:pt x="109474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11250168" y="4632325"/>
            <a:ext cx="109855" cy="47625"/>
          </a:xfrm>
          <a:custGeom>
            <a:avLst/>
            <a:gdLst/>
            <a:ahLst/>
            <a:cxnLst/>
            <a:rect l="l" t="t" r="r" b="b"/>
            <a:pathLst>
              <a:path w="109854" h="47625">
                <a:moveTo>
                  <a:pt x="0" y="0"/>
                </a:moveTo>
                <a:lnTo>
                  <a:pt x="58927" y="46736"/>
                </a:lnTo>
              </a:path>
              <a:path w="109854" h="47625">
                <a:moveTo>
                  <a:pt x="51434" y="47370"/>
                </a:moveTo>
                <a:lnTo>
                  <a:pt x="109474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11250168" y="4272788"/>
            <a:ext cx="109855" cy="47625"/>
          </a:xfrm>
          <a:custGeom>
            <a:avLst/>
            <a:gdLst/>
            <a:ahLst/>
            <a:cxnLst/>
            <a:rect l="l" t="t" r="r" b="b"/>
            <a:pathLst>
              <a:path w="109854" h="47625">
                <a:moveTo>
                  <a:pt x="0" y="0"/>
                </a:moveTo>
                <a:lnTo>
                  <a:pt x="58927" y="46736"/>
                </a:lnTo>
              </a:path>
              <a:path w="109854" h="47625">
                <a:moveTo>
                  <a:pt x="51434" y="47370"/>
                </a:moveTo>
                <a:lnTo>
                  <a:pt x="109474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11250168" y="4391659"/>
            <a:ext cx="109855" cy="50165"/>
          </a:xfrm>
          <a:custGeom>
            <a:avLst/>
            <a:gdLst/>
            <a:ahLst/>
            <a:cxnLst/>
            <a:rect l="l" t="t" r="r" b="b"/>
            <a:pathLst>
              <a:path w="109854" h="50164">
                <a:moveTo>
                  <a:pt x="0" y="2920"/>
                </a:moveTo>
                <a:lnTo>
                  <a:pt x="58927" y="49656"/>
                </a:lnTo>
              </a:path>
              <a:path w="109854" h="50164">
                <a:moveTo>
                  <a:pt x="51434" y="47243"/>
                </a:moveTo>
                <a:lnTo>
                  <a:pt x="109474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11250168" y="4032122"/>
            <a:ext cx="109855" cy="50165"/>
          </a:xfrm>
          <a:custGeom>
            <a:avLst/>
            <a:gdLst/>
            <a:ahLst/>
            <a:cxnLst/>
            <a:rect l="l" t="t" r="r" b="b"/>
            <a:pathLst>
              <a:path w="109854" h="50164">
                <a:moveTo>
                  <a:pt x="0" y="3047"/>
                </a:moveTo>
                <a:lnTo>
                  <a:pt x="58927" y="49656"/>
                </a:lnTo>
              </a:path>
              <a:path w="109854" h="50164">
                <a:moveTo>
                  <a:pt x="51434" y="47243"/>
                </a:moveTo>
                <a:lnTo>
                  <a:pt x="109474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11250168" y="4150867"/>
            <a:ext cx="109855" cy="50165"/>
          </a:xfrm>
          <a:custGeom>
            <a:avLst/>
            <a:gdLst/>
            <a:ahLst/>
            <a:cxnLst/>
            <a:rect l="l" t="t" r="r" b="b"/>
            <a:pathLst>
              <a:path w="109854" h="50164">
                <a:moveTo>
                  <a:pt x="0" y="3047"/>
                </a:moveTo>
                <a:lnTo>
                  <a:pt x="58927" y="49783"/>
                </a:lnTo>
              </a:path>
              <a:path w="109854" h="50164">
                <a:moveTo>
                  <a:pt x="51434" y="47370"/>
                </a:moveTo>
                <a:lnTo>
                  <a:pt x="109474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11256264" y="6152705"/>
            <a:ext cx="106680" cy="47625"/>
          </a:xfrm>
          <a:custGeom>
            <a:avLst/>
            <a:gdLst/>
            <a:ahLst/>
            <a:cxnLst/>
            <a:rect l="l" t="t" r="r" b="b"/>
            <a:pathLst>
              <a:path w="106679" h="47625">
                <a:moveTo>
                  <a:pt x="0" y="0"/>
                </a:moveTo>
                <a:lnTo>
                  <a:pt x="58927" y="46659"/>
                </a:lnTo>
              </a:path>
              <a:path w="106679" h="47625">
                <a:moveTo>
                  <a:pt x="48386" y="47370"/>
                </a:moveTo>
                <a:lnTo>
                  <a:pt x="106425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11256264" y="6271526"/>
            <a:ext cx="106680" cy="50165"/>
          </a:xfrm>
          <a:custGeom>
            <a:avLst/>
            <a:gdLst/>
            <a:ahLst/>
            <a:cxnLst/>
            <a:rect l="l" t="t" r="r" b="b"/>
            <a:pathLst>
              <a:path w="106679" h="50164">
                <a:moveTo>
                  <a:pt x="0" y="3047"/>
                </a:moveTo>
                <a:lnTo>
                  <a:pt x="58927" y="49720"/>
                </a:lnTo>
              </a:path>
              <a:path w="106679" h="50164">
                <a:moveTo>
                  <a:pt x="48386" y="47383"/>
                </a:moveTo>
                <a:lnTo>
                  <a:pt x="106425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11256264" y="5912002"/>
            <a:ext cx="106680" cy="50165"/>
          </a:xfrm>
          <a:custGeom>
            <a:avLst/>
            <a:gdLst/>
            <a:ahLst/>
            <a:cxnLst/>
            <a:rect l="l" t="t" r="r" b="b"/>
            <a:pathLst>
              <a:path w="106679" h="50164">
                <a:moveTo>
                  <a:pt x="0" y="3047"/>
                </a:moveTo>
                <a:lnTo>
                  <a:pt x="58927" y="49707"/>
                </a:lnTo>
              </a:path>
              <a:path w="106679" h="50164">
                <a:moveTo>
                  <a:pt x="48386" y="47371"/>
                </a:moveTo>
                <a:lnTo>
                  <a:pt x="106425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11256264" y="6031991"/>
            <a:ext cx="106680" cy="48895"/>
          </a:xfrm>
          <a:custGeom>
            <a:avLst/>
            <a:gdLst/>
            <a:ahLst/>
            <a:cxnLst/>
            <a:rect l="l" t="t" r="r" b="b"/>
            <a:pathLst>
              <a:path w="106679" h="48895">
                <a:moveTo>
                  <a:pt x="0" y="1879"/>
                </a:moveTo>
                <a:lnTo>
                  <a:pt x="58927" y="48552"/>
                </a:lnTo>
              </a:path>
              <a:path w="106679" h="48895">
                <a:moveTo>
                  <a:pt x="48767" y="48526"/>
                </a:moveTo>
                <a:lnTo>
                  <a:pt x="106171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11256264" y="5672328"/>
            <a:ext cx="106680" cy="49530"/>
          </a:xfrm>
          <a:custGeom>
            <a:avLst/>
            <a:gdLst/>
            <a:ahLst/>
            <a:cxnLst/>
            <a:rect l="l" t="t" r="r" b="b"/>
            <a:pathLst>
              <a:path w="106679" h="49529">
                <a:moveTo>
                  <a:pt x="0" y="3022"/>
                </a:moveTo>
                <a:lnTo>
                  <a:pt x="59054" y="49364"/>
                </a:lnTo>
              </a:path>
              <a:path w="106679" h="49529">
                <a:moveTo>
                  <a:pt x="48513" y="47040"/>
                </a:moveTo>
                <a:lnTo>
                  <a:pt x="106679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11256264" y="5793333"/>
            <a:ext cx="106680" cy="49530"/>
          </a:xfrm>
          <a:custGeom>
            <a:avLst/>
            <a:gdLst/>
            <a:ahLst/>
            <a:cxnLst/>
            <a:rect l="l" t="t" r="r" b="b"/>
            <a:pathLst>
              <a:path w="106679" h="49529">
                <a:moveTo>
                  <a:pt x="0" y="0"/>
                </a:moveTo>
                <a:lnTo>
                  <a:pt x="59054" y="46329"/>
                </a:lnTo>
              </a:path>
              <a:path w="106679" h="49529">
                <a:moveTo>
                  <a:pt x="48767" y="49441"/>
                </a:moveTo>
                <a:lnTo>
                  <a:pt x="106171" y="914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11256264" y="5431535"/>
            <a:ext cx="106680" cy="48895"/>
          </a:xfrm>
          <a:custGeom>
            <a:avLst/>
            <a:gdLst/>
            <a:ahLst/>
            <a:cxnLst/>
            <a:rect l="l" t="t" r="r" b="b"/>
            <a:pathLst>
              <a:path w="106679" h="48895">
                <a:moveTo>
                  <a:pt x="0" y="3047"/>
                </a:moveTo>
                <a:lnTo>
                  <a:pt x="60705" y="48513"/>
                </a:lnTo>
              </a:path>
              <a:path w="106679" h="48895">
                <a:moveTo>
                  <a:pt x="48767" y="48513"/>
                </a:moveTo>
                <a:lnTo>
                  <a:pt x="106171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11256264" y="5554090"/>
            <a:ext cx="106680" cy="47625"/>
          </a:xfrm>
          <a:custGeom>
            <a:avLst/>
            <a:gdLst/>
            <a:ahLst/>
            <a:cxnLst/>
            <a:rect l="l" t="t" r="r" b="b"/>
            <a:pathLst>
              <a:path w="106679" h="47625">
                <a:moveTo>
                  <a:pt x="0" y="0"/>
                </a:moveTo>
                <a:lnTo>
                  <a:pt x="59054" y="46812"/>
                </a:lnTo>
              </a:path>
              <a:path w="106679" h="47625">
                <a:moveTo>
                  <a:pt x="48513" y="47523"/>
                </a:moveTo>
                <a:lnTo>
                  <a:pt x="106679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11256264" y="5193791"/>
            <a:ext cx="106680" cy="48895"/>
          </a:xfrm>
          <a:custGeom>
            <a:avLst/>
            <a:gdLst/>
            <a:ahLst/>
            <a:cxnLst/>
            <a:rect l="l" t="t" r="r" b="b"/>
            <a:pathLst>
              <a:path w="106679" h="48895">
                <a:moveTo>
                  <a:pt x="0" y="0"/>
                </a:moveTo>
                <a:lnTo>
                  <a:pt x="59054" y="46862"/>
                </a:lnTo>
              </a:path>
              <a:path w="106679" h="48895">
                <a:moveTo>
                  <a:pt x="48767" y="48513"/>
                </a:moveTo>
                <a:lnTo>
                  <a:pt x="106171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11256264" y="5312664"/>
            <a:ext cx="106680" cy="50165"/>
          </a:xfrm>
          <a:custGeom>
            <a:avLst/>
            <a:gdLst/>
            <a:ahLst/>
            <a:cxnLst/>
            <a:rect l="l" t="t" r="r" b="b"/>
            <a:pathLst>
              <a:path w="106679" h="50164">
                <a:moveTo>
                  <a:pt x="0" y="3048"/>
                </a:moveTo>
                <a:lnTo>
                  <a:pt x="59054" y="49784"/>
                </a:lnTo>
              </a:path>
              <a:path w="106679" h="50164">
                <a:moveTo>
                  <a:pt x="48386" y="47371"/>
                </a:moveTo>
                <a:lnTo>
                  <a:pt x="106552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11253216" y="6647688"/>
            <a:ext cx="106680" cy="48895"/>
          </a:xfrm>
          <a:custGeom>
            <a:avLst/>
            <a:gdLst/>
            <a:ahLst/>
            <a:cxnLst/>
            <a:rect l="l" t="t" r="r" b="b"/>
            <a:pathLst>
              <a:path w="106679" h="48895">
                <a:moveTo>
                  <a:pt x="0" y="1943"/>
                </a:moveTo>
                <a:lnTo>
                  <a:pt x="59054" y="48590"/>
                </a:lnTo>
              </a:path>
              <a:path w="106679" h="48895">
                <a:moveTo>
                  <a:pt x="48767" y="48526"/>
                </a:moveTo>
                <a:lnTo>
                  <a:pt x="106172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11253216" y="6769607"/>
            <a:ext cx="106680" cy="48895"/>
          </a:xfrm>
          <a:custGeom>
            <a:avLst/>
            <a:gdLst/>
            <a:ahLst/>
            <a:cxnLst/>
            <a:rect l="l" t="t" r="r" b="b"/>
            <a:pathLst>
              <a:path w="106679" h="48895">
                <a:moveTo>
                  <a:pt x="0" y="0"/>
                </a:moveTo>
                <a:lnTo>
                  <a:pt x="60705" y="45421"/>
                </a:lnTo>
              </a:path>
              <a:path w="106679" h="48895">
                <a:moveTo>
                  <a:pt x="48767" y="48529"/>
                </a:moveTo>
                <a:lnTo>
                  <a:pt x="106172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11253216" y="6406896"/>
            <a:ext cx="106680" cy="50165"/>
          </a:xfrm>
          <a:custGeom>
            <a:avLst/>
            <a:gdLst/>
            <a:ahLst/>
            <a:cxnLst/>
            <a:rect l="l" t="t" r="r" b="b"/>
            <a:pathLst>
              <a:path w="106679" h="50164">
                <a:moveTo>
                  <a:pt x="0" y="3073"/>
                </a:moveTo>
                <a:lnTo>
                  <a:pt x="59054" y="50063"/>
                </a:lnTo>
              </a:path>
              <a:path w="106679" h="50164">
                <a:moveTo>
                  <a:pt x="48513" y="47713"/>
                </a:moveTo>
                <a:lnTo>
                  <a:pt x="106679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11253216" y="6529641"/>
            <a:ext cx="106680" cy="48260"/>
          </a:xfrm>
          <a:custGeom>
            <a:avLst/>
            <a:gdLst/>
            <a:ahLst/>
            <a:cxnLst/>
            <a:rect l="l" t="t" r="r" b="b"/>
            <a:pathLst>
              <a:path w="106679" h="48259">
                <a:moveTo>
                  <a:pt x="0" y="0"/>
                </a:moveTo>
                <a:lnTo>
                  <a:pt x="59054" y="46990"/>
                </a:lnTo>
              </a:path>
              <a:path w="106679" h="48259">
                <a:moveTo>
                  <a:pt x="48513" y="47713"/>
                </a:moveTo>
                <a:lnTo>
                  <a:pt x="106679" y="0"/>
                </a:lnTo>
              </a:path>
            </a:pathLst>
          </a:custGeom>
          <a:ln w="1828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8" name="bg object 9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0" y="0"/>
            <a:ext cx="12192000" cy="451103"/>
          </a:xfrm>
          <a:prstGeom prst="rect">
            <a:avLst/>
          </a:prstGeom>
        </p:spPr>
      </p:pic>
      <p:pic>
        <p:nvPicPr>
          <p:cNvPr id="99" name="bg object 9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0" y="0"/>
            <a:ext cx="12192000" cy="365760"/>
          </a:xfrm>
          <a:prstGeom prst="rect">
            <a:avLst/>
          </a:prstGeom>
        </p:spPr>
      </p:pic>
      <p:pic>
        <p:nvPicPr>
          <p:cNvPr id="100" name="bg object 10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722864" y="469391"/>
            <a:ext cx="161544" cy="155448"/>
          </a:xfrm>
          <a:prstGeom prst="rect">
            <a:avLst/>
          </a:prstGeom>
        </p:spPr>
      </p:pic>
      <p:pic>
        <p:nvPicPr>
          <p:cNvPr id="101" name="bg object 10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0314431" y="469391"/>
            <a:ext cx="158496" cy="155448"/>
          </a:xfrm>
          <a:prstGeom prst="rect">
            <a:avLst/>
          </a:prstGeom>
        </p:spPr>
      </p:pic>
      <p:pic>
        <p:nvPicPr>
          <p:cNvPr id="102" name="bg object 10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9902952" y="469391"/>
            <a:ext cx="158496" cy="155448"/>
          </a:xfrm>
          <a:prstGeom prst="rect">
            <a:avLst/>
          </a:prstGeom>
        </p:spPr>
      </p:pic>
      <p:pic>
        <p:nvPicPr>
          <p:cNvPr id="103" name="bg object 10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9491471" y="469391"/>
            <a:ext cx="161544" cy="155448"/>
          </a:xfrm>
          <a:prstGeom prst="rect">
            <a:avLst/>
          </a:prstGeom>
        </p:spPr>
      </p:pic>
      <p:pic>
        <p:nvPicPr>
          <p:cNvPr id="104" name="bg object 10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9083040" y="469391"/>
            <a:ext cx="158496" cy="155448"/>
          </a:xfrm>
          <a:prstGeom prst="rect">
            <a:avLst/>
          </a:prstGeom>
        </p:spPr>
      </p:pic>
      <p:pic>
        <p:nvPicPr>
          <p:cNvPr id="105" name="bg object 10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671559" y="469391"/>
            <a:ext cx="161544" cy="155448"/>
          </a:xfrm>
          <a:prstGeom prst="rect">
            <a:avLst/>
          </a:prstGeom>
        </p:spPr>
      </p:pic>
      <p:pic>
        <p:nvPicPr>
          <p:cNvPr id="106" name="bg object 10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263128" y="469391"/>
            <a:ext cx="158496" cy="155448"/>
          </a:xfrm>
          <a:prstGeom prst="rect">
            <a:avLst/>
          </a:prstGeom>
        </p:spPr>
      </p:pic>
      <p:pic>
        <p:nvPicPr>
          <p:cNvPr id="107" name="bg object 10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851647" y="469391"/>
            <a:ext cx="161544" cy="155448"/>
          </a:xfrm>
          <a:prstGeom prst="rect">
            <a:avLst/>
          </a:prstGeom>
        </p:spPr>
      </p:pic>
      <p:pic>
        <p:nvPicPr>
          <p:cNvPr id="108" name="bg object 10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443216" y="469391"/>
            <a:ext cx="158496" cy="155448"/>
          </a:xfrm>
          <a:prstGeom prst="rect">
            <a:avLst/>
          </a:prstGeom>
        </p:spPr>
      </p:pic>
      <p:pic>
        <p:nvPicPr>
          <p:cNvPr id="109" name="bg object 10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031735" y="469391"/>
            <a:ext cx="161544" cy="155448"/>
          </a:xfrm>
          <a:prstGeom prst="rect">
            <a:avLst/>
          </a:prstGeom>
        </p:spPr>
      </p:pic>
      <p:pic>
        <p:nvPicPr>
          <p:cNvPr id="110" name="bg object 11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623304" y="469391"/>
            <a:ext cx="158496" cy="155448"/>
          </a:xfrm>
          <a:prstGeom prst="rect">
            <a:avLst/>
          </a:prstGeom>
        </p:spPr>
      </p:pic>
      <p:pic>
        <p:nvPicPr>
          <p:cNvPr id="111" name="bg object 11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211823" y="469391"/>
            <a:ext cx="161544" cy="155448"/>
          </a:xfrm>
          <a:prstGeom prst="rect">
            <a:avLst/>
          </a:prstGeom>
        </p:spPr>
      </p:pic>
      <p:pic>
        <p:nvPicPr>
          <p:cNvPr id="112" name="bg object 11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803391" y="469391"/>
            <a:ext cx="158496" cy="155448"/>
          </a:xfrm>
          <a:prstGeom prst="rect">
            <a:avLst/>
          </a:prstGeom>
        </p:spPr>
      </p:pic>
      <p:pic>
        <p:nvPicPr>
          <p:cNvPr id="113" name="bg object 11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391911" y="469391"/>
            <a:ext cx="161544" cy="155448"/>
          </a:xfrm>
          <a:prstGeom prst="rect">
            <a:avLst/>
          </a:prstGeom>
        </p:spPr>
      </p:pic>
      <p:pic>
        <p:nvPicPr>
          <p:cNvPr id="114" name="bg object 11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983479" y="469391"/>
            <a:ext cx="158496" cy="155448"/>
          </a:xfrm>
          <a:prstGeom prst="rect">
            <a:avLst/>
          </a:prstGeom>
        </p:spPr>
      </p:pic>
      <p:pic>
        <p:nvPicPr>
          <p:cNvPr id="115" name="bg object 11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572000" y="469391"/>
            <a:ext cx="161544" cy="15544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17668" y="529208"/>
            <a:ext cx="1756663" cy="6362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40053" y="1932813"/>
            <a:ext cx="9311893" cy="3431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621769" y="6179960"/>
            <a:ext cx="332740" cy="339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65"/>
                </a:spcBef>
              </a:pPr>
              <a:t>‹#›</a:t>
            </a:fld>
            <a:endParaRPr spc="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jpeg"/><Relationship Id="rId9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2006808&amp;clcid=0x409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4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2"/>
            <a:ext cx="9144000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45824" y="6251447"/>
            <a:ext cx="478155" cy="423545"/>
          </a:xfrm>
          <a:custGeom>
            <a:avLst/>
            <a:gdLst/>
            <a:ahLst/>
            <a:cxnLst/>
            <a:rect l="l" t="t" r="r" b="b"/>
            <a:pathLst>
              <a:path w="478154" h="423545">
                <a:moveTo>
                  <a:pt x="340067" y="379323"/>
                </a:moveTo>
                <a:lnTo>
                  <a:pt x="137795" y="379323"/>
                </a:lnTo>
                <a:lnTo>
                  <a:pt x="137795" y="423278"/>
                </a:lnTo>
                <a:lnTo>
                  <a:pt x="340067" y="423278"/>
                </a:lnTo>
                <a:lnTo>
                  <a:pt x="340067" y="379323"/>
                </a:lnTo>
                <a:close/>
              </a:path>
              <a:path w="478154" h="423545">
                <a:moveTo>
                  <a:pt x="478028" y="89674"/>
                </a:moveTo>
                <a:lnTo>
                  <a:pt x="471043" y="49682"/>
                </a:lnTo>
                <a:lnTo>
                  <a:pt x="447167" y="26568"/>
                </a:lnTo>
                <a:lnTo>
                  <a:pt x="444246" y="25488"/>
                </a:lnTo>
                <a:lnTo>
                  <a:pt x="444246" y="88150"/>
                </a:lnTo>
                <a:lnTo>
                  <a:pt x="438404" y="104876"/>
                </a:lnTo>
                <a:lnTo>
                  <a:pt x="410718" y="140868"/>
                </a:lnTo>
                <a:lnTo>
                  <a:pt x="371221" y="170815"/>
                </a:lnTo>
                <a:lnTo>
                  <a:pt x="356235" y="179260"/>
                </a:lnTo>
                <a:lnTo>
                  <a:pt x="365760" y="151549"/>
                </a:lnTo>
                <a:lnTo>
                  <a:pt x="372872" y="122999"/>
                </a:lnTo>
                <a:lnTo>
                  <a:pt x="377952" y="93789"/>
                </a:lnTo>
                <a:lnTo>
                  <a:pt x="381254" y="64643"/>
                </a:lnTo>
                <a:lnTo>
                  <a:pt x="392430" y="58877"/>
                </a:lnTo>
                <a:lnTo>
                  <a:pt x="403987" y="55067"/>
                </a:lnTo>
                <a:lnTo>
                  <a:pt x="415417" y="53428"/>
                </a:lnTo>
                <a:lnTo>
                  <a:pt x="425958" y="54279"/>
                </a:lnTo>
                <a:lnTo>
                  <a:pt x="444246" y="88150"/>
                </a:lnTo>
                <a:lnTo>
                  <a:pt x="444246" y="25488"/>
                </a:lnTo>
                <a:lnTo>
                  <a:pt x="433197" y="21437"/>
                </a:lnTo>
                <a:lnTo>
                  <a:pt x="421259" y="19900"/>
                </a:lnTo>
                <a:lnTo>
                  <a:pt x="408686" y="20332"/>
                </a:lnTo>
                <a:lnTo>
                  <a:pt x="395859" y="22606"/>
                </a:lnTo>
                <a:lnTo>
                  <a:pt x="383159" y="26568"/>
                </a:lnTo>
                <a:lnTo>
                  <a:pt x="383032" y="0"/>
                </a:lnTo>
                <a:lnTo>
                  <a:pt x="121666" y="0"/>
                </a:lnTo>
                <a:lnTo>
                  <a:pt x="121666" y="179235"/>
                </a:lnTo>
                <a:lnTo>
                  <a:pt x="106680" y="170802"/>
                </a:lnTo>
                <a:lnTo>
                  <a:pt x="67310" y="140868"/>
                </a:lnTo>
                <a:lnTo>
                  <a:pt x="39497" y="104876"/>
                </a:lnTo>
                <a:lnTo>
                  <a:pt x="33655" y="88150"/>
                </a:lnTo>
                <a:lnTo>
                  <a:pt x="33782" y="73291"/>
                </a:lnTo>
                <a:lnTo>
                  <a:pt x="62611" y="53403"/>
                </a:lnTo>
                <a:lnTo>
                  <a:pt x="74041" y="55067"/>
                </a:lnTo>
                <a:lnTo>
                  <a:pt x="85598" y="58889"/>
                </a:lnTo>
                <a:lnTo>
                  <a:pt x="96647" y="64643"/>
                </a:lnTo>
                <a:lnTo>
                  <a:pt x="99949" y="93789"/>
                </a:lnTo>
                <a:lnTo>
                  <a:pt x="105156" y="122999"/>
                </a:lnTo>
                <a:lnTo>
                  <a:pt x="112268" y="151688"/>
                </a:lnTo>
                <a:lnTo>
                  <a:pt x="121666" y="179235"/>
                </a:lnTo>
                <a:lnTo>
                  <a:pt x="121666" y="0"/>
                </a:lnTo>
                <a:lnTo>
                  <a:pt x="94996" y="0"/>
                </a:lnTo>
                <a:lnTo>
                  <a:pt x="94869" y="26568"/>
                </a:lnTo>
                <a:lnTo>
                  <a:pt x="82169" y="22606"/>
                </a:lnTo>
                <a:lnTo>
                  <a:pt x="69342" y="20332"/>
                </a:lnTo>
                <a:lnTo>
                  <a:pt x="56769" y="19900"/>
                </a:lnTo>
                <a:lnTo>
                  <a:pt x="44704" y="21437"/>
                </a:lnTo>
                <a:lnTo>
                  <a:pt x="6985" y="49682"/>
                </a:lnTo>
                <a:lnTo>
                  <a:pt x="0" y="89674"/>
                </a:lnTo>
                <a:lnTo>
                  <a:pt x="6985" y="114579"/>
                </a:lnTo>
                <a:lnTo>
                  <a:pt x="44196" y="165188"/>
                </a:lnTo>
                <a:lnTo>
                  <a:pt x="91313" y="200748"/>
                </a:lnTo>
                <a:lnTo>
                  <a:pt x="146939" y="226745"/>
                </a:lnTo>
                <a:lnTo>
                  <a:pt x="159893" y="242925"/>
                </a:lnTo>
                <a:lnTo>
                  <a:pt x="174498" y="257200"/>
                </a:lnTo>
                <a:lnTo>
                  <a:pt x="191135" y="269303"/>
                </a:lnTo>
                <a:lnTo>
                  <a:pt x="209677" y="278968"/>
                </a:lnTo>
                <a:lnTo>
                  <a:pt x="204851" y="293751"/>
                </a:lnTo>
                <a:lnTo>
                  <a:pt x="195580" y="314502"/>
                </a:lnTo>
                <a:lnTo>
                  <a:pt x="180975" y="337273"/>
                </a:lnTo>
                <a:lnTo>
                  <a:pt x="160274" y="358114"/>
                </a:lnTo>
                <a:lnTo>
                  <a:pt x="317754" y="358114"/>
                </a:lnTo>
                <a:lnTo>
                  <a:pt x="296926" y="337273"/>
                </a:lnTo>
                <a:lnTo>
                  <a:pt x="282448" y="314502"/>
                </a:lnTo>
                <a:lnTo>
                  <a:pt x="273177" y="293751"/>
                </a:lnTo>
                <a:lnTo>
                  <a:pt x="268351" y="278968"/>
                </a:lnTo>
                <a:lnTo>
                  <a:pt x="286893" y="269303"/>
                </a:lnTo>
                <a:lnTo>
                  <a:pt x="303403" y="257200"/>
                </a:lnTo>
                <a:lnTo>
                  <a:pt x="318135" y="242925"/>
                </a:lnTo>
                <a:lnTo>
                  <a:pt x="331089" y="226745"/>
                </a:lnTo>
                <a:lnTo>
                  <a:pt x="359537" y="215125"/>
                </a:lnTo>
                <a:lnTo>
                  <a:pt x="411734" y="183984"/>
                </a:lnTo>
                <a:lnTo>
                  <a:pt x="416496" y="179260"/>
                </a:lnTo>
                <a:lnTo>
                  <a:pt x="456184" y="139954"/>
                </a:lnTo>
                <a:lnTo>
                  <a:pt x="471043" y="114566"/>
                </a:lnTo>
                <a:lnTo>
                  <a:pt x="478028" y="89674"/>
                </a:lnTo>
                <a:close/>
              </a:path>
            </a:pathLst>
          </a:custGeom>
          <a:solidFill>
            <a:srgbClr val="BD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7863" y="362711"/>
            <a:ext cx="9805416" cy="649528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64741" y="527685"/>
            <a:ext cx="198183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35" dirty="0"/>
              <a:t>U</a:t>
            </a:r>
            <a:r>
              <a:rPr spc="-60" dirty="0"/>
              <a:t>P</a:t>
            </a:r>
            <a:r>
              <a:rPr dirty="0"/>
              <a:t>DA</a:t>
            </a:r>
            <a:r>
              <a:rPr spc="-35" dirty="0"/>
              <a:t>T</a:t>
            </a:r>
            <a:r>
              <a:rPr dirty="0"/>
              <a:t>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65"/>
                </a:spcBef>
              </a:pPr>
              <a:t>10</a:t>
            </a:fld>
            <a:endParaRPr spc="5" dirty="0"/>
          </a:p>
        </p:txBody>
      </p:sp>
      <p:sp>
        <p:nvSpPr>
          <p:cNvPr id="5" name="object 5"/>
          <p:cNvSpPr txBox="1"/>
          <p:nvPr/>
        </p:nvSpPr>
        <p:spPr>
          <a:xfrm>
            <a:off x="1429638" y="1538732"/>
            <a:ext cx="8606155" cy="2501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0" indent="-292735">
              <a:lnSpc>
                <a:spcPct val="100000"/>
              </a:lnSpc>
              <a:spcBef>
                <a:spcPts val="100"/>
              </a:spcBef>
              <a:buSzPct val="95833"/>
              <a:buAutoNum type="arabicParenR"/>
              <a:tabLst>
                <a:tab pos="305435" algn="l"/>
              </a:tabLst>
            </a:pPr>
            <a:r>
              <a:rPr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We</a:t>
            </a:r>
            <a:r>
              <a:rPr sz="24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make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update</a:t>
            </a:r>
            <a:r>
              <a:rPr sz="24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4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participants</a:t>
            </a:r>
            <a:r>
              <a:rPr sz="24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list</a:t>
            </a:r>
            <a:endParaRPr sz="2400">
              <a:latin typeface="Lucida Sans Unicode"/>
              <a:cs typeface="Lucida Sans Unicode"/>
            </a:endParaRPr>
          </a:p>
          <a:p>
            <a:pPr marL="295910" indent="-283845">
              <a:lnSpc>
                <a:spcPct val="100000"/>
              </a:lnSpc>
              <a:spcBef>
                <a:spcPts val="2160"/>
              </a:spcBef>
              <a:buSzPct val="91666"/>
              <a:buAutoNum type="arabicParenR"/>
              <a:tabLst>
                <a:tab pos="296545" algn="l"/>
              </a:tabLst>
            </a:pP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Update</a:t>
            </a:r>
            <a:r>
              <a:rPr sz="24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can</a:t>
            </a:r>
            <a:r>
              <a:rPr sz="24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be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made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using</a:t>
            </a:r>
            <a:r>
              <a:rPr sz="24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4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ID</a:t>
            </a:r>
            <a:r>
              <a:rPr sz="24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24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participant</a:t>
            </a:r>
            <a:endParaRPr sz="2400">
              <a:latin typeface="Lucida Sans Unicode"/>
              <a:cs typeface="Lucida Sans Unicode"/>
            </a:endParaRPr>
          </a:p>
          <a:p>
            <a:pPr marL="304800" indent="-292735">
              <a:lnSpc>
                <a:spcPct val="100000"/>
              </a:lnSpc>
              <a:spcBef>
                <a:spcPts val="2885"/>
              </a:spcBef>
              <a:buAutoNum type="arabicParenR"/>
              <a:tabLst>
                <a:tab pos="305435" algn="l"/>
              </a:tabLst>
            </a:pPr>
            <a:r>
              <a:rPr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We</a:t>
            </a:r>
            <a:r>
              <a:rPr sz="24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can</a:t>
            </a:r>
            <a:r>
              <a:rPr sz="24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print</a:t>
            </a:r>
            <a:r>
              <a:rPr sz="24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4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list 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24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participants</a:t>
            </a:r>
            <a:r>
              <a:rPr sz="24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after</a:t>
            </a:r>
            <a:r>
              <a:rPr sz="24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updating</a:t>
            </a:r>
            <a:endParaRPr sz="2400">
              <a:latin typeface="Lucida Sans Unicode"/>
              <a:cs typeface="Lucida Sans Unicode"/>
            </a:endParaRPr>
          </a:p>
          <a:p>
            <a:pPr marL="304800" indent="-292735">
              <a:lnSpc>
                <a:spcPct val="100000"/>
              </a:lnSpc>
              <a:spcBef>
                <a:spcPts val="2930"/>
              </a:spcBef>
              <a:buSzPct val="95833"/>
              <a:buAutoNum type="arabicParenR"/>
              <a:tabLst>
                <a:tab pos="305435" algn="l"/>
              </a:tabLst>
            </a:pP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2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this</a:t>
            </a:r>
            <a:r>
              <a:rPr sz="24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way</a:t>
            </a:r>
            <a:r>
              <a:rPr sz="24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we</a:t>
            </a:r>
            <a:r>
              <a:rPr sz="24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can</a:t>
            </a:r>
            <a:r>
              <a:rPr sz="24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update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any</a:t>
            </a:r>
            <a:r>
              <a:rPr sz="24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24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participants</a:t>
            </a:r>
            <a:r>
              <a:rPr sz="24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a 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game.</a:t>
            </a:r>
            <a:endParaRPr sz="2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45824" y="6251447"/>
            <a:ext cx="478155" cy="423545"/>
          </a:xfrm>
          <a:custGeom>
            <a:avLst/>
            <a:gdLst/>
            <a:ahLst/>
            <a:cxnLst/>
            <a:rect l="l" t="t" r="r" b="b"/>
            <a:pathLst>
              <a:path w="478154" h="423545">
                <a:moveTo>
                  <a:pt x="340067" y="379323"/>
                </a:moveTo>
                <a:lnTo>
                  <a:pt x="137795" y="379323"/>
                </a:lnTo>
                <a:lnTo>
                  <a:pt x="137795" y="423278"/>
                </a:lnTo>
                <a:lnTo>
                  <a:pt x="340067" y="423278"/>
                </a:lnTo>
                <a:lnTo>
                  <a:pt x="340067" y="379323"/>
                </a:lnTo>
                <a:close/>
              </a:path>
              <a:path w="478154" h="423545">
                <a:moveTo>
                  <a:pt x="478028" y="89674"/>
                </a:moveTo>
                <a:lnTo>
                  <a:pt x="471043" y="49682"/>
                </a:lnTo>
                <a:lnTo>
                  <a:pt x="447167" y="26568"/>
                </a:lnTo>
                <a:lnTo>
                  <a:pt x="444246" y="25488"/>
                </a:lnTo>
                <a:lnTo>
                  <a:pt x="444246" y="88150"/>
                </a:lnTo>
                <a:lnTo>
                  <a:pt x="438404" y="104876"/>
                </a:lnTo>
                <a:lnTo>
                  <a:pt x="410718" y="140868"/>
                </a:lnTo>
                <a:lnTo>
                  <a:pt x="371221" y="170815"/>
                </a:lnTo>
                <a:lnTo>
                  <a:pt x="356235" y="179260"/>
                </a:lnTo>
                <a:lnTo>
                  <a:pt x="365760" y="151549"/>
                </a:lnTo>
                <a:lnTo>
                  <a:pt x="372872" y="122999"/>
                </a:lnTo>
                <a:lnTo>
                  <a:pt x="377952" y="93789"/>
                </a:lnTo>
                <a:lnTo>
                  <a:pt x="381254" y="64643"/>
                </a:lnTo>
                <a:lnTo>
                  <a:pt x="392430" y="58877"/>
                </a:lnTo>
                <a:lnTo>
                  <a:pt x="403987" y="55067"/>
                </a:lnTo>
                <a:lnTo>
                  <a:pt x="415417" y="53428"/>
                </a:lnTo>
                <a:lnTo>
                  <a:pt x="425958" y="54279"/>
                </a:lnTo>
                <a:lnTo>
                  <a:pt x="444246" y="88150"/>
                </a:lnTo>
                <a:lnTo>
                  <a:pt x="444246" y="25488"/>
                </a:lnTo>
                <a:lnTo>
                  <a:pt x="433197" y="21437"/>
                </a:lnTo>
                <a:lnTo>
                  <a:pt x="421259" y="19900"/>
                </a:lnTo>
                <a:lnTo>
                  <a:pt x="408686" y="20332"/>
                </a:lnTo>
                <a:lnTo>
                  <a:pt x="395859" y="22606"/>
                </a:lnTo>
                <a:lnTo>
                  <a:pt x="383159" y="26568"/>
                </a:lnTo>
                <a:lnTo>
                  <a:pt x="383032" y="0"/>
                </a:lnTo>
                <a:lnTo>
                  <a:pt x="121666" y="0"/>
                </a:lnTo>
                <a:lnTo>
                  <a:pt x="121666" y="179235"/>
                </a:lnTo>
                <a:lnTo>
                  <a:pt x="106680" y="170802"/>
                </a:lnTo>
                <a:lnTo>
                  <a:pt x="67310" y="140868"/>
                </a:lnTo>
                <a:lnTo>
                  <a:pt x="39497" y="104876"/>
                </a:lnTo>
                <a:lnTo>
                  <a:pt x="33655" y="88150"/>
                </a:lnTo>
                <a:lnTo>
                  <a:pt x="33782" y="73291"/>
                </a:lnTo>
                <a:lnTo>
                  <a:pt x="62611" y="53403"/>
                </a:lnTo>
                <a:lnTo>
                  <a:pt x="74041" y="55067"/>
                </a:lnTo>
                <a:lnTo>
                  <a:pt x="85598" y="58889"/>
                </a:lnTo>
                <a:lnTo>
                  <a:pt x="96647" y="64643"/>
                </a:lnTo>
                <a:lnTo>
                  <a:pt x="99949" y="93789"/>
                </a:lnTo>
                <a:lnTo>
                  <a:pt x="105156" y="122999"/>
                </a:lnTo>
                <a:lnTo>
                  <a:pt x="112268" y="151688"/>
                </a:lnTo>
                <a:lnTo>
                  <a:pt x="121666" y="179235"/>
                </a:lnTo>
                <a:lnTo>
                  <a:pt x="121666" y="0"/>
                </a:lnTo>
                <a:lnTo>
                  <a:pt x="94996" y="0"/>
                </a:lnTo>
                <a:lnTo>
                  <a:pt x="94869" y="26568"/>
                </a:lnTo>
                <a:lnTo>
                  <a:pt x="82169" y="22606"/>
                </a:lnTo>
                <a:lnTo>
                  <a:pt x="69342" y="20332"/>
                </a:lnTo>
                <a:lnTo>
                  <a:pt x="56769" y="19900"/>
                </a:lnTo>
                <a:lnTo>
                  <a:pt x="44704" y="21437"/>
                </a:lnTo>
                <a:lnTo>
                  <a:pt x="6985" y="49682"/>
                </a:lnTo>
                <a:lnTo>
                  <a:pt x="0" y="89674"/>
                </a:lnTo>
                <a:lnTo>
                  <a:pt x="6985" y="114579"/>
                </a:lnTo>
                <a:lnTo>
                  <a:pt x="44196" y="165188"/>
                </a:lnTo>
                <a:lnTo>
                  <a:pt x="91313" y="200748"/>
                </a:lnTo>
                <a:lnTo>
                  <a:pt x="146939" y="226745"/>
                </a:lnTo>
                <a:lnTo>
                  <a:pt x="159893" y="242925"/>
                </a:lnTo>
                <a:lnTo>
                  <a:pt x="174498" y="257200"/>
                </a:lnTo>
                <a:lnTo>
                  <a:pt x="191135" y="269303"/>
                </a:lnTo>
                <a:lnTo>
                  <a:pt x="209677" y="278968"/>
                </a:lnTo>
                <a:lnTo>
                  <a:pt x="204851" y="293751"/>
                </a:lnTo>
                <a:lnTo>
                  <a:pt x="195580" y="314502"/>
                </a:lnTo>
                <a:lnTo>
                  <a:pt x="180975" y="337273"/>
                </a:lnTo>
                <a:lnTo>
                  <a:pt x="160274" y="358114"/>
                </a:lnTo>
                <a:lnTo>
                  <a:pt x="317754" y="358114"/>
                </a:lnTo>
                <a:lnTo>
                  <a:pt x="296926" y="337273"/>
                </a:lnTo>
                <a:lnTo>
                  <a:pt x="282448" y="314502"/>
                </a:lnTo>
                <a:lnTo>
                  <a:pt x="273177" y="293751"/>
                </a:lnTo>
                <a:lnTo>
                  <a:pt x="268351" y="278968"/>
                </a:lnTo>
                <a:lnTo>
                  <a:pt x="286893" y="269303"/>
                </a:lnTo>
                <a:lnTo>
                  <a:pt x="303403" y="257200"/>
                </a:lnTo>
                <a:lnTo>
                  <a:pt x="318135" y="242925"/>
                </a:lnTo>
                <a:lnTo>
                  <a:pt x="331089" y="226745"/>
                </a:lnTo>
                <a:lnTo>
                  <a:pt x="359537" y="215125"/>
                </a:lnTo>
                <a:lnTo>
                  <a:pt x="411734" y="183984"/>
                </a:lnTo>
                <a:lnTo>
                  <a:pt x="416496" y="179260"/>
                </a:lnTo>
                <a:lnTo>
                  <a:pt x="456184" y="139954"/>
                </a:lnTo>
                <a:lnTo>
                  <a:pt x="471043" y="114566"/>
                </a:lnTo>
                <a:lnTo>
                  <a:pt x="478028" y="89674"/>
                </a:lnTo>
                <a:close/>
              </a:path>
            </a:pathLst>
          </a:custGeom>
          <a:solidFill>
            <a:srgbClr val="BD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7863" y="362711"/>
            <a:ext cx="9805416" cy="649528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64741" y="527685"/>
            <a:ext cx="181991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</a:t>
            </a:r>
            <a:r>
              <a:rPr spc="-15" dirty="0"/>
              <a:t>E</a:t>
            </a:r>
            <a:r>
              <a:rPr spc="-30" dirty="0"/>
              <a:t>L</a:t>
            </a:r>
            <a:r>
              <a:rPr spc="10" dirty="0"/>
              <a:t>E</a:t>
            </a:r>
            <a:r>
              <a:rPr spc="-35" dirty="0"/>
              <a:t>T</a:t>
            </a:r>
            <a:r>
              <a:rPr dirty="0"/>
              <a:t>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65"/>
                </a:spcBef>
              </a:pPr>
              <a:t>11</a:t>
            </a:fld>
            <a:endParaRPr spc="5" dirty="0"/>
          </a:p>
        </p:txBody>
      </p:sp>
      <p:sp>
        <p:nvSpPr>
          <p:cNvPr id="5" name="object 5"/>
          <p:cNvSpPr txBox="1"/>
          <p:nvPr/>
        </p:nvSpPr>
        <p:spPr>
          <a:xfrm>
            <a:off x="1463166" y="1605153"/>
            <a:ext cx="8385175" cy="1038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0" indent="-292735">
              <a:lnSpc>
                <a:spcPct val="100000"/>
              </a:lnSpc>
              <a:spcBef>
                <a:spcPts val="100"/>
              </a:spcBef>
              <a:buSzPct val="95833"/>
              <a:buAutoNum type="arabicParenR"/>
              <a:tabLst>
                <a:tab pos="305435" algn="l"/>
              </a:tabLst>
            </a:pP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Dropping</a:t>
            </a:r>
            <a:r>
              <a:rPr sz="24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4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participant</a:t>
            </a: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done</a:t>
            </a:r>
            <a:r>
              <a:rPr sz="24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this</a:t>
            </a:r>
            <a:r>
              <a:rPr sz="24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session</a:t>
            </a:r>
            <a:endParaRPr sz="2400">
              <a:latin typeface="Lucida Sans Unicode"/>
              <a:cs typeface="Lucida Sans Unicode"/>
            </a:endParaRPr>
          </a:p>
          <a:p>
            <a:pPr marL="304800" indent="-292735">
              <a:lnSpc>
                <a:spcPct val="100000"/>
              </a:lnSpc>
              <a:spcBef>
                <a:spcPts val="2210"/>
              </a:spcBef>
              <a:buSzPct val="95833"/>
              <a:buAutoNum type="arabicParenR"/>
              <a:tabLst>
                <a:tab pos="305435" algn="l"/>
              </a:tabLst>
            </a:pP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Player</a:t>
            </a:r>
            <a:r>
              <a:rPr sz="24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will</a:t>
            </a:r>
            <a:r>
              <a:rPr sz="24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be</a:t>
            </a:r>
            <a:r>
              <a:rPr sz="24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dropped</a:t>
            </a:r>
            <a:r>
              <a:rPr sz="24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from</a:t>
            </a:r>
            <a:r>
              <a:rPr sz="24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Olympics</a:t>
            </a:r>
            <a:r>
              <a:rPr sz="24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by</a:t>
            </a: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using</a:t>
            </a:r>
            <a:r>
              <a:rPr sz="24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their</a:t>
            </a:r>
            <a:r>
              <a:rPr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id</a:t>
            </a:r>
            <a:endParaRPr sz="2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45824" y="6251447"/>
            <a:ext cx="478155" cy="423545"/>
          </a:xfrm>
          <a:custGeom>
            <a:avLst/>
            <a:gdLst/>
            <a:ahLst/>
            <a:cxnLst/>
            <a:rect l="l" t="t" r="r" b="b"/>
            <a:pathLst>
              <a:path w="478154" h="423545">
                <a:moveTo>
                  <a:pt x="340067" y="379323"/>
                </a:moveTo>
                <a:lnTo>
                  <a:pt x="137795" y="379323"/>
                </a:lnTo>
                <a:lnTo>
                  <a:pt x="137795" y="423278"/>
                </a:lnTo>
                <a:lnTo>
                  <a:pt x="340067" y="423278"/>
                </a:lnTo>
                <a:lnTo>
                  <a:pt x="340067" y="379323"/>
                </a:lnTo>
                <a:close/>
              </a:path>
              <a:path w="478154" h="423545">
                <a:moveTo>
                  <a:pt x="478028" y="89674"/>
                </a:moveTo>
                <a:lnTo>
                  <a:pt x="471043" y="49682"/>
                </a:lnTo>
                <a:lnTo>
                  <a:pt x="447167" y="26568"/>
                </a:lnTo>
                <a:lnTo>
                  <a:pt x="444246" y="25488"/>
                </a:lnTo>
                <a:lnTo>
                  <a:pt x="444246" y="88150"/>
                </a:lnTo>
                <a:lnTo>
                  <a:pt x="438404" y="104876"/>
                </a:lnTo>
                <a:lnTo>
                  <a:pt x="410718" y="140868"/>
                </a:lnTo>
                <a:lnTo>
                  <a:pt x="371221" y="170815"/>
                </a:lnTo>
                <a:lnTo>
                  <a:pt x="356235" y="179260"/>
                </a:lnTo>
                <a:lnTo>
                  <a:pt x="365760" y="151549"/>
                </a:lnTo>
                <a:lnTo>
                  <a:pt x="372872" y="122999"/>
                </a:lnTo>
                <a:lnTo>
                  <a:pt x="377952" y="93789"/>
                </a:lnTo>
                <a:lnTo>
                  <a:pt x="381254" y="64643"/>
                </a:lnTo>
                <a:lnTo>
                  <a:pt x="392430" y="58877"/>
                </a:lnTo>
                <a:lnTo>
                  <a:pt x="403987" y="55067"/>
                </a:lnTo>
                <a:lnTo>
                  <a:pt x="415417" y="53428"/>
                </a:lnTo>
                <a:lnTo>
                  <a:pt x="425958" y="54279"/>
                </a:lnTo>
                <a:lnTo>
                  <a:pt x="444246" y="88150"/>
                </a:lnTo>
                <a:lnTo>
                  <a:pt x="444246" y="25488"/>
                </a:lnTo>
                <a:lnTo>
                  <a:pt x="433197" y="21437"/>
                </a:lnTo>
                <a:lnTo>
                  <a:pt x="421259" y="19900"/>
                </a:lnTo>
                <a:lnTo>
                  <a:pt x="408686" y="20332"/>
                </a:lnTo>
                <a:lnTo>
                  <a:pt x="395859" y="22606"/>
                </a:lnTo>
                <a:lnTo>
                  <a:pt x="383159" y="26568"/>
                </a:lnTo>
                <a:lnTo>
                  <a:pt x="383032" y="0"/>
                </a:lnTo>
                <a:lnTo>
                  <a:pt x="121666" y="0"/>
                </a:lnTo>
                <a:lnTo>
                  <a:pt x="121666" y="179235"/>
                </a:lnTo>
                <a:lnTo>
                  <a:pt x="106680" y="170802"/>
                </a:lnTo>
                <a:lnTo>
                  <a:pt x="67310" y="140868"/>
                </a:lnTo>
                <a:lnTo>
                  <a:pt x="39497" y="104876"/>
                </a:lnTo>
                <a:lnTo>
                  <a:pt x="33655" y="88150"/>
                </a:lnTo>
                <a:lnTo>
                  <a:pt x="33782" y="73291"/>
                </a:lnTo>
                <a:lnTo>
                  <a:pt x="62611" y="53403"/>
                </a:lnTo>
                <a:lnTo>
                  <a:pt x="74041" y="55067"/>
                </a:lnTo>
                <a:lnTo>
                  <a:pt x="85598" y="58889"/>
                </a:lnTo>
                <a:lnTo>
                  <a:pt x="96647" y="64643"/>
                </a:lnTo>
                <a:lnTo>
                  <a:pt x="99949" y="93789"/>
                </a:lnTo>
                <a:lnTo>
                  <a:pt x="105156" y="122999"/>
                </a:lnTo>
                <a:lnTo>
                  <a:pt x="112268" y="151688"/>
                </a:lnTo>
                <a:lnTo>
                  <a:pt x="121666" y="179235"/>
                </a:lnTo>
                <a:lnTo>
                  <a:pt x="121666" y="0"/>
                </a:lnTo>
                <a:lnTo>
                  <a:pt x="94996" y="0"/>
                </a:lnTo>
                <a:lnTo>
                  <a:pt x="94869" y="26568"/>
                </a:lnTo>
                <a:lnTo>
                  <a:pt x="82169" y="22606"/>
                </a:lnTo>
                <a:lnTo>
                  <a:pt x="69342" y="20332"/>
                </a:lnTo>
                <a:lnTo>
                  <a:pt x="56769" y="19900"/>
                </a:lnTo>
                <a:lnTo>
                  <a:pt x="44704" y="21437"/>
                </a:lnTo>
                <a:lnTo>
                  <a:pt x="6985" y="49682"/>
                </a:lnTo>
                <a:lnTo>
                  <a:pt x="0" y="89674"/>
                </a:lnTo>
                <a:lnTo>
                  <a:pt x="6985" y="114579"/>
                </a:lnTo>
                <a:lnTo>
                  <a:pt x="44196" y="165188"/>
                </a:lnTo>
                <a:lnTo>
                  <a:pt x="91313" y="200748"/>
                </a:lnTo>
                <a:lnTo>
                  <a:pt x="146939" y="226745"/>
                </a:lnTo>
                <a:lnTo>
                  <a:pt x="159893" y="242925"/>
                </a:lnTo>
                <a:lnTo>
                  <a:pt x="174498" y="257200"/>
                </a:lnTo>
                <a:lnTo>
                  <a:pt x="191135" y="269303"/>
                </a:lnTo>
                <a:lnTo>
                  <a:pt x="209677" y="278968"/>
                </a:lnTo>
                <a:lnTo>
                  <a:pt x="204851" y="293751"/>
                </a:lnTo>
                <a:lnTo>
                  <a:pt x="195580" y="314502"/>
                </a:lnTo>
                <a:lnTo>
                  <a:pt x="180975" y="337273"/>
                </a:lnTo>
                <a:lnTo>
                  <a:pt x="160274" y="358114"/>
                </a:lnTo>
                <a:lnTo>
                  <a:pt x="317754" y="358114"/>
                </a:lnTo>
                <a:lnTo>
                  <a:pt x="296926" y="337273"/>
                </a:lnTo>
                <a:lnTo>
                  <a:pt x="282448" y="314502"/>
                </a:lnTo>
                <a:lnTo>
                  <a:pt x="273177" y="293751"/>
                </a:lnTo>
                <a:lnTo>
                  <a:pt x="268351" y="278968"/>
                </a:lnTo>
                <a:lnTo>
                  <a:pt x="286893" y="269303"/>
                </a:lnTo>
                <a:lnTo>
                  <a:pt x="303403" y="257200"/>
                </a:lnTo>
                <a:lnTo>
                  <a:pt x="318135" y="242925"/>
                </a:lnTo>
                <a:lnTo>
                  <a:pt x="331089" y="226745"/>
                </a:lnTo>
                <a:lnTo>
                  <a:pt x="359537" y="215125"/>
                </a:lnTo>
                <a:lnTo>
                  <a:pt x="411734" y="183984"/>
                </a:lnTo>
                <a:lnTo>
                  <a:pt x="416496" y="179260"/>
                </a:lnTo>
                <a:lnTo>
                  <a:pt x="456184" y="139954"/>
                </a:lnTo>
                <a:lnTo>
                  <a:pt x="471043" y="114566"/>
                </a:lnTo>
                <a:lnTo>
                  <a:pt x="478028" y="89674"/>
                </a:lnTo>
                <a:close/>
              </a:path>
            </a:pathLst>
          </a:custGeom>
          <a:solidFill>
            <a:srgbClr val="BD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7863" y="362711"/>
            <a:ext cx="9805416" cy="649528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64741" y="527685"/>
            <a:ext cx="198120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</a:t>
            </a:r>
            <a:r>
              <a:rPr spc="10" dirty="0"/>
              <a:t>E</a:t>
            </a:r>
            <a:r>
              <a:rPr spc="20" dirty="0"/>
              <a:t>A</a:t>
            </a:r>
            <a:r>
              <a:rPr spc="-10" dirty="0"/>
              <a:t>R</a:t>
            </a:r>
            <a:r>
              <a:rPr spc="15" dirty="0"/>
              <a:t>CH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65"/>
                </a:spcBef>
              </a:pPr>
              <a:t>12</a:t>
            </a:fld>
            <a:endParaRPr spc="5" dirty="0"/>
          </a:p>
        </p:txBody>
      </p:sp>
      <p:sp>
        <p:nvSpPr>
          <p:cNvPr id="5" name="object 5"/>
          <p:cNvSpPr txBox="1"/>
          <p:nvPr/>
        </p:nvSpPr>
        <p:spPr>
          <a:xfrm>
            <a:off x="1538732" y="1630426"/>
            <a:ext cx="9028430" cy="315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0" indent="-292735">
              <a:lnSpc>
                <a:spcPct val="100000"/>
              </a:lnSpc>
              <a:spcBef>
                <a:spcPts val="100"/>
              </a:spcBef>
              <a:buSzPct val="95833"/>
              <a:buAutoNum type="arabicParenR"/>
              <a:tabLst>
                <a:tab pos="305435" algn="l"/>
              </a:tabLst>
            </a:pP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Here</a:t>
            </a:r>
            <a:r>
              <a:rPr sz="24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searching 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24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participants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done</a:t>
            </a:r>
            <a:r>
              <a:rPr sz="24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using</a:t>
            </a:r>
            <a:r>
              <a:rPr sz="24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different</a:t>
            </a:r>
            <a:r>
              <a:rPr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ways</a:t>
            </a:r>
            <a:endParaRPr sz="2400">
              <a:latin typeface="Lucida Sans Unicode"/>
              <a:cs typeface="Lucida Sans Unicode"/>
            </a:endParaRPr>
          </a:p>
          <a:p>
            <a:pPr marL="304800" indent="-292735">
              <a:lnSpc>
                <a:spcPct val="100000"/>
              </a:lnSpc>
              <a:spcBef>
                <a:spcPts val="2210"/>
              </a:spcBef>
              <a:buSzPct val="95833"/>
              <a:buAutoNum type="arabicParenR"/>
              <a:tabLst>
                <a:tab pos="305435" algn="l"/>
              </a:tabLst>
            </a:pP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Searching</a:t>
            </a:r>
            <a:r>
              <a:rPr sz="24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can</a:t>
            </a:r>
            <a:r>
              <a:rPr sz="24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be</a:t>
            </a:r>
            <a:r>
              <a:rPr sz="24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done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in </a:t>
            </a: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three</a:t>
            </a:r>
            <a:r>
              <a:rPr sz="24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ways:</a:t>
            </a:r>
            <a:endParaRPr sz="2400">
              <a:latin typeface="Lucida Sans Unicode"/>
              <a:cs typeface="Lucida Sans Unicode"/>
            </a:endParaRPr>
          </a:p>
          <a:p>
            <a:pPr marL="4173854" lvl="1" indent="-287020">
              <a:lnSpc>
                <a:spcPct val="100000"/>
              </a:lnSpc>
              <a:buSzPct val="95833"/>
              <a:buAutoNum type="romanUcParenBoth"/>
              <a:tabLst>
                <a:tab pos="4174490" algn="l"/>
              </a:tabLst>
            </a:pP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SEARCH</a:t>
            </a:r>
            <a:r>
              <a:rPr sz="24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BY</a:t>
            </a:r>
            <a:r>
              <a:rPr sz="24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ID</a:t>
            </a:r>
            <a:endParaRPr sz="2400">
              <a:latin typeface="Lucida Sans Unicode"/>
              <a:cs typeface="Lucida Sans Unicode"/>
            </a:endParaRPr>
          </a:p>
          <a:p>
            <a:pPr marL="3789679" marR="502920" lvl="1">
              <a:lnSpc>
                <a:spcPct val="100000"/>
              </a:lnSpc>
              <a:buSzPct val="95833"/>
              <a:buAutoNum type="romanUcParenBoth"/>
              <a:tabLst>
                <a:tab pos="4150995" algn="l"/>
              </a:tabLst>
            </a:pP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SEARCH </a:t>
            </a:r>
            <a:r>
              <a:rPr sz="24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BY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STRINGS </a:t>
            </a:r>
            <a:r>
              <a:rPr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(III)SEARCH</a:t>
            </a:r>
            <a:r>
              <a:rPr sz="24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BY</a:t>
            </a:r>
            <a:r>
              <a:rPr sz="24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PARTIAL</a:t>
            </a:r>
            <a:r>
              <a:rPr sz="24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STRINGS</a:t>
            </a:r>
            <a:endParaRPr sz="2400">
              <a:latin typeface="Lucida Sans Unicode"/>
              <a:cs typeface="Lucida Sans Unicode"/>
            </a:endParaRPr>
          </a:p>
          <a:p>
            <a:pPr marL="304800" indent="-292735">
              <a:lnSpc>
                <a:spcPct val="100000"/>
              </a:lnSpc>
              <a:spcBef>
                <a:spcPts val="2235"/>
              </a:spcBef>
              <a:buSzPct val="95833"/>
              <a:buAutoNum type="arabicParenR"/>
              <a:tabLst>
                <a:tab pos="305435" algn="l"/>
              </a:tabLst>
            </a:pP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Partial</a:t>
            </a:r>
            <a:r>
              <a:rPr sz="24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strings</a:t>
            </a:r>
            <a:r>
              <a:rPr sz="24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means</a:t>
            </a:r>
            <a:r>
              <a:rPr sz="24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if</a:t>
            </a:r>
            <a:r>
              <a:rPr sz="24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we</a:t>
            </a:r>
            <a:r>
              <a:rPr sz="24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give</a:t>
            </a:r>
            <a:r>
              <a:rPr sz="24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partial</a:t>
            </a:r>
            <a:r>
              <a:rPr sz="24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letters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 of</a:t>
            </a:r>
            <a:r>
              <a:rPr sz="24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endParaRPr sz="24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country</a:t>
            </a:r>
            <a:r>
              <a:rPr sz="24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it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will</a:t>
            </a:r>
            <a:r>
              <a:rPr sz="24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print</a:t>
            </a:r>
            <a:r>
              <a:rPr sz="24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 the</a:t>
            </a:r>
            <a:r>
              <a:rPr sz="2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list</a:t>
            </a:r>
            <a:r>
              <a:rPr sz="24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24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participants</a:t>
            </a:r>
            <a:endParaRPr sz="2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45824" y="6251447"/>
            <a:ext cx="478155" cy="423545"/>
          </a:xfrm>
          <a:custGeom>
            <a:avLst/>
            <a:gdLst/>
            <a:ahLst/>
            <a:cxnLst/>
            <a:rect l="l" t="t" r="r" b="b"/>
            <a:pathLst>
              <a:path w="478154" h="423545">
                <a:moveTo>
                  <a:pt x="340067" y="379323"/>
                </a:moveTo>
                <a:lnTo>
                  <a:pt x="137795" y="379323"/>
                </a:lnTo>
                <a:lnTo>
                  <a:pt x="137795" y="423278"/>
                </a:lnTo>
                <a:lnTo>
                  <a:pt x="340067" y="423278"/>
                </a:lnTo>
                <a:lnTo>
                  <a:pt x="340067" y="379323"/>
                </a:lnTo>
                <a:close/>
              </a:path>
              <a:path w="478154" h="423545">
                <a:moveTo>
                  <a:pt x="478028" y="89674"/>
                </a:moveTo>
                <a:lnTo>
                  <a:pt x="471043" y="49682"/>
                </a:lnTo>
                <a:lnTo>
                  <a:pt x="447167" y="26568"/>
                </a:lnTo>
                <a:lnTo>
                  <a:pt x="444246" y="25488"/>
                </a:lnTo>
                <a:lnTo>
                  <a:pt x="444246" y="88150"/>
                </a:lnTo>
                <a:lnTo>
                  <a:pt x="438404" y="104876"/>
                </a:lnTo>
                <a:lnTo>
                  <a:pt x="410718" y="140868"/>
                </a:lnTo>
                <a:lnTo>
                  <a:pt x="371221" y="170815"/>
                </a:lnTo>
                <a:lnTo>
                  <a:pt x="356235" y="179260"/>
                </a:lnTo>
                <a:lnTo>
                  <a:pt x="365760" y="151549"/>
                </a:lnTo>
                <a:lnTo>
                  <a:pt x="372872" y="122999"/>
                </a:lnTo>
                <a:lnTo>
                  <a:pt x="377952" y="93789"/>
                </a:lnTo>
                <a:lnTo>
                  <a:pt x="381254" y="64643"/>
                </a:lnTo>
                <a:lnTo>
                  <a:pt x="392430" y="58877"/>
                </a:lnTo>
                <a:lnTo>
                  <a:pt x="403987" y="55067"/>
                </a:lnTo>
                <a:lnTo>
                  <a:pt x="415417" y="53428"/>
                </a:lnTo>
                <a:lnTo>
                  <a:pt x="425958" y="54279"/>
                </a:lnTo>
                <a:lnTo>
                  <a:pt x="444246" y="88150"/>
                </a:lnTo>
                <a:lnTo>
                  <a:pt x="444246" y="25488"/>
                </a:lnTo>
                <a:lnTo>
                  <a:pt x="433197" y="21437"/>
                </a:lnTo>
                <a:lnTo>
                  <a:pt x="421259" y="19900"/>
                </a:lnTo>
                <a:lnTo>
                  <a:pt x="408686" y="20332"/>
                </a:lnTo>
                <a:lnTo>
                  <a:pt x="395859" y="22606"/>
                </a:lnTo>
                <a:lnTo>
                  <a:pt x="383159" y="26568"/>
                </a:lnTo>
                <a:lnTo>
                  <a:pt x="383032" y="0"/>
                </a:lnTo>
                <a:lnTo>
                  <a:pt x="121666" y="0"/>
                </a:lnTo>
                <a:lnTo>
                  <a:pt x="121666" y="179235"/>
                </a:lnTo>
                <a:lnTo>
                  <a:pt x="106680" y="170802"/>
                </a:lnTo>
                <a:lnTo>
                  <a:pt x="67310" y="140868"/>
                </a:lnTo>
                <a:lnTo>
                  <a:pt x="39497" y="104876"/>
                </a:lnTo>
                <a:lnTo>
                  <a:pt x="33655" y="88150"/>
                </a:lnTo>
                <a:lnTo>
                  <a:pt x="33782" y="73291"/>
                </a:lnTo>
                <a:lnTo>
                  <a:pt x="62611" y="53403"/>
                </a:lnTo>
                <a:lnTo>
                  <a:pt x="74041" y="55067"/>
                </a:lnTo>
                <a:lnTo>
                  <a:pt x="85598" y="58889"/>
                </a:lnTo>
                <a:lnTo>
                  <a:pt x="96647" y="64643"/>
                </a:lnTo>
                <a:lnTo>
                  <a:pt x="99949" y="93789"/>
                </a:lnTo>
                <a:lnTo>
                  <a:pt x="105156" y="122999"/>
                </a:lnTo>
                <a:lnTo>
                  <a:pt x="112268" y="151688"/>
                </a:lnTo>
                <a:lnTo>
                  <a:pt x="121666" y="179235"/>
                </a:lnTo>
                <a:lnTo>
                  <a:pt x="121666" y="0"/>
                </a:lnTo>
                <a:lnTo>
                  <a:pt x="94996" y="0"/>
                </a:lnTo>
                <a:lnTo>
                  <a:pt x="94869" y="26568"/>
                </a:lnTo>
                <a:lnTo>
                  <a:pt x="82169" y="22606"/>
                </a:lnTo>
                <a:lnTo>
                  <a:pt x="69342" y="20332"/>
                </a:lnTo>
                <a:lnTo>
                  <a:pt x="56769" y="19900"/>
                </a:lnTo>
                <a:lnTo>
                  <a:pt x="44704" y="21437"/>
                </a:lnTo>
                <a:lnTo>
                  <a:pt x="6985" y="49682"/>
                </a:lnTo>
                <a:lnTo>
                  <a:pt x="0" y="89674"/>
                </a:lnTo>
                <a:lnTo>
                  <a:pt x="6985" y="114579"/>
                </a:lnTo>
                <a:lnTo>
                  <a:pt x="44196" y="165188"/>
                </a:lnTo>
                <a:lnTo>
                  <a:pt x="91313" y="200748"/>
                </a:lnTo>
                <a:lnTo>
                  <a:pt x="146939" y="226745"/>
                </a:lnTo>
                <a:lnTo>
                  <a:pt x="159893" y="242925"/>
                </a:lnTo>
                <a:lnTo>
                  <a:pt x="174498" y="257200"/>
                </a:lnTo>
                <a:lnTo>
                  <a:pt x="191135" y="269303"/>
                </a:lnTo>
                <a:lnTo>
                  <a:pt x="209677" y="278968"/>
                </a:lnTo>
                <a:lnTo>
                  <a:pt x="204851" y="293751"/>
                </a:lnTo>
                <a:lnTo>
                  <a:pt x="195580" y="314502"/>
                </a:lnTo>
                <a:lnTo>
                  <a:pt x="180975" y="337273"/>
                </a:lnTo>
                <a:lnTo>
                  <a:pt x="160274" y="358114"/>
                </a:lnTo>
                <a:lnTo>
                  <a:pt x="317754" y="358114"/>
                </a:lnTo>
                <a:lnTo>
                  <a:pt x="296926" y="337273"/>
                </a:lnTo>
                <a:lnTo>
                  <a:pt x="282448" y="314502"/>
                </a:lnTo>
                <a:lnTo>
                  <a:pt x="273177" y="293751"/>
                </a:lnTo>
                <a:lnTo>
                  <a:pt x="268351" y="278968"/>
                </a:lnTo>
                <a:lnTo>
                  <a:pt x="286893" y="269303"/>
                </a:lnTo>
                <a:lnTo>
                  <a:pt x="303403" y="257200"/>
                </a:lnTo>
                <a:lnTo>
                  <a:pt x="318135" y="242925"/>
                </a:lnTo>
                <a:lnTo>
                  <a:pt x="331089" y="226745"/>
                </a:lnTo>
                <a:lnTo>
                  <a:pt x="359537" y="215125"/>
                </a:lnTo>
                <a:lnTo>
                  <a:pt x="411734" y="183984"/>
                </a:lnTo>
                <a:lnTo>
                  <a:pt x="416496" y="179260"/>
                </a:lnTo>
                <a:lnTo>
                  <a:pt x="456184" y="139954"/>
                </a:lnTo>
                <a:lnTo>
                  <a:pt x="471043" y="114566"/>
                </a:lnTo>
                <a:lnTo>
                  <a:pt x="478028" y="89674"/>
                </a:lnTo>
                <a:close/>
              </a:path>
            </a:pathLst>
          </a:custGeom>
          <a:solidFill>
            <a:srgbClr val="BD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7863" y="362711"/>
            <a:ext cx="9805416" cy="649528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64741" y="527685"/>
            <a:ext cx="136715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" dirty="0"/>
              <a:t>OO</a:t>
            </a:r>
            <a:r>
              <a:rPr spc="-60" dirty="0"/>
              <a:t>P</a:t>
            </a:r>
            <a:r>
              <a:rPr dirty="0"/>
              <a:t>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65"/>
                </a:spcBef>
              </a:pPr>
              <a:t>13</a:t>
            </a:fld>
            <a:endParaRPr spc="5" dirty="0"/>
          </a:p>
        </p:txBody>
      </p:sp>
      <p:sp>
        <p:nvSpPr>
          <p:cNvPr id="5" name="object 5"/>
          <p:cNvSpPr txBox="1"/>
          <p:nvPr/>
        </p:nvSpPr>
        <p:spPr>
          <a:xfrm>
            <a:off x="1521967" y="1647190"/>
            <a:ext cx="8757920" cy="3797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0" indent="-292735">
              <a:lnSpc>
                <a:spcPct val="100000"/>
              </a:lnSpc>
              <a:spcBef>
                <a:spcPts val="100"/>
              </a:spcBef>
              <a:buSzPct val="95833"/>
              <a:buAutoNum type="arabicParenR"/>
              <a:tabLst>
                <a:tab pos="305435" algn="l"/>
              </a:tabLst>
            </a:pP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Abstract</a:t>
            </a:r>
            <a:r>
              <a:rPr sz="24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class</a:t>
            </a:r>
            <a:r>
              <a:rPr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:</a:t>
            </a:r>
            <a:r>
              <a:rPr sz="24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used</a:t>
            </a:r>
            <a:r>
              <a:rPr sz="24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24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print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list</a:t>
            </a:r>
            <a:r>
              <a:rPr sz="24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participants</a:t>
            </a:r>
            <a:endParaRPr sz="2400">
              <a:latin typeface="Lucida Sans Unicode"/>
              <a:cs typeface="Lucida Sans Unicode"/>
            </a:endParaRPr>
          </a:p>
          <a:p>
            <a:pPr marL="12700" marR="726440">
              <a:lnSpc>
                <a:spcPct val="100000"/>
              </a:lnSpc>
              <a:spcBef>
                <a:spcPts val="2210"/>
              </a:spcBef>
              <a:buSzPct val="95833"/>
              <a:buAutoNum type="arabicParenR"/>
              <a:tabLst>
                <a:tab pos="294640" algn="l"/>
              </a:tabLst>
            </a:pP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Overridden methods:</a:t>
            </a:r>
            <a:r>
              <a:rPr sz="24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show_players</a:t>
            </a:r>
            <a:r>
              <a:rPr sz="2400" spc="2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used</a:t>
            </a:r>
            <a:r>
              <a:rPr sz="24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all</a:t>
            </a:r>
            <a:r>
              <a:rPr sz="24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 the </a:t>
            </a:r>
            <a:r>
              <a:rPr sz="2400" spc="-7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sports</a:t>
            </a:r>
            <a:endParaRPr sz="2400">
              <a:latin typeface="Lucida Sans Unicode"/>
              <a:cs typeface="Lucida Sans Unicode"/>
            </a:endParaRPr>
          </a:p>
          <a:p>
            <a:pPr marL="304800" indent="-292735">
              <a:lnSpc>
                <a:spcPct val="100000"/>
              </a:lnSpc>
              <a:spcBef>
                <a:spcPts val="2235"/>
              </a:spcBef>
              <a:buSzPct val="95833"/>
              <a:buAutoNum type="arabicParenR"/>
              <a:tabLst>
                <a:tab pos="305435" algn="l"/>
                <a:tab pos="1969135" algn="l"/>
              </a:tabLst>
            </a:pP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packages:	</a:t>
            </a: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1.participants</a:t>
            </a:r>
            <a:endParaRPr sz="2400">
              <a:latin typeface="Lucida Sans Unicode"/>
              <a:cs typeface="Lucida Sans Unicode"/>
            </a:endParaRPr>
          </a:p>
          <a:p>
            <a:pPr marL="194818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2.CSV</a:t>
            </a:r>
            <a:endParaRPr sz="2400">
              <a:latin typeface="Lucida Sans Unicode"/>
              <a:cs typeface="Lucida Sans Unicode"/>
            </a:endParaRPr>
          </a:p>
          <a:p>
            <a:pPr marL="12700" marR="5080">
              <a:lnSpc>
                <a:spcPct val="100000"/>
              </a:lnSpc>
              <a:spcBef>
                <a:spcPts val="2210"/>
              </a:spcBef>
              <a:buSzPct val="95833"/>
              <a:buAutoNum type="arabicParenR" startAt="4"/>
              <a:tabLst>
                <a:tab pos="294640" algn="l"/>
              </a:tabLst>
            </a:pP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Exception</a:t>
            </a:r>
            <a:r>
              <a:rPr sz="24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handlers</a:t>
            </a:r>
            <a:r>
              <a:rPr sz="24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:</a:t>
            </a:r>
            <a:r>
              <a:rPr sz="24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 try</a:t>
            </a:r>
            <a:r>
              <a:rPr sz="24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catch</a:t>
            </a:r>
            <a:r>
              <a:rPr sz="24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blocks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 for every</a:t>
            </a:r>
            <a:r>
              <a:rPr sz="24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method</a:t>
            </a:r>
            <a:r>
              <a:rPr sz="24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sz="2400" spc="-7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handle 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any </a:t>
            </a: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exceptions occurred </a:t>
            </a:r>
            <a:r>
              <a:rPr sz="24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user </a:t>
            </a: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input like input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mismatch..</a:t>
            </a:r>
            <a:endParaRPr sz="2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45824" y="6251447"/>
            <a:ext cx="478155" cy="423545"/>
          </a:xfrm>
          <a:custGeom>
            <a:avLst/>
            <a:gdLst/>
            <a:ahLst/>
            <a:cxnLst/>
            <a:rect l="l" t="t" r="r" b="b"/>
            <a:pathLst>
              <a:path w="478154" h="423545">
                <a:moveTo>
                  <a:pt x="340067" y="379323"/>
                </a:moveTo>
                <a:lnTo>
                  <a:pt x="137795" y="379323"/>
                </a:lnTo>
                <a:lnTo>
                  <a:pt x="137795" y="423278"/>
                </a:lnTo>
                <a:lnTo>
                  <a:pt x="340067" y="423278"/>
                </a:lnTo>
                <a:lnTo>
                  <a:pt x="340067" y="379323"/>
                </a:lnTo>
                <a:close/>
              </a:path>
              <a:path w="478154" h="423545">
                <a:moveTo>
                  <a:pt x="478028" y="89674"/>
                </a:moveTo>
                <a:lnTo>
                  <a:pt x="471043" y="49682"/>
                </a:lnTo>
                <a:lnTo>
                  <a:pt x="447167" y="26568"/>
                </a:lnTo>
                <a:lnTo>
                  <a:pt x="444246" y="25488"/>
                </a:lnTo>
                <a:lnTo>
                  <a:pt x="444246" y="88150"/>
                </a:lnTo>
                <a:lnTo>
                  <a:pt x="438404" y="104876"/>
                </a:lnTo>
                <a:lnTo>
                  <a:pt x="410718" y="140868"/>
                </a:lnTo>
                <a:lnTo>
                  <a:pt x="371221" y="170815"/>
                </a:lnTo>
                <a:lnTo>
                  <a:pt x="356235" y="179260"/>
                </a:lnTo>
                <a:lnTo>
                  <a:pt x="365760" y="151549"/>
                </a:lnTo>
                <a:lnTo>
                  <a:pt x="372872" y="122999"/>
                </a:lnTo>
                <a:lnTo>
                  <a:pt x="377952" y="93789"/>
                </a:lnTo>
                <a:lnTo>
                  <a:pt x="381254" y="64643"/>
                </a:lnTo>
                <a:lnTo>
                  <a:pt x="392430" y="58877"/>
                </a:lnTo>
                <a:lnTo>
                  <a:pt x="403987" y="55067"/>
                </a:lnTo>
                <a:lnTo>
                  <a:pt x="415417" y="53428"/>
                </a:lnTo>
                <a:lnTo>
                  <a:pt x="425958" y="54279"/>
                </a:lnTo>
                <a:lnTo>
                  <a:pt x="444246" y="88150"/>
                </a:lnTo>
                <a:lnTo>
                  <a:pt x="444246" y="25488"/>
                </a:lnTo>
                <a:lnTo>
                  <a:pt x="433197" y="21437"/>
                </a:lnTo>
                <a:lnTo>
                  <a:pt x="421259" y="19900"/>
                </a:lnTo>
                <a:lnTo>
                  <a:pt x="408686" y="20332"/>
                </a:lnTo>
                <a:lnTo>
                  <a:pt x="395859" y="22606"/>
                </a:lnTo>
                <a:lnTo>
                  <a:pt x="383159" y="26568"/>
                </a:lnTo>
                <a:lnTo>
                  <a:pt x="383032" y="0"/>
                </a:lnTo>
                <a:lnTo>
                  <a:pt x="121666" y="0"/>
                </a:lnTo>
                <a:lnTo>
                  <a:pt x="121666" y="179235"/>
                </a:lnTo>
                <a:lnTo>
                  <a:pt x="106680" y="170802"/>
                </a:lnTo>
                <a:lnTo>
                  <a:pt x="67310" y="140868"/>
                </a:lnTo>
                <a:lnTo>
                  <a:pt x="39497" y="104876"/>
                </a:lnTo>
                <a:lnTo>
                  <a:pt x="33655" y="88150"/>
                </a:lnTo>
                <a:lnTo>
                  <a:pt x="33782" y="73291"/>
                </a:lnTo>
                <a:lnTo>
                  <a:pt x="62611" y="53403"/>
                </a:lnTo>
                <a:lnTo>
                  <a:pt x="74041" y="55067"/>
                </a:lnTo>
                <a:lnTo>
                  <a:pt x="85598" y="58889"/>
                </a:lnTo>
                <a:lnTo>
                  <a:pt x="96647" y="64643"/>
                </a:lnTo>
                <a:lnTo>
                  <a:pt x="99949" y="93789"/>
                </a:lnTo>
                <a:lnTo>
                  <a:pt x="105156" y="122999"/>
                </a:lnTo>
                <a:lnTo>
                  <a:pt x="112268" y="151688"/>
                </a:lnTo>
                <a:lnTo>
                  <a:pt x="121666" y="179235"/>
                </a:lnTo>
                <a:lnTo>
                  <a:pt x="121666" y="0"/>
                </a:lnTo>
                <a:lnTo>
                  <a:pt x="94996" y="0"/>
                </a:lnTo>
                <a:lnTo>
                  <a:pt x="94869" y="26568"/>
                </a:lnTo>
                <a:lnTo>
                  <a:pt x="82169" y="22606"/>
                </a:lnTo>
                <a:lnTo>
                  <a:pt x="69342" y="20332"/>
                </a:lnTo>
                <a:lnTo>
                  <a:pt x="56769" y="19900"/>
                </a:lnTo>
                <a:lnTo>
                  <a:pt x="44704" y="21437"/>
                </a:lnTo>
                <a:lnTo>
                  <a:pt x="6985" y="49682"/>
                </a:lnTo>
                <a:lnTo>
                  <a:pt x="0" y="89674"/>
                </a:lnTo>
                <a:lnTo>
                  <a:pt x="6985" y="114579"/>
                </a:lnTo>
                <a:lnTo>
                  <a:pt x="44196" y="165188"/>
                </a:lnTo>
                <a:lnTo>
                  <a:pt x="91313" y="200748"/>
                </a:lnTo>
                <a:lnTo>
                  <a:pt x="146939" y="226745"/>
                </a:lnTo>
                <a:lnTo>
                  <a:pt x="159893" y="242925"/>
                </a:lnTo>
                <a:lnTo>
                  <a:pt x="174498" y="257200"/>
                </a:lnTo>
                <a:lnTo>
                  <a:pt x="191135" y="269303"/>
                </a:lnTo>
                <a:lnTo>
                  <a:pt x="209677" y="278968"/>
                </a:lnTo>
                <a:lnTo>
                  <a:pt x="204851" y="293751"/>
                </a:lnTo>
                <a:lnTo>
                  <a:pt x="195580" y="314502"/>
                </a:lnTo>
                <a:lnTo>
                  <a:pt x="180975" y="337273"/>
                </a:lnTo>
                <a:lnTo>
                  <a:pt x="160274" y="358114"/>
                </a:lnTo>
                <a:lnTo>
                  <a:pt x="317754" y="358114"/>
                </a:lnTo>
                <a:lnTo>
                  <a:pt x="296926" y="337273"/>
                </a:lnTo>
                <a:lnTo>
                  <a:pt x="282448" y="314502"/>
                </a:lnTo>
                <a:lnTo>
                  <a:pt x="273177" y="293751"/>
                </a:lnTo>
                <a:lnTo>
                  <a:pt x="268351" y="278968"/>
                </a:lnTo>
                <a:lnTo>
                  <a:pt x="286893" y="269303"/>
                </a:lnTo>
                <a:lnTo>
                  <a:pt x="303403" y="257200"/>
                </a:lnTo>
                <a:lnTo>
                  <a:pt x="318135" y="242925"/>
                </a:lnTo>
                <a:lnTo>
                  <a:pt x="331089" y="226745"/>
                </a:lnTo>
                <a:lnTo>
                  <a:pt x="359537" y="215125"/>
                </a:lnTo>
                <a:lnTo>
                  <a:pt x="411734" y="183984"/>
                </a:lnTo>
                <a:lnTo>
                  <a:pt x="416496" y="179260"/>
                </a:lnTo>
                <a:lnTo>
                  <a:pt x="456184" y="139954"/>
                </a:lnTo>
                <a:lnTo>
                  <a:pt x="471043" y="114566"/>
                </a:lnTo>
                <a:lnTo>
                  <a:pt x="478028" y="89674"/>
                </a:lnTo>
                <a:close/>
              </a:path>
            </a:pathLst>
          </a:custGeom>
          <a:solidFill>
            <a:srgbClr val="BD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84675" y="976325"/>
            <a:ext cx="340995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Primary</a:t>
            </a:r>
            <a:r>
              <a:rPr spc="-135" dirty="0"/>
              <a:t> </a:t>
            </a:r>
            <a:r>
              <a:rPr dirty="0"/>
              <a:t>Goals</a:t>
            </a:r>
          </a:p>
        </p:txBody>
      </p:sp>
      <p:sp>
        <p:nvSpPr>
          <p:cNvPr id="4" name="object 4"/>
          <p:cNvSpPr/>
          <p:nvPr/>
        </p:nvSpPr>
        <p:spPr>
          <a:xfrm>
            <a:off x="1987295" y="1962911"/>
            <a:ext cx="8339455" cy="2365375"/>
          </a:xfrm>
          <a:custGeom>
            <a:avLst/>
            <a:gdLst/>
            <a:ahLst/>
            <a:cxnLst/>
            <a:rect l="l" t="t" r="r" b="b"/>
            <a:pathLst>
              <a:path w="8339455" h="2365375">
                <a:moveTo>
                  <a:pt x="0" y="2365121"/>
                </a:moveTo>
                <a:lnTo>
                  <a:pt x="8339201" y="2365121"/>
                </a:lnTo>
                <a:lnTo>
                  <a:pt x="8339201" y="0"/>
                </a:lnTo>
                <a:lnTo>
                  <a:pt x="0" y="0"/>
                </a:lnTo>
                <a:lnTo>
                  <a:pt x="0" y="2365121"/>
                </a:lnTo>
                <a:close/>
              </a:path>
              <a:path w="8339455" h="2365375">
                <a:moveTo>
                  <a:pt x="0" y="2365121"/>
                </a:moveTo>
                <a:lnTo>
                  <a:pt x="8339201" y="2365121"/>
                </a:lnTo>
                <a:lnTo>
                  <a:pt x="8339201" y="0"/>
                </a:lnTo>
                <a:lnTo>
                  <a:pt x="0" y="0"/>
                </a:lnTo>
                <a:lnTo>
                  <a:pt x="0" y="2365121"/>
                </a:lnTo>
                <a:close/>
              </a:path>
            </a:pathLst>
          </a:custGeom>
          <a:ln w="24384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82951" y="2258567"/>
            <a:ext cx="7748270" cy="1774189"/>
          </a:xfrm>
          <a:prstGeom prst="rect">
            <a:avLst/>
          </a:prstGeom>
          <a:ln w="24384">
            <a:solidFill>
              <a:srgbClr val="FFC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L="19685" algn="ctr">
              <a:lnSpc>
                <a:spcPct val="100000"/>
              </a:lnSpc>
              <a:spcBef>
                <a:spcPts val="2335"/>
              </a:spcBef>
            </a:pPr>
            <a:r>
              <a:rPr sz="20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PRINTING</a:t>
            </a:r>
            <a:r>
              <a:rPr sz="20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0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LIST</a:t>
            </a:r>
            <a:r>
              <a:rPr sz="20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20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PARTICIPANTS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65"/>
                </a:spcBef>
              </a:pPr>
              <a:t>14</a:t>
            </a:fld>
            <a:endParaRPr spc="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45824" y="6251447"/>
            <a:ext cx="478155" cy="423545"/>
          </a:xfrm>
          <a:custGeom>
            <a:avLst/>
            <a:gdLst/>
            <a:ahLst/>
            <a:cxnLst/>
            <a:rect l="l" t="t" r="r" b="b"/>
            <a:pathLst>
              <a:path w="478154" h="423545">
                <a:moveTo>
                  <a:pt x="340067" y="379323"/>
                </a:moveTo>
                <a:lnTo>
                  <a:pt x="137795" y="379323"/>
                </a:lnTo>
                <a:lnTo>
                  <a:pt x="137795" y="423278"/>
                </a:lnTo>
                <a:lnTo>
                  <a:pt x="340067" y="423278"/>
                </a:lnTo>
                <a:lnTo>
                  <a:pt x="340067" y="379323"/>
                </a:lnTo>
                <a:close/>
              </a:path>
              <a:path w="478154" h="423545">
                <a:moveTo>
                  <a:pt x="478028" y="89674"/>
                </a:moveTo>
                <a:lnTo>
                  <a:pt x="471043" y="49682"/>
                </a:lnTo>
                <a:lnTo>
                  <a:pt x="447167" y="26568"/>
                </a:lnTo>
                <a:lnTo>
                  <a:pt x="444246" y="25488"/>
                </a:lnTo>
                <a:lnTo>
                  <a:pt x="444246" y="88150"/>
                </a:lnTo>
                <a:lnTo>
                  <a:pt x="438404" y="104876"/>
                </a:lnTo>
                <a:lnTo>
                  <a:pt x="410718" y="140868"/>
                </a:lnTo>
                <a:lnTo>
                  <a:pt x="371221" y="170815"/>
                </a:lnTo>
                <a:lnTo>
                  <a:pt x="356235" y="179260"/>
                </a:lnTo>
                <a:lnTo>
                  <a:pt x="365760" y="151549"/>
                </a:lnTo>
                <a:lnTo>
                  <a:pt x="372872" y="122999"/>
                </a:lnTo>
                <a:lnTo>
                  <a:pt x="377952" y="93789"/>
                </a:lnTo>
                <a:lnTo>
                  <a:pt x="381254" y="64643"/>
                </a:lnTo>
                <a:lnTo>
                  <a:pt x="392430" y="58877"/>
                </a:lnTo>
                <a:lnTo>
                  <a:pt x="403987" y="55067"/>
                </a:lnTo>
                <a:lnTo>
                  <a:pt x="415417" y="53428"/>
                </a:lnTo>
                <a:lnTo>
                  <a:pt x="425958" y="54279"/>
                </a:lnTo>
                <a:lnTo>
                  <a:pt x="444246" y="88150"/>
                </a:lnTo>
                <a:lnTo>
                  <a:pt x="444246" y="25488"/>
                </a:lnTo>
                <a:lnTo>
                  <a:pt x="433197" y="21437"/>
                </a:lnTo>
                <a:lnTo>
                  <a:pt x="421259" y="19900"/>
                </a:lnTo>
                <a:lnTo>
                  <a:pt x="408686" y="20332"/>
                </a:lnTo>
                <a:lnTo>
                  <a:pt x="395859" y="22606"/>
                </a:lnTo>
                <a:lnTo>
                  <a:pt x="383159" y="26568"/>
                </a:lnTo>
                <a:lnTo>
                  <a:pt x="383032" y="0"/>
                </a:lnTo>
                <a:lnTo>
                  <a:pt x="121666" y="0"/>
                </a:lnTo>
                <a:lnTo>
                  <a:pt x="121666" y="179235"/>
                </a:lnTo>
                <a:lnTo>
                  <a:pt x="106680" y="170802"/>
                </a:lnTo>
                <a:lnTo>
                  <a:pt x="67310" y="140868"/>
                </a:lnTo>
                <a:lnTo>
                  <a:pt x="39497" y="104876"/>
                </a:lnTo>
                <a:lnTo>
                  <a:pt x="33655" y="88150"/>
                </a:lnTo>
                <a:lnTo>
                  <a:pt x="33782" y="73291"/>
                </a:lnTo>
                <a:lnTo>
                  <a:pt x="62611" y="53403"/>
                </a:lnTo>
                <a:lnTo>
                  <a:pt x="74041" y="55067"/>
                </a:lnTo>
                <a:lnTo>
                  <a:pt x="85598" y="58889"/>
                </a:lnTo>
                <a:lnTo>
                  <a:pt x="96647" y="64643"/>
                </a:lnTo>
                <a:lnTo>
                  <a:pt x="99949" y="93789"/>
                </a:lnTo>
                <a:lnTo>
                  <a:pt x="105156" y="122999"/>
                </a:lnTo>
                <a:lnTo>
                  <a:pt x="112268" y="151688"/>
                </a:lnTo>
                <a:lnTo>
                  <a:pt x="121666" y="179235"/>
                </a:lnTo>
                <a:lnTo>
                  <a:pt x="121666" y="0"/>
                </a:lnTo>
                <a:lnTo>
                  <a:pt x="94996" y="0"/>
                </a:lnTo>
                <a:lnTo>
                  <a:pt x="94869" y="26568"/>
                </a:lnTo>
                <a:lnTo>
                  <a:pt x="82169" y="22606"/>
                </a:lnTo>
                <a:lnTo>
                  <a:pt x="69342" y="20332"/>
                </a:lnTo>
                <a:lnTo>
                  <a:pt x="56769" y="19900"/>
                </a:lnTo>
                <a:lnTo>
                  <a:pt x="44704" y="21437"/>
                </a:lnTo>
                <a:lnTo>
                  <a:pt x="6985" y="49682"/>
                </a:lnTo>
                <a:lnTo>
                  <a:pt x="0" y="89674"/>
                </a:lnTo>
                <a:lnTo>
                  <a:pt x="6985" y="114579"/>
                </a:lnTo>
                <a:lnTo>
                  <a:pt x="44196" y="165188"/>
                </a:lnTo>
                <a:lnTo>
                  <a:pt x="91313" y="200748"/>
                </a:lnTo>
                <a:lnTo>
                  <a:pt x="146939" y="226745"/>
                </a:lnTo>
                <a:lnTo>
                  <a:pt x="159893" y="242925"/>
                </a:lnTo>
                <a:lnTo>
                  <a:pt x="174498" y="257200"/>
                </a:lnTo>
                <a:lnTo>
                  <a:pt x="191135" y="269303"/>
                </a:lnTo>
                <a:lnTo>
                  <a:pt x="209677" y="278968"/>
                </a:lnTo>
                <a:lnTo>
                  <a:pt x="204851" y="293751"/>
                </a:lnTo>
                <a:lnTo>
                  <a:pt x="195580" y="314502"/>
                </a:lnTo>
                <a:lnTo>
                  <a:pt x="180975" y="337273"/>
                </a:lnTo>
                <a:lnTo>
                  <a:pt x="160274" y="358114"/>
                </a:lnTo>
                <a:lnTo>
                  <a:pt x="317754" y="358114"/>
                </a:lnTo>
                <a:lnTo>
                  <a:pt x="296926" y="337273"/>
                </a:lnTo>
                <a:lnTo>
                  <a:pt x="282448" y="314502"/>
                </a:lnTo>
                <a:lnTo>
                  <a:pt x="273177" y="293751"/>
                </a:lnTo>
                <a:lnTo>
                  <a:pt x="268351" y="278968"/>
                </a:lnTo>
                <a:lnTo>
                  <a:pt x="286893" y="269303"/>
                </a:lnTo>
                <a:lnTo>
                  <a:pt x="303403" y="257200"/>
                </a:lnTo>
                <a:lnTo>
                  <a:pt x="318135" y="242925"/>
                </a:lnTo>
                <a:lnTo>
                  <a:pt x="331089" y="226745"/>
                </a:lnTo>
                <a:lnTo>
                  <a:pt x="359537" y="215125"/>
                </a:lnTo>
                <a:lnTo>
                  <a:pt x="411734" y="183984"/>
                </a:lnTo>
                <a:lnTo>
                  <a:pt x="416496" y="179260"/>
                </a:lnTo>
                <a:lnTo>
                  <a:pt x="456184" y="139954"/>
                </a:lnTo>
                <a:lnTo>
                  <a:pt x="471043" y="114566"/>
                </a:lnTo>
                <a:lnTo>
                  <a:pt x="478028" y="89674"/>
                </a:lnTo>
                <a:close/>
              </a:path>
            </a:pathLst>
          </a:custGeom>
          <a:solidFill>
            <a:srgbClr val="BD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62627" y="529208"/>
            <a:ext cx="264985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Flow</a:t>
            </a:r>
            <a:r>
              <a:rPr spc="-175" dirty="0"/>
              <a:t> </a:t>
            </a:r>
            <a:r>
              <a:rPr spc="5" dirty="0"/>
              <a:t>Chart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8655" y="1447800"/>
            <a:ext cx="9497568" cy="48402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65"/>
                </a:spcBef>
              </a:pPr>
              <a:t>15</a:t>
            </a:fld>
            <a:endParaRPr spc="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45824" y="6251447"/>
            <a:ext cx="478155" cy="423545"/>
          </a:xfrm>
          <a:custGeom>
            <a:avLst/>
            <a:gdLst/>
            <a:ahLst/>
            <a:cxnLst/>
            <a:rect l="l" t="t" r="r" b="b"/>
            <a:pathLst>
              <a:path w="478154" h="423545">
                <a:moveTo>
                  <a:pt x="340067" y="379323"/>
                </a:moveTo>
                <a:lnTo>
                  <a:pt x="137795" y="379323"/>
                </a:lnTo>
                <a:lnTo>
                  <a:pt x="137795" y="423278"/>
                </a:lnTo>
                <a:lnTo>
                  <a:pt x="340067" y="423278"/>
                </a:lnTo>
                <a:lnTo>
                  <a:pt x="340067" y="379323"/>
                </a:lnTo>
                <a:close/>
              </a:path>
              <a:path w="478154" h="423545">
                <a:moveTo>
                  <a:pt x="478028" y="89674"/>
                </a:moveTo>
                <a:lnTo>
                  <a:pt x="471043" y="49682"/>
                </a:lnTo>
                <a:lnTo>
                  <a:pt x="447167" y="26568"/>
                </a:lnTo>
                <a:lnTo>
                  <a:pt x="444246" y="25488"/>
                </a:lnTo>
                <a:lnTo>
                  <a:pt x="444246" y="88150"/>
                </a:lnTo>
                <a:lnTo>
                  <a:pt x="438404" y="104876"/>
                </a:lnTo>
                <a:lnTo>
                  <a:pt x="410718" y="140868"/>
                </a:lnTo>
                <a:lnTo>
                  <a:pt x="371221" y="170815"/>
                </a:lnTo>
                <a:lnTo>
                  <a:pt x="356235" y="179260"/>
                </a:lnTo>
                <a:lnTo>
                  <a:pt x="365760" y="151549"/>
                </a:lnTo>
                <a:lnTo>
                  <a:pt x="372872" y="122999"/>
                </a:lnTo>
                <a:lnTo>
                  <a:pt x="377952" y="93789"/>
                </a:lnTo>
                <a:lnTo>
                  <a:pt x="381254" y="64643"/>
                </a:lnTo>
                <a:lnTo>
                  <a:pt x="392430" y="58877"/>
                </a:lnTo>
                <a:lnTo>
                  <a:pt x="403987" y="55067"/>
                </a:lnTo>
                <a:lnTo>
                  <a:pt x="415417" y="53428"/>
                </a:lnTo>
                <a:lnTo>
                  <a:pt x="425958" y="54279"/>
                </a:lnTo>
                <a:lnTo>
                  <a:pt x="444246" y="88150"/>
                </a:lnTo>
                <a:lnTo>
                  <a:pt x="444246" y="25488"/>
                </a:lnTo>
                <a:lnTo>
                  <a:pt x="433197" y="21437"/>
                </a:lnTo>
                <a:lnTo>
                  <a:pt x="421259" y="19900"/>
                </a:lnTo>
                <a:lnTo>
                  <a:pt x="408686" y="20332"/>
                </a:lnTo>
                <a:lnTo>
                  <a:pt x="395859" y="22606"/>
                </a:lnTo>
                <a:lnTo>
                  <a:pt x="383159" y="26568"/>
                </a:lnTo>
                <a:lnTo>
                  <a:pt x="383032" y="0"/>
                </a:lnTo>
                <a:lnTo>
                  <a:pt x="121666" y="0"/>
                </a:lnTo>
                <a:lnTo>
                  <a:pt x="121666" y="179235"/>
                </a:lnTo>
                <a:lnTo>
                  <a:pt x="106680" y="170802"/>
                </a:lnTo>
                <a:lnTo>
                  <a:pt x="67310" y="140868"/>
                </a:lnTo>
                <a:lnTo>
                  <a:pt x="39497" y="104876"/>
                </a:lnTo>
                <a:lnTo>
                  <a:pt x="33655" y="88150"/>
                </a:lnTo>
                <a:lnTo>
                  <a:pt x="33782" y="73291"/>
                </a:lnTo>
                <a:lnTo>
                  <a:pt x="62611" y="53403"/>
                </a:lnTo>
                <a:lnTo>
                  <a:pt x="74041" y="55067"/>
                </a:lnTo>
                <a:lnTo>
                  <a:pt x="85598" y="58889"/>
                </a:lnTo>
                <a:lnTo>
                  <a:pt x="96647" y="64643"/>
                </a:lnTo>
                <a:lnTo>
                  <a:pt x="99949" y="93789"/>
                </a:lnTo>
                <a:lnTo>
                  <a:pt x="105156" y="122999"/>
                </a:lnTo>
                <a:lnTo>
                  <a:pt x="112268" y="151688"/>
                </a:lnTo>
                <a:lnTo>
                  <a:pt x="121666" y="179235"/>
                </a:lnTo>
                <a:lnTo>
                  <a:pt x="121666" y="0"/>
                </a:lnTo>
                <a:lnTo>
                  <a:pt x="94996" y="0"/>
                </a:lnTo>
                <a:lnTo>
                  <a:pt x="94869" y="26568"/>
                </a:lnTo>
                <a:lnTo>
                  <a:pt x="82169" y="22606"/>
                </a:lnTo>
                <a:lnTo>
                  <a:pt x="69342" y="20332"/>
                </a:lnTo>
                <a:lnTo>
                  <a:pt x="56769" y="19900"/>
                </a:lnTo>
                <a:lnTo>
                  <a:pt x="44704" y="21437"/>
                </a:lnTo>
                <a:lnTo>
                  <a:pt x="6985" y="49682"/>
                </a:lnTo>
                <a:lnTo>
                  <a:pt x="0" y="89674"/>
                </a:lnTo>
                <a:lnTo>
                  <a:pt x="6985" y="114579"/>
                </a:lnTo>
                <a:lnTo>
                  <a:pt x="44196" y="165188"/>
                </a:lnTo>
                <a:lnTo>
                  <a:pt x="91313" y="200748"/>
                </a:lnTo>
                <a:lnTo>
                  <a:pt x="146939" y="226745"/>
                </a:lnTo>
                <a:lnTo>
                  <a:pt x="159893" y="242925"/>
                </a:lnTo>
                <a:lnTo>
                  <a:pt x="174498" y="257200"/>
                </a:lnTo>
                <a:lnTo>
                  <a:pt x="191135" y="269303"/>
                </a:lnTo>
                <a:lnTo>
                  <a:pt x="209677" y="278968"/>
                </a:lnTo>
                <a:lnTo>
                  <a:pt x="204851" y="293751"/>
                </a:lnTo>
                <a:lnTo>
                  <a:pt x="195580" y="314502"/>
                </a:lnTo>
                <a:lnTo>
                  <a:pt x="180975" y="337273"/>
                </a:lnTo>
                <a:lnTo>
                  <a:pt x="160274" y="358114"/>
                </a:lnTo>
                <a:lnTo>
                  <a:pt x="317754" y="358114"/>
                </a:lnTo>
                <a:lnTo>
                  <a:pt x="296926" y="337273"/>
                </a:lnTo>
                <a:lnTo>
                  <a:pt x="282448" y="314502"/>
                </a:lnTo>
                <a:lnTo>
                  <a:pt x="273177" y="293751"/>
                </a:lnTo>
                <a:lnTo>
                  <a:pt x="268351" y="278968"/>
                </a:lnTo>
                <a:lnTo>
                  <a:pt x="286893" y="269303"/>
                </a:lnTo>
                <a:lnTo>
                  <a:pt x="303403" y="257200"/>
                </a:lnTo>
                <a:lnTo>
                  <a:pt x="318135" y="242925"/>
                </a:lnTo>
                <a:lnTo>
                  <a:pt x="331089" y="226745"/>
                </a:lnTo>
                <a:lnTo>
                  <a:pt x="359537" y="215125"/>
                </a:lnTo>
                <a:lnTo>
                  <a:pt x="411734" y="183984"/>
                </a:lnTo>
                <a:lnTo>
                  <a:pt x="416496" y="179260"/>
                </a:lnTo>
                <a:lnTo>
                  <a:pt x="456184" y="139954"/>
                </a:lnTo>
                <a:lnTo>
                  <a:pt x="471043" y="114566"/>
                </a:lnTo>
                <a:lnTo>
                  <a:pt x="478028" y="89674"/>
                </a:lnTo>
                <a:close/>
              </a:path>
            </a:pathLst>
          </a:custGeom>
          <a:solidFill>
            <a:srgbClr val="BD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7863" y="362711"/>
            <a:ext cx="9805416" cy="649528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64741" y="527685"/>
            <a:ext cx="265112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Thank</a:t>
            </a:r>
            <a:r>
              <a:rPr sz="4000" spc="-2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000" dirty="0">
                <a:solidFill>
                  <a:srgbClr val="FFFFFF"/>
                </a:solidFill>
                <a:latin typeface="Lucida Sans Unicode"/>
                <a:cs typeface="Lucida Sans Unicode"/>
              </a:rPr>
              <a:t>You</a:t>
            </a:r>
            <a:endParaRPr sz="40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90950" y="2874848"/>
            <a:ext cx="5039995" cy="13798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15950" marR="5080" indent="-603885">
              <a:lnSpc>
                <a:spcPct val="111100"/>
              </a:lnSpc>
              <a:spcBef>
                <a:spcPts val="95"/>
              </a:spcBef>
            </a:pPr>
            <a:r>
              <a:rPr sz="4000" b="1" spc="320" dirty="0">
                <a:solidFill>
                  <a:srgbClr val="FFFFFF"/>
                </a:solidFill>
                <a:latin typeface="Trebuchet MS"/>
                <a:cs typeface="Trebuchet MS"/>
              </a:rPr>
              <a:t>SUMANTH </a:t>
            </a:r>
            <a:r>
              <a:rPr sz="4000" b="1" spc="260" dirty="0">
                <a:solidFill>
                  <a:srgbClr val="FFFFFF"/>
                </a:solidFill>
                <a:latin typeface="Trebuchet MS"/>
                <a:cs typeface="Trebuchet MS"/>
              </a:rPr>
              <a:t>DIVVELA </a:t>
            </a:r>
            <a:r>
              <a:rPr sz="4000" b="1" spc="-1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215" dirty="0">
                <a:solidFill>
                  <a:srgbClr val="FFFFFF"/>
                </a:solidFill>
                <a:latin typeface="Trebuchet MS"/>
                <a:cs typeface="Trebuchet MS"/>
              </a:rPr>
              <a:t>S20210010067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18488" y="1530096"/>
            <a:ext cx="8982710" cy="3959225"/>
            <a:chOff x="1618488" y="1530096"/>
            <a:chExt cx="8982710" cy="3959225"/>
          </a:xfrm>
        </p:grpSpPr>
        <p:sp>
          <p:nvSpPr>
            <p:cNvPr id="3" name="object 3"/>
            <p:cNvSpPr/>
            <p:nvPr/>
          </p:nvSpPr>
          <p:spPr>
            <a:xfrm>
              <a:off x="1638300" y="1549908"/>
              <a:ext cx="8924290" cy="3919854"/>
            </a:xfrm>
            <a:custGeom>
              <a:avLst/>
              <a:gdLst/>
              <a:ahLst/>
              <a:cxnLst/>
              <a:rect l="l" t="t" r="r" b="b"/>
              <a:pathLst>
                <a:path w="8924290" h="3919854">
                  <a:moveTo>
                    <a:pt x="0" y="3919601"/>
                  </a:moveTo>
                  <a:lnTo>
                    <a:pt x="8924163" y="3919601"/>
                  </a:lnTo>
                  <a:lnTo>
                    <a:pt x="8924163" y="0"/>
                  </a:lnTo>
                  <a:lnTo>
                    <a:pt x="0" y="0"/>
                  </a:lnTo>
                  <a:lnTo>
                    <a:pt x="0" y="3919601"/>
                  </a:lnTo>
                  <a:close/>
                </a:path>
              </a:pathLst>
            </a:custGeom>
            <a:ln w="39623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49640" y="1563624"/>
              <a:ext cx="2051303" cy="205435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52573" y="2516835"/>
            <a:ext cx="8227059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13725" algn="l"/>
              </a:tabLst>
            </a:pPr>
            <a:r>
              <a:rPr sz="6000" u="heavy" spc="-5" dirty="0">
                <a:uFill>
                  <a:solidFill>
                    <a:srgbClr val="FFC000"/>
                  </a:solidFill>
                </a:uFill>
              </a:rPr>
              <a:t>TOURNAMENTS	</a:t>
            </a:r>
            <a:endParaRPr sz="6000"/>
          </a:p>
        </p:txBody>
      </p:sp>
      <p:sp>
        <p:nvSpPr>
          <p:cNvPr id="6" name="object 6"/>
          <p:cNvSpPr txBox="1"/>
          <p:nvPr/>
        </p:nvSpPr>
        <p:spPr>
          <a:xfrm>
            <a:off x="2185797" y="4214240"/>
            <a:ext cx="640461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OLYMPIC</a:t>
            </a:r>
            <a:r>
              <a:rPr sz="32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MANAGEMENT</a:t>
            </a:r>
            <a:r>
              <a:rPr sz="3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SYSTEM</a:t>
            </a:r>
            <a:endParaRPr sz="3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621769" y="6179960"/>
            <a:ext cx="205740" cy="3397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65"/>
              </a:spcBef>
            </a:pPr>
            <a:r>
              <a:rPr sz="16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1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45824" y="6251447"/>
            <a:ext cx="478155" cy="423545"/>
          </a:xfrm>
          <a:custGeom>
            <a:avLst/>
            <a:gdLst/>
            <a:ahLst/>
            <a:cxnLst/>
            <a:rect l="l" t="t" r="r" b="b"/>
            <a:pathLst>
              <a:path w="478154" h="423545">
                <a:moveTo>
                  <a:pt x="340067" y="379323"/>
                </a:moveTo>
                <a:lnTo>
                  <a:pt x="137795" y="379323"/>
                </a:lnTo>
                <a:lnTo>
                  <a:pt x="137795" y="423278"/>
                </a:lnTo>
                <a:lnTo>
                  <a:pt x="340067" y="423278"/>
                </a:lnTo>
                <a:lnTo>
                  <a:pt x="340067" y="379323"/>
                </a:lnTo>
                <a:close/>
              </a:path>
              <a:path w="478154" h="423545">
                <a:moveTo>
                  <a:pt x="478028" y="89674"/>
                </a:moveTo>
                <a:lnTo>
                  <a:pt x="471043" y="49682"/>
                </a:lnTo>
                <a:lnTo>
                  <a:pt x="447167" y="26568"/>
                </a:lnTo>
                <a:lnTo>
                  <a:pt x="444246" y="25488"/>
                </a:lnTo>
                <a:lnTo>
                  <a:pt x="444246" y="88150"/>
                </a:lnTo>
                <a:lnTo>
                  <a:pt x="438404" y="104876"/>
                </a:lnTo>
                <a:lnTo>
                  <a:pt x="410718" y="140868"/>
                </a:lnTo>
                <a:lnTo>
                  <a:pt x="371221" y="170815"/>
                </a:lnTo>
                <a:lnTo>
                  <a:pt x="356235" y="179260"/>
                </a:lnTo>
                <a:lnTo>
                  <a:pt x="365760" y="151549"/>
                </a:lnTo>
                <a:lnTo>
                  <a:pt x="372872" y="122999"/>
                </a:lnTo>
                <a:lnTo>
                  <a:pt x="377952" y="93789"/>
                </a:lnTo>
                <a:lnTo>
                  <a:pt x="381254" y="64643"/>
                </a:lnTo>
                <a:lnTo>
                  <a:pt x="392430" y="58877"/>
                </a:lnTo>
                <a:lnTo>
                  <a:pt x="403987" y="55067"/>
                </a:lnTo>
                <a:lnTo>
                  <a:pt x="415417" y="53428"/>
                </a:lnTo>
                <a:lnTo>
                  <a:pt x="425958" y="54279"/>
                </a:lnTo>
                <a:lnTo>
                  <a:pt x="444246" y="88150"/>
                </a:lnTo>
                <a:lnTo>
                  <a:pt x="444246" y="25488"/>
                </a:lnTo>
                <a:lnTo>
                  <a:pt x="433197" y="21437"/>
                </a:lnTo>
                <a:lnTo>
                  <a:pt x="421259" y="19900"/>
                </a:lnTo>
                <a:lnTo>
                  <a:pt x="408686" y="20332"/>
                </a:lnTo>
                <a:lnTo>
                  <a:pt x="395859" y="22606"/>
                </a:lnTo>
                <a:lnTo>
                  <a:pt x="383159" y="26568"/>
                </a:lnTo>
                <a:lnTo>
                  <a:pt x="383032" y="0"/>
                </a:lnTo>
                <a:lnTo>
                  <a:pt x="121666" y="0"/>
                </a:lnTo>
                <a:lnTo>
                  <a:pt x="121666" y="179235"/>
                </a:lnTo>
                <a:lnTo>
                  <a:pt x="106680" y="170802"/>
                </a:lnTo>
                <a:lnTo>
                  <a:pt x="67310" y="140868"/>
                </a:lnTo>
                <a:lnTo>
                  <a:pt x="39497" y="104876"/>
                </a:lnTo>
                <a:lnTo>
                  <a:pt x="33655" y="88150"/>
                </a:lnTo>
                <a:lnTo>
                  <a:pt x="33782" y="73291"/>
                </a:lnTo>
                <a:lnTo>
                  <a:pt x="62611" y="53403"/>
                </a:lnTo>
                <a:lnTo>
                  <a:pt x="74041" y="55067"/>
                </a:lnTo>
                <a:lnTo>
                  <a:pt x="85598" y="58889"/>
                </a:lnTo>
                <a:lnTo>
                  <a:pt x="96647" y="64643"/>
                </a:lnTo>
                <a:lnTo>
                  <a:pt x="99949" y="93789"/>
                </a:lnTo>
                <a:lnTo>
                  <a:pt x="105156" y="122999"/>
                </a:lnTo>
                <a:lnTo>
                  <a:pt x="112268" y="151688"/>
                </a:lnTo>
                <a:lnTo>
                  <a:pt x="121666" y="179235"/>
                </a:lnTo>
                <a:lnTo>
                  <a:pt x="121666" y="0"/>
                </a:lnTo>
                <a:lnTo>
                  <a:pt x="94996" y="0"/>
                </a:lnTo>
                <a:lnTo>
                  <a:pt x="94869" y="26568"/>
                </a:lnTo>
                <a:lnTo>
                  <a:pt x="82169" y="22606"/>
                </a:lnTo>
                <a:lnTo>
                  <a:pt x="69342" y="20332"/>
                </a:lnTo>
                <a:lnTo>
                  <a:pt x="56769" y="19900"/>
                </a:lnTo>
                <a:lnTo>
                  <a:pt x="44704" y="21437"/>
                </a:lnTo>
                <a:lnTo>
                  <a:pt x="6985" y="49682"/>
                </a:lnTo>
                <a:lnTo>
                  <a:pt x="0" y="89674"/>
                </a:lnTo>
                <a:lnTo>
                  <a:pt x="6985" y="114579"/>
                </a:lnTo>
                <a:lnTo>
                  <a:pt x="44196" y="165188"/>
                </a:lnTo>
                <a:lnTo>
                  <a:pt x="91313" y="200748"/>
                </a:lnTo>
                <a:lnTo>
                  <a:pt x="146939" y="226745"/>
                </a:lnTo>
                <a:lnTo>
                  <a:pt x="159893" y="242925"/>
                </a:lnTo>
                <a:lnTo>
                  <a:pt x="174498" y="257200"/>
                </a:lnTo>
                <a:lnTo>
                  <a:pt x="191135" y="269303"/>
                </a:lnTo>
                <a:lnTo>
                  <a:pt x="209677" y="278968"/>
                </a:lnTo>
                <a:lnTo>
                  <a:pt x="204851" y="293751"/>
                </a:lnTo>
                <a:lnTo>
                  <a:pt x="195580" y="314502"/>
                </a:lnTo>
                <a:lnTo>
                  <a:pt x="180975" y="337273"/>
                </a:lnTo>
                <a:lnTo>
                  <a:pt x="160274" y="358114"/>
                </a:lnTo>
                <a:lnTo>
                  <a:pt x="317754" y="358114"/>
                </a:lnTo>
                <a:lnTo>
                  <a:pt x="296926" y="337273"/>
                </a:lnTo>
                <a:lnTo>
                  <a:pt x="282448" y="314502"/>
                </a:lnTo>
                <a:lnTo>
                  <a:pt x="273177" y="293751"/>
                </a:lnTo>
                <a:lnTo>
                  <a:pt x="268351" y="278968"/>
                </a:lnTo>
                <a:lnTo>
                  <a:pt x="286893" y="269303"/>
                </a:lnTo>
                <a:lnTo>
                  <a:pt x="303403" y="257200"/>
                </a:lnTo>
                <a:lnTo>
                  <a:pt x="318135" y="242925"/>
                </a:lnTo>
                <a:lnTo>
                  <a:pt x="331089" y="226745"/>
                </a:lnTo>
                <a:lnTo>
                  <a:pt x="359537" y="215125"/>
                </a:lnTo>
                <a:lnTo>
                  <a:pt x="411734" y="183984"/>
                </a:lnTo>
                <a:lnTo>
                  <a:pt x="416496" y="179260"/>
                </a:lnTo>
                <a:lnTo>
                  <a:pt x="456184" y="139954"/>
                </a:lnTo>
                <a:lnTo>
                  <a:pt x="471043" y="114566"/>
                </a:lnTo>
                <a:lnTo>
                  <a:pt x="478028" y="89674"/>
                </a:lnTo>
                <a:close/>
              </a:path>
            </a:pathLst>
          </a:custGeom>
          <a:solidFill>
            <a:srgbClr val="BD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7863" y="362711"/>
            <a:ext cx="9805416" cy="649528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64741" y="534746"/>
            <a:ext cx="174752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20" dirty="0"/>
              <a:t>A</a:t>
            </a:r>
            <a:r>
              <a:rPr dirty="0"/>
              <a:t>B</a:t>
            </a:r>
            <a:r>
              <a:rPr spc="5" dirty="0"/>
              <a:t>O</a:t>
            </a:r>
            <a:r>
              <a:rPr spc="35" dirty="0"/>
              <a:t>U</a:t>
            </a:r>
            <a:r>
              <a:rPr spc="5" dirty="0"/>
              <a:t>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621769" y="6179960"/>
            <a:ext cx="205740" cy="3397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65"/>
              </a:spcBef>
            </a:pPr>
            <a:r>
              <a:rPr sz="16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7602" y="1714246"/>
            <a:ext cx="8562975" cy="2706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ts val="209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18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this</a:t>
            </a:r>
            <a:r>
              <a:rPr sz="18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Module</a:t>
            </a:r>
            <a:r>
              <a:rPr sz="18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Tournament</a:t>
            </a:r>
            <a:r>
              <a:rPr sz="18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sz="18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used</a:t>
            </a:r>
            <a:r>
              <a:rPr sz="18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18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find</a:t>
            </a:r>
            <a:r>
              <a:rPr sz="18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match</a:t>
            </a:r>
            <a:r>
              <a:rPr sz="18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schedules</a:t>
            </a:r>
            <a:r>
              <a:rPr sz="18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for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all</a:t>
            </a:r>
            <a:r>
              <a:rPr sz="18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matches</a:t>
            </a:r>
            <a:endParaRPr sz="1800">
              <a:latin typeface="Lucida Sans Unicode"/>
              <a:cs typeface="Lucida Sans Unicode"/>
            </a:endParaRPr>
          </a:p>
          <a:p>
            <a:pPr marL="2413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including</a:t>
            </a:r>
            <a:r>
              <a:rPr sz="18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qualifier</a:t>
            </a:r>
            <a:r>
              <a:rPr sz="18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matches</a:t>
            </a:r>
            <a:endParaRPr sz="1800">
              <a:latin typeface="Lucida Sans Unicode"/>
              <a:cs typeface="Lucida Sans Unicode"/>
            </a:endParaRPr>
          </a:p>
          <a:p>
            <a:pPr marL="241300" indent="-229235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Created</a:t>
            </a:r>
            <a:r>
              <a:rPr sz="18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sz="18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abstract</a:t>
            </a:r>
            <a:r>
              <a:rPr sz="18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class sport that</a:t>
            </a:r>
            <a:r>
              <a:rPr sz="18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contains methods</a:t>
            </a:r>
            <a:r>
              <a:rPr sz="18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likes</a:t>
            </a:r>
            <a:endParaRPr sz="1800">
              <a:latin typeface="Lucida Sans Unicode"/>
              <a:cs typeface="Lucida Sans Unicode"/>
            </a:endParaRPr>
          </a:p>
          <a:p>
            <a:pPr marL="594995" lvl="1" indent="-290195">
              <a:lnSpc>
                <a:spcPct val="100000"/>
              </a:lnSpc>
              <a:spcBef>
                <a:spcPts val="815"/>
              </a:spcBef>
              <a:buAutoNum type="arabicPeriod"/>
              <a:tabLst>
                <a:tab pos="595630" algn="l"/>
              </a:tabLst>
            </a:pP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create</a:t>
            </a:r>
            <a:r>
              <a:rPr sz="18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league</a:t>
            </a:r>
            <a:r>
              <a:rPr sz="18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matches</a:t>
            </a:r>
            <a:endParaRPr sz="1800">
              <a:latin typeface="Lucida Sans Unicode"/>
              <a:cs typeface="Lucida Sans Unicode"/>
            </a:endParaRPr>
          </a:p>
          <a:p>
            <a:pPr marL="594995" lvl="1" indent="-290195">
              <a:lnSpc>
                <a:spcPct val="100000"/>
              </a:lnSpc>
              <a:spcBef>
                <a:spcPts val="795"/>
              </a:spcBef>
              <a:buAutoNum type="arabicPeriod"/>
              <a:tabLst>
                <a:tab pos="595630" algn="l"/>
              </a:tabLst>
            </a:pP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create</a:t>
            </a:r>
            <a:r>
              <a:rPr sz="18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qualifier</a:t>
            </a:r>
            <a:r>
              <a:rPr sz="18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matches</a:t>
            </a:r>
            <a:endParaRPr sz="18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9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18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-&gt;The</a:t>
            </a:r>
            <a:r>
              <a:rPr sz="18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above</a:t>
            </a:r>
            <a:r>
              <a:rPr sz="18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methods</a:t>
            </a:r>
            <a:r>
              <a:rPr sz="18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are</a:t>
            </a:r>
            <a:r>
              <a:rPr sz="18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used</a:t>
            </a:r>
            <a:r>
              <a:rPr sz="18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18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every</a:t>
            </a:r>
            <a:r>
              <a:rPr sz="18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sport</a:t>
            </a:r>
            <a:r>
              <a:rPr sz="18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 creating</a:t>
            </a:r>
            <a:r>
              <a:rPr sz="18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matches</a:t>
            </a:r>
            <a:endParaRPr sz="1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800" spc="-490" dirty="0">
                <a:solidFill>
                  <a:srgbClr val="FFFFFF"/>
                </a:solidFill>
                <a:latin typeface="Lucida Sans Unicode"/>
                <a:cs typeface="Lucida Sans Unicode"/>
              </a:rPr>
              <a:t>-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&gt;</a:t>
            </a:r>
            <a:r>
              <a:rPr sz="1800" spc="-2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8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w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8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18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8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8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od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8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wil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18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8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v</a:t>
            </a:r>
            <a:r>
              <a:rPr sz="18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8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rr</a:t>
            </a:r>
            <a:r>
              <a:rPr sz="18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dd</a:t>
            </a:r>
            <a:r>
              <a:rPr sz="18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8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2"/>
            <a:ext cx="9144000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45824" y="6251447"/>
            <a:ext cx="478155" cy="423545"/>
          </a:xfrm>
          <a:custGeom>
            <a:avLst/>
            <a:gdLst/>
            <a:ahLst/>
            <a:cxnLst/>
            <a:rect l="l" t="t" r="r" b="b"/>
            <a:pathLst>
              <a:path w="478154" h="423545">
                <a:moveTo>
                  <a:pt x="340067" y="379323"/>
                </a:moveTo>
                <a:lnTo>
                  <a:pt x="137795" y="379323"/>
                </a:lnTo>
                <a:lnTo>
                  <a:pt x="137795" y="423278"/>
                </a:lnTo>
                <a:lnTo>
                  <a:pt x="340067" y="423278"/>
                </a:lnTo>
                <a:lnTo>
                  <a:pt x="340067" y="379323"/>
                </a:lnTo>
                <a:close/>
              </a:path>
              <a:path w="478154" h="423545">
                <a:moveTo>
                  <a:pt x="478028" y="89674"/>
                </a:moveTo>
                <a:lnTo>
                  <a:pt x="471043" y="49682"/>
                </a:lnTo>
                <a:lnTo>
                  <a:pt x="447167" y="26568"/>
                </a:lnTo>
                <a:lnTo>
                  <a:pt x="444246" y="25488"/>
                </a:lnTo>
                <a:lnTo>
                  <a:pt x="444246" y="88150"/>
                </a:lnTo>
                <a:lnTo>
                  <a:pt x="438404" y="104876"/>
                </a:lnTo>
                <a:lnTo>
                  <a:pt x="410718" y="140868"/>
                </a:lnTo>
                <a:lnTo>
                  <a:pt x="371221" y="170815"/>
                </a:lnTo>
                <a:lnTo>
                  <a:pt x="356235" y="179260"/>
                </a:lnTo>
                <a:lnTo>
                  <a:pt x="365760" y="151549"/>
                </a:lnTo>
                <a:lnTo>
                  <a:pt x="372872" y="122999"/>
                </a:lnTo>
                <a:lnTo>
                  <a:pt x="377952" y="93789"/>
                </a:lnTo>
                <a:lnTo>
                  <a:pt x="381254" y="64643"/>
                </a:lnTo>
                <a:lnTo>
                  <a:pt x="392430" y="58877"/>
                </a:lnTo>
                <a:lnTo>
                  <a:pt x="403987" y="55067"/>
                </a:lnTo>
                <a:lnTo>
                  <a:pt x="415417" y="53428"/>
                </a:lnTo>
                <a:lnTo>
                  <a:pt x="425958" y="54279"/>
                </a:lnTo>
                <a:lnTo>
                  <a:pt x="444246" y="88150"/>
                </a:lnTo>
                <a:lnTo>
                  <a:pt x="444246" y="25488"/>
                </a:lnTo>
                <a:lnTo>
                  <a:pt x="433197" y="21437"/>
                </a:lnTo>
                <a:lnTo>
                  <a:pt x="421259" y="19900"/>
                </a:lnTo>
                <a:lnTo>
                  <a:pt x="408686" y="20332"/>
                </a:lnTo>
                <a:lnTo>
                  <a:pt x="395859" y="22606"/>
                </a:lnTo>
                <a:lnTo>
                  <a:pt x="383159" y="26568"/>
                </a:lnTo>
                <a:lnTo>
                  <a:pt x="383032" y="0"/>
                </a:lnTo>
                <a:lnTo>
                  <a:pt x="121666" y="0"/>
                </a:lnTo>
                <a:lnTo>
                  <a:pt x="121666" y="179235"/>
                </a:lnTo>
                <a:lnTo>
                  <a:pt x="106680" y="170802"/>
                </a:lnTo>
                <a:lnTo>
                  <a:pt x="67310" y="140868"/>
                </a:lnTo>
                <a:lnTo>
                  <a:pt x="39497" y="104876"/>
                </a:lnTo>
                <a:lnTo>
                  <a:pt x="33655" y="88150"/>
                </a:lnTo>
                <a:lnTo>
                  <a:pt x="33782" y="73291"/>
                </a:lnTo>
                <a:lnTo>
                  <a:pt x="62611" y="53403"/>
                </a:lnTo>
                <a:lnTo>
                  <a:pt x="74041" y="55067"/>
                </a:lnTo>
                <a:lnTo>
                  <a:pt x="85598" y="58889"/>
                </a:lnTo>
                <a:lnTo>
                  <a:pt x="96647" y="64643"/>
                </a:lnTo>
                <a:lnTo>
                  <a:pt x="99949" y="93789"/>
                </a:lnTo>
                <a:lnTo>
                  <a:pt x="105156" y="122999"/>
                </a:lnTo>
                <a:lnTo>
                  <a:pt x="112268" y="151688"/>
                </a:lnTo>
                <a:lnTo>
                  <a:pt x="121666" y="179235"/>
                </a:lnTo>
                <a:lnTo>
                  <a:pt x="121666" y="0"/>
                </a:lnTo>
                <a:lnTo>
                  <a:pt x="94996" y="0"/>
                </a:lnTo>
                <a:lnTo>
                  <a:pt x="94869" y="26568"/>
                </a:lnTo>
                <a:lnTo>
                  <a:pt x="82169" y="22606"/>
                </a:lnTo>
                <a:lnTo>
                  <a:pt x="69342" y="20332"/>
                </a:lnTo>
                <a:lnTo>
                  <a:pt x="56769" y="19900"/>
                </a:lnTo>
                <a:lnTo>
                  <a:pt x="44704" y="21437"/>
                </a:lnTo>
                <a:lnTo>
                  <a:pt x="6985" y="49682"/>
                </a:lnTo>
                <a:lnTo>
                  <a:pt x="0" y="89674"/>
                </a:lnTo>
                <a:lnTo>
                  <a:pt x="6985" y="114579"/>
                </a:lnTo>
                <a:lnTo>
                  <a:pt x="44196" y="165188"/>
                </a:lnTo>
                <a:lnTo>
                  <a:pt x="91313" y="200748"/>
                </a:lnTo>
                <a:lnTo>
                  <a:pt x="146939" y="226745"/>
                </a:lnTo>
                <a:lnTo>
                  <a:pt x="159893" y="242925"/>
                </a:lnTo>
                <a:lnTo>
                  <a:pt x="174498" y="257200"/>
                </a:lnTo>
                <a:lnTo>
                  <a:pt x="191135" y="269303"/>
                </a:lnTo>
                <a:lnTo>
                  <a:pt x="209677" y="278968"/>
                </a:lnTo>
                <a:lnTo>
                  <a:pt x="204851" y="293751"/>
                </a:lnTo>
                <a:lnTo>
                  <a:pt x="195580" y="314502"/>
                </a:lnTo>
                <a:lnTo>
                  <a:pt x="180975" y="337273"/>
                </a:lnTo>
                <a:lnTo>
                  <a:pt x="160274" y="358114"/>
                </a:lnTo>
                <a:lnTo>
                  <a:pt x="317754" y="358114"/>
                </a:lnTo>
                <a:lnTo>
                  <a:pt x="296926" y="337273"/>
                </a:lnTo>
                <a:lnTo>
                  <a:pt x="282448" y="314502"/>
                </a:lnTo>
                <a:lnTo>
                  <a:pt x="273177" y="293751"/>
                </a:lnTo>
                <a:lnTo>
                  <a:pt x="268351" y="278968"/>
                </a:lnTo>
                <a:lnTo>
                  <a:pt x="286893" y="269303"/>
                </a:lnTo>
                <a:lnTo>
                  <a:pt x="303403" y="257200"/>
                </a:lnTo>
                <a:lnTo>
                  <a:pt x="318135" y="242925"/>
                </a:lnTo>
                <a:lnTo>
                  <a:pt x="331089" y="226745"/>
                </a:lnTo>
                <a:lnTo>
                  <a:pt x="359537" y="215125"/>
                </a:lnTo>
                <a:lnTo>
                  <a:pt x="411734" y="183984"/>
                </a:lnTo>
                <a:lnTo>
                  <a:pt x="416496" y="179260"/>
                </a:lnTo>
                <a:lnTo>
                  <a:pt x="456184" y="139954"/>
                </a:lnTo>
                <a:lnTo>
                  <a:pt x="471043" y="114566"/>
                </a:lnTo>
                <a:lnTo>
                  <a:pt x="478028" y="89674"/>
                </a:lnTo>
                <a:close/>
              </a:path>
            </a:pathLst>
          </a:custGeom>
          <a:solidFill>
            <a:srgbClr val="BD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7863" y="362711"/>
            <a:ext cx="9805416" cy="649528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64741" y="534746"/>
            <a:ext cx="581215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Different</a:t>
            </a:r>
            <a:r>
              <a:rPr spc="-55" dirty="0"/>
              <a:t> </a:t>
            </a:r>
            <a:r>
              <a:rPr spc="5" dirty="0"/>
              <a:t>sports</a:t>
            </a:r>
            <a:r>
              <a:rPr spc="-135" dirty="0"/>
              <a:t> </a:t>
            </a:r>
            <a:r>
              <a:rPr spc="-5" dirty="0"/>
              <a:t>classes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621769" y="6179960"/>
            <a:ext cx="205740" cy="3397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65"/>
              </a:spcBef>
            </a:pPr>
            <a:r>
              <a:rPr sz="16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7602" y="1595816"/>
            <a:ext cx="4876165" cy="331216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1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League</a:t>
            </a:r>
            <a:r>
              <a:rPr sz="18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match</a:t>
            </a:r>
            <a:r>
              <a:rPr sz="18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schedule(@override)</a:t>
            </a:r>
            <a:endParaRPr sz="1800">
              <a:latin typeface="Lucida Sans Unicode"/>
              <a:cs typeface="Lucida Sans Unicode"/>
            </a:endParaRPr>
          </a:p>
          <a:p>
            <a:pPr marL="448309" lvl="1" indent="-290195">
              <a:lnSpc>
                <a:spcPct val="100000"/>
              </a:lnSpc>
              <a:spcBef>
                <a:spcPts val="815"/>
              </a:spcBef>
              <a:buAutoNum type="arabicPeriod"/>
              <a:tabLst>
                <a:tab pos="448945" algn="l"/>
              </a:tabLst>
            </a:pP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search</a:t>
            </a:r>
            <a:r>
              <a:rPr sz="18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by</a:t>
            </a:r>
            <a:r>
              <a:rPr sz="18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date</a:t>
            </a:r>
            <a:endParaRPr sz="1800">
              <a:latin typeface="Lucida Sans Unicode"/>
              <a:cs typeface="Lucida Sans Unicode"/>
            </a:endParaRPr>
          </a:p>
          <a:p>
            <a:pPr marL="448309" lvl="1" indent="-290195">
              <a:lnSpc>
                <a:spcPct val="100000"/>
              </a:lnSpc>
              <a:spcBef>
                <a:spcPts val="795"/>
              </a:spcBef>
              <a:buAutoNum type="arabicPeriod"/>
              <a:tabLst>
                <a:tab pos="448945" algn="l"/>
              </a:tabLst>
            </a:pP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search</a:t>
            </a:r>
            <a:r>
              <a:rPr sz="18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by</a:t>
            </a:r>
            <a:r>
              <a:rPr sz="18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time</a:t>
            </a:r>
            <a:endParaRPr sz="1800">
              <a:latin typeface="Lucida Sans Unicode"/>
              <a:cs typeface="Lucida Sans Unicode"/>
            </a:endParaRPr>
          </a:p>
          <a:p>
            <a:pPr marL="448309" lvl="1" indent="-290195">
              <a:lnSpc>
                <a:spcPct val="100000"/>
              </a:lnSpc>
              <a:spcBef>
                <a:spcPts val="795"/>
              </a:spcBef>
              <a:buAutoNum type="arabicPeriod"/>
              <a:tabLst>
                <a:tab pos="448945" algn="l"/>
              </a:tabLst>
            </a:pP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update</a:t>
            </a:r>
            <a:r>
              <a:rPr sz="18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results</a:t>
            </a:r>
            <a:endParaRPr sz="1800">
              <a:latin typeface="Lucida Sans Unicode"/>
              <a:cs typeface="Lucida Sans Unicode"/>
            </a:endParaRPr>
          </a:p>
          <a:p>
            <a:pPr marL="448309" lvl="1" indent="-290195">
              <a:lnSpc>
                <a:spcPct val="100000"/>
              </a:lnSpc>
              <a:spcBef>
                <a:spcPts val="815"/>
              </a:spcBef>
              <a:buAutoNum type="arabicPeriod"/>
              <a:tabLst>
                <a:tab pos="448945" algn="l"/>
              </a:tabLst>
            </a:pP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results</a:t>
            </a:r>
            <a:r>
              <a:rPr sz="18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using</a:t>
            </a:r>
            <a:r>
              <a:rPr sz="18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CSV</a:t>
            </a:r>
            <a:r>
              <a:rPr sz="18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files</a:t>
            </a:r>
            <a:endParaRPr sz="1800">
              <a:latin typeface="Lucida Sans Unicode"/>
              <a:cs typeface="Lucida Sans Unicode"/>
            </a:endParaRPr>
          </a:p>
          <a:p>
            <a:pPr marL="521970" lvl="1" indent="-363220">
              <a:lnSpc>
                <a:spcPct val="100000"/>
              </a:lnSpc>
              <a:spcBef>
                <a:spcPts val="795"/>
              </a:spcBef>
              <a:buAutoNum type="arabicPeriod"/>
              <a:tabLst>
                <a:tab pos="521334" algn="l"/>
                <a:tab pos="521970" algn="l"/>
              </a:tabLst>
            </a:pP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search</a:t>
            </a:r>
            <a:r>
              <a:rPr sz="18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by</a:t>
            </a:r>
            <a:r>
              <a:rPr sz="18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country</a:t>
            </a:r>
            <a:r>
              <a:rPr sz="18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(partial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 string)</a:t>
            </a:r>
            <a:endParaRPr sz="1800">
              <a:latin typeface="Lucida Sans Unicode"/>
              <a:cs typeface="Lucida Sans Unicode"/>
            </a:endParaRPr>
          </a:p>
          <a:p>
            <a:pPr marL="448309" lvl="1" indent="-290195">
              <a:lnSpc>
                <a:spcPct val="100000"/>
              </a:lnSpc>
              <a:spcBef>
                <a:spcPts val="795"/>
              </a:spcBef>
              <a:buAutoNum type="arabicPeriod"/>
              <a:tabLst>
                <a:tab pos="448945" algn="l"/>
              </a:tabLst>
            </a:pP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search</a:t>
            </a:r>
            <a:r>
              <a:rPr sz="18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by</a:t>
            </a:r>
            <a:r>
              <a:rPr sz="18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Id</a:t>
            </a:r>
            <a:r>
              <a:rPr sz="18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(primary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key)</a:t>
            </a:r>
            <a:endParaRPr sz="18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18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-&gt;</a:t>
            </a:r>
            <a:r>
              <a:rPr sz="1800" spc="-2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print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all</a:t>
            </a:r>
            <a:r>
              <a:rPr sz="18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8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results</a:t>
            </a:r>
            <a:r>
              <a:rPr sz="18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using</a:t>
            </a:r>
            <a:r>
              <a:rPr sz="18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SQL</a:t>
            </a:r>
            <a:r>
              <a:rPr sz="18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commands</a:t>
            </a:r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45824" y="6251447"/>
            <a:ext cx="478155" cy="423545"/>
          </a:xfrm>
          <a:custGeom>
            <a:avLst/>
            <a:gdLst/>
            <a:ahLst/>
            <a:cxnLst/>
            <a:rect l="l" t="t" r="r" b="b"/>
            <a:pathLst>
              <a:path w="478154" h="423545">
                <a:moveTo>
                  <a:pt x="340067" y="379323"/>
                </a:moveTo>
                <a:lnTo>
                  <a:pt x="137795" y="379323"/>
                </a:lnTo>
                <a:lnTo>
                  <a:pt x="137795" y="423278"/>
                </a:lnTo>
                <a:lnTo>
                  <a:pt x="340067" y="423278"/>
                </a:lnTo>
                <a:lnTo>
                  <a:pt x="340067" y="379323"/>
                </a:lnTo>
                <a:close/>
              </a:path>
              <a:path w="478154" h="423545">
                <a:moveTo>
                  <a:pt x="478028" y="89674"/>
                </a:moveTo>
                <a:lnTo>
                  <a:pt x="471043" y="49682"/>
                </a:lnTo>
                <a:lnTo>
                  <a:pt x="447167" y="26568"/>
                </a:lnTo>
                <a:lnTo>
                  <a:pt x="444246" y="25488"/>
                </a:lnTo>
                <a:lnTo>
                  <a:pt x="444246" y="88150"/>
                </a:lnTo>
                <a:lnTo>
                  <a:pt x="438404" y="104876"/>
                </a:lnTo>
                <a:lnTo>
                  <a:pt x="410718" y="140868"/>
                </a:lnTo>
                <a:lnTo>
                  <a:pt x="371221" y="170815"/>
                </a:lnTo>
                <a:lnTo>
                  <a:pt x="356235" y="179260"/>
                </a:lnTo>
                <a:lnTo>
                  <a:pt x="365760" y="151549"/>
                </a:lnTo>
                <a:lnTo>
                  <a:pt x="372872" y="122999"/>
                </a:lnTo>
                <a:lnTo>
                  <a:pt x="377952" y="93789"/>
                </a:lnTo>
                <a:lnTo>
                  <a:pt x="381254" y="64643"/>
                </a:lnTo>
                <a:lnTo>
                  <a:pt x="392430" y="58877"/>
                </a:lnTo>
                <a:lnTo>
                  <a:pt x="403987" y="55067"/>
                </a:lnTo>
                <a:lnTo>
                  <a:pt x="415417" y="53428"/>
                </a:lnTo>
                <a:lnTo>
                  <a:pt x="425958" y="54279"/>
                </a:lnTo>
                <a:lnTo>
                  <a:pt x="444246" y="88150"/>
                </a:lnTo>
                <a:lnTo>
                  <a:pt x="444246" y="25488"/>
                </a:lnTo>
                <a:lnTo>
                  <a:pt x="433197" y="21437"/>
                </a:lnTo>
                <a:lnTo>
                  <a:pt x="421259" y="19900"/>
                </a:lnTo>
                <a:lnTo>
                  <a:pt x="408686" y="20332"/>
                </a:lnTo>
                <a:lnTo>
                  <a:pt x="395859" y="22606"/>
                </a:lnTo>
                <a:lnTo>
                  <a:pt x="383159" y="26568"/>
                </a:lnTo>
                <a:lnTo>
                  <a:pt x="383032" y="0"/>
                </a:lnTo>
                <a:lnTo>
                  <a:pt x="121666" y="0"/>
                </a:lnTo>
                <a:lnTo>
                  <a:pt x="121666" y="179235"/>
                </a:lnTo>
                <a:lnTo>
                  <a:pt x="106680" y="170802"/>
                </a:lnTo>
                <a:lnTo>
                  <a:pt x="67310" y="140868"/>
                </a:lnTo>
                <a:lnTo>
                  <a:pt x="39497" y="104876"/>
                </a:lnTo>
                <a:lnTo>
                  <a:pt x="33655" y="88150"/>
                </a:lnTo>
                <a:lnTo>
                  <a:pt x="33782" y="73291"/>
                </a:lnTo>
                <a:lnTo>
                  <a:pt x="62611" y="53403"/>
                </a:lnTo>
                <a:lnTo>
                  <a:pt x="74041" y="55067"/>
                </a:lnTo>
                <a:lnTo>
                  <a:pt x="85598" y="58889"/>
                </a:lnTo>
                <a:lnTo>
                  <a:pt x="96647" y="64643"/>
                </a:lnTo>
                <a:lnTo>
                  <a:pt x="99949" y="93789"/>
                </a:lnTo>
                <a:lnTo>
                  <a:pt x="105156" y="122999"/>
                </a:lnTo>
                <a:lnTo>
                  <a:pt x="112268" y="151688"/>
                </a:lnTo>
                <a:lnTo>
                  <a:pt x="121666" y="179235"/>
                </a:lnTo>
                <a:lnTo>
                  <a:pt x="121666" y="0"/>
                </a:lnTo>
                <a:lnTo>
                  <a:pt x="94996" y="0"/>
                </a:lnTo>
                <a:lnTo>
                  <a:pt x="94869" y="26568"/>
                </a:lnTo>
                <a:lnTo>
                  <a:pt x="82169" y="22606"/>
                </a:lnTo>
                <a:lnTo>
                  <a:pt x="69342" y="20332"/>
                </a:lnTo>
                <a:lnTo>
                  <a:pt x="56769" y="19900"/>
                </a:lnTo>
                <a:lnTo>
                  <a:pt x="44704" y="21437"/>
                </a:lnTo>
                <a:lnTo>
                  <a:pt x="6985" y="49682"/>
                </a:lnTo>
                <a:lnTo>
                  <a:pt x="0" y="89674"/>
                </a:lnTo>
                <a:lnTo>
                  <a:pt x="6985" y="114579"/>
                </a:lnTo>
                <a:lnTo>
                  <a:pt x="44196" y="165188"/>
                </a:lnTo>
                <a:lnTo>
                  <a:pt x="91313" y="200748"/>
                </a:lnTo>
                <a:lnTo>
                  <a:pt x="146939" y="226745"/>
                </a:lnTo>
                <a:lnTo>
                  <a:pt x="159893" y="242925"/>
                </a:lnTo>
                <a:lnTo>
                  <a:pt x="174498" y="257200"/>
                </a:lnTo>
                <a:lnTo>
                  <a:pt x="191135" y="269303"/>
                </a:lnTo>
                <a:lnTo>
                  <a:pt x="209677" y="278968"/>
                </a:lnTo>
                <a:lnTo>
                  <a:pt x="204851" y="293751"/>
                </a:lnTo>
                <a:lnTo>
                  <a:pt x="195580" y="314502"/>
                </a:lnTo>
                <a:lnTo>
                  <a:pt x="180975" y="337273"/>
                </a:lnTo>
                <a:lnTo>
                  <a:pt x="160274" y="358114"/>
                </a:lnTo>
                <a:lnTo>
                  <a:pt x="317754" y="358114"/>
                </a:lnTo>
                <a:lnTo>
                  <a:pt x="296926" y="337273"/>
                </a:lnTo>
                <a:lnTo>
                  <a:pt x="282448" y="314502"/>
                </a:lnTo>
                <a:lnTo>
                  <a:pt x="273177" y="293751"/>
                </a:lnTo>
                <a:lnTo>
                  <a:pt x="268351" y="278968"/>
                </a:lnTo>
                <a:lnTo>
                  <a:pt x="286893" y="269303"/>
                </a:lnTo>
                <a:lnTo>
                  <a:pt x="303403" y="257200"/>
                </a:lnTo>
                <a:lnTo>
                  <a:pt x="318135" y="242925"/>
                </a:lnTo>
                <a:lnTo>
                  <a:pt x="331089" y="226745"/>
                </a:lnTo>
                <a:lnTo>
                  <a:pt x="359537" y="215125"/>
                </a:lnTo>
                <a:lnTo>
                  <a:pt x="411734" y="183984"/>
                </a:lnTo>
                <a:lnTo>
                  <a:pt x="416496" y="179260"/>
                </a:lnTo>
                <a:lnTo>
                  <a:pt x="456184" y="139954"/>
                </a:lnTo>
                <a:lnTo>
                  <a:pt x="471043" y="114566"/>
                </a:lnTo>
                <a:lnTo>
                  <a:pt x="478028" y="89674"/>
                </a:lnTo>
                <a:close/>
              </a:path>
            </a:pathLst>
          </a:custGeom>
          <a:solidFill>
            <a:srgbClr val="BD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7863" y="362711"/>
            <a:ext cx="9805416" cy="649528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64741" y="534746"/>
            <a:ext cx="127508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15" dirty="0"/>
              <a:t>c</a:t>
            </a:r>
            <a:r>
              <a:rPr spc="35" dirty="0"/>
              <a:t>o</a:t>
            </a:r>
            <a:r>
              <a:rPr spc="10" dirty="0"/>
              <a:t>nt</a:t>
            </a:r>
            <a:r>
              <a:rPr dirty="0"/>
              <a:t>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621769" y="6179960"/>
            <a:ext cx="205740" cy="3397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65"/>
              </a:spcBef>
            </a:pPr>
            <a:r>
              <a:rPr sz="16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6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7602" y="1595816"/>
            <a:ext cx="4312920" cy="228473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1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Qualified</a:t>
            </a:r>
            <a:r>
              <a:rPr sz="18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match</a:t>
            </a:r>
            <a:r>
              <a:rPr sz="18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schedule(@override)</a:t>
            </a:r>
            <a:endParaRPr sz="1800">
              <a:latin typeface="Lucida Sans Unicode"/>
              <a:cs typeface="Lucida Sans Unicode"/>
            </a:endParaRPr>
          </a:p>
          <a:p>
            <a:pPr marL="521970" lvl="1" indent="-290195">
              <a:lnSpc>
                <a:spcPct val="100000"/>
              </a:lnSpc>
              <a:spcBef>
                <a:spcPts val="815"/>
              </a:spcBef>
              <a:buAutoNum type="arabicPeriod"/>
              <a:tabLst>
                <a:tab pos="521970" algn="l"/>
              </a:tabLst>
            </a:pP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list</a:t>
            </a:r>
            <a:r>
              <a:rPr sz="18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18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players</a:t>
            </a:r>
            <a:r>
              <a:rPr sz="18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qualified</a:t>
            </a:r>
            <a:endParaRPr sz="1800">
              <a:latin typeface="Lucida Sans Unicode"/>
              <a:cs typeface="Lucida Sans Unicode"/>
            </a:endParaRPr>
          </a:p>
          <a:p>
            <a:pPr marL="521970" lvl="1" indent="-290195">
              <a:lnSpc>
                <a:spcPct val="100000"/>
              </a:lnSpc>
              <a:spcBef>
                <a:spcPts val="795"/>
              </a:spcBef>
              <a:buAutoNum type="arabicPeriod"/>
              <a:tabLst>
                <a:tab pos="521970" algn="l"/>
              </a:tabLst>
            </a:pP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8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un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8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ri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es</a:t>
            </a:r>
            <a:r>
              <a:rPr sz="18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q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8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lifi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ed</a:t>
            </a:r>
            <a:endParaRPr sz="1800">
              <a:latin typeface="Lucida Sans Unicode"/>
              <a:cs typeface="Lucida Sans Unicode"/>
            </a:endParaRPr>
          </a:p>
          <a:p>
            <a:pPr marL="521970" lvl="1" indent="-290195">
              <a:lnSpc>
                <a:spcPct val="100000"/>
              </a:lnSpc>
              <a:spcBef>
                <a:spcPts val="795"/>
              </a:spcBef>
              <a:buAutoNum type="arabicPeriod"/>
              <a:tabLst>
                <a:tab pos="521970" algn="l"/>
              </a:tabLst>
            </a:pPr>
            <a:r>
              <a:rPr sz="18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semi-final</a:t>
            </a:r>
            <a:endParaRPr sz="1800">
              <a:latin typeface="Lucida Sans Unicode"/>
              <a:cs typeface="Lucida Sans Unicode"/>
            </a:endParaRPr>
          </a:p>
          <a:p>
            <a:pPr marL="668020" lvl="1" indent="-436880">
              <a:lnSpc>
                <a:spcPct val="100000"/>
              </a:lnSpc>
              <a:spcBef>
                <a:spcPts val="815"/>
              </a:spcBef>
              <a:buAutoNum type="arabicPeriod"/>
              <a:tabLst>
                <a:tab pos="668020" algn="l"/>
                <a:tab pos="668655" algn="l"/>
              </a:tabLst>
            </a:pP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finals</a:t>
            </a:r>
            <a:endParaRPr sz="1800">
              <a:latin typeface="Lucida Sans Unicode"/>
              <a:cs typeface="Lucida Sans Unicode"/>
            </a:endParaRPr>
          </a:p>
          <a:p>
            <a:pPr marL="521970" lvl="1" indent="-290195">
              <a:lnSpc>
                <a:spcPct val="100000"/>
              </a:lnSpc>
              <a:spcBef>
                <a:spcPts val="795"/>
              </a:spcBef>
              <a:buAutoNum type="arabicPeriod"/>
              <a:tabLst>
                <a:tab pos="521970" algn="l"/>
              </a:tabLst>
            </a:pP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winners</a:t>
            </a:r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45824" y="6251447"/>
            <a:ext cx="478155" cy="423545"/>
          </a:xfrm>
          <a:custGeom>
            <a:avLst/>
            <a:gdLst/>
            <a:ahLst/>
            <a:cxnLst/>
            <a:rect l="l" t="t" r="r" b="b"/>
            <a:pathLst>
              <a:path w="478154" h="423545">
                <a:moveTo>
                  <a:pt x="340067" y="379323"/>
                </a:moveTo>
                <a:lnTo>
                  <a:pt x="137795" y="379323"/>
                </a:lnTo>
                <a:lnTo>
                  <a:pt x="137795" y="423278"/>
                </a:lnTo>
                <a:lnTo>
                  <a:pt x="340067" y="423278"/>
                </a:lnTo>
                <a:lnTo>
                  <a:pt x="340067" y="379323"/>
                </a:lnTo>
                <a:close/>
              </a:path>
              <a:path w="478154" h="423545">
                <a:moveTo>
                  <a:pt x="478028" y="89674"/>
                </a:moveTo>
                <a:lnTo>
                  <a:pt x="471043" y="49682"/>
                </a:lnTo>
                <a:lnTo>
                  <a:pt x="447167" y="26568"/>
                </a:lnTo>
                <a:lnTo>
                  <a:pt x="444246" y="25488"/>
                </a:lnTo>
                <a:lnTo>
                  <a:pt x="444246" y="88150"/>
                </a:lnTo>
                <a:lnTo>
                  <a:pt x="438404" y="104876"/>
                </a:lnTo>
                <a:lnTo>
                  <a:pt x="410718" y="140868"/>
                </a:lnTo>
                <a:lnTo>
                  <a:pt x="371221" y="170815"/>
                </a:lnTo>
                <a:lnTo>
                  <a:pt x="356235" y="179260"/>
                </a:lnTo>
                <a:lnTo>
                  <a:pt x="365760" y="151549"/>
                </a:lnTo>
                <a:lnTo>
                  <a:pt x="372872" y="122999"/>
                </a:lnTo>
                <a:lnTo>
                  <a:pt x="377952" y="93789"/>
                </a:lnTo>
                <a:lnTo>
                  <a:pt x="381254" y="64643"/>
                </a:lnTo>
                <a:lnTo>
                  <a:pt x="392430" y="58877"/>
                </a:lnTo>
                <a:lnTo>
                  <a:pt x="403987" y="55067"/>
                </a:lnTo>
                <a:lnTo>
                  <a:pt x="415417" y="53428"/>
                </a:lnTo>
                <a:lnTo>
                  <a:pt x="425958" y="54279"/>
                </a:lnTo>
                <a:lnTo>
                  <a:pt x="444246" y="88150"/>
                </a:lnTo>
                <a:lnTo>
                  <a:pt x="444246" y="25488"/>
                </a:lnTo>
                <a:lnTo>
                  <a:pt x="433197" y="21437"/>
                </a:lnTo>
                <a:lnTo>
                  <a:pt x="421259" y="19900"/>
                </a:lnTo>
                <a:lnTo>
                  <a:pt x="408686" y="20332"/>
                </a:lnTo>
                <a:lnTo>
                  <a:pt x="395859" y="22606"/>
                </a:lnTo>
                <a:lnTo>
                  <a:pt x="383159" y="26568"/>
                </a:lnTo>
                <a:lnTo>
                  <a:pt x="383032" y="0"/>
                </a:lnTo>
                <a:lnTo>
                  <a:pt x="121666" y="0"/>
                </a:lnTo>
                <a:lnTo>
                  <a:pt x="121666" y="179235"/>
                </a:lnTo>
                <a:lnTo>
                  <a:pt x="106680" y="170802"/>
                </a:lnTo>
                <a:lnTo>
                  <a:pt x="67310" y="140868"/>
                </a:lnTo>
                <a:lnTo>
                  <a:pt x="39497" y="104876"/>
                </a:lnTo>
                <a:lnTo>
                  <a:pt x="33655" y="88150"/>
                </a:lnTo>
                <a:lnTo>
                  <a:pt x="33782" y="73291"/>
                </a:lnTo>
                <a:lnTo>
                  <a:pt x="62611" y="53403"/>
                </a:lnTo>
                <a:lnTo>
                  <a:pt x="74041" y="55067"/>
                </a:lnTo>
                <a:lnTo>
                  <a:pt x="85598" y="58889"/>
                </a:lnTo>
                <a:lnTo>
                  <a:pt x="96647" y="64643"/>
                </a:lnTo>
                <a:lnTo>
                  <a:pt x="99949" y="93789"/>
                </a:lnTo>
                <a:lnTo>
                  <a:pt x="105156" y="122999"/>
                </a:lnTo>
                <a:lnTo>
                  <a:pt x="112268" y="151688"/>
                </a:lnTo>
                <a:lnTo>
                  <a:pt x="121666" y="179235"/>
                </a:lnTo>
                <a:lnTo>
                  <a:pt x="121666" y="0"/>
                </a:lnTo>
                <a:lnTo>
                  <a:pt x="94996" y="0"/>
                </a:lnTo>
                <a:lnTo>
                  <a:pt x="94869" y="26568"/>
                </a:lnTo>
                <a:lnTo>
                  <a:pt x="82169" y="22606"/>
                </a:lnTo>
                <a:lnTo>
                  <a:pt x="69342" y="20332"/>
                </a:lnTo>
                <a:lnTo>
                  <a:pt x="56769" y="19900"/>
                </a:lnTo>
                <a:lnTo>
                  <a:pt x="44704" y="21437"/>
                </a:lnTo>
                <a:lnTo>
                  <a:pt x="6985" y="49682"/>
                </a:lnTo>
                <a:lnTo>
                  <a:pt x="0" y="89674"/>
                </a:lnTo>
                <a:lnTo>
                  <a:pt x="6985" y="114579"/>
                </a:lnTo>
                <a:lnTo>
                  <a:pt x="44196" y="165188"/>
                </a:lnTo>
                <a:lnTo>
                  <a:pt x="91313" y="200748"/>
                </a:lnTo>
                <a:lnTo>
                  <a:pt x="146939" y="226745"/>
                </a:lnTo>
                <a:lnTo>
                  <a:pt x="159893" y="242925"/>
                </a:lnTo>
                <a:lnTo>
                  <a:pt x="174498" y="257200"/>
                </a:lnTo>
                <a:lnTo>
                  <a:pt x="191135" y="269303"/>
                </a:lnTo>
                <a:lnTo>
                  <a:pt x="209677" y="278968"/>
                </a:lnTo>
                <a:lnTo>
                  <a:pt x="204851" y="293751"/>
                </a:lnTo>
                <a:lnTo>
                  <a:pt x="195580" y="314502"/>
                </a:lnTo>
                <a:lnTo>
                  <a:pt x="180975" y="337273"/>
                </a:lnTo>
                <a:lnTo>
                  <a:pt x="160274" y="358114"/>
                </a:lnTo>
                <a:lnTo>
                  <a:pt x="317754" y="358114"/>
                </a:lnTo>
                <a:lnTo>
                  <a:pt x="296926" y="337273"/>
                </a:lnTo>
                <a:lnTo>
                  <a:pt x="282448" y="314502"/>
                </a:lnTo>
                <a:lnTo>
                  <a:pt x="273177" y="293751"/>
                </a:lnTo>
                <a:lnTo>
                  <a:pt x="268351" y="278968"/>
                </a:lnTo>
                <a:lnTo>
                  <a:pt x="286893" y="269303"/>
                </a:lnTo>
                <a:lnTo>
                  <a:pt x="303403" y="257200"/>
                </a:lnTo>
                <a:lnTo>
                  <a:pt x="318135" y="242925"/>
                </a:lnTo>
                <a:lnTo>
                  <a:pt x="331089" y="226745"/>
                </a:lnTo>
                <a:lnTo>
                  <a:pt x="359537" y="215125"/>
                </a:lnTo>
                <a:lnTo>
                  <a:pt x="411734" y="183984"/>
                </a:lnTo>
                <a:lnTo>
                  <a:pt x="416496" y="179260"/>
                </a:lnTo>
                <a:lnTo>
                  <a:pt x="456184" y="139954"/>
                </a:lnTo>
                <a:lnTo>
                  <a:pt x="471043" y="114566"/>
                </a:lnTo>
                <a:lnTo>
                  <a:pt x="478028" y="89674"/>
                </a:lnTo>
                <a:close/>
              </a:path>
            </a:pathLst>
          </a:custGeom>
          <a:solidFill>
            <a:srgbClr val="BD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7863" y="362711"/>
            <a:ext cx="9805416" cy="649528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64741" y="534746"/>
            <a:ext cx="322262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Main</a:t>
            </a:r>
            <a:r>
              <a:rPr spc="-140" dirty="0"/>
              <a:t> </a:t>
            </a:r>
            <a:r>
              <a:rPr dirty="0"/>
              <a:t>Method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621769" y="6179960"/>
            <a:ext cx="205740" cy="3397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65"/>
              </a:spcBef>
            </a:pPr>
            <a:r>
              <a:rPr sz="16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7602" y="1595816"/>
            <a:ext cx="4056379" cy="153162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1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Create</a:t>
            </a:r>
            <a:r>
              <a:rPr sz="18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objects</a:t>
            </a:r>
            <a:r>
              <a:rPr sz="18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sz="18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different</a:t>
            </a:r>
            <a:r>
              <a:rPr sz="18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sports</a:t>
            </a:r>
            <a:endParaRPr sz="1800">
              <a:latin typeface="Lucida Sans Unicode"/>
              <a:cs typeface="Lucida Sans Unicode"/>
            </a:endParaRPr>
          </a:p>
          <a:p>
            <a:pPr marL="521970" lvl="1" indent="-290195">
              <a:lnSpc>
                <a:spcPct val="100000"/>
              </a:lnSpc>
              <a:spcBef>
                <a:spcPts val="815"/>
              </a:spcBef>
              <a:buAutoNum type="arabicPeriod"/>
              <a:tabLst>
                <a:tab pos="521970" algn="l"/>
                <a:tab pos="1045844" algn="l"/>
              </a:tabLst>
            </a:pP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call	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league</a:t>
            </a:r>
            <a:r>
              <a:rPr sz="18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matches</a:t>
            </a:r>
            <a:r>
              <a:rPr sz="18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by</a:t>
            </a:r>
            <a:r>
              <a:rPr sz="18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object</a:t>
            </a:r>
            <a:endParaRPr sz="1800">
              <a:latin typeface="Lucida Sans Unicode"/>
              <a:cs typeface="Lucida Sans Unicode"/>
            </a:endParaRPr>
          </a:p>
          <a:p>
            <a:pPr marL="521970" lvl="1" indent="-290195">
              <a:lnSpc>
                <a:spcPct val="100000"/>
              </a:lnSpc>
              <a:spcBef>
                <a:spcPts val="795"/>
              </a:spcBef>
              <a:buAutoNum type="arabicPeriod"/>
              <a:tabLst>
                <a:tab pos="521970" algn="l"/>
                <a:tab pos="1045844" algn="l"/>
              </a:tabLst>
            </a:pP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call	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qualifier</a:t>
            </a:r>
            <a:r>
              <a:rPr sz="18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matches</a:t>
            </a:r>
            <a:r>
              <a:rPr sz="18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by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object</a:t>
            </a:r>
            <a:endParaRPr sz="1800">
              <a:latin typeface="Lucida Sans Unicode"/>
              <a:cs typeface="Lucida Sans Unicode"/>
            </a:endParaRPr>
          </a:p>
          <a:p>
            <a:pPr marL="521970" lvl="1" indent="-290195">
              <a:lnSpc>
                <a:spcPct val="100000"/>
              </a:lnSpc>
              <a:spcBef>
                <a:spcPts val="795"/>
              </a:spcBef>
              <a:buAutoNum type="arabicPeriod"/>
              <a:tabLst>
                <a:tab pos="521970" algn="l"/>
              </a:tabLst>
            </a:pP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exit</a:t>
            </a:r>
            <a:r>
              <a:rPr sz="18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8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tournament</a:t>
            </a:r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18488" y="1530096"/>
            <a:ext cx="8982710" cy="3959225"/>
            <a:chOff x="1618488" y="1530096"/>
            <a:chExt cx="8982710" cy="3959225"/>
          </a:xfrm>
        </p:grpSpPr>
        <p:sp>
          <p:nvSpPr>
            <p:cNvPr id="3" name="object 3"/>
            <p:cNvSpPr/>
            <p:nvPr/>
          </p:nvSpPr>
          <p:spPr>
            <a:xfrm>
              <a:off x="1638300" y="1549908"/>
              <a:ext cx="8924290" cy="3919854"/>
            </a:xfrm>
            <a:custGeom>
              <a:avLst/>
              <a:gdLst/>
              <a:ahLst/>
              <a:cxnLst/>
              <a:rect l="l" t="t" r="r" b="b"/>
              <a:pathLst>
                <a:path w="8924290" h="3919854">
                  <a:moveTo>
                    <a:pt x="0" y="3919601"/>
                  </a:moveTo>
                  <a:lnTo>
                    <a:pt x="8924163" y="3919601"/>
                  </a:lnTo>
                  <a:lnTo>
                    <a:pt x="8924163" y="0"/>
                  </a:lnTo>
                  <a:lnTo>
                    <a:pt x="0" y="0"/>
                  </a:lnTo>
                  <a:lnTo>
                    <a:pt x="0" y="3919601"/>
                  </a:lnTo>
                  <a:close/>
                </a:path>
                <a:path w="8924290" h="3919854">
                  <a:moveTo>
                    <a:pt x="423672" y="2054225"/>
                  </a:moveTo>
                  <a:lnTo>
                    <a:pt x="8631301" y="2054225"/>
                  </a:lnTo>
                </a:path>
              </a:pathLst>
            </a:custGeom>
            <a:ln w="39624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49640" y="1563624"/>
              <a:ext cx="2051303" cy="205435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34157" y="1982165"/>
            <a:ext cx="558165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/>
              <a:t>MODULE</a:t>
            </a:r>
            <a:r>
              <a:rPr sz="6000" spc="-130" dirty="0"/>
              <a:t> </a:t>
            </a:r>
            <a:r>
              <a:rPr sz="6000" dirty="0"/>
              <a:t>NAME</a:t>
            </a:r>
            <a:endParaRPr sz="6000"/>
          </a:p>
        </p:txBody>
      </p:sp>
      <p:sp>
        <p:nvSpPr>
          <p:cNvPr id="6" name="object 6"/>
          <p:cNvSpPr txBox="1"/>
          <p:nvPr/>
        </p:nvSpPr>
        <p:spPr>
          <a:xfrm>
            <a:off x="4470019" y="4091432"/>
            <a:ext cx="213868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OPERATOR</a:t>
            </a:r>
            <a:endParaRPr sz="3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45823" y="6251447"/>
            <a:ext cx="478155" cy="358140"/>
          </a:xfrm>
          <a:custGeom>
            <a:avLst/>
            <a:gdLst/>
            <a:ahLst/>
            <a:cxnLst/>
            <a:rect l="l" t="t" r="r" b="b"/>
            <a:pathLst>
              <a:path w="478154" h="358140">
                <a:moveTo>
                  <a:pt x="56769" y="19900"/>
                </a:moveTo>
                <a:lnTo>
                  <a:pt x="44703" y="21437"/>
                </a:lnTo>
                <a:lnTo>
                  <a:pt x="6984" y="49682"/>
                </a:lnTo>
                <a:lnTo>
                  <a:pt x="0" y="89674"/>
                </a:lnTo>
                <a:lnTo>
                  <a:pt x="6984" y="114579"/>
                </a:lnTo>
                <a:lnTo>
                  <a:pt x="44196" y="165188"/>
                </a:lnTo>
                <a:lnTo>
                  <a:pt x="91312" y="200748"/>
                </a:lnTo>
                <a:lnTo>
                  <a:pt x="146939" y="226745"/>
                </a:lnTo>
                <a:lnTo>
                  <a:pt x="159893" y="242925"/>
                </a:lnTo>
                <a:lnTo>
                  <a:pt x="174498" y="257200"/>
                </a:lnTo>
                <a:lnTo>
                  <a:pt x="191134" y="269303"/>
                </a:lnTo>
                <a:lnTo>
                  <a:pt x="209676" y="278968"/>
                </a:lnTo>
                <a:lnTo>
                  <a:pt x="204850" y="293750"/>
                </a:lnTo>
                <a:lnTo>
                  <a:pt x="195579" y="314502"/>
                </a:lnTo>
                <a:lnTo>
                  <a:pt x="180975" y="337273"/>
                </a:lnTo>
                <a:lnTo>
                  <a:pt x="160274" y="358114"/>
                </a:lnTo>
                <a:lnTo>
                  <a:pt x="317753" y="358114"/>
                </a:lnTo>
                <a:lnTo>
                  <a:pt x="296925" y="337273"/>
                </a:lnTo>
                <a:lnTo>
                  <a:pt x="282448" y="314502"/>
                </a:lnTo>
                <a:lnTo>
                  <a:pt x="273176" y="293750"/>
                </a:lnTo>
                <a:lnTo>
                  <a:pt x="268350" y="278968"/>
                </a:lnTo>
                <a:lnTo>
                  <a:pt x="286893" y="269303"/>
                </a:lnTo>
                <a:lnTo>
                  <a:pt x="303402" y="257200"/>
                </a:lnTo>
                <a:lnTo>
                  <a:pt x="318134" y="242925"/>
                </a:lnTo>
                <a:lnTo>
                  <a:pt x="331089" y="226745"/>
                </a:lnTo>
                <a:lnTo>
                  <a:pt x="359536" y="215125"/>
                </a:lnTo>
                <a:lnTo>
                  <a:pt x="411733" y="183984"/>
                </a:lnTo>
                <a:lnTo>
                  <a:pt x="416503" y="179260"/>
                </a:lnTo>
                <a:lnTo>
                  <a:pt x="356234" y="179260"/>
                </a:lnTo>
                <a:lnTo>
                  <a:pt x="121666" y="179235"/>
                </a:lnTo>
                <a:lnTo>
                  <a:pt x="106679" y="170802"/>
                </a:lnTo>
                <a:lnTo>
                  <a:pt x="67309" y="140868"/>
                </a:lnTo>
                <a:lnTo>
                  <a:pt x="39497" y="104876"/>
                </a:lnTo>
                <a:lnTo>
                  <a:pt x="33654" y="88150"/>
                </a:lnTo>
                <a:lnTo>
                  <a:pt x="33781" y="73291"/>
                </a:lnTo>
                <a:lnTo>
                  <a:pt x="62610" y="53403"/>
                </a:lnTo>
                <a:lnTo>
                  <a:pt x="121666" y="53403"/>
                </a:lnTo>
                <a:lnTo>
                  <a:pt x="121666" y="26568"/>
                </a:lnTo>
                <a:lnTo>
                  <a:pt x="94869" y="26568"/>
                </a:lnTo>
                <a:lnTo>
                  <a:pt x="82169" y="22605"/>
                </a:lnTo>
                <a:lnTo>
                  <a:pt x="69342" y="20332"/>
                </a:lnTo>
                <a:lnTo>
                  <a:pt x="56769" y="19900"/>
                </a:lnTo>
                <a:close/>
              </a:path>
              <a:path w="478154" h="358140">
                <a:moveTo>
                  <a:pt x="444246" y="25488"/>
                </a:moveTo>
                <a:lnTo>
                  <a:pt x="444246" y="88150"/>
                </a:lnTo>
                <a:lnTo>
                  <a:pt x="438403" y="104876"/>
                </a:lnTo>
                <a:lnTo>
                  <a:pt x="410718" y="140868"/>
                </a:lnTo>
                <a:lnTo>
                  <a:pt x="371221" y="170814"/>
                </a:lnTo>
                <a:lnTo>
                  <a:pt x="356234" y="179260"/>
                </a:lnTo>
                <a:lnTo>
                  <a:pt x="416503" y="179260"/>
                </a:lnTo>
                <a:lnTo>
                  <a:pt x="456183" y="139953"/>
                </a:lnTo>
                <a:lnTo>
                  <a:pt x="471043" y="114566"/>
                </a:lnTo>
                <a:lnTo>
                  <a:pt x="478027" y="89674"/>
                </a:lnTo>
                <a:lnTo>
                  <a:pt x="476884" y="65849"/>
                </a:lnTo>
                <a:lnTo>
                  <a:pt x="448945" y="27203"/>
                </a:lnTo>
                <a:lnTo>
                  <a:pt x="447167" y="26568"/>
                </a:lnTo>
                <a:lnTo>
                  <a:pt x="444246" y="25488"/>
                </a:lnTo>
                <a:close/>
              </a:path>
              <a:path w="478154" h="358140">
                <a:moveTo>
                  <a:pt x="121666" y="53403"/>
                </a:moveTo>
                <a:lnTo>
                  <a:pt x="62610" y="53403"/>
                </a:lnTo>
                <a:lnTo>
                  <a:pt x="74041" y="55067"/>
                </a:lnTo>
                <a:lnTo>
                  <a:pt x="85598" y="58889"/>
                </a:lnTo>
                <a:lnTo>
                  <a:pt x="96647" y="64642"/>
                </a:lnTo>
                <a:lnTo>
                  <a:pt x="99949" y="93789"/>
                </a:lnTo>
                <a:lnTo>
                  <a:pt x="105155" y="122999"/>
                </a:lnTo>
                <a:lnTo>
                  <a:pt x="112268" y="151688"/>
                </a:lnTo>
                <a:lnTo>
                  <a:pt x="121666" y="179235"/>
                </a:lnTo>
                <a:lnTo>
                  <a:pt x="121666" y="53403"/>
                </a:lnTo>
                <a:close/>
              </a:path>
              <a:path w="478154" h="358140">
                <a:moveTo>
                  <a:pt x="383031" y="0"/>
                </a:moveTo>
                <a:lnTo>
                  <a:pt x="121666" y="0"/>
                </a:lnTo>
                <a:lnTo>
                  <a:pt x="121666" y="179235"/>
                </a:lnTo>
                <a:lnTo>
                  <a:pt x="356243" y="179235"/>
                </a:lnTo>
                <a:lnTo>
                  <a:pt x="365759" y="151549"/>
                </a:lnTo>
                <a:lnTo>
                  <a:pt x="372872" y="122999"/>
                </a:lnTo>
                <a:lnTo>
                  <a:pt x="377951" y="93789"/>
                </a:lnTo>
                <a:lnTo>
                  <a:pt x="381253" y="64642"/>
                </a:lnTo>
                <a:lnTo>
                  <a:pt x="392429" y="58877"/>
                </a:lnTo>
                <a:lnTo>
                  <a:pt x="403986" y="55067"/>
                </a:lnTo>
                <a:lnTo>
                  <a:pt x="415417" y="53428"/>
                </a:lnTo>
                <a:lnTo>
                  <a:pt x="444246" y="53428"/>
                </a:lnTo>
                <a:lnTo>
                  <a:pt x="444246" y="26568"/>
                </a:lnTo>
                <a:lnTo>
                  <a:pt x="383158" y="26568"/>
                </a:lnTo>
                <a:lnTo>
                  <a:pt x="383031" y="0"/>
                </a:lnTo>
                <a:close/>
              </a:path>
              <a:path w="478154" h="358140">
                <a:moveTo>
                  <a:pt x="444246" y="53428"/>
                </a:moveTo>
                <a:lnTo>
                  <a:pt x="415417" y="53428"/>
                </a:lnTo>
                <a:lnTo>
                  <a:pt x="425957" y="54279"/>
                </a:lnTo>
                <a:lnTo>
                  <a:pt x="444246" y="88150"/>
                </a:lnTo>
                <a:lnTo>
                  <a:pt x="444246" y="53428"/>
                </a:lnTo>
                <a:close/>
              </a:path>
              <a:path w="478154" h="358140">
                <a:moveTo>
                  <a:pt x="121666" y="0"/>
                </a:moveTo>
                <a:lnTo>
                  <a:pt x="94996" y="0"/>
                </a:lnTo>
                <a:lnTo>
                  <a:pt x="94869" y="26568"/>
                </a:lnTo>
                <a:lnTo>
                  <a:pt x="121666" y="26568"/>
                </a:lnTo>
                <a:lnTo>
                  <a:pt x="121666" y="0"/>
                </a:lnTo>
                <a:close/>
              </a:path>
              <a:path w="478154" h="358140">
                <a:moveTo>
                  <a:pt x="421258" y="19900"/>
                </a:moveTo>
                <a:lnTo>
                  <a:pt x="408685" y="20332"/>
                </a:lnTo>
                <a:lnTo>
                  <a:pt x="395858" y="22605"/>
                </a:lnTo>
                <a:lnTo>
                  <a:pt x="383158" y="26568"/>
                </a:lnTo>
                <a:lnTo>
                  <a:pt x="444246" y="26568"/>
                </a:lnTo>
                <a:lnTo>
                  <a:pt x="444246" y="25488"/>
                </a:lnTo>
                <a:lnTo>
                  <a:pt x="433197" y="21437"/>
                </a:lnTo>
                <a:lnTo>
                  <a:pt x="421258" y="19900"/>
                </a:lnTo>
                <a:close/>
              </a:path>
            </a:pathLst>
          </a:custGeom>
          <a:solidFill>
            <a:srgbClr val="BD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5"/>
              </a:spcBef>
            </a:pPr>
            <a:r>
              <a:rPr spc="20" dirty="0"/>
              <a:t>A</a:t>
            </a:r>
            <a:r>
              <a:rPr spc="-5" dirty="0"/>
              <a:t>B</a:t>
            </a:r>
            <a:r>
              <a:rPr spc="10" dirty="0"/>
              <a:t>O</a:t>
            </a:r>
            <a:r>
              <a:rPr spc="35" dirty="0"/>
              <a:t>U</a:t>
            </a:r>
            <a:r>
              <a:rPr spc="5" dirty="0"/>
              <a:t>T</a:t>
            </a:r>
          </a:p>
        </p:txBody>
      </p:sp>
      <p:sp>
        <p:nvSpPr>
          <p:cNvPr id="4" name="object 4"/>
          <p:cNvSpPr/>
          <p:nvPr/>
        </p:nvSpPr>
        <p:spPr>
          <a:xfrm>
            <a:off x="1307591" y="1627632"/>
            <a:ext cx="9598025" cy="4312920"/>
          </a:xfrm>
          <a:custGeom>
            <a:avLst/>
            <a:gdLst/>
            <a:ahLst/>
            <a:cxnLst/>
            <a:rect l="l" t="t" r="r" b="b"/>
            <a:pathLst>
              <a:path w="9598025" h="4312920">
                <a:moveTo>
                  <a:pt x="0" y="4312920"/>
                </a:moveTo>
                <a:lnTo>
                  <a:pt x="9597644" y="4312920"/>
                </a:lnTo>
                <a:lnTo>
                  <a:pt x="9597644" y="0"/>
                </a:lnTo>
                <a:lnTo>
                  <a:pt x="0" y="0"/>
                </a:lnTo>
                <a:lnTo>
                  <a:pt x="0" y="4312920"/>
                </a:lnTo>
                <a:close/>
              </a:path>
            </a:pathLst>
          </a:custGeom>
          <a:ln w="24384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30477" y="1857247"/>
            <a:ext cx="9093200" cy="3197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3985" indent="9144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In this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Project,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I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did operator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module. This module is used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to create </a:t>
            </a:r>
            <a:r>
              <a:rPr sz="18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new </a:t>
            </a:r>
            <a:r>
              <a:rPr sz="1800" spc="-5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matches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,</a:t>
            </a:r>
            <a:r>
              <a:rPr sz="18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update</a:t>
            </a:r>
            <a:r>
              <a:rPr sz="18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any</a:t>
            </a:r>
            <a:r>
              <a:rPr sz="18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match</a:t>
            </a:r>
            <a:r>
              <a:rPr sz="18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details</a:t>
            </a:r>
            <a:r>
              <a:rPr sz="18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which</a:t>
            </a:r>
            <a:r>
              <a:rPr sz="18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are</a:t>
            </a:r>
            <a:r>
              <a:rPr sz="18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changed</a:t>
            </a:r>
            <a:r>
              <a:rPr sz="18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due to</a:t>
            </a:r>
            <a:r>
              <a:rPr sz="18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some</a:t>
            </a:r>
            <a:r>
              <a:rPr sz="18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unforeseen </a:t>
            </a:r>
            <a:r>
              <a:rPr sz="18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problems</a:t>
            </a:r>
            <a:r>
              <a:rPr sz="18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delete</a:t>
            </a:r>
            <a:r>
              <a:rPr sz="18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match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which</a:t>
            </a:r>
            <a:r>
              <a:rPr sz="18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is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cancelled.</a:t>
            </a:r>
            <a:endParaRPr sz="1800">
              <a:latin typeface="Lucida Sans Unicode"/>
              <a:cs typeface="Lucida Sans Unicode"/>
            </a:endParaRPr>
          </a:p>
          <a:p>
            <a:pPr marL="12700" marR="5080" indent="914400">
              <a:lnSpc>
                <a:spcPct val="100000"/>
              </a:lnSpc>
              <a:spcBef>
                <a:spcPts val="1685"/>
              </a:spcBef>
            </a:pP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In this</a:t>
            </a:r>
            <a:r>
              <a:rPr sz="18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Project,</a:t>
            </a:r>
            <a:r>
              <a:rPr sz="18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first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used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sz="18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abstract</a:t>
            </a:r>
            <a:r>
              <a:rPr sz="180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class</a:t>
            </a:r>
            <a:r>
              <a:rPr sz="18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sports</a:t>
            </a:r>
            <a:r>
              <a:rPr sz="18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which</a:t>
            </a:r>
            <a:r>
              <a:rPr sz="18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contains </a:t>
            </a:r>
            <a:r>
              <a:rPr sz="18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abstract</a:t>
            </a:r>
            <a:r>
              <a:rPr sz="18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methods</a:t>
            </a:r>
            <a:r>
              <a:rPr sz="18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like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create</a:t>
            </a:r>
            <a:r>
              <a:rPr sz="18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match,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update</a:t>
            </a:r>
            <a:r>
              <a:rPr sz="18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match,</a:t>
            </a:r>
            <a:r>
              <a:rPr sz="18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delete</a:t>
            </a:r>
            <a:r>
              <a:rPr sz="18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match,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print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 match</a:t>
            </a:r>
            <a:r>
              <a:rPr sz="18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sz="1800" spc="-5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search</a:t>
            </a:r>
            <a:r>
              <a:rPr sz="18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match.</a:t>
            </a:r>
            <a:r>
              <a:rPr sz="18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These</a:t>
            </a:r>
            <a:r>
              <a:rPr sz="18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abstract</a:t>
            </a:r>
            <a:r>
              <a:rPr sz="18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methods</a:t>
            </a:r>
            <a:r>
              <a:rPr sz="18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are</a:t>
            </a:r>
            <a:r>
              <a:rPr sz="18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implemented</a:t>
            </a:r>
            <a:r>
              <a:rPr sz="18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18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8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classes</a:t>
            </a:r>
            <a:r>
              <a:rPr sz="18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like </a:t>
            </a:r>
            <a:r>
              <a:rPr sz="18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Badminton,</a:t>
            </a:r>
            <a:r>
              <a:rPr sz="18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Tennis,</a:t>
            </a:r>
            <a:r>
              <a:rPr sz="18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Javelin Throw</a:t>
            </a:r>
            <a:r>
              <a:rPr sz="18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Hockey.</a:t>
            </a:r>
            <a:endParaRPr sz="1800">
              <a:latin typeface="Lucida Sans Unicode"/>
              <a:cs typeface="Lucida Sans Unicode"/>
            </a:endParaRPr>
          </a:p>
          <a:p>
            <a:pPr marL="926465">
              <a:lnSpc>
                <a:spcPct val="100000"/>
              </a:lnSpc>
              <a:spcBef>
                <a:spcPts val="1685"/>
              </a:spcBef>
            </a:pP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18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create</a:t>
            </a:r>
            <a:r>
              <a:rPr sz="18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match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method,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18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used</a:t>
            </a:r>
            <a:r>
              <a:rPr sz="18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csv</a:t>
            </a:r>
            <a:r>
              <a:rPr sz="18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files</a:t>
            </a:r>
            <a:r>
              <a:rPr sz="18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SQL</a:t>
            </a:r>
            <a:r>
              <a:rPr sz="18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queries</a:t>
            </a:r>
            <a:r>
              <a:rPr sz="18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18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insert</a:t>
            </a:r>
            <a:r>
              <a:rPr sz="18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endParaRPr sz="1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data</a:t>
            </a:r>
            <a:endParaRPr sz="1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into</a:t>
            </a:r>
            <a:r>
              <a:rPr sz="18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table.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21769" y="6179960"/>
            <a:ext cx="302260" cy="58420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65"/>
              </a:spcBef>
            </a:pPr>
            <a:r>
              <a:rPr sz="16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1600">
              <a:latin typeface="Lucida Sans Unicode"/>
              <a:cs typeface="Lucida Sans Unicode"/>
            </a:endParaRPr>
          </a:p>
          <a:p>
            <a:pPr marL="38100">
              <a:lnSpc>
                <a:spcPct val="100000"/>
              </a:lnSpc>
            </a:pPr>
            <a:r>
              <a:rPr sz="1600" u="heavy" spc="5" dirty="0">
                <a:solidFill>
                  <a:srgbClr val="FFFFFF"/>
                </a:solidFill>
                <a:uFill>
                  <a:solidFill>
                    <a:srgbClr val="BD9000"/>
                  </a:solidFill>
                </a:uFill>
                <a:latin typeface="Lucida Sans Unicode"/>
                <a:cs typeface="Lucida Sans Unicode"/>
              </a:rPr>
              <a:t>3</a:t>
            </a:r>
            <a:r>
              <a:rPr sz="1600" u="heavy" spc="-250" dirty="0">
                <a:solidFill>
                  <a:srgbClr val="FFFFFF"/>
                </a:solidFill>
                <a:uFill>
                  <a:solidFill>
                    <a:srgbClr val="BD9000"/>
                  </a:solidFill>
                </a:uFill>
                <a:latin typeface="Lucida Sans Unicode"/>
                <a:cs typeface="Lucida Sans Unicode"/>
              </a:rPr>
              <a:t> </a:t>
            </a:r>
            <a:endParaRPr sz="1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45823" y="6251447"/>
            <a:ext cx="478155" cy="358140"/>
          </a:xfrm>
          <a:custGeom>
            <a:avLst/>
            <a:gdLst/>
            <a:ahLst/>
            <a:cxnLst/>
            <a:rect l="l" t="t" r="r" b="b"/>
            <a:pathLst>
              <a:path w="478154" h="358140">
                <a:moveTo>
                  <a:pt x="56769" y="19900"/>
                </a:moveTo>
                <a:lnTo>
                  <a:pt x="44703" y="21437"/>
                </a:lnTo>
                <a:lnTo>
                  <a:pt x="6984" y="49682"/>
                </a:lnTo>
                <a:lnTo>
                  <a:pt x="0" y="89674"/>
                </a:lnTo>
                <a:lnTo>
                  <a:pt x="6984" y="114579"/>
                </a:lnTo>
                <a:lnTo>
                  <a:pt x="44196" y="165188"/>
                </a:lnTo>
                <a:lnTo>
                  <a:pt x="91312" y="200748"/>
                </a:lnTo>
                <a:lnTo>
                  <a:pt x="146939" y="226745"/>
                </a:lnTo>
                <a:lnTo>
                  <a:pt x="159893" y="242925"/>
                </a:lnTo>
                <a:lnTo>
                  <a:pt x="174498" y="257200"/>
                </a:lnTo>
                <a:lnTo>
                  <a:pt x="191134" y="269303"/>
                </a:lnTo>
                <a:lnTo>
                  <a:pt x="209676" y="278968"/>
                </a:lnTo>
                <a:lnTo>
                  <a:pt x="204850" y="293750"/>
                </a:lnTo>
                <a:lnTo>
                  <a:pt x="195579" y="314502"/>
                </a:lnTo>
                <a:lnTo>
                  <a:pt x="180975" y="337273"/>
                </a:lnTo>
                <a:lnTo>
                  <a:pt x="160274" y="358114"/>
                </a:lnTo>
                <a:lnTo>
                  <a:pt x="317753" y="358114"/>
                </a:lnTo>
                <a:lnTo>
                  <a:pt x="296925" y="337273"/>
                </a:lnTo>
                <a:lnTo>
                  <a:pt x="282448" y="314502"/>
                </a:lnTo>
                <a:lnTo>
                  <a:pt x="273176" y="293750"/>
                </a:lnTo>
                <a:lnTo>
                  <a:pt x="268350" y="278968"/>
                </a:lnTo>
                <a:lnTo>
                  <a:pt x="286893" y="269303"/>
                </a:lnTo>
                <a:lnTo>
                  <a:pt x="303402" y="257200"/>
                </a:lnTo>
                <a:lnTo>
                  <a:pt x="318134" y="242925"/>
                </a:lnTo>
                <a:lnTo>
                  <a:pt x="331089" y="226745"/>
                </a:lnTo>
                <a:lnTo>
                  <a:pt x="359536" y="215125"/>
                </a:lnTo>
                <a:lnTo>
                  <a:pt x="411733" y="183984"/>
                </a:lnTo>
                <a:lnTo>
                  <a:pt x="416503" y="179260"/>
                </a:lnTo>
                <a:lnTo>
                  <a:pt x="356234" y="179260"/>
                </a:lnTo>
                <a:lnTo>
                  <a:pt x="121666" y="179235"/>
                </a:lnTo>
                <a:lnTo>
                  <a:pt x="106679" y="170802"/>
                </a:lnTo>
                <a:lnTo>
                  <a:pt x="67309" y="140868"/>
                </a:lnTo>
                <a:lnTo>
                  <a:pt x="39497" y="104876"/>
                </a:lnTo>
                <a:lnTo>
                  <a:pt x="33654" y="88150"/>
                </a:lnTo>
                <a:lnTo>
                  <a:pt x="33781" y="73291"/>
                </a:lnTo>
                <a:lnTo>
                  <a:pt x="62610" y="53403"/>
                </a:lnTo>
                <a:lnTo>
                  <a:pt x="121666" y="53403"/>
                </a:lnTo>
                <a:lnTo>
                  <a:pt x="121666" y="26568"/>
                </a:lnTo>
                <a:lnTo>
                  <a:pt x="94869" y="26568"/>
                </a:lnTo>
                <a:lnTo>
                  <a:pt x="82169" y="22605"/>
                </a:lnTo>
                <a:lnTo>
                  <a:pt x="69342" y="20332"/>
                </a:lnTo>
                <a:lnTo>
                  <a:pt x="56769" y="19900"/>
                </a:lnTo>
                <a:close/>
              </a:path>
              <a:path w="478154" h="358140">
                <a:moveTo>
                  <a:pt x="444246" y="25488"/>
                </a:moveTo>
                <a:lnTo>
                  <a:pt x="444246" y="88150"/>
                </a:lnTo>
                <a:lnTo>
                  <a:pt x="438403" y="104876"/>
                </a:lnTo>
                <a:lnTo>
                  <a:pt x="410718" y="140868"/>
                </a:lnTo>
                <a:lnTo>
                  <a:pt x="371221" y="170814"/>
                </a:lnTo>
                <a:lnTo>
                  <a:pt x="356234" y="179260"/>
                </a:lnTo>
                <a:lnTo>
                  <a:pt x="416503" y="179260"/>
                </a:lnTo>
                <a:lnTo>
                  <a:pt x="456183" y="139953"/>
                </a:lnTo>
                <a:lnTo>
                  <a:pt x="471043" y="114566"/>
                </a:lnTo>
                <a:lnTo>
                  <a:pt x="478027" y="89674"/>
                </a:lnTo>
                <a:lnTo>
                  <a:pt x="476884" y="65849"/>
                </a:lnTo>
                <a:lnTo>
                  <a:pt x="448945" y="27203"/>
                </a:lnTo>
                <a:lnTo>
                  <a:pt x="447167" y="26568"/>
                </a:lnTo>
                <a:lnTo>
                  <a:pt x="444246" y="25488"/>
                </a:lnTo>
                <a:close/>
              </a:path>
              <a:path w="478154" h="358140">
                <a:moveTo>
                  <a:pt x="121666" y="53403"/>
                </a:moveTo>
                <a:lnTo>
                  <a:pt x="62610" y="53403"/>
                </a:lnTo>
                <a:lnTo>
                  <a:pt x="74041" y="55067"/>
                </a:lnTo>
                <a:lnTo>
                  <a:pt x="85598" y="58889"/>
                </a:lnTo>
                <a:lnTo>
                  <a:pt x="96647" y="64642"/>
                </a:lnTo>
                <a:lnTo>
                  <a:pt x="99949" y="93789"/>
                </a:lnTo>
                <a:lnTo>
                  <a:pt x="105155" y="122999"/>
                </a:lnTo>
                <a:lnTo>
                  <a:pt x="112268" y="151688"/>
                </a:lnTo>
                <a:lnTo>
                  <a:pt x="121666" y="179235"/>
                </a:lnTo>
                <a:lnTo>
                  <a:pt x="121666" y="53403"/>
                </a:lnTo>
                <a:close/>
              </a:path>
              <a:path w="478154" h="358140">
                <a:moveTo>
                  <a:pt x="383031" y="0"/>
                </a:moveTo>
                <a:lnTo>
                  <a:pt x="121666" y="0"/>
                </a:lnTo>
                <a:lnTo>
                  <a:pt x="121666" y="179235"/>
                </a:lnTo>
                <a:lnTo>
                  <a:pt x="356243" y="179235"/>
                </a:lnTo>
                <a:lnTo>
                  <a:pt x="365759" y="151549"/>
                </a:lnTo>
                <a:lnTo>
                  <a:pt x="372872" y="122999"/>
                </a:lnTo>
                <a:lnTo>
                  <a:pt x="377951" y="93789"/>
                </a:lnTo>
                <a:lnTo>
                  <a:pt x="381253" y="64642"/>
                </a:lnTo>
                <a:lnTo>
                  <a:pt x="392429" y="58877"/>
                </a:lnTo>
                <a:lnTo>
                  <a:pt x="403986" y="55067"/>
                </a:lnTo>
                <a:lnTo>
                  <a:pt x="415417" y="53428"/>
                </a:lnTo>
                <a:lnTo>
                  <a:pt x="444246" y="53428"/>
                </a:lnTo>
                <a:lnTo>
                  <a:pt x="444246" y="26568"/>
                </a:lnTo>
                <a:lnTo>
                  <a:pt x="383158" y="26568"/>
                </a:lnTo>
                <a:lnTo>
                  <a:pt x="383031" y="0"/>
                </a:lnTo>
                <a:close/>
              </a:path>
              <a:path w="478154" h="358140">
                <a:moveTo>
                  <a:pt x="444246" y="53428"/>
                </a:moveTo>
                <a:lnTo>
                  <a:pt x="415417" y="53428"/>
                </a:lnTo>
                <a:lnTo>
                  <a:pt x="425957" y="54279"/>
                </a:lnTo>
                <a:lnTo>
                  <a:pt x="444246" y="88150"/>
                </a:lnTo>
                <a:lnTo>
                  <a:pt x="444246" y="53428"/>
                </a:lnTo>
                <a:close/>
              </a:path>
              <a:path w="478154" h="358140">
                <a:moveTo>
                  <a:pt x="121666" y="0"/>
                </a:moveTo>
                <a:lnTo>
                  <a:pt x="94996" y="0"/>
                </a:lnTo>
                <a:lnTo>
                  <a:pt x="94869" y="26568"/>
                </a:lnTo>
                <a:lnTo>
                  <a:pt x="121666" y="26568"/>
                </a:lnTo>
                <a:lnTo>
                  <a:pt x="121666" y="0"/>
                </a:lnTo>
                <a:close/>
              </a:path>
              <a:path w="478154" h="358140">
                <a:moveTo>
                  <a:pt x="421258" y="19900"/>
                </a:moveTo>
                <a:lnTo>
                  <a:pt x="408685" y="20332"/>
                </a:lnTo>
                <a:lnTo>
                  <a:pt x="395858" y="22605"/>
                </a:lnTo>
                <a:lnTo>
                  <a:pt x="383158" y="26568"/>
                </a:lnTo>
                <a:lnTo>
                  <a:pt x="444246" y="26568"/>
                </a:lnTo>
                <a:lnTo>
                  <a:pt x="444246" y="25488"/>
                </a:lnTo>
                <a:lnTo>
                  <a:pt x="433197" y="21437"/>
                </a:lnTo>
                <a:lnTo>
                  <a:pt x="421258" y="19900"/>
                </a:lnTo>
                <a:close/>
              </a:path>
            </a:pathLst>
          </a:custGeom>
          <a:solidFill>
            <a:srgbClr val="BD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5"/>
              </a:spcBef>
            </a:pPr>
            <a:r>
              <a:rPr spc="20" dirty="0"/>
              <a:t>A</a:t>
            </a:r>
            <a:r>
              <a:rPr spc="-5" dirty="0"/>
              <a:t>B</a:t>
            </a:r>
            <a:r>
              <a:rPr spc="10" dirty="0"/>
              <a:t>O</a:t>
            </a:r>
            <a:r>
              <a:rPr spc="35" dirty="0"/>
              <a:t>U</a:t>
            </a:r>
            <a:r>
              <a:rPr spc="5" dirty="0"/>
              <a:t>T</a:t>
            </a:r>
          </a:p>
        </p:txBody>
      </p:sp>
      <p:sp>
        <p:nvSpPr>
          <p:cNvPr id="4" name="object 4"/>
          <p:cNvSpPr/>
          <p:nvPr/>
        </p:nvSpPr>
        <p:spPr>
          <a:xfrm>
            <a:off x="1560575" y="1752600"/>
            <a:ext cx="8976360" cy="4194175"/>
          </a:xfrm>
          <a:custGeom>
            <a:avLst/>
            <a:gdLst/>
            <a:ahLst/>
            <a:cxnLst/>
            <a:rect l="l" t="t" r="r" b="b"/>
            <a:pathLst>
              <a:path w="8976360" h="4194175">
                <a:moveTo>
                  <a:pt x="0" y="4193921"/>
                </a:moveTo>
                <a:lnTo>
                  <a:pt x="8976360" y="4193921"/>
                </a:lnTo>
                <a:lnTo>
                  <a:pt x="8976360" y="0"/>
                </a:lnTo>
                <a:lnTo>
                  <a:pt x="0" y="0"/>
                </a:lnTo>
                <a:lnTo>
                  <a:pt x="0" y="4193921"/>
                </a:lnTo>
                <a:close/>
              </a:path>
            </a:pathLst>
          </a:custGeom>
          <a:ln w="24384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48408" y="1916429"/>
            <a:ext cx="8557895" cy="2922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6034" indent="9144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18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update</a:t>
            </a:r>
            <a:r>
              <a:rPr sz="18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match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method,</a:t>
            </a:r>
            <a:r>
              <a:rPr sz="18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18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used</a:t>
            </a:r>
            <a:r>
              <a:rPr sz="18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csv</a:t>
            </a:r>
            <a:r>
              <a:rPr sz="18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files</a:t>
            </a:r>
            <a:r>
              <a:rPr sz="18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8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SQL</a:t>
            </a:r>
            <a:r>
              <a:rPr sz="18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queries</a:t>
            </a:r>
            <a:r>
              <a:rPr sz="18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18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update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 the</a:t>
            </a:r>
            <a:r>
              <a:rPr sz="18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data</a:t>
            </a:r>
            <a:r>
              <a:rPr sz="18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into</a:t>
            </a:r>
            <a:r>
              <a:rPr sz="18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table.</a:t>
            </a:r>
            <a:r>
              <a:rPr sz="18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Update</a:t>
            </a:r>
            <a:r>
              <a:rPr sz="18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match</a:t>
            </a:r>
            <a:r>
              <a:rPr sz="18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method</a:t>
            </a:r>
            <a:r>
              <a:rPr sz="18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uses</a:t>
            </a:r>
            <a:r>
              <a:rPr sz="18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records</a:t>
            </a:r>
            <a:r>
              <a:rPr sz="18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18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csv</a:t>
            </a:r>
            <a:r>
              <a:rPr sz="18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file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that</a:t>
            </a:r>
            <a:r>
              <a:rPr sz="18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match </a:t>
            </a:r>
            <a:r>
              <a:rPr sz="1800" spc="-5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sz="18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8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primary</a:t>
            </a:r>
            <a:r>
              <a:rPr sz="18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key</a:t>
            </a:r>
            <a:r>
              <a:rPr sz="18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8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update</a:t>
            </a:r>
            <a:r>
              <a:rPr sz="18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8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record</a:t>
            </a:r>
            <a:r>
              <a:rPr sz="18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18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8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table</a:t>
            </a:r>
            <a:r>
              <a:rPr sz="18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sz="18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8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record</a:t>
            </a:r>
            <a:r>
              <a:rPr sz="18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in </a:t>
            </a:r>
            <a:r>
              <a:rPr sz="18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8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csv</a:t>
            </a:r>
            <a:r>
              <a:rPr sz="18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file.</a:t>
            </a:r>
            <a:endParaRPr sz="1800">
              <a:latin typeface="Lucida Sans Unicode"/>
              <a:cs typeface="Lucida Sans Unicode"/>
            </a:endParaRPr>
          </a:p>
          <a:p>
            <a:pPr marL="12700" marR="5080" indent="914400" algn="just">
              <a:lnSpc>
                <a:spcPct val="100000"/>
              </a:lnSpc>
              <a:spcBef>
                <a:spcPts val="1685"/>
              </a:spcBef>
            </a:pP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In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delete 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match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method,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I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used 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SQL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queries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to delete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a record 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in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1800" spc="-5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table. Delete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match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method takes the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primary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key 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information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from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user </a:t>
            </a:r>
            <a:r>
              <a:rPr sz="1800" spc="-5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delete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record</a:t>
            </a:r>
            <a:r>
              <a:rPr sz="18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containing</a:t>
            </a:r>
            <a:r>
              <a:rPr sz="18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that</a:t>
            </a:r>
            <a:r>
              <a:rPr sz="18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primary</a:t>
            </a:r>
            <a:r>
              <a:rPr sz="18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key.</a:t>
            </a:r>
            <a:endParaRPr sz="1800">
              <a:latin typeface="Lucida Sans Unicode"/>
              <a:cs typeface="Lucida Sans Unicode"/>
            </a:endParaRPr>
          </a:p>
          <a:p>
            <a:pPr marL="12700" marR="235585" indent="914400">
              <a:lnSpc>
                <a:spcPct val="100000"/>
              </a:lnSpc>
              <a:spcBef>
                <a:spcPts val="1680"/>
              </a:spcBef>
              <a:tabLst>
                <a:tab pos="6454140" algn="l"/>
              </a:tabLst>
            </a:pPr>
            <a:r>
              <a:rPr sz="18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18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Print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 match</a:t>
            </a:r>
            <a:r>
              <a:rPr sz="18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method,</a:t>
            </a:r>
            <a:r>
              <a:rPr sz="18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used</a:t>
            </a:r>
            <a:r>
              <a:rPr sz="18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SQL</a:t>
            </a:r>
            <a:r>
              <a:rPr sz="18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query</a:t>
            </a:r>
            <a:r>
              <a:rPr sz="18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18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print	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all</a:t>
            </a:r>
            <a:r>
              <a:rPr sz="18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8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records</a:t>
            </a:r>
            <a:r>
              <a:rPr sz="18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in </a:t>
            </a:r>
            <a:r>
              <a:rPr sz="1800" spc="-5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8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table.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21769" y="6179960"/>
            <a:ext cx="302260" cy="58420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65"/>
              </a:spcBef>
            </a:pPr>
            <a:r>
              <a:rPr sz="16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1600">
              <a:latin typeface="Lucida Sans Unicode"/>
              <a:cs typeface="Lucida Sans Unicode"/>
            </a:endParaRPr>
          </a:p>
          <a:p>
            <a:pPr marL="38100">
              <a:lnSpc>
                <a:spcPct val="100000"/>
              </a:lnSpc>
            </a:pPr>
            <a:r>
              <a:rPr sz="1600" u="heavy" spc="5" dirty="0">
                <a:solidFill>
                  <a:srgbClr val="FFFFFF"/>
                </a:solidFill>
                <a:uFill>
                  <a:solidFill>
                    <a:srgbClr val="BD9000"/>
                  </a:solidFill>
                </a:uFill>
                <a:latin typeface="Lucida Sans Unicode"/>
                <a:cs typeface="Lucida Sans Unicode"/>
              </a:rPr>
              <a:t>4</a:t>
            </a:r>
            <a:r>
              <a:rPr sz="1600" u="heavy" spc="-250" dirty="0">
                <a:solidFill>
                  <a:srgbClr val="FFFFFF"/>
                </a:solidFill>
                <a:uFill>
                  <a:solidFill>
                    <a:srgbClr val="BD9000"/>
                  </a:solidFill>
                </a:uFill>
                <a:latin typeface="Lucida Sans Unicode"/>
                <a:cs typeface="Lucida Sans Unicode"/>
              </a:rPr>
              <a:t> </a:t>
            </a:r>
            <a:endParaRPr sz="1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6400" y="0"/>
            <a:ext cx="9144000" cy="6742174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45823" y="6251447"/>
            <a:ext cx="478155" cy="358140"/>
          </a:xfrm>
          <a:custGeom>
            <a:avLst/>
            <a:gdLst/>
            <a:ahLst/>
            <a:cxnLst/>
            <a:rect l="l" t="t" r="r" b="b"/>
            <a:pathLst>
              <a:path w="478154" h="358140">
                <a:moveTo>
                  <a:pt x="56769" y="19900"/>
                </a:moveTo>
                <a:lnTo>
                  <a:pt x="44703" y="21437"/>
                </a:lnTo>
                <a:lnTo>
                  <a:pt x="6984" y="49682"/>
                </a:lnTo>
                <a:lnTo>
                  <a:pt x="0" y="89674"/>
                </a:lnTo>
                <a:lnTo>
                  <a:pt x="6984" y="114579"/>
                </a:lnTo>
                <a:lnTo>
                  <a:pt x="44196" y="165188"/>
                </a:lnTo>
                <a:lnTo>
                  <a:pt x="91312" y="200748"/>
                </a:lnTo>
                <a:lnTo>
                  <a:pt x="146939" y="226745"/>
                </a:lnTo>
                <a:lnTo>
                  <a:pt x="159893" y="242925"/>
                </a:lnTo>
                <a:lnTo>
                  <a:pt x="174498" y="257200"/>
                </a:lnTo>
                <a:lnTo>
                  <a:pt x="191134" y="269303"/>
                </a:lnTo>
                <a:lnTo>
                  <a:pt x="209676" y="278968"/>
                </a:lnTo>
                <a:lnTo>
                  <a:pt x="204850" y="293750"/>
                </a:lnTo>
                <a:lnTo>
                  <a:pt x="195579" y="314502"/>
                </a:lnTo>
                <a:lnTo>
                  <a:pt x="180975" y="337273"/>
                </a:lnTo>
                <a:lnTo>
                  <a:pt x="160274" y="358114"/>
                </a:lnTo>
                <a:lnTo>
                  <a:pt x="317753" y="358114"/>
                </a:lnTo>
                <a:lnTo>
                  <a:pt x="296925" y="337273"/>
                </a:lnTo>
                <a:lnTo>
                  <a:pt x="282448" y="314502"/>
                </a:lnTo>
                <a:lnTo>
                  <a:pt x="273176" y="293750"/>
                </a:lnTo>
                <a:lnTo>
                  <a:pt x="268350" y="278968"/>
                </a:lnTo>
                <a:lnTo>
                  <a:pt x="286893" y="269303"/>
                </a:lnTo>
                <a:lnTo>
                  <a:pt x="303402" y="257200"/>
                </a:lnTo>
                <a:lnTo>
                  <a:pt x="318134" y="242925"/>
                </a:lnTo>
                <a:lnTo>
                  <a:pt x="331089" y="226745"/>
                </a:lnTo>
                <a:lnTo>
                  <a:pt x="359536" y="215125"/>
                </a:lnTo>
                <a:lnTo>
                  <a:pt x="411733" y="183984"/>
                </a:lnTo>
                <a:lnTo>
                  <a:pt x="416503" y="179260"/>
                </a:lnTo>
                <a:lnTo>
                  <a:pt x="356234" y="179260"/>
                </a:lnTo>
                <a:lnTo>
                  <a:pt x="121666" y="179235"/>
                </a:lnTo>
                <a:lnTo>
                  <a:pt x="106679" y="170802"/>
                </a:lnTo>
                <a:lnTo>
                  <a:pt x="67309" y="140868"/>
                </a:lnTo>
                <a:lnTo>
                  <a:pt x="39497" y="104876"/>
                </a:lnTo>
                <a:lnTo>
                  <a:pt x="33654" y="88150"/>
                </a:lnTo>
                <a:lnTo>
                  <a:pt x="33781" y="73291"/>
                </a:lnTo>
                <a:lnTo>
                  <a:pt x="62610" y="53403"/>
                </a:lnTo>
                <a:lnTo>
                  <a:pt x="121666" y="53403"/>
                </a:lnTo>
                <a:lnTo>
                  <a:pt x="121666" y="26568"/>
                </a:lnTo>
                <a:lnTo>
                  <a:pt x="94869" y="26568"/>
                </a:lnTo>
                <a:lnTo>
                  <a:pt x="82169" y="22605"/>
                </a:lnTo>
                <a:lnTo>
                  <a:pt x="69342" y="20332"/>
                </a:lnTo>
                <a:lnTo>
                  <a:pt x="56769" y="19900"/>
                </a:lnTo>
                <a:close/>
              </a:path>
              <a:path w="478154" h="358140">
                <a:moveTo>
                  <a:pt x="444246" y="25488"/>
                </a:moveTo>
                <a:lnTo>
                  <a:pt x="444246" y="88150"/>
                </a:lnTo>
                <a:lnTo>
                  <a:pt x="438403" y="104876"/>
                </a:lnTo>
                <a:lnTo>
                  <a:pt x="410718" y="140868"/>
                </a:lnTo>
                <a:lnTo>
                  <a:pt x="371221" y="170814"/>
                </a:lnTo>
                <a:lnTo>
                  <a:pt x="356234" y="179260"/>
                </a:lnTo>
                <a:lnTo>
                  <a:pt x="416503" y="179260"/>
                </a:lnTo>
                <a:lnTo>
                  <a:pt x="456183" y="139953"/>
                </a:lnTo>
                <a:lnTo>
                  <a:pt x="471043" y="114566"/>
                </a:lnTo>
                <a:lnTo>
                  <a:pt x="478027" y="89674"/>
                </a:lnTo>
                <a:lnTo>
                  <a:pt x="476884" y="65849"/>
                </a:lnTo>
                <a:lnTo>
                  <a:pt x="448945" y="27203"/>
                </a:lnTo>
                <a:lnTo>
                  <a:pt x="447167" y="26568"/>
                </a:lnTo>
                <a:lnTo>
                  <a:pt x="444246" y="25488"/>
                </a:lnTo>
                <a:close/>
              </a:path>
              <a:path w="478154" h="358140">
                <a:moveTo>
                  <a:pt x="121666" y="53403"/>
                </a:moveTo>
                <a:lnTo>
                  <a:pt x="62610" y="53403"/>
                </a:lnTo>
                <a:lnTo>
                  <a:pt x="74041" y="55067"/>
                </a:lnTo>
                <a:lnTo>
                  <a:pt x="85598" y="58889"/>
                </a:lnTo>
                <a:lnTo>
                  <a:pt x="96647" y="64642"/>
                </a:lnTo>
                <a:lnTo>
                  <a:pt x="99949" y="93789"/>
                </a:lnTo>
                <a:lnTo>
                  <a:pt x="105155" y="122999"/>
                </a:lnTo>
                <a:lnTo>
                  <a:pt x="112268" y="151688"/>
                </a:lnTo>
                <a:lnTo>
                  <a:pt x="121666" y="179235"/>
                </a:lnTo>
                <a:lnTo>
                  <a:pt x="121666" y="53403"/>
                </a:lnTo>
                <a:close/>
              </a:path>
              <a:path w="478154" h="358140">
                <a:moveTo>
                  <a:pt x="383031" y="0"/>
                </a:moveTo>
                <a:lnTo>
                  <a:pt x="121666" y="0"/>
                </a:lnTo>
                <a:lnTo>
                  <a:pt x="121666" y="179235"/>
                </a:lnTo>
                <a:lnTo>
                  <a:pt x="356243" y="179235"/>
                </a:lnTo>
                <a:lnTo>
                  <a:pt x="365759" y="151549"/>
                </a:lnTo>
                <a:lnTo>
                  <a:pt x="372872" y="122999"/>
                </a:lnTo>
                <a:lnTo>
                  <a:pt x="377951" y="93789"/>
                </a:lnTo>
                <a:lnTo>
                  <a:pt x="381253" y="64642"/>
                </a:lnTo>
                <a:lnTo>
                  <a:pt x="392429" y="58877"/>
                </a:lnTo>
                <a:lnTo>
                  <a:pt x="403986" y="55067"/>
                </a:lnTo>
                <a:lnTo>
                  <a:pt x="415417" y="53428"/>
                </a:lnTo>
                <a:lnTo>
                  <a:pt x="444246" y="53428"/>
                </a:lnTo>
                <a:lnTo>
                  <a:pt x="444246" y="26568"/>
                </a:lnTo>
                <a:lnTo>
                  <a:pt x="383158" y="26568"/>
                </a:lnTo>
                <a:lnTo>
                  <a:pt x="383031" y="0"/>
                </a:lnTo>
                <a:close/>
              </a:path>
              <a:path w="478154" h="358140">
                <a:moveTo>
                  <a:pt x="444246" y="53428"/>
                </a:moveTo>
                <a:lnTo>
                  <a:pt x="415417" y="53428"/>
                </a:lnTo>
                <a:lnTo>
                  <a:pt x="425957" y="54279"/>
                </a:lnTo>
                <a:lnTo>
                  <a:pt x="444246" y="88150"/>
                </a:lnTo>
                <a:lnTo>
                  <a:pt x="444246" y="53428"/>
                </a:lnTo>
                <a:close/>
              </a:path>
              <a:path w="478154" h="358140">
                <a:moveTo>
                  <a:pt x="121666" y="0"/>
                </a:moveTo>
                <a:lnTo>
                  <a:pt x="94996" y="0"/>
                </a:lnTo>
                <a:lnTo>
                  <a:pt x="94869" y="26568"/>
                </a:lnTo>
                <a:lnTo>
                  <a:pt x="121666" y="26568"/>
                </a:lnTo>
                <a:lnTo>
                  <a:pt x="121666" y="0"/>
                </a:lnTo>
                <a:close/>
              </a:path>
              <a:path w="478154" h="358140">
                <a:moveTo>
                  <a:pt x="421258" y="19900"/>
                </a:moveTo>
                <a:lnTo>
                  <a:pt x="408685" y="20332"/>
                </a:lnTo>
                <a:lnTo>
                  <a:pt x="395858" y="22605"/>
                </a:lnTo>
                <a:lnTo>
                  <a:pt x="383158" y="26568"/>
                </a:lnTo>
                <a:lnTo>
                  <a:pt x="444246" y="26568"/>
                </a:lnTo>
                <a:lnTo>
                  <a:pt x="444246" y="25488"/>
                </a:lnTo>
                <a:lnTo>
                  <a:pt x="433197" y="21437"/>
                </a:lnTo>
                <a:lnTo>
                  <a:pt x="421258" y="19900"/>
                </a:lnTo>
                <a:close/>
              </a:path>
            </a:pathLst>
          </a:custGeom>
          <a:solidFill>
            <a:srgbClr val="BD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5"/>
              </a:spcBef>
            </a:pPr>
            <a:r>
              <a:rPr spc="20" dirty="0"/>
              <a:t>A</a:t>
            </a:r>
            <a:r>
              <a:rPr spc="-5" dirty="0"/>
              <a:t>B</a:t>
            </a:r>
            <a:r>
              <a:rPr spc="10" dirty="0"/>
              <a:t>O</a:t>
            </a:r>
            <a:r>
              <a:rPr spc="35" dirty="0"/>
              <a:t>U</a:t>
            </a:r>
            <a:r>
              <a:rPr spc="5" dirty="0"/>
              <a:t>T</a:t>
            </a:r>
          </a:p>
        </p:txBody>
      </p:sp>
      <p:sp>
        <p:nvSpPr>
          <p:cNvPr id="4" name="object 4"/>
          <p:cNvSpPr/>
          <p:nvPr/>
        </p:nvSpPr>
        <p:spPr>
          <a:xfrm>
            <a:off x="1182624" y="1554480"/>
            <a:ext cx="9604375" cy="4559935"/>
          </a:xfrm>
          <a:custGeom>
            <a:avLst/>
            <a:gdLst/>
            <a:ahLst/>
            <a:cxnLst/>
            <a:rect l="l" t="t" r="r" b="b"/>
            <a:pathLst>
              <a:path w="9604375" h="4559935">
                <a:moveTo>
                  <a:pt x="0" y="4559681"/>
                </a:moveTo>
                <a:lnTo>
                  <a:pt x="9604121" y="4559681"/>
                </a:lnTo>
                <a:lnTo>
                  <a:pt x="9604121" y="0"/>
                </a:lnTo>
                <a:lnTo>
                  <a:pt x="0" y="0"/>
                </a:lnTo>
                <a:lnTo>
                  <a:pt x="0" y="4559681"/>
                </a:lnTo>
                <a:close/>
              </a:path>
            </a:pathLst>
          </a:custGeom>
          <a:ln w="24384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04619" y="1748154"/>
            <a:ext cx="9050020" cy="3410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18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this</a:t>
            </a:r>
            <a:r>
              <a:rPr sz="18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project</a:t>
            </a:r>
            <a:r>
              <a:rPr sz="18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,</a:t>
            </a:r>
            <a:r>
              <a:rPr sz="18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used</a:t>
            </a:r>
            <a:r>
              <a:rPr sz="18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two</a:t>
            </a:r>
            <a:r>
              <a:rPr sz="18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types</a:t>
            </a:r>
            <a:r>
              <a:rPr sz="18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search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methods.</a:t>
            </a:r>
            <a:r>
              <a:rPr sz="18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They</a:t>
            </a:r>
            <a:r>
              <a:rPr sz="18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are</a:t>
            </a:r>
            <a:r>
              <a:rPr sz="18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search by</a:t>
            </a:r>
            <a:endParaRPr sz="1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ID(Primary</a:t>
            </a:r>
            <a:r>
              <a:rPr sz="18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key)</a:t>
            </a:r>
            <a:r>
              <a:rPr sz="18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search</a:t>
            </a:r>
            <a:r>
              <a:rPr sz="18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by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country.</a:t>
            </a:r>
            <a:endParaRPr sz="1800">
              <a:latin typeface="Lucida Sans Unicode"/>
              <a:cs typeface="Lucida Sans Unicode"/>
            </a:endParaRPr>
          </a:p>
          <a:p>
            <a:pPr marL="927100">
              <a:lnSpc>
                <a:spcPct val="100000"/>
              </a:lnSpc>
              <a:spcBef>
                <a:spcPts val="1680"/>
              </a:spcBef>
            </a:pP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18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search</a:t>
            </a:r>
            <a:r>
              <a:rPr sz="18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by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ID,</a:t>
            </a:r>
            <a:r>
              <a:rPr sz="18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18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take</a:t>
            </a:r>
            <a:r>
              <a:rPr sz="18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input</a:t>
            </a:r>
            <a:r>
              <a:rPr sz="18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from</a:t>
            </a:r>
            <a:r>
              <a:rPr sz="18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user</a:t>
            </a:r>
            <a:r>
              <a:rPr sz="18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about</a:t>
            </a:r>
            <a:r>
              <a:rPr sz="18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ID</a:t>
            </a:r>
            <a:r>
              <a:rPr sz="18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 print</a:t>
            </a:r>
            <a:r>
              <a:rPr sz="18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endParaRPr sz="1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matching</a:t>
            </a:r>
            <a:r>
              <a:rPr sz="18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records</a:t>
            </a:r>
            <a:r>
              <a:rPr sz="18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using</a:t>
            </a:r>
            <a:r>
              <a:rPr sz="18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SQL</a:t>
            </a:r>
            <a:r>
              <a:rPr sz="18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queries.</a:t>
            </a:r>
            <a:endParaRPr sz="1800">
              <a:latin typeface="Lucida Sans Unicode"/>
              <a:cs typeface="Lucida Sans Unicode"/>
            </a:endParaRPr>
          </a:p>
          <a:p>
            <a:pPr marL="12700" marR="5080" indent="914400">
              <a:lnSpc>
                <a:spcPct val="100000"/>
              </a:lnSpc>
              <a:spcBef>
                <a:spcPts val="1680"/>
              </a:spcBef>
            </a:pP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18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search</a:t>
            </a:r>
            <a:r>
              <a:rPr sz="18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by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country,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18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take</a:t>
            </a:r>
            <a:r>
              <a:rPr sz="18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8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input</a:t>
            </a:r>
            <a:r>
              <a:rPr sz="18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from</a:t>
            </a:r>
            <a:r>
              <a:rPr sz="18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8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user</a:t>
            </a:r>
            <a:r>
              <a:rPr sz="18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about</a:t>
            </a:r>
            <a:r>
              <a:rPr sz="18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18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country(either completely or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using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partial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strings)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print the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matching records </a:t>
            </a:r>
            <a:r>
              <a:rPr sz="1800" spc="-5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using</a:t>
            </a:r>
            <a:r>
              <a:rPr sz="18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SQL</a:t>
            </a:r>
            <a:r>
              <a:rPr sz="18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queries.</a:t>
            </a:r>
            <a:endParaRPr sz="1800">
              <a:latin typeface="Lucida Sans Unicode"/>
              <a:cs typeface="Lucida Sans Unicode"/>
            </a:endParaRPr>
          </a:p>
          <a:p>
            <a:pPr marL="12700" marR="219075" indent="914400">
              <a:lnSpc>
                <a:spcPct val="100000"/>
              </a:lnSpc>
              <a:spcBef>
                <a:spcPts val="1685"/>
              </a:spcBef>
            </a:pP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18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this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project,</a:t>
            </a:r>
            <a:r>
              <a:rPr sz="18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18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have</a:t>
            </a:r>
            <a:r>
              <a:rPr sz="18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used</a:t>
            </a:r>
            <a:r>
              <a:rPr sz="18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all</a:t>
            </a:r>
            <a:r>
              <a:rPr sz="18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8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required</a:t>
            </a:r>
            <a:r>
              <a:rPr sz="18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Java</a:t>
            </a:r>
            <a:r>
              <a:rPr sz="18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concepts</a:t>
            </a:r>
            <a:r>
              <a:rPr sz="18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which</a:t>
            </a:r>
            <a:r>
              <a:rPr sz="18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include </a:t>
            </a:r>
            <a:r>
              <a:rPr sz="1800" spc="-5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Abstract</a:t>
            </a:r>
            <a:r>
              <a:rPr sz="18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classes,</a:t>
            </a:r>
            <a:r>
              <a:rPr sz="18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over</a:t>
            </a:r>
            <a:r>
              <a:rPr sz="18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riding,</a:t>
            </a:r>
            <a:r>
              <a:rPr sz="18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object</a:t>
            </a:r>
            <a:r>
              <a:rPr sz="18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composition,</a:t>
            </a:r>
            <a:r>
              <a:rPr sz="18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creation</a:t>
            </a:r>
            <a:r>
              <a:rPr sz="18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 package</a:t>
            </a:r>
            <a:r>
              <a:rPr sz="18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Exception</a:t>
            </a:r>
            <a:r>
              <a:rPr sz="18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Handling.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21769" y="6179960"/>
            <a:ext cx="302260" cy="58420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65"/>
              </a:spcBef>
            </a:pPr>
            <a:r>
              <a:rPr sz="16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1600">
              <a:latin typeface="Lucida Sans Unicode"/>
              <a:cs typeface="Lucida Sans Unicode"/>
            </a:endParaRPr>
          </a:p>
          <a:p>
            <a:pPr marL="38100">
              <a:lnSpc>
                <a:spcPct val="100000"/>
              </a:lnSpc>
            </a:pPr>
            <a:r>
              <a:rPr sz="1600" u="heavy" spc="5" dirty="0">
                <a:solidFill>
                  <a:srgbClr val="FFFFFF"/>
                </a:solidFill>
                <a:uFill>
                  <a:solidFill>
                    <a:srgbClr val="BD9000"/>
                  </a:solidFill>
                </a:uFill>
                <a:latin typeface="Lucida Sans Unicode"/>
                <a:cs typeface="Lucida Sans Unicode"/>
              </a:rPr>
              <a:t>5</a:t>
            </a:r>
            <a:r>
              <a:rPr sz="1600" u="heavy" spc="-250" dirty="0">
                <a:solidFill>
                  <a:srgbClr val="FFFFFF"/>
                </a:solidFill>
                <a:uFill>
                  <a:solidFill>
                    <a:srgbClr val="BD9000"/>
                  </a:solidFill>
                </a:uFill>
                <a:latin typeface="Lucida Sans Unicode"/>
                <a:cs typeface="Lucida Sans Unicode"/>
              </a:rPr>
              <a:t> </a:t>
            </a:r>
            <a:endParaRPr sz="1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45823" y="6251447"/>
            <a:ext cx="478155" cy="358140"/>
          </a:xfrm>
          <a:custGeom>
            <a:avLst/>
            <a:gdLst/>
            <a:ahLst/>
            <a:cxnLst/>
            <a:rect l="l" t="t" r="r" b="b"/>
            <a:pathLst>
              <a:path w="478154" h="358140">
                <a:moveTo>
                  <a:pt x="56769" y="19900"/>
                </a:moveTo>
                <a:lnTo>
                  <a:pt x="44703" y="21437"/>
                </a:lnTo>
                <a:lnTo>
                  <a:pt x="6984" y="49682"/>
                </a:lnTo>
                <a:lnTo>
                  <a:pt x="0" y="89674"/>
                </a:lnTo>
                <a:lnTo>
                  <a:pt x="6984" y="114579"/>
                </a:lnTo>
                <a:lnTo>
                  <a:pt x="44196" y="165188"/>
                </a:lnTo>
                <a:lnTo>
                  <a:pt x="91312" y="200748"/>
                </a:lnTo>
                <a:lnTo>
                  <a:pt x="146939" y="226745"/>
                </a:lnTo>
                <a:lnTo>
                  <a:pt x="159893" y="242925"/>
                </a:lnTo>
                <a:lnTo>
                  <a:pt x="174498" y="257200"/>
                </a:lnTo>
                <a:lnTo>
                  <a:pt x="191134" y="269303"/>
                </a:lnTo>
                <a:lnTo>
                  <a:pt x="209676" y="278968"/>
                </a:lnTo>
                <a:lnTo>
                  <a:pt x="204850" y="293750"/>
                </a:lnTo>
                <a:lnTo>
                  <a:pt x="195579" y="314502"/>
                </a:lnTo>
                <a:lnTo>
                  <a:pt x="180975" y="337273"/>
                </a:lnTo>
                <a:lnTo>
                  <a:pt x="160274" y="358114"/>
                </a:lnTo>
                <a:lnTo>
                  <a:pt x="317753" y="358114"/>
                </a:lnTo>
                <a:lnTo>
                  <a:pt x="296925" y="337273"/>
                </a:lnTo>
                <a:lnTo>
                  <a:pt x="282448" y="314502"/>
                </a:lnTo>
                <a:lnTo>
                  <a:pt x="273176" y="293750"/>
                </a:lnTo>
                <a:lnTo>
                  <a:pt x="268350" y="278968"/>
                </a:lnTo>
                <a:lnTo>
                  <a:pt x="286893" y="269303"/>
                </a:lnTo>
                <a:lnTo>
                  <a:pt x="303402" y="257200"/>
                </a:lnTo>
                <a:lnTo>
                  <a:pt x="318134" y="242925"/>
                </a:lnTo>
                <a:lnTo>
                  <a:pt x="331089" y="226745"/>
                </a:lnTo>
                <a:lnTo>
                  <a:pt x="359536" y="215125"/>
                </a:lnTo>
                <a:lnTo>
                  <a:pt x="411733" y="183984"/>
                </a:lnTo>
                <a:lnTo>
                  <a:pt x="416503" y="179260"/>
                </a:lnTo>
                <a:lnTo>
                  <a:pt x="356234" y="179260"/>
                </a:lnTo>
                <a:lnTo>
                  <a:pt x="121666" y="179235"/>
                </a:lnTo>
                <a:lnTo>
                  <a:pt x="106679" y="170802"/>
                </a:lnTo>
                <a:lnTo>
                  <a:pt x="67309" y="140868"/>
                </a:lnTo>
                <a:lnTo>
                  <a:pt x="39497" y="104876"/>
                </a:lnTo>
                <a:lnTo>
                  <a:pt x="33654" y="88150"/>
                </a:lnTo>
                <a:lnTo>
                  <a:pt x="33781" y="73291"/>
                </a:lnTo>
                <a:lnTo>
                  <a:pt x="62610" y="53403"/>
                </a:lnTo>
                <a:lnTo>
                  <a:pt x="121666" y="53403"/>
                </a:lnTo>
                <a:lnTo>
                  <a:pt x="121666" y="26568"/>
                </a:lnTo>
                <a:lnTo>
                  <a:pt x="94869" y="26568"/>
                </a:lnTo>
                <a:lnTo>
                  <a:pt x="82169" y="22605"/>
                </a:lnTo>
                <a:lnTo>
                  <a:pt x="69342" y="20332"/>
                </a:lnTo>
                <a:lnTo>
                  <a:pt x="56769" y="19900"/>
                </a:lnTo>
                <a:close/>
              </a:path>
              <a:path w="478154" h="358140">
                <a:moveTo>
                  <a:pt x="444246" y="25488"/>
                </a:moveTo>
                <a:lnTo>
                  <a:pt x="444246" y="88150"/>
                </a:lnTo>
                <a:lnTo>
                  <a:pt x="438403" y="104876"/>
                </a:lnTo>
                <a:lnTo>
                  <a:pt x="410718" y="140868"/>
                </a:lnTo>
                <a:lnTo>
                  <a:pt x="371221" y="170814"/>
                </a:lnTo>
                <a:lnTo>
                  <a:pt x="356234" y="179260"/>
                </a:lnTo>
                <a:lnTo>
                  <a:pt x="416503" y="179260"/>
                </a:lnTo>
                <a:lnTo>
                  <a:pt x="456183" y="139953"/>
                </a:lnTo>
                <a:lnTo>
                  <a:pt x="471043" y="114566"/>
                </a:lnTo>
                <a:lnTo>
                  <a:pt x="478027" y="89674"/>
                </a:lnTo>
                <a:lnTo>
                  <a:pt x="476884" y="65849"/>
                </a:lnTo>
                <a:lnTo>
                  <a:pt x="448945" y="27203"/>
                </a:lnTo>
                <a:lnTo>
                  <a:pt x="447167" y="26568"/>
                </a:lnTo>
                <a:lnTo>
                  <a:pt x="444246" y="25488"/>
                </a:lnTo>
                <a:close/>
              </a:path>
              <a:path w="478154" h="358140">
                <a:moveTo>
                  <a:pt x="121666" y="53403"/>
                </a:moveTo>
                <a:lnTo>
                  <a:pt x="62610" y="53403"/>
                </a:lnTo>
                <a:lnTo>
                  <a:pt x="74041" y="55067"/>
                </a:lnTo>
                <a:lnTo>
                  <a:pt x="85598" y="58889"/>
                </a:lnTo>
                <a:lnTo>
                  <a:pt x="96647" y="64642"/>
                </a:lnTo>
                <a:lnTo>
                  <a:pt x="99949" y="93789"/>
                </a:lnTo>
                <a:lnTo>
                  <a:pt x="105155" y="122999"/>
                </a:lnTo>
                <a:lnTo>
                  <a:pt x="112268" y="151688"/>
                </a:lnTo>
                <a:lnTo>
                  <a:pt x="121666" y="179235"/>
                </a:lnTo>
                <a:lnTo>
                  <a:pt x="121666" y="53403"/>
                </a:lnTo>
                <a:close/>
              </a:path>
              <a:path w="478154" h="358140">
                <a:moveTo>
                  <a:pt x="383031" y="0"/>
                </a:moveTo>
                <a:lnTo>
                  <a:pt x="121666" y="0"/>
                </a:lnTo>
                <a:lnTo>
                  <a:pt x="121666" y="179235"/>
                </a:lnTo>
                <a:lnTo>
                  <a:pt x="356243" y="179235"/>
                </a:lnTo>
                <a:lnTo>
                  <a:pt x="365759" y="151549"/>
                </a:lnTo>
                <a:lnTo>
                  <a:pt x="372872" y="122999"/>
                </a:lnTo>
                <a:lnTo>
                  <a:pt x="377951" y="93789"/>
                </a:lnTo>
                <a:lnTo>
                  <a:pt x="381253" y="64642"/>
                </a:lnTo>
                <a:lnTo>
                  <a:pt x="392429" y="58877"/>
                </a:lnTo>
                <a:lnTo>
                  <a:pt x="403986" y="55067"/>
                </a:lnTo>
                <a:lnTo>
                  <a:pt x="415417" y="53428"/>
                </a:lnTo>
                <a:lnTo>
                  <a:pt x="444246" y="53428"/>
                </a:lnTo>
                <a:lnTo>
                  <a:pt x="444246" y="26568"/>
                </a:lnTo>
                <a:lnTo>
                  <a:pt x="383158" y="26568"/>
                </a:lnTo>
                <a:lnTo>
                  <a:pt x="383031" y="0"/>
                </a:lnTo>
                <a:close/>
              </a:path>
              <a:path w="478154" h="358140">
                <a:moveTo>
                  <a:pt x="444246" y="53428"/>
                </a:moveTo>
                <a:lnTo>
                  <a:pt x="415417" y="53428"/>
                </a:lnTo>
                <a:lnTo>
                  <a:pt x="425957" y="54279"/>
                </a:lnTo>
                <a:lnTo>
                  <a:pt x="444246" y="88150"/>
                </a:lnTo>
                <a:lnTo>
                  <a:pt x="444246" y="53428"/>
                </a:lnTo>
                <a:close/>
              </a:path>
              <a:path w="478154" h="358140">
                <a:moveTo>
                  <a:pt x="121666" y="0"/>
                </a:moveTo>
                <a:lnTo>
                  <a:pt x="94996" y="0"/>
                </a:lnTo>
                <a:lnTo>
                  <a:pt x="94869" y="26568"/>
                </a:lnTo>
                <a:lnTo>
                  <a:pt x="121666" y="26568"/>
                </a:lnTo>
                <a:lnTo>
                  <a:pt x="121666" y="0"/>
                </a:lnTo>
                <a:close/>
              </a:path>
              <a:path w="478154" h="358140">
                <a:moveTo>
                  <a:pt x="421258" y="19900"/>
                </a:moveTo>
                <a:lnTo>
                  <a:pt x="408685" y="20332"/>
                </a:lnTo>
                <a:lnTo>
                  <a:pt x="395858" y="22605"/>
                </a:lnTo>
                <a:lnTo>
                  <a:pt x="383158" y="26568"/>
                </a:lnTo>
                <a:lnTo>
                  <a:pt x="444246" y="26568"/>
                </a:lnTo>
                <a:lnTo>
                  <a:pt x="444246" y="25488"/>
                </a:lnTo>
                <a:lnTo>
                  <a:pt x="433197" y="21437"/>
                </a:lnTo>
                <a:lnTo>
                  <a:pt x="421258" y="19900"/>
                </a:lnTo>
                <a:close/>
              </a:path>
            </a:pathLst>
          </a:custGeom>
          <a:solidFill>
            <a:srgbClr val="BD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84675" y="529208"/>
            <a:ext cx="341058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Primary</a:t>
            </a:r>
            <a:r>
              <a:rPr spc="-135" dirty="0"/>
              <a:t> </a:t>
            </a:r>
            <a:r>
              <a:rPr dirty="0"/>
              <a:t>Goals</a:t>
            </a:r>
          </a:p>
        </p:txBody>
      </p:sp>
      <p:sp>
        <p:nvSpPr>
          <p:cNvPr id="4" name="object 4"/>
          <p:cNvSpPr/>
          <p:nvPr/>
        </p:nvSpPr>
        <p:spPr>
          <a:xfrm>
            <a:off x="1307591" y="1828800"/>
            <a:ext cx="9464040" cy="4352925"/>
          </a:xfrm>
          <a:custGeom>
            <a:avLst/>
            <a:gdLst/>
            <a:ahLst/>
            <a:cxnLst/>
            <a:rect l="l" t="t" r="r" b="b"/>
            <a:pathLst>
              <a:path w="9464040" h="4352925">
                <a:moveTo>
                  <a:pt x="545591" y="3809873"/>
                </a:moveTo>
                <a:lnTo>
                  <a:pt x="8921115" y="3809873"/>
                </a:lnTo>
                <a:lnTo>
                  <a:pt x="8921115" y="542544"/>
                </a:lnTo>
                <a:lnTo>
                  <a:pt x="545591" y="542544"/>
                </a:lnTo>
                <a:lnTo>
                  <a:pt x="545591" y="3809873"/>
                </a:lnTo>
                <a:close/>
              </a:path>
              <a:path w="9464040" h="4352925">
                <a:moveTo>
                  <a:pt x="0" y="4352544"/>
                </a:moveTo>
                <a:lnTo>
                  <a:pt x="9464040" y="4352544"/>
                </a:lnTo>
                <a:lnTo>
                  <a:pt x="9464040" y="0"/>
                </a:lnTo>
                <a:lnTo>
                  <a:pt x="0" y="0"/>
                </a:lnTo>
                <a:lnTo>
                  <a:pt x="0" y="4352544"/>
                </a:lnTo>
                <a:close/>
              </a:path>
            </a:pathLst>
          </a:custGeom>
          <a:ln w="24384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11679" y="2899359"/>
            <a:ext cx="6612890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sz="3600" dirty="0">
                <a:solidFill>
                  <a:srgbClr val="FFFFFF"/>
                </a:solidFill>
                <a:latin typeface="Lucida Sans Unicode"/>
                <a:cs typeface="Lucida Sans Unicode"/>
              </a:rPr>
              <a:t>make </a:t>
            </a:r>
            <a:r>
              <a:rPr sz="3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the people updated </a:t>
            </a:r>
            <a:r>
              <a:rPr sz="36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about</a:t>
            </a:r>
            <a:r>
              <a:rPr sz="36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36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changes</a:t>
            </a:r>
            <a:r>
              <a:rPr sz="36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36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3600" dirty="0">
                <a:solidFill>
                  <a:srgbClr val="FFFFFF"/>
                </a:solidFill>
                <a:latin typeface="Lucida Sans Unicode"/>
                <a:cs typeface="Lucida Sans Unicode"/>
              </a:rPr>
              <a:t> match</a:t>
            </a:r>
            <a:r>
              <a:rPr sz="36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details</a:t>
            </a:r>
            <a:r>
              <a:rPr sz="36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36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00" dirty="0">
                <a:solidFill>
                  <a:srgbClr val="FFFFFF"/>
                </a:solidFill>
                <a:latin typeface="Lucida Sans Unicode"/>
                <a:cs typeface="Lucida Sans Unicode"/>
              </a:rPr>
              <a:t>make</a:t>
            </a:r>
            <a:r>
              <a:rPr sz="3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00" dirty="0">
                <a:solidFill>
                  <a:srgbClr val="FFFFFF"/>
                </a:solidFill>
                <a:latin typeface="Lucida Sans Unicode"/>
                <a:cs typeface="Lucida Sans Unicode"/>
              </a:rPr>
              <a:t>every </a:t>
            </a:r>
            <a:r>
              <a:rPr sz="3600" spc="-1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one</a:t>
            </a:r>
            <a:r>
              <a:rPr sz="36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comfortable.</a:t>
            </a:r>
            <a:endParaRPr sz="36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21769" y="6179960"/>
            <a:ext cx="302260" cy="58420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65"/>
              </a:spcBef>
            </a:pPr>
            <a:r>
              <a:rPr sz="16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1600">
              <a:latin typeface="Lucida Sans Unicode"/>
              <a:cs typeface="Lucida Sans Unicode"/>
            </a:endParaRPr>
          </a:p>
          <a:p>
            <a:pPr marL="38100">
              <a:lnSpc>
                <a:spcPct val="100000"/>
              </a:lnSpc>
            </a:pPr>
            <a:r>
              <a:rPr sz="1600" u="heavy" spc="5" dirty="0">
                <a:solidFill>
                  <a:srgbClr val="FFFFFF"/>
                </a:solidFill>
                <a:uFill>
                  <a:solidFill>
                    <a:srgbClr val="BD9000"/>
                  </a:solidFill>
                </a:uFill>
                <a:latin typeface="Lucida Sans Unicode"/>
                <a:cs typeface="Lucida Sans Unicode"/>
              </a:rPr>
              <a:t>6</a:t>
            </a:r>
            <a:r>
              <a:rPr sz="1600" u="heavy" spc="-250" dirty="0">
                <a:solidFill>
                  <a:srgbClr val="FFFFFF"/>
                </a:solidFill>
                <a:uFill>
                  <a:solidFill>
                    <a:srgbClr val="BD9000"/>
                  </a:solidFill>
                </a:uFill>
                <a:latin typeface="Lucida Sans Unicode"/>
                <a:cs typeface="Lucida Sans Unicode"/>
              </a:rPr>
              <a:t> </a:t>
            </a:r>
            <a:endParaRPr sz="1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45823" y="6251447"/>
            <a:ext cx="478155" cy="358140"/>
          </a:xfrm>
          <a:custGeom>
            <a:avLst/>
            <a:gdLst/>
            <a:ahLst/>
            <a:cxnLst/>
            <a:rect l="l" t="t" r="r" b="b"/>
            <a:pathLst>
              <a:path w="478154" h="358140">
                <a:moveTo>
                  <a:pt x="56769" y="19900"/>
                </a:moveTo>
                <a:lnTo>
                  <a:pt x="44703" y="21437"/>
                </a:lnTo>
                <a:lnTo>
                  <a:pt x="6984" y="49682"/>
                </a:lnTo>
                <a:lnTo>
                  <a:pt x="0" y="89674"/>
                </a:lnTo>
                <a:lnTo>
                  <a:pt x="6984" y="114579"/>
                </a:lnTo>
                <a:lnTo>
                  <a:pt x="44196" y="165188"/>
                </a:lnTo>
                <a:lnTo>
                  <a:pt x="91312" y="200748"/>
                </a:lnTo>
                <a:lnTo>
                  <a:pt x="146939" y="226745"/>
                </a:lnTo>
                <a:lnTo>
                  <a:pt x="159893" y="242925"/>
                </a:lnTo>
                <a:lnTo>
                  <a:pt x="174498" y="257200"/>
                </a:lnTo>
                <a:lnTo>
                  <a:pt x="191134" y="269303"/>
                </a:lnTo>
                <a:lnTo>
                  <a:pt x="209676" y="278968"/>
                </a:lnTo>
                <a:lnTo>
                  <a:pt x="204850" y="293750"/>
                </a:lnTo>
                <a:lnTo>
                  <a:pt x="195579" y="314502"/>
                </a:lnTo>
                <a:lnTo>
                  <a:pt x="180975" y="337273"/>
                </a:lnTo>
                <a:lnTo>
                  <a:pt x="160274" y="358114"/>
                </a:lnTo>
                <a:lnTo>
                  <a:pt x="317753" y="358114"/>
                </a:lnTo>
                <a:lnTo>
                  <a:pt x="296925" y="337273"/>
                </a:lnTo>
                <a:lnTo>
                  <a:pt x="282448" y="314502"/>
                </a:lnTo>
                <a:lnTo>
                  <a:pt x="273176" y="293750"/>
                </a:lnTo>
                <a:lnTo>
                  <a:pt x="268350" y="278968"/>
                </a:lnTo>
                <a:lnTo>
                  <a:pt x="286893" y="269303"/>
                </a:lnTo>
                <a:lnTo>
                  <a:pt x="303402" y="257200"/>
                </a:lnTo>
                <a:lnTo>
                  <a:pt x="318134" y="242925"/>
                </a:lnTo>
                <a:lnTo>
                  <a:pt x="331089" y="226745"/>
                </a:lnTo>
                <a:lnTo>
                  <a:pt x="359536" y="215125"/>
                </a:lnTo>
                <a:lnTo>
                  <a:pt x="411733" y="183984"/>
                </a:lnTo>
                <a:lnTo>
                  <a:pt x="416503" y="179260"/>
                </a:lnTo>
                <a:lnTo>
                  <a:pt x="356234" y="179260"/>
                </a:lnTo>
                <a:lnTo>
                  <a:pt x="121666" y="179235"/>
                </a:lnTo>
                <a:lnTo>
                  <a:pt x="106679" y="170802"/>
                </a:lnTo>
                <a:lnTo>
                  <a:pt x="67309" y="140868"/>
                </a:lnTo>
                <a:lnTo>
                  <a:pt x="39497" y="104876"/>
                </a:lnTo>
                <a:lnTo>
                  <a:pt x="33654" y="88150"/>
                </a:lnTo>
                <a:lnTo>
                  <a:pt x="33781" y="73291"/>
                </a:lnTo>
                <a:lnTo>
                  <a:pt x="62610" y="53403"/>
                </a:lnTo>
                <a:lnTo>
                  <a:pt x="121666" y="53403"/>
                </a:lnTo>
                <a:lnTo>
                  <a:pt x="121666" y="26568"/>
                </a:lnTo>
                <a:lnTo>
                  <a:pt x="94869" y="26568"/>
                </a:lnTo>
                <a:lnTo>
                  <a:pt x="82169" y="22605"/>
                </a:lnTo>
                <a:lnTo>
                  <a:pt x="69342" y="20332"/>
                </a:lnTo>
                <a:lnTo>
                  <a:pt x="56769" y="19900"/>
                </a:lnTo>
                <a:close/>
              </a:path>
              <a:path w="478154" h="358140">
                <a:moveTo>
                  <a:pt x="444246" y="25488"/>
                </a:moveTo>
                <a:lnTo>
                  <a:pt x="444246" y="88150"/>
                </a:lnTo>
                <a:lnTo>
                  <a:pt x="438403" y="104876"/>
                </a:lnTo>
                <a:lnTo>
                  <a:pt x="410718" y="140868"/>
                </a:lnTo>
                <a:lnTo>
                  <a:pt x="371221" y="170814"/>
                </a:lnTo>
                <a:lnTo>
                  <a:pt x="356234" y="179260"/>
                </a:lnTo>
                <a:lnTo>
                  <a:pt x="416503" y="179260"/>
                </a:lnTo>
                <a:lnTo>
                  <a:pt x="456183" y="139953"/>
                </a:lnTo>
                <a:lnTo>
                  <a:pt x="471043" y="114566"/>
                </a:lnTo>
                <a:lnTo>
                  <a:pt x="478027" y="89674"/>
                </a:lnTo>
                <a:lnTo>
                  <a:pt x="476884" y="65849"/>
                </a:lnTo>
                <a:lnTo>
                  <a:pt x="448945" y="27203"/>
                </a:lnTo>
                <a:lnTo>
                  <a:pt x="447167" y="26568"/>
                </a:lnTo>
                <a:lnTo>
                  <a:pt x="444246" y="25488"/>
                </a:lnTo>
                <a:close/>
              </a:path>
              <a:path w="478154" h="358140">
                <a:moveTo>
                  <a:pt x="121666" y="53403"/>
                </a:moveTo>
                <a:lnTo>
                  <a:pt x="62610" y="53403"/>
                </a:lnTo>
                <a:lnTo>
                  <a:pt x="74041" y="55067"/>
                </a:lnTo>
                <a:lnTo>
                  <a:pt x="85598" y="58889"/>
                </a:lnTo>
                <a:lnTo>
                  <a:pt x="96647" y="64642"/>
                </a:lnTo>
                <a:lnTo>
                  <a:pt x="99949" y="93789"/>
                </a:lnTo>
                <a:lnTo>
                  <a:pt x="105155" y="122999"/>
                </a:lnTo>
                <a:lnTo>
                  <a:pt x="112268" y="151688"/>
                </a:lnTo>
                <a:lnTo>
                  <a:pt x="121666" y="179235"/>
                </a:lnTo>
                <a:lnTo>
                  <a:pt x="121666" y="53403"/>
                </a:lnTo>
                <a:close/>
              </a:path>
              <a:path w="478154" h="358140">
                <a:moveTo>
                  <a:pt x="383031" y="0"/>
                </a:moveTo>
                <a:lnTo>
                  <a:pt x="121666" y="0"/>
                </a:lnTo>
                <a:lnTo>
                  <a:pt x="121666" y="179235"/>
                </a:lnTo>
                <a:lnTo>
                  <a:pt x="356243" y="179235"/>
                </a:lnTo>
                <a:lnTo>
                  <a:pt x="365759" y="151549"/>
                </a:lnTo>
                <a:lnTo>
                  <a:pt x="372872" y="122999"/>
                </a:lnTo>
                <a:lnTo>
                  <a:pt x="377951" y="93789"/>
                </a:lnTo>
                <a:lnTo>
                  <a:pt x="381253" y="64642"/>
                </a:lnTo>
                <a:lnTo>
                  <a:pt x="392429" y="58877"/>
                </a:lnTo>
                <a:lnTo>
                  <a:pt x="403986" y="55067"/>
                </a:lnTo>
                <a:lnTo>
                  <a:pt x="415417" y="53428"/>
                </a:lnTo>
                <a:lnTo>
                  <a:pt x="444246" y="53428"/>
                </a:lnTo>
                <a:lnTo>
                  <a:pt x="444246" y="26568"/>
                </a:lnTo>
                <a:lnTo>
                  <a:pt x="383158" y="26568"/>
                </a:lnTo>
                <a:lnTo>
                  <a:pt x="383031" y="0"/>
                </a:lnTo>
                <a:close/>
              </a:path>
              <a:path w="478154" h="358140">
                <a:moveTo>
                  <a:pt x="444246" y="53428"/>
                </a:moveTo>
                <a:lnTo>
                  <a:pt x="415417" y="53428"/>
                </a:lnTo>
                <a:lnTo>
                  <a:pt x="425957" y="54279"/>
                </a:lnTo>
                <a:lnTo>
                  <a:pt x="444246" y="88150"/>
                </a:lnTo>
                <a:lnTo>
                  <a:pt x="444246" y="53428"/>
                </a:lnTo>
                <a:close/>
              </a:path>
              <a:path w="478154" h="358140">
                <a:moveTo>
                  <a:pt x="121666" y="0"/>
                </a:moveTo>
                <a:lnTo>
                  <a:pt x="94996" y="0"/>
                </a:lnTo>
                <a:lnTo>
                  <a:pt x="94869" y="26568"/>
                </a:lnTo>
                <a:lnTo>
                  <a:pt x="121666" y="26568"/>
                </a:lnTo>
                <a:lnTo>
                  <a:pt x="121666" y="0"/>
                </a:lnTo>
                <a:close/>
              </a:path>
              <a:path w="478154" h="358140">
                <a:moveTo>
                  <a:pt x="421258" y="19900"/>
                </a:moveTo>
                <a:lnTo>
                  <a:pt x="408685" y="20332"/>
                </a:lnTo>
                <a:lnTo>
                  <a:pt x="395858" y="22605"/>
                </a:lnTo>
                <a:lnTo>
                  <a:pt x="383158" y="26568"/>
                </a:lnTo>
                <a:lnTo>
                  <a:pt x="444246" y="26568"/>
                </a:lnTo>
                <a:lnTo>
                  <a:pt x="444246" y="25488"/>
                </a:lnTo>
                <a:lnTo>
                  <a:pt x="433197" y="21437"/>
                </a:lnTo>
                <a:lnTo>
                  <a:pt x="421258" y="19900"/>
                </a:lnTo>
                <a:close/>
              </a:path>
            </a:pathLst>
          </a:custGeom>
          <a:solidFill>
            <a:srgbClr val="BD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62627" y="529208"/>
            <a:ext cx="264985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Flow</a:t>
            </a:r>
            <a:r>
              <a:rPr spc="-175" dirty="0"/>
              <a:t> </a:t>
            </a:r>
            <a:r>
              <a:rPr spc="5" dirty="0"/>
              <a:t>Chart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865376"/>
            <a:ext cx="12192000" cy="31272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621769" y="6179960"/>
            <a:ext cx="302260" cy="58420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65"/>
              </a:spcBef>
            </a:pPr>
            <a:r>
              <a:rPr sz="16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1600">
              <a:latin typeface="Lucida Sans Unicode"/>
              <a:cs typeface="Lucida Sans Unicode"/>
            </a:endParaRPr>
          </a:p>
          <a:p>
            <a:pPr marL="38100">
              <a:lnSpc>
                <a:spcPct val="100000"/>
              </a:lnSpc>
            </a:pPr>
            <a:r>
              <a:rPr sz="1600" u="heavy" spc="5" dirty="0">
                <a:solidFill>
                  <a:srgbClr val="FFFFFF"/>
                </a:solidFill>
                <a:uFill>
                  <a:solidFill>
                    <a:srgbClr val="BD9000"/>
                  </a:solidFill>
                </a:uFill>
                <a:latin typeface="Lucida Sans Unicode"/>
                <a:cs typeface="Lucida Sans Unicode"/>
              </a:rPr>
              <a:t>7</a:t>
            </a:r>
            <a:r>
              <a:rPr sz="1600" u="heavy" spc="-250" dirty="0">
                <a:solidFill>
                  <a:srgbClr val="FFFFFF"/>
                </a:solidFill>
                <a:uFill>
                  <a:solidFill>
                    <a:srgbClr val="BD9000"/>
                  </a:solidFill>
                </a:uFill>
                <a:latin typeface="Lucida Sans Unicode"/>
                <a:cs typeface="Lucida Sans Unicode"/>
              </a:rPr>
              <a:t> </a:t>
            </a:r>
            <a:endParaRPr sz="1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54480"/>
            <a:ext cx="12192000" cy="5160645"/>
            <a:chOff x="0" y="1554480"/>
            <a:chExt cx="12192000" cy="5160645"/>
          </a:xfrm>
        </p:grpSpPr>
        <p:sp>
          <p:nvSpPr>
            <p:cNvPr id="3" name="object 3"/>
            <p:cNvSpPr/>
            <p:nvPr/>
          </p:nvSpPr>
          <p:spPr>
            <a:xfrm>
              <a:off x="11545824" y="6251447"/>
              <a:ext cx="478155" cy="423545"/>
            </a:xfrm>
            <a:custGeom>
              <a:avLst/>
              <a:gdLst/>
              <a:ahLst/>
              <a:cxnLst/>
              <a:rect l="l" t="t" r="r" b="b"/>
              <a:pathLst>
                <a:path w="478154" h="423545">
                  <a:moveTo>
                    <a:pt x="340067" y="379323"/>
                  </a:moveTo>
                  <a:lnTo>
                    <a:pt x="137795" y="379323"/>
                  </a:lnTo>
                  <a:lnTo>
                    <a:pt x="137795" y="423278"/>
                  </a:lnTo>
                  <a:lnTo>
                    <a:pt x="340067" y="423278"/>
                  </a:lnTo>
                  <a:lnTo>
                    <a:pt x="340067" y="379323"/>
                  </a:lnTo>
                  <a:close/>
                </a:path>
                <a:path w="478154" h="423545">
                  <a:moveTo>
                    <a:pt x="478028" y="89674"/>
                  </a:moveTo>
                  <a:lnTo>
                    <a:pt x="471043" y="49682"/>
                  </a:lnTo>
                  <a:lnTo>
                    <a:pt x="447167" y="26568"/>
                  </a:lnTo>
                  <a:lnTo>
                    <a:pt x="444246" y="25488"/>
                  </a:lnTo>
                  <a:lnTo>
                    <a:pt x="444246" y="88150"/>
                  </a:lnTo>
                  <a:lnTo>
                    <a:pt x="438404" y="104876"/>
                  </a:lnTo>
                  <a:lnTo>
                    <a:pt x="410718" y="140868"/>
                  </a:lnTo>
                  <a:lnTo>
                    <a:pt x="371221" y="170815"/>
                  </a:lnTo>
                  <a:lnTo>
                    <a:pt x="356235" y="179260"/>
                  </a:lnTo>
                  <a:lnTo>
                    <a:pt x="365760" y="151549"/>
                  </a:lnTo>
                  <a:lnTo>
                    <a:pt x="372872" y="122999"/>
                  </a:lnTo>
                  <a:lnTo>
                    <a:pt x="377952" y="93789"/>
                  </a:lnTo>
                  <a:lnTo>
                    <a:pt x="381254" y="64643"/>
                  </a:lnTo>
                  <a:lnTo>
                    <a:pt x="392430" y="58877"/>
                  </a:lnTo>
                  <a:lnTo>
                    <a:pt x="403987" y="55067"/>
                  </a:lnTo>
                  <a:lnTo>
                    <a:pt x="415417" y="53428"/>
                  </a:lnTo>
                  <a:lnTo>
                    <a:pt x="425958" y="54279"/>
                  </a:lnTo>
                  <a:lnTo>
                    <a:pt x="444246" y="88150"/>
                  </a:lnTo>
                  <a:lnTo>
                    <a:pt x="444246" y="25488"/>
                  </a:lnTo>
                  <a:lnTo>
                    <a:pt x="433197" y="21437"/>
                  </a:lnTo>
                  <a:lnTo>
                    <a:pt x="421259" y="19900"/>
                  </a:lnTo>
                  <a:lnTo>
                    <a:pt x="408686" y="20332"/>
                  </a:lnTo>
                  <a:lnTo>
                    <a:pt x="395859" y="22606"/>
                  </a:lnTo>
                  <a:lnTo>
                    <a:pt x="383159" y="26568"/>
                  </a:lnTo>
                  <a:lnTo>
                    <a:pt x="383032" y="0"/>
                  </a:lnTo>
                  <a:lnTo>
                    <a:pt x="121666" y="0"/>
                  </a:lnTo>
                  <a:lnTo>
                    <a:pt x="121666" y="179235"/>
                  </a:lnTo>
                  <a:lnTo>
                    <a:pt x="106680" y="170802"/>
                  </a:lnTo>
                  <a:lnTo>
                    <a:pt x="67310" y="140868"/>
                  </a:lnTo>
                  <a:lnTo>
                    <a:pt x="39497" y="104876"/>
                  </a:lnTo>
                  <a:lnTo>
                    <a:pt x="33655" y="88150"/>
                  </a:lnTo>
                  <a:lnTo>
                    <a:pt x="33782" y="73291"/>
                  </a:lnTo>
                  <a:lnTo>
                    <a:pt x="62611" y="53403"/>
                  </a:lnTo>
                  <a:lnTo>
                    <a:pt x="74041" y="55067"/>
                  </a:lnTo>
                  <a:lnTo>
                    <a:pt x="85598" y="58889"/>
                  </a:lnTo>
                  <a:lnTo>
                    <a:pt x="96647" y="64643"/>
                  </a:lnTo>
                  <a:lnTo>
                    <a:pt x="99949" y="93789"/>
                  </a:lnTo>
                  <a:lnTo>
                    <a:pt x="105156" y="122999"/>
                  </a:lnTo>
                  <a:lnTo>
                    <a:pt x="112268" y="151688"/>
                  </a:lnTo>
                  <a:lnTo>
                    <a:pt x="121666" y="179235"/>
                  </a:lnTo>
                  <a:lnTo>
                    <a:pt x="121666" y="0"/>
                  </a:lnTo>
                  <a:lnTo>
                    <a:pt x="94996" y="0"/>
                  </a:lnTo>
                  <a:lnTo>
                    <a:pt x="94869" y="26568"/>
                  </a:lnTo>
                  <a:lnTo>
                    <a:pt x="82169" y="22606"/>
                  </a:lnTo>
                  <a:lnTo>
                    <a:pt x="69342" y="20332"/>
                  </a:lnTo>
                  <a:lnTo>
                    <a:pt x="56769" y="19900"/>
                  </a:lnTo>
                  <a:lnTo>
                    <a:pt x="44704" y="21437"/>
                  </a:lnTo>
                  <a:lnTo>
                    <a:pt x="6985" y="49682"/>
                  </a:lnTo>
                  <a:lnTo>
                    <a:pt x="0" y="89674"/>
                  </a:lnTo>
                  <a:lnTo>
                    <a:pt x="6985" y="114579"/>
                  </a:lnTo>
                  <a:lnTo>
                    <a:pt x="44196" y="165188"/>
                  </a:lnTo>
                  <a:lnTo>
                    <a:pt x="91313" y="200748"/>
                  </a:lnTo>
                  <a:lnTo>
                    <a:pt x="146939" y="226745"/>
                  </a:lnTo>
                  <a:lnTo>
                    <a:pt x="159893" y="242925"/>
                  </a:lnTo>
                  <a:lnTo>
                    <a:pt x="174498" y="257200"/>
                  </a:lnTo>
                  <a:lnTo>
                    <a:pt x="191135" y="269303"/>
                  </a:lnTo>
                  <a:lnTo>
                    <a:pt x="209677" y="278968"/>
                  </a:lnTo>
                  <a:lnTo>
                    <a:pt x="204851" y="293751"/>
                  </a:lnTo>
                  <a:lnTo>
                    <a:pt x="195580" y="314502"/>
                  </a:lnTo>
                  <a:lnTo>
                    <a:pt x="180975" y="337273"/>
                  </a:lnTo>
                  <a:lnTo>
                    <a:pt x="160274" y="358114"/>
                  </a:lnTo>
                  <a:lnTo>
                    <a:pt x="317754" y="358114"/>
                  </a:lnTo>
                  <a:lnTo>
                    <a:pt x="296926" y="337273"/>
                  </a:lnTo>
                  <a:lnTo>
                    <a:pt x="282448" y="314502"/>
                  </a:lnTo>
                  <a:lnTo>
                    <a:pt x="273177" y="293751"/>
                  </a:lnTo>
                  <a:lnTo>
                    <a:pt x="268351" y="278968"/>
                  </a:lnTo>
                  <a:lnTo>
                    <a:pt x="286893" y="269303"/>
                  </a:lnTo>
                  <a:lnTo>
                    <a:pt x="303403" y="257200"/>
                  </a:lnTo>
                  <a:lnTo>
                    <a:pt x="318135" y="242925"/>
                  </a:lnTo>
                  <a:lnTo>
                    <a:pt x="331089" y="226745"/>
                  </a:lnTo>
                  <a:lnTo>
                    <a:pt x="359537" y="215125"/>
                  </a:lnTo>
                  <a:lnTo>
                    <a:pt x="411734" y="183984"/>
                  </a:lnTo>
                  <a:lnTo>
                    <a:pt x="416496" y="179260"/>
                  </a:lnTo>
                  <a:lnTo>
                    <a:pt x="456184" y="139954"/>
                  </a:lnTo>
                  <a:lnTo>
                    <a:pt x="471043" y="114566"/>
                  </a:lnTo>
                  <a:lnTo>
                    <a:pt x="478028" y="89674"/>
                  </a:lnTo>
                  <a:close/>
                </a:path>
              </a:pathLst>
            </a:custGeom>
            <a:solidFill>
              <a:srgbClr val="BD9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54480"/>
              <a:ext cx="12192000" cy="516026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62627" y="529208"/>
            <a:ext cx="264985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Flow</a:t>
            </a:r>
            <a:r>
              <a:rPr spc="-175" dirty="0"/>
              <a:t> </a:t>
            </a:r>
            <a:r>
              <a:rPr spc="5" dirty="0"/>
              <a:t>Chart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45823" y="6251447"/>
            <a:ext cx="478155" cy="358140"/>
          </a:xfrm>
          <a:custGeom>
            <a:avLst/>
            <a:gdLst/>
            <a:ahLst/>
            <a:cxnLst/>
            <a:rect l="l" t="t" r="r" b="b"/>
            <a:pathLst>
              <a:path w="478154" h="358140">
                <a:moveTo>
                  <a:pt x="56769" y="19900"/>
                </a:moveTo>
                <a:lnTo>
                  <a:pt x="44703" y="21437"/>
                </a:lnTo>
                <a:lnTo>
                  <a:pt x="6984" y="49682"/>
                </a:lnTo>
                <a:lnTo>
                  <a:pt x="0" y="89674"/>
                </a:lnTo>
                <a:lnTo>
                  <a:pt x="6984" y="114579"/>
                </a:lnTo>
                <a:lnTo>
                  <a:pt x="44196" y="165188"/>
                </a:lnTo>
                <a:lnTo>
                  <a:pt x="91312" y="200748"/>
                </a:lnTo>
                <a:lnTo>
                  <a:pt x="146939" y="226745"/>
                </a:lnTo>
                <a:lnTo>
                  <a:pt x="159893" y="242925"/>
                </a:lnTo>
                <a:lnTo>
                  <a:pt x="174498" y="257200"/>
                </a:lnTo>
                <a:lnTo>
                  <a:pt x="191134" y="269303"/>
                </a:lnTo>
                <a:lnTo>
                  <a:pt x="209676" y="278968"/>
                </a:lnTo>
                <a:lnTo>
                  <a:pt x="204850" y="293750"/>
                </a:lnTo>
                <a:lnTo>
                  <a:pt x="195579" y="314502"/>
                </a:lnTo>
                <a:lnTo>
                  <a:pt x="180975" y="337273"/>
                </a:lnTo>
                <a:lnTo>
                  <a:pt x="160274" y="358114"/>
                </a:lnTo>
                <a:lnTo>
                  <a:pt x="317753" y="358114"/>
                </a:lnTo>
                <a:lnTo>
                  <a:pt x="296925" y="337273"/>
                </a:lnTo>
                <a:lnTo>
                  <a:pt x="282448" y="314502"/>
                </a:lnTo>
                <a:lnTo>
                  <a:pt x="273176" y="293750"/>
                </a:lnTo>
                <a:lnTo>
                  <a:pt x="268350" y="278968"/>
                </a:lnTo>
                <a:lnTo>
                  <a:pt x="286893" y="269303"/>
                </a:lnTo>
                <a:lnTo>
                  <a:pt x="303402" y="257200"/>
                </a:lnTo>
                <a:lnTo>
                  <a:pt x="318134" y="242925"/>
                </a:lnTo>
                <a:lnTo>
                  <a:pt x="331089" y="226745"/>
                </a:lnTo>
                <a:lnTo>
                  <a:pt x="359536" y="215125"/>
                </a:lnTo>
                <a:lnTo>
                  <a:pt x="411733" y="183984"/>
                </a:lnTo>
                <a:lnTo>
                  <a:pt x="416503" y="179260"/>
                </a:lnTo>
                <a:lnTo>
                  <a:pt x="356234" y="179260"/>
                </a:lnTo>
                <a:lnTo>
                  <a:pt x="121666" y="179235"/>
                </a:lnTo>
                <a:lnTo>
                  <a:pt x="106679" y="170802"/>
                </a:lnTo>
                <a:lnTo>
                  <a:pt x="67309" y="140868"/>
                </a:lnTo>
                <a:lnTo>
                  <a:pt x="39497" y="104876"/>
                </a:lnTo>
                <a:lnTo>
                  <a:pt x="33654" y="88150"/>
                </a:lnTo>
                <a:lnTo>
                  <a:pt x="33781" y="73291"/>
                </a:lnTo>
                <a:lnTo>
                  <a:pt x="62610" y="53403"/>
                </a:lnTo>
                <a:lnTo>
                  <a:pt x="121666" y="53403"/>
                </a:lnTo>
                <a:lnTo>
                  <a:pt x="121666" y="26568"/>
                </a:lnTo>
                <a:lnTo>
                  <a:pt x="94869" y="26568"/>
                </a:lnTo>
                <a:lnTo>
                  <a:pt x="82169" y="22605"/>
                </a:lnTo>
                <a:lnTo>
                  <a:pt x="69342" y="20332"/>
                </a:lnTo>
                <a:lnTo>
                  <a:pt x="56769" y="19900"/>
                </a:lnTo>
                <a:close/>
              </a:path>
              <a:path w="478154" h="358140">
                <a:moveTo>
                  <a:pt x="444246" y="25488"/>
                </a:moveTo>
                <a:lnTo>
                  <a:pt x="444246" y="88150"/>
                </a:lnTo>
                <a:lnTo>
                  <a:pt x="438403" y="104876"/>
                </a:lnTo>
                <a:lnTo>
                  <a:pt x="410718" y="140868"/>
                </a:lnTo>
                <a:lnTo>
                  <a:pt x="371221" y="170814"/>
                </a:lnTo>
                <a:lnTo>
                  <a:pt x="356234" y="179260"/>
                </a:lnTo>
                <a:lnTo>
                  <a:pt x="416503" y="179260"/>
                </a:lnTo>
                <a:lnTo>
                  <a:pt x="456183" y="139953"/>
                </a:lnTo>
                <a:lnTo>
                  <a:pt x="471043" y="114566"/>
                </a:lnTo>
                <a:lnTo>
                  <a:pt x="478027" y="89674"/>
                </a:lnTo>
                <a:lnTo>
                  <a:pt x="476884" y="65849"/>
                </a:lnTo>
                <a:lnTo>
                  <a:pt x="448945" y="27203"/>
                </a:lnTo>
                <a:lnTo>
                  <a:pt x="447167" y="26568"/>
                </a:lnTo>
                <a:lnTo>
                  <a:pt x="444246" y="25488"/>
                </a:lnTo>
                <a:close/>
              </a:path>
              <a:path w="478154" h="358140">
                <a:moveTo>
                  <a:pt x="121666" y="53403"/>
                </a:moveTo>
                <a:lnTo>
                  <a:pt x="62610" y="53403"/>
                </a:lnTo>
                <a:lnTo>
                  <a:pt x="74041" y="55067"/>
                </a:lnTo>
                <a:lnTo>
                  <a:pt x="85598" y="58889"/>
                </a:lnTo>
                <a:lnTo>
                  <a:pt x="96647" y="64642"/>
                </a:lnTo>
                <a:lnTo>
                  <a:pt x="99949" y="93789"/>
                </a:lnTo>
                <a:lnTo>
                  <a:pt x="105155" y="122999"/>
                </a:lnTo>
                <a:lnTo>
                  <a:pt x="112268" y="151688"/>
                </a:lnTo>
                <a:lnTo>
                  <a:pt x="121666" y="179235"/>
                </a:lnTo>
                <a:lnTo>
                  <a:pt x="121666" y="53403"/>
                </a:lnTo>
                <a:close/>
              </a:path>
              <a:path w="478154" h="358140">
                <a:moveTo>
                  <a:pt x="383031" y="0"/>
                </a:moveTo>
                <a:lnTo>
                  <a:pt x="121666" y="0"/>
                </a:lnTo>
                <a:lnTo>
                  <a:pt x="121666" y="179235"/>
                </a:lnTo>
                <a:lnTo>
                  <a:pt x="356243" y="179235"/>
                </a:lnTo>
                <a:lnTo>
                  <a:pt x="365759" y="151549"/>
                </a:lnTo>
                <a:lnTo>
                  <a:pt x="372872" y="122999"/>
                </a:lnTo>
                <a:lnTo>
                  <a:pt x="377951" y="93789"/>
                </a:lnTo>
                <a:lnTo>
                  <a:pt x="381253" y="64642"/>
                </a:lnTo>
                <a:lnTo>
                  <a:pt x="392429" y="58877"/>
                </a:lnTo>
                <a:lnTo>
                  <a:pt x="403986" y="55067"/>
                </a:lnTo>
                <a:lnTo>
                  <a:pt x="415417" y="53428"/>
                </a:lnTo>
                <a:lnTo>
                  <a:pt x="444246" y="53428"/>
                </a:lnTo>
                <a:lnTo>
                  <a:pt x="444246" y="26568"/>
                </a:lnTo>
                <a:lnTo>
                  <a:pt x="383158" y="26568"/>
                </a:lnTo>
                <a:lnTo>
                  <a:pt x="383031" y="0"/>
                </a:lnTo>
                <a:close/>
              </a:path>
              <a:path w="478154" h="358140">
                <a:moveTo>
                  <a:pt x="444246" y="53428"/>
                </a:moveTo>
                <a:lnTo>
                  <a:pt x="415417" y="53428"/>
                </a:lnTo>
                <a:lnTo>
                  <a:pt x="425957" y="54279"/>
                </a:lnTo>
                <a:lnTo>
                  <a:pt x="444246" y="88150"/>
                </a:lnTo>
                <a:lnTo>
                  <a:pt x="444246" y="53428"/>
                </a:lnTo>
                <a:close/>
              </a:path>
              <a:path w="478154" h="358140">
                <a:moveTo>
                  <a:pt x="121666" y="0"/>
                </a:moveTo>
                <a:lnTo>
                  <a:pt x="94996" y="0"/>
                </a:lnTo>
                <a:lnTo>
                  <a:pt x="94869" y="26568"/>
                </a:lnTo>
                <a:lnTo>
                  <a:pt x="121666" y="26568"/>
                </a:lnTo>
                <a:lnTo>
                  <a:pt x="121666" y="0"/>
                </a:lnTo>
                <a:close/>
              </a:path>
              <a:path w="478154" h="358140">
                <a:moveTo>
                  <a:pt x="421258" y="19900"/>
                </a:moveTo>
                <a:lnTo>
                  <a:pt x="408685" y="20332"/>
                </a:lnTo>
                <a:lnTo>
                  <a:pt x="395858" y="22605"/>
                </a:lnTo>
                <a:lnTo>
                  <a:pt x="383158" y="26568"/>
                </a:lnTo>
                <a:lnTo>
                  <a:pt x="444246" y="26568"/>
                </a:lnTo>
                <a:lnTo>
                  <a:pt x="444246" y="25488"/>
                </a:lnTo>
                <a:lnTo>
                  <a:pt x="433197" y="21437"/>
                </a:lnTo>
                <a:lnTo>
                  <a:pt x="421258" y="19900"/>
                </a:lnTo>
                <a:close/>
              </a:path>
            </a:pathLst>
          </a:custGeom>
          <a:solidFill>
            <a:srgbClr val="BD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7863" y="362711"/>
            <a:ext cx="9805416" cy="649528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64741" y="527685"/>
            <a:ext cx="265112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Thank</a:t>
            </a:r>
            <a:r>
              <a:rPr sz="4000" spc="-2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000" dirty="0">
                <a:solidFill>
                  <a:srgbClr val="FFFFFF"/>
                </a:solidFill>
                <a:latin typeface="Lucida Sans Unicode"/>
                <a:cs typeface="Lucida Sans Unicode"/>
              </a:rPr>
              <a:t>You</a:t>
            </a:r>
            <a:endParaRPr sz="40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47169" y="6179960"/>
            <a:ext cx="251460" cy="58420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6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16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1600" u="heavy" spc="5" dirty="0">
                <a:solidFill>
                  <a:srgbClr val="FFFFFF"/>
                </a:solidFill>
                <a:uFill>
                  <a:solidFill>
                    <a:srgbClr val="BD9000"/>
                  </a:solidFill>
                </a:uFill>
                <a:latin typeface="Lucida Sans Unicode"/>
                <a:cs typeface="Lucida Sans Unicode"/>
              </a:rPr>
              <a:t>9</a:t>
            </a:r>
            <a:r>
              <a:rPr sz="1600" u="heavy" spc="-250" dirty="0">
                <a:solidFill>
                  <a:srgbClr val="FFFFFF"/>
                </a:solidFill>
                <a:uFill>
                  <a:solidFill>
                    <a:srgbClr val="BD9000"/>
                  </a:solidFill>
                </a:uFill>
                <a:latin typeface="Lucida Sans Unicode"/>
                <a:cs typeface="Lucida Sans Unicode"/>
              </a:rPr>
              <a:t> 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60419" y="2608082"/>
            <a:ext cx="4365625" cy="137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5435" marR="5080" indent="-293370">
              <a:lnSpc>
                <a:spcPct val="111000"/>
              </a:lnSpc>
              <a:spcBef>
                <a:spcPts val="100"/>
              </a:spcBef>
            </a:pPr>
            <a:r>
              <a:rPr sz="4000" b="1" spc="155" dirty="0">
                <a:solidFill>
                  <a:srgbClr val="FFFFFF"/>
                </a:solidFill>
                <a:latin typeface="Trebuchet MS"/>
                <a:cs typeface="Trebuchet MS"/>
              </a:rPr>
              <a:t>JOSHIT</a:t>
            </a:r>
            <a:r>
              <a:rPr sz="4000" b="1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185" dirty="0">
                <a:solidFill>
                  <a:srgbClr val="FFFFFF"/>
                </a:solidFill>
                <a:latin typeface="Trebuchet MS"/>
                <a:cs typeface="Trebuchet MS"/>
              </a:rPr>
              <a:t>BATTULA </a:t>
            </a:r>
            <a:r>
              <a:rPr sz="4000" b="1" spc="-1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220" dirty="0">
                <a:solidFill>
                  <a:srgbClr val="FFFFFF"/>
                </a:solidFill>
                <a:latin typeface="Trebuchet MS"/>
                <a:cs typeface="Trebuchet MS"/>
              </a:rPr>
              <a:t>S20210010038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45824" y="6251447"/>
            <a:ext cx="478155" cy="423545"/>
          </a:xfrm>
          <a:custGeom>
            <a:avLst/>
            <a:gdLst/>
            <a:ahLst/>
            <a:cxnLst/>
            <a:rect l="l" t="t" r="r" b="b"/>
            <a:pathLst>
              <a:path w="478154" h="423545">
                <a:moveTo>
                  <a:pt x="340067" y="379323"/>
                </a:moveTo>
                <a:lnTo>
                  <a:pt x="137795" y="379323"/>
                </a:lnTo>
                <a:lnTo>
                  <a:pt x="137795" y="423278"/>
                </a:lnTo>
                <a:lnTo>
                  <a:pt x="340067" y="423278"/>
                </a:lnTo>
                <a:lnTo>
                  <a:pt x="340067" y="379323"/>
                </a:lnTo>
                <a:close/>
              </a:path>
              <a:path w="478154" h="423545">
                <a:moveTo>
                  <a:pt x="478028" y="89674"/>
                </a:moveTo>
                <a:lnTo>
                  <a:pt x="471043" y="49682"/>
                </a:lnTo>
                <a:lnTo>
                  <a:pt x="447167" y="26568"/>
                </a:lnTo>
                <a:lnTo>
                  <a:pt x="444246" y="25488"/>
                </a:lnTo>
                <a:lnTo>
                  <a:pt x="444246" y="88150"/>
                </a:lnTo>
                <a:lnTo>
                  <a:pt x="438404" y="104876"/>
                </a:lnTo>
                <a:lnTo>
                  <a:pt x="410718" y="140868"/>
                </a:lnTo>
                <a:lnTo>
                  <a:pt x="371221" y="170815"/>
                </a:lnTo>
                <a:lnTo>
                  <a:pt x="356235" y="179260"/>
                </a:lnTo>
                <a:lnTo>
                  <a:pt x="365760" y="151549"/>
                </a:lnTo>
                <a:lnTo>
                  <a:pt x="372872" y="122999"/>
                </a:lnTo>
                <a:lnTo>
                  <a:pt x="377952" y="93789"/>
                </a:lnTo>
                <a:lnTo>
                  <a:pt x="381254" y="64643"/>
                </a:lnTo>
                <a:lnTo>
                  <a:pt x="392430" y="58877"/>
                </a:lnTo>
                <a:lnTo>
                  <a:pt x="403987" y="55067"/>
                </a:lnTo>
                <a:lnTo>
                  <a:pt x="415417" y="53428"/>
                </a:lnTo>
                <a:lnTo>
                  <a:pt x="425958" y="54279"/>
                </a:lnTo>
                <a:lnTo>
                  <a:pt x="444246" y="88150"/>
                </a:lnTo>
                <a:lnTo>
                  <a:pt x="444246" y="25488"/>
                </a:lnTo>
                <a:lnTo>
                  <a:pt x="433197" y="21437"/>
                </a:lnTo>
                <a:lnTo>
                  <a:pt x="421259" y="19900"/>
                </a:lnTo>
                <a:lnTo>
                  <a:pt x="408686" y="20332"/>
                </a:lnTo>
                <a:lnTo>
                  <a:pt x="395859" y="22606"/>
                </a:lnTo>
                <a:lnTo>
                  <a:pt x="383159" y="26568"/>
                </a:lnTo>
                <a:lnTo>
                  <a:pt x="383032" y="0"/>
                </a:lnTo>
                <a:lnTo>
                  <a:pt x="121666" y="0"/>
                </a:lnTo>
                <a:lnTo>
                  <a:pt x="121666" y="179235"/>
                </a:lnTo>
                <a:lnTo>
                  <a:pt x="106680" y="170802"/>
                </a:lnTo>
                <a:lnTo>
                  <a:pt x="67310" y="140868"/>
                </a:lnTo>
                <a:lnTo>
                  <a:pt x="39497" y="104876"/>
                </a:lnTo>
                <a:lnTo>
                  <a:pt x="33655" y="88150"/>
                </a:lnTo>
                <a:lnTo>
                  <a:pt x="33782" y="73291"/>
                </a:lnTo>
                <a:lnTo>
                  <a:pt x="62611" y="53403"/>
                </a:lnTo>
                <a:lnTo>
                  <a:pt x="74041" y="55067"/>
                </a:lnTo>
                <a:lnTo>
                  <a:pt x="85598" y="58889"/>
                </a:lnTo>
                <a:lnTo>
                  <a:pt x="96647" y="64643"/>
                </a:lnTo>
                <a:lnTo>
                  <a:pt x="99949" y="93789"/>
                </a:lnTo>
                <a:lnTo>
                  <a:pt x="105156" y="122999"/>
                </a:lnTo>
                <a:lnTo>
                  <a:pt x="112268" y="151688"/>
                </a:lnTo>
                <a:lnTo>
                  <a:pt x="121666" y="179235"/>
                </a:lnTo>
                <a:lnTo>
                  <a:pt x="121666" y="0"/>
                </a:lnTo>
                <a:lnTo>
                  <a:pt x="94996" y="0"/>
                </a:lnTo>
                <a:lnTo>
                  <a:pt x="94869" y="26568"/>
                </a:lnTo>
                <a:lnTo>
                  <a:pt x="82169" y="22606"/>
                </a:lnTo>
                <a:lnTo>
                  <a:pt x="69342" y="20332"/>
                </a:lnTo>
                <a:lnTo>
                  <a:pt x="56769" y="19900"/>
                </a:lnTo>
                <a:lnTo>
                  <a:pt x="44704" y="21437"/>
                </a:lnTo>
                <a:lnTo>
                  <a:pt x="6985" y="49682"/>
                </a:lnTo>
                <a:lnTo>
                  <a:pt x="0" y="89674"/>
                </a:lnTo>
                <a:lnTo>
                  <a:pt x="6985" y="114579"/>
                </a:lnTo>
                <a:lnTo>
                  <a:pt x="44196" y="165188"/>
                </a:lnTo>
                <a:lnTo>
                  <a:pt x="91313" y="200748"/>
                </a:lnTo>
                <a:lnTo>
                  <a:pt x="146939" y="226745"/>
                </a:lnTo>
                <a:lnTo>
                  <a:pt x="159893" y="242925"/>
                </a:lnTo>
                <a:lnTo>
                  <a:pt x="174498" y="257200"/>
                </a:lnTo>
                <a:lnTo>
                  <a:pt x="191135" y="269303"/>
                </a:lnTo>
                <a:lnTo>
                  <a:pt x="209677" y="278968"/>
                </a:lnTo>
                <a:lnTo>
                  <a:pt x="204851" y="293751"/>
                </a:lnTo>
                <a:lnTo>
                  <a:pt x="195580" y="314502"/>
                </a:lnTo>
                <a:lnTo>
                  <a:pt x="180975" y="337273"/>
                </a:lnTo>
                <a:lnTo>
                  <a:pt x="160274" y="358114"/>
                </a:lnTo>
                <a:lnTo>
                  <a:pt x="317754" y="358114"/>
                </a:lnTo>
                <a:lnTo>
                  <a:pt x="296926" y="337273"/>
                </a:lnTo>
                <a:lnTo>
                  <a:pt x="282448" y="314502"/>
                </a:lnTo>
                <a:lnTo>
                  <a:pt x="273177" y="293751"/>
                </a:lnTo>
                <a:lnTo>
                  <a:pt x="268351" y="278968"/>
                </a:lnTo>
                <a:lnTo>
                  <a:pt x="286893" y="269303"/>
                </a:lnTo>
                <a:lnTo>
                  <a:pt x="303403" y="257200"/>
                </a:lnTo>
                <a:lnTo>
                  <a:pt x="318135" y="242925"/>
                </a:lnTo>
                <a:lnTo>
                  <a:pt x="331089" y="226745"/>
                </a:lnTo>
                <a:lnTo>
                  <a:pt x="359537" y="215125"/>
                </a:lnTo>
                <a:lnTo>
                  <a:pt x="411734" y="183984"/>
                </a:lnTo>
                <a:lnTo>
                  <a:pt x="416496" y="179260"/>
                </a:lnTo>
                <a:lnTo>
                  <a:pt x="456184" y="139954"/>
                </a:lnTo>
                <a:lnTo>
                  <a:pt x="471043" y="114566"/>
                </a:lnTo>
                <a:lnTo>
                  <a:pt x="478028" y="89674"/>
                </a:lnTo>
                <a:close/>
              </a:path>
            </a:pathLst>
          </a:custGeom>
          <a:solidFill>
            <a:srgbClr val="BD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02963" y="548767"/>
            <a:ext cx="337756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MEDALS</a:t>
            </a:r>
            <a:r>
              <a:rPr spc="-229" dirty="0"/>
              <a:t> </a:t>
            </a:r>
            <a:r>
              <a:rPr spc="30" dirty="0"/>
              <a:t>WON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47344" y="1463040"/>
            <a:ext cx="10515600" cy="4749165"/>
            <a:chOff x="847344" y="1463040"/>
            <a:chExt cx="10515600" cy="47491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4504" y="2551176"/>
              <a:ext cx="3240023" cy="35265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27576" y="1463040"/>
              <a:ext cx="3767328" cy="380390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67784" y="1603248"/>
              <a:ext cx="3493008" cy="352958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31208" y="1563624"/>
              <a:ext cx="3569208" cy="360578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7344" y="2410968"/>
              <a:ext cx="3493007" cy="380085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4504" y="2551176"/>
              <a:ext cx="3224783" cy="352653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47928" y="2511552"/>
              <a:ext cx="3300984" cy="360273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66887" y="2410968"/>
              <a:ext cx="3496055" cy="380085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04048" y="2551176"/>
              <a:ext cx="3227831" cy="352653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967472" y="2511552"/>
              <a:ext cx="3300983" cy="3602736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1754739" y="6199733"/>
            <a:ext cx="154940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endParaRPr sz="1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45824" y="6251447"/>
            <a:ext cx="478155" cy="423545"/>
          </a:xfrm>
          <a:custGeom>
            <a:avLst/>
            <a:gdLst/>
            <a:ahLst/>
            <a:cxnLst/>
            <a:rect l="l" t="t" r="r" b="b"/>
            <a:pathLst>
              <a:path w="478154" h="423545">
                <a:moveTo>
                  <a:pt x="340067" y="379323"/>
                </a:moveTo>
                <a:lnTo>
                  <a:pt x="137795" y="379323"/>
                </a:lnTo>
                <a:lnTo>
                  <a:pt x="137795" y="423278"/>
                </a:lnTo>
                <a:lnTo>
                  <a:pt x="340067" y="423278"/>
                </a:lnTo>
                <a:lnTo>
                  <a:pt x="340067" y="379323"/>
                </a:lnTo>
                <a:close/>
              </a:path>
              <a:path w="478154" h="423545">
                <a:moveTo>
                  <a:pt x="478028" y="89674"/>
                </a:moveTo>
                <a:lnTo>
                  <a:pt x="471043" y="49682"/>
                </a:lnTo>
                <a:lnTo>
                  <a:pt x="447167" y="26568"/>
                </a:lnTo>
                <a:lnTo>
                  <a:pt x="444246" y="25488"/>
                </a:lnTo>
                <a:lnTo>
                  <a:pt x="444246" y="88150"/>
                </a:lnTo>
                <a:lnTo>
                  <a:pt x="438404" y="104876"/>
                </a:lnTo>
                <a:lnTo>
                  <a:pt x="410718" y="140868"/>
                </a:lnTo>
                <a:lnTo>
                  <a:pt x="371221" y="170815"/>
                </a:lnTo>
                <a:lnTo>
                  <a:pt x="356235" y="179260"/>
                </a:lnTo>
                <a:lnTo>
                  <a:pt x="365760" y="151549"/>
                </a:lnTo>
                <a:lnTo>
                  <a:pt x="372872" y="122999"/>
                </a:lnTo>
                <a:lnTo>
                  <a:pt x="377952" y="93789"/>
                </a:lnTo>
                <a:lnTo>
                  <a:pt x="381254" y="64643"/>
                </a:lnTo>
                <a:lnTo>
                  <a:pt x="392430" y="58877"/>
                </a:lnTo>
                <a:lnTo>
                  <a:pt x="403987" y="55067"/>
                </a:lnTo>
                <a:lnTo>
                  <a:pt x="415417" y="53428"/>
                </a:lnTo>
                <a:lnTo>
                  <a:pt x="425958" y="54279"/>
                </a:lnTo>
                <a:lnTo>
                  <a:pt x="444246" y="88150"/>
                </a:lnTo>
                <a:lnTo>
                  <a:pt x="444246" y="25488"/>
                </a:lnTo>
                <a:lnTo>
                  <a:pt x="433197" y="21437"/>
                </a:lnTo>
                <a:lnTo>
                  <a:pt x="421259" y="19900"/>
                </a:lnTo>
                <a:lnTo>
                  <a:pt x="408686" y="20332"/>
                </a:lnTo>
                <a:lnTo>
                  <a:pt x="395859" y="22606"/>
                </a:lnTo>
                <a:lnTo>
                  <a:pt x="383159" y="26568"/>
                </a:lnTo>
                <a:lnTo>
                  <a:pt x="383032" y="0"/>
                </a:lnTo>
                <a:lnTo>
                  <a:pt x="121666" y="0"/>
                </a:lnTo>
                <a:lnTo>
                  <a:pt x="121666" y="179235"/>
                </a:lnTo>
                <a:lnTo>
                  <a:pt x="106680" y="170802"/>
                </a:lnTo>
                <a:lnTo>
                  <a:pt x="67310" y="140868"/>
                </a:lnTo>
                <a:lnTo>
                  <a:pt x="39497" y="104876"/>
                </a:lnTo>
                <a:lnTo>
                  <a:pt x="33655" y="88150"/>
                </a:lnTo>
                <a:lnTo>
                  <a:pt x="33782" y="73291"/>
                </a:lnTo>
                <a:lnTo>
                  <a:pt x="62611" y="53403"/>
                </a:lnTo>
                <a:lnTo>
                  <a:pt x="74041" y="55067"/>
                </a:lnTo>
                <a:lnTo>
                  <a:pt x="85598" y="58889"/>
                </a:lnTo>
                <a:lnTo>
                  <a:pt x="96647" y="64643"/>
                </a:lnTo>
                <a:lnTo>
                  <a:pt x="99949" y="93789"/>
                </a:lnTo>
                <a:lnTo>
                  <a:pt x="105156" y="122999"/>
                </a:lnTo>
                <a:lnTo>
                  <a:pt x="112268" y="151688"/>
                </a:lnTo>
                <a:lnTo>
                  <a:pt x="121666" y="179235"/>
                </a:lnTo>
                <a:lnTo>
                  <a:pt x="121666" y="0"/>
                </a:lnTo>
                <a:lnTo>
                  <a:pt x="94996" y="0"/>
                </a:lnTo>
                <a:lnTo>
                  <a:pt x="94869" y="26568"/>
                </a:lnTo>
                <a:lnTo>
                  <a:pt x="82169" y="22606"/>
                </a:lnTo>
                <a:lnTo>
                  <a:pt x="69342" y="20332"/>
                </a:lnTo>
                <a:lnTo>
                  <a:pt x="56769" y="19900"/>
                </a:lnTo>
                <a:lnTo>
                  <a:pt x="44704" y="21437"/>
                </a:lnTo>
                <a:lnTo>
                  <a:pt x="6985" y="49682"/>
                </a:lnTo>
                <a:lnTo>
                  <a:pt x="0" y="89674"/>
                </a:lnTo>
                <a:lnTo>
                  <a:pt x="6985" y="114579"/>
                </a:lnTo>
                <a:lnTo>
                  <a:pt x="44196" y="165188"/>
                </a:lnTo>
                <a:lnTo>
                  <a:pt x="91313" y="200748"/>
                </a:lnTo>
                <a:lnTo>
                  <a:pt x="146939" y="226745"/>
                </a:lnTo>
                <a:lnTo>
                  <a:pt x="159893" y="242925"/>
                </a:lnTo>
                <a:lnTo>
                  <a:pt x="174498" y="257200"/>
                </a:lnTo>
                <a:lnTo>
                  <a:pt x="191135" y="269303"/>
                </a:lnTo>
                <a:lnTo>
                  <a:pt x="209677" y="278968"/>
                </a:lnTo>
                <a:lnTo>
                  <a:pt x="204851" y="293751"/>
                </a:lnTo>
                <a:lnTo>
                  <a:pt x="195580" y="314502"/>
                </a:lnTo>
                <a:lnTo>
                  <a:pt x="180975" y="337273"/>
                </a:lnTo>
                <a:lnTo>
                  <a:pt x="160274" y="358114"/>
                </a:lnTo>
                <a:lnTo>
                  <a:pt x="317754" y="358114"/>
                </a:lnTo>
                <a:lnTo>
                  <a:pt x="296926" y="337273"/>
                </a:lnTo>
                <a:lnTo>
                  <a:pt x="282448" y="314502"/>
                </a:lnTo>
                <a:lnTo>
                  <a:pt x="273177" y="293751"/>
                </a:lnTo>
                <a:lnTo>
                  <a:pt x="268351" y="278968"/>
                </a:lnTo>
                <a:lnTo>
                  <a:pt x="286893" y="269303"/>
                </a:lnTo>
                <a:lnTo>
                  <a:pt x="303403" y="257200"/>
                </a:lnTo>
                <a:lnTo>
                  <a:pt x="318135" y="242925"/>
                </a:lnTo>
                <a:lnTo>
                  <a:pt x="331089" y="226745"/>
                </a:lnTo>
                <a:lnTo>
                  <a:pt x="359537" y="215125"/>
                </a:lnTo>
                <a:lnTo>
                  <a:pt x="411734" y="183984"/>
                </a:lnTo>
                <a:lnTo>
                  <a:pt x="416496" y="179260"/>
                </a:lnTo>
                <a:lnTo>
                  <a:pt x="456184" y="139954"/>
                </a:lnTo>
                <a:lnTo>
                  <a:pt x="471043" y="114566"/>
                </a:lnTo>
                <a:lnTo>
                  <a:pt x="478028" y="89674"/>
                </a:lnTo>
                <a:close/>
              </a:path>
            </a:pathLst>
          </a:custGeom>
          <a:solidFill>
            <a:srgbClr val="BD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97863" y="362711"/>
            <a:ext cx="9805670" cy="6495415"/>
            <a:chOff x="1197863" y="362711"/>
            <a:chExt cx="9805670" cy="64954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7863" y="362711"/>
              <a:ext cx="9805416" cy="649528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7695" y="655320"/>
              <a:ext cx="3416935" cy="579120"/>
            </a:xfrm>
            <a:custGeom>
              <a:avLst/>
              <a:gdLst/>
              <a:ahLst/>
              <a:cxnLst/>
              <a:rect l="l" t="t" r="r" b="b"/>
              <a:pathLst>
                <a:path w="3416935" h="579119">
                  <a:moveTo>
                    <a:pt x="3416808" y="0"/>
                  </a:moveTo>
                  <a:lnTo>
                    <a:pt x="0" y="0"/>
                  </a:lnTo>
                  <a:lnTo>
                    <a:pt x="0" y="579120"/>
                  </a:lnTo>
                  <a:lnTo>
                    <a:pt x="3416808" y="579120"/>
                  </a:lnTo>
                  <a:lnTo>
                    <a:pt x="3416808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64996" y="538048"/>
            <a:ext cx="343916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FLOW</a:t>
            </a:r>
            <a:r>
              <a:rPr spc="-120" dirty="0"/>
              <a:t> </a:t>
            </a:r>
            <a:r>
              <a:rPr dirty="0"/>
              <a:t>CHART: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637789" y="2791155"/>
            <a:ext cx="6856095" cy="1183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4550"/>
              </a:lnSpc>
              <a:spcBef>
                <a:spcPts val="110"/>
              </a:spcBef>
            </a:pPr>
            <a:r>
              <a:rPr sz="4000" b="1" u="heavy" spc="1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3"/>
              </a:rPr>
              <a:t>Template</a:t>
            </a:r>
            <a:r>
              <a:rPr sz="4000" b="1" u="heavy" spc="39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4000" b="1" u="heavy" spc="2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3"/>
              </a:rPr>
              <a:t>Editing</a:t>
            </a:r>
            <a:endParaRPr sz="4000">
              <a:latin typeface="Trebuchet MS"/>
              <a:cs typeface="Trebuchet MS"/>
            </a:endParaRPr>
          </a:p>
          <a:p>
            <a:pPr algn="ctr">
              <a:lnSpc>
                <a:spcPts val="4550"/>
              </a:lnSpc>
            </a:pPr>
            <a:r>
              <a:rPr sz="4000" b="1" u="heavy" spc="2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3"/>
              </a:rPr>
              <a:t>Instructions</a:t>
            </a:r>
            <a:r>
              <a:rPr sz="4000" b="1" u="heavy" spc="16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4000" b="1" u="heavy" spc="1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3"/>
              </a:rPr>
              <a:t>and</a:t>
            </a:r>
            <a:r>
              <a:rPr sz="4000" b="1" u="heavy" spc="20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4000" b="1" u="heavy" spc="1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3"/>
              </a:rPr>
              <a:t>Feedback</a:t>
            </a:r>
            <a:endParaRPr sz="40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97863" y="1365503"/>
            <a:ext cx="9796272" cy="5126736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45824" y="6251447"/>
            <a:ext cx="478155" cy="423545"/>
          </a:xfrm>
          <a:custGeom>
            <a:avLst/>
            <a:gdLst/>
            <a:ahLst/>
            <a:cxnLst/>
            <a:rect l="l" t="t" r="r" b="b"/>
            <a:pathLst>
              <a:path w="478154" h="423545">
                <a:moveTo>
                  <a:pt x="340067" y="379323"/>
                </a:moveTo>
                <a:lnTo>
                  <a:pt x="137795" y="379323"/>
                </a:lnTo>
                <a:lnTo>
                  <a:pt x="137795" y="423278"/>
                </a:lnTo>
                <a:lnTo>
                  <a:pt x="340067" y="423278"/>
                </a:lnTo>
                <a:lnTo>
                  <a:pt x="340067" y="379323"/>
                </a:lnTo>
                <a:close/>
              </a:path>
              <a:path w="478154" h="423545">
                <a:moveTo>
                  <a:pt x="478028" y="89674"/>
                </a:moveTo>
                <a:lnTo>
                  <a:pt x="471043" y="49682"/>
                </a:lnTo>
                <a:lnTo>
                  <a:pt x="447167" y="26568"/>
                </a:lnTo>
                <a:lnTo>
                  <a:pt x="444246" y="25488"/>
                </a:lnTo>
                <a:lnTo>
                  <a:pt x="444246" y="88150"/>
                </a:lnTo>
                <a:lnTo>
                  <a:pt x="438404" y="104876"/>
                </a:lnTo>
                <a:lnTo>
                  <a:pt x="410718" y="140868"/>
                </a:lnTo>
                <a:lnTo>
                  <a:pt x="371221" y="170815"/>
                </a:lnTo>
                <a:lnTo>
                  <a:pt x="356235" y="179260"/>
                </a:lnTo>
                <a:lnTo>
                  <a:pt x="365760" y="151549"/>
                </a:lnTo>
                <a:lnTo>
                  <a:pt x="372872" y="122999"/>
                </a:lnTo>
                <a:lnTo>
                  <a:pt x="377952" y="93789"/>
                </a:lnTo>
                <a:lnTo>
                  <a:pt x="381254" y="64643"/>
                </a:lnTo>
                <a:lnTo>
                  <a:pt x="392430" y="58877"/>
                </a:lnTo>
                <a:lnTo>
                  <a:pt x="403987" y="55067"/>
                </a:lnTo>
                <a:lnTo>
                  <a:pt x="415417" y="53428"/>
                </a:lnTo>
                <a:lnTo>
                  <a:pt x="425958" y="54279"/>
                </a:lnTo>
                <a:lnTo>
                  <a:pt x="444246" y="88150"/>
                </a:lnTo>
                <a:lnTo>
                  <a:pt x="444246" y="25488"/>
                </a:lnTo>
                <a:lnTo>
                  <a:pt x="433197" y="21437"/>
                </a:lnTo>
                <a:lnTo>
                  <a:pt x="421259" y="19900"/>
                </a:lnTo>
                <a:lnTo>
                  <a:pt x="408686" y="20332"/>
                </a:lnTo>
                <a:lnTo>
                  <a:pt x="395859" y="22606"/>
                </a:lnTo>
                <a:lnTo>
                  <a:pt x="383159" y="26568"/>
                </a:lnTo>
                <a:lnTo>
                  <a:pt x="383032" y="0"/>
                </a:lnTo>
                <a:lnTo>
                  <a:pt x="121666" y="0"/>
                </a:lnTo>
                <a:lnTo>
                  <a:pt x="121666" y="179235"/>
                </a:lnTo>
                <a:lnTo>
                  <a:pt x="106680" y="170802"/>
                </a:lnTo>
                <a:lnTo>
                  <a:pt x="67310" y="140868"/>
                </a:lnTo>
                <a:lnTo>
                  <a:pt x="39497" y="104876"/>
                </a:lnTo>
                <a:lnTo>
                  <a:pt x="33655" y="88150"/>
                </a:lnTo>
                <a:lnTo>
                  <a:pt x="33782" y="73291"/>
                </a:lnTo>
                <a:lnTo>
                  <a:pt x="62611" y="53403"/>
                </a:lnTo>
                <a:lnTo>
                  <a:pt x="74041" y="55067"/>
                </a:lnTo>
                <a:lnTo>
                  <a:pt x="85598" y="58889"/>
                </a:lnTo>
                <a:lnTo>
                  <a:pt x="96647" y="64643"/>
                </a:lnTo>
                <a:lnTo>
                  <a:pt x="99949" y="93789"/>
                </a:lnTo>
                <a:lnTo>
                  <a:pt x="105156" y="122999"/>
                </a:lnTo>
                <a:lnTo>
                  <a:pt x="112268" y="151688"/>
                </a:lnTo>
                <a:lnTo>
                  <a:pt x="121666" y="179235"/>
                </a:lnTo>
                <a:lnTo>
                  <a:pt x="121666" y="0"/>
                </a:lnTo>
                <a:lnTo>
                  <a:pt x="94996" y="0"/>
                </a:lnTo>
                <a:lnTo>
                  <a:pt x="94869" y="26568"/>
                </a:lnTo>
                <a:lnTo>
                  <a:pt x="82169" y="22606"/>
                </a:lnTo>
                <a:lnTo>
                  <a:pt x="69342" y="20332"/>
                </a:lnTo>
                <a:lnTo>
                  <a:pt x="56769" y="19900"/>
                </a:lnTo>
                <a:lnTo>
                  <a:pt x="44704" y="21437"/>
                </a:lnTo>
                <a:lnTo>
                  <a:pt x="6985" y="49682"/>
                </a:lnTo>
                <a:lnTo>
                  <a:pt x="0" y="89674"/>
                </a:lnTo>
                <a:lnTo>
                  <a:pt x="6985" y="114579"/>
                </a:lnTo>
                <a:lnTo>
                  <a:pt x="44196" y="165188"/>
                </a:lnTo>
                <a:lnTo>
                  <a:pt x="91313" y="200748"/>
                </a:lnTo>
                <a:lnTo>
                  <a:pt x="146939" y="226745"/>
                </a:lnTo>
                <a:lnTo>
                  <a:pt x="159893" y="242925"/>
                </a:lnTo>
                <a:lnTo>
                  <a:pt x="174498" y="257200"/>
                </a:lnTo>
                <a:lnTo>
                  <a:pt x="191135" y="269303"/>
                </a:lnTo>
                <a:lnTo>
                  <a:pt x="209677" y="278968"/>
                </a:lnTo>
                <a:lnTo>
                  <a:pt x="204851" y="293751"/>
                </a:lnTo>
                <a:lnTo>
                  <a:pt x="195580" y="314502"/>
                </a:lnTo>
                <a:lnTo>
                  <a:pt x="180975" y="337273"/>
                </a:lnTo>
                <a:lnTo>
                  <a:pt x="160274" y="358114"/>
                </a:lnTo>
                <a:lnTo>
                  <a:pt x="317754" y="358114"/>
                </a:lnTo>
                <a:lnTo>
                  <a:pt x="296926" y="337273"/>
                </a:lnTo>
                <a:lnTo>
                  <a:pt x="282448" y="314502"/>
                </a:lnTo>
                <a:lnTo>
                  <a:pt x="273177" y="293751"/>
                </a:lnTo>
                <a:lnTo>
                  <a:pt x="268351" y="278968"/>
                </a:lnTo>
                <a:lnTo>
                  <a:pt x="286893" y="269303"/>
                </a:lnTo>
                <a:lnTo>
                  <a:pt x="303403" y="257200"/>
                </a:lnTo>
                <a:lnTo>
                  <a:pt x="318135" y="242925"/>
                </a:lnTo>
                <a:lnTo>
                  <a:pt x="331089" y="226745"/>
                </a:lnTo>
                <a:lnTo>
                  <a:pt x="359537" y="215125"/>
                </a:lnTo>
                <a:lnTo>
                  <a:pt x="411734" y="183984"/>
                </a:lnTo>
                <a:lnTo>
                  <a:pt x="416496" y="179260"/>
                </a:lnTo>
                <a:lnTo>
                  <a:pt x="456184" y="139954"/>
                </a:lnTo>
                <a:lnTo>
                  <a:pt x="471043" y="114566"/>
                </a:lnTo>
                <a:lnTo>
                  <a:pt x="478028" y="89674"/>
                </a:lnTo>
                <a:close/>
              </a:path>
            </a:pathLst>
          </a:custGeom>
          <a:solidFill>
            <a:srgbClr val="BD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97863" y="362711"/>
            <a:ext cx="9805670" cy="6495415"/>
            <a:chOff x="1197863" y="362711"/>
            <a:chExt cx="9805670" cy="64954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7863" y="362711"/>
              <a:ext cx="9805416" cy="649528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7695" y="646175"/>
              <a:ext cx="2033270" cy="579120"/>
            </a:xfrm>
            <a:custGeom>
              <a:avLst/>
              <a:gdLst/>
              <a:ahLst/>
              <a:cxnLst/>
              <a:rect l="l" t="t" r="r" b="b"/>
              <a:pathLst>
                <a:path w="2033270" h="579119">
                  <a:moveTo>
                    <a:pt x="2033015" y="0"/>
                  </a:moveTo>
                  <a:lnTo>
                    <a:pt x="0" y="0"/>
                  </a:lnTo>
                  <a:lnTo>
                    <a:pt x="0" y="579120"/>
                  </a:lnTo>
                  <a:lnTo>
                    <a:pt x="2033015" y="579120"/>
                  </a:lnTo>
                  <a:lnTo>
                    <a:pt x="2033015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64996" y="530479"/>
            <a:ext cx="204660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ABOUT</a:t>
            </a:r>
            <a:r>
              <a:rPr spc="-210" dirty="0"/>
              <a:t> </a:t>
            </a:r>
            <a:r>
              <a:rPr dirty="0"/>
              <a:t>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00683" y="1686559"/>
            <a:ext cx="9123045" cy="3410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AutoNum type="arabicParenR"/>
              <a:tabLst>
                <a:tab pos="357505" algn="l"/>
                <a:tab pos="1377950" algn="l"/>
                <a:tab pos="2338070" algn="l"/>
                <a:tab pos="5411470" algn="l"/>
                <a:tab pos="7585075" algn="l"/>
              </a:tabLst>
            </a:pP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18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these	Module	we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 can</a:t>
            </a:r>
            <a:r>
              <a:rPr sz="18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find</a:t>
            </a:r>
            <a:r>
              <a:rPr sz="18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number</a:t>
            </a:r>
            <a:r>
              <a:rPr sz="18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of	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Gold,silver,bronze	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8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total</a:t>
            </a:r>
            <a:endParaRPr sz="1800">
              <a:latin typeface="Lucida Sans Unicode"/>
              <a:cs typeface="Lucida Sans Unicode"/>
            </a:endParaRPr>
          </a:p>
          <a:p>
            <a:pPr marL="35687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medals</a:t>
            </a:r>
            <a:r>
              <a:rPr sz="18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won</a:t>
            </a:r>
            <a:r>
              <a:rPr sz="18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by</a:t>
            </a:r>
            <a:r>
              <a:rPr sz="18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each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country</a:t>
            </a:r>
            <a:endParaRPr sz="1800">
              <a:latin typeface="Lucida Sans Unicode"/>
              <a:cs typeface="Lucida Sans Unicode"/>
            </a:endParaRPr>
          </a:p>
          <a:p>
            <a:pPr marL="378460" indent="-292735">
              <a:lnSpc>
                <a:spcPct val="100000"/>
              </a:lnSpc>
              <a:spcBef>
                <a:spcPts val="1680"/>
              </a:spcBef>
              <a:buAutoNum type="arabicParenR" startAt="2"/>
              <a:tabLst>
                <a:tab pos="378460" algn="l"/>
              </a:tabLst>
            </a:pP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There</a:t>
            </a:r>
            <a:r>
              <a:rPr sz="18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sz="18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sz="18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abstract</a:t>
            </a:r>
            <a:r>
              <a:rPr sz="18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Class</a:t>
            </a:r>
            <a:r>
              <a:rPr sz="18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Medals</a:t>
            </a:r>
            <a:r>
              <a:rPr sz="18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that</a:t>
            </a:r>
            <a:r>
              <a:rPr sz="18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contain</a:t>
            </a:r>
            <a:r>
              <a:rPr sz="18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some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attributes</a:t>
            </a:r>
            <a:r>
              <a:rPr sz="18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8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methods</a:t>
            </a:r>
            <a:r>
              <a:rPr sz="18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endParaRPr sz="1800">
              <a:latin typeface="Lucida Sans Unicode"/>
              <a:cs typeface="Lucida Sans Unicode"/>
            </a:endParaRPr>
          </a:p>
          <a:p>
            <a:pPr marL="741045" lvl="1" indent="-29019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741680" algn="l"/>
              </a:tabLst>
            </a:pP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Display</a:t>
            </a:r>
            <a:r>
              <a:rPr sz="18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leader</a:t>
            </a:r>
            <a:r>
              <a:rPr sz="18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board</a:t>
            </a:r>
            <a:endParaRPr sz="1800">
              <a:latin typeface="Lucida Sans Unicode"/>
              <a:cs typeface="Lucida Sans Unicode"/>
            </a:endParaRPr>
          </a:p>
          <a:p>
            <a:pPr marL="741045" lvl="1" indent="-290195">
              <a:lnSpc>
                <a:spcPct val="100000"/>
              </a:lnSpc>
              <a:buAutoNum type="arabicPeriod"/>
              <a:tabLst>
                <a:tab pos="741680" algn="l"/>
              </a:tabLst>
            </a:pP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update</a:t>
            </a:r>
            <a:r>
              <a:rPr sz="18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medals</a:t>
            </a:r>
            <a:endParaRPr sz="1800">
              <a:latin typeface="Lucida Sans Unicode"/>
              <a:cs typeface="Lucida Sans Unicode"/>
            </a:endParaRPr>
          </a:p>
          <a:p>
            <a:pPr marL="741045" lvl="1" indent="-290195">
              <a:lnSpc>
                <a:spcPct val="100000"/>
              </a:lnSpc>
              <a:buAutoNum type="arabicPeriod"/>
              <a:tabLst>
                <a:tab pos="741680" algn="l"/>
              </a:tabLst>
            </a:pP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18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drop any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country</a:t>
            </a:r>
            <a:r>
              <a:rPr sz="18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from</a:t>
            </a:r>
            <a:r>
              <a:rPr sz="18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8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leader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board</a:t>
            </a:r>
            <a:endParaRPr sz="1800">
              <a:latin typeface="Lucida Sans Unicode"/>
              <a:cs typeface="Lucida Sans Unicode"/>
            </a:endParaRPr>
          </a:p>
          <a:p>
            <a:pPr marL="304800" indent="-292735">
              <a:lnSpc>
                <a:spcPct val="100000"/>
              </a:lnSpc>
              <a:spcBef>
                <a:spcPts val="1680"/>
              </a:spcBef>
              <a:buAutoNum type="arabicParenR" startAt="2"/>
              <a:tabLst>
                <a:tab pos="305435" algn="l"/>
              </a:tabLst>
            </a:pP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This</a:t>
            </a:r>
            <a:r>
              <a:rPr sz="18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abstract</a:t>
            </a:r>
            <a:r>
              <a:rPr sz="18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class</a:t>
            </a:r>
            <a:r>
              <a:rPr sz="18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sz="18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extended</a:t>
            </a:r>
            <a:r>
              <a:rPr sz="18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by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 two</a:t>
            </a:r>
            <a:r>
              <a:rPr sz="18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classes</a:t>
            </a:r>
            <a:endParaRPr sz="1800">
              <a:latin typeface="Lucida Sans Unicode"/>
              <a:cs typeface="Lucida Sans Unicode"/>
            </a:endParaRPr>
          </a:p>
          <a:p>
            <a:pPr marL="451484" marR="5885815" lvl="1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668020" algn="l"/>
              </a:tabLst>
            </a:pP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class</a:t>
            </a:r>
            <a:r>
              <a:rPr sz="18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Distribute</a:t>
            </a:r>
            <a:r>
              <a:rPr sz="18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Medals </a:t>
            </a:r>
            <a:r>
              <a:rPr sz="1800" spc="-5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2.class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result</a:t>
            </a:r>
            <a:endParaRPr sz="1800">
              <a:latin typeface="Lucida Sans Unicode"/>
              <a:cs typeface="Lucida Sans Unicode"/>
            </a:endParaRPr>
          </a:p>
          <a:p>
            <a:pPr marL="304800" indent="-292735">
              <a:lnSpc>
                <a:spcPct val="100000"/>
              </a:lnSpc>
              <a:spcBef>
                <a:spcPts val="1680"/>
              </a:spcBef>
              <a:buAutoNum type="arabicParenR" startAt="2"/>
              <a:tabLst>
                <a:tab pos="305435" algn="l"/>
              </a:tabLst>
            </a:pP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Main</a:t>
            </a:r>
            <a:r>
              <a:rPr sz="18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class</a:t>
            </a:r>
            <a:r>
              <a:rPr sz="18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: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 Medals</a:t>
            </a:r>
            <a:r>
              <a:rPr sz="18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won</a:t>
            </a:r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45824" y="6251447"/>
            <a:ext cx="478155" cy="423545"/>
          </a:xfrm>
          <a:custGeom>
            <a:avLst/>
            <a:gdLst/>
            <a:ahLst/>
            <a:cxnLst/>
            <a:rect l="l" t="t" r="r" b="b"/>
            <a:pathLst>
              <a:path w="478154" h="423545">
                <a:moveTo>
                  <a:pt x="340067" y="379323"/>
                </a:moveTo>
                <a:lnTo>
                  <a:pt x="137795" y="379323"/>
                </a:lnTo>
                <a:lnTo>
                  <a:pt x="137795" y="423278"/>
                </a:lnTo>
                <a:lnTo>
                  <a:pt x="340067" y="423278"/>
                </a:lnTo>
                <a:lnTo>
                  <a:pt x="340067" y="379323"/>
                </a:lnTo>
                <a:close/>
              </a:path>
              <a:path w="478154" h="423545">
                <a:moveTo>
                  <a:pt x="478028" y="89674"/>
                </a:moveTo>
                <a:lnTo>
                  <a:pt x="471043" y="49682"/>
                </a:lnTo>
                <a:lnTo>
                  <a:pt x="447167" y="26568"/>
                </a:lnTo>
                <a:lnTo>
                  <a:pt x="444246" y="25488"/>
                </a:lnTo>
                <a:lnTo>
                  <a:pt x="444246" y="88150"/>
                </a:lnTo>
                <a:lnTo>
                  <a:pt x="438404" y="104876"/>
                </a:lnTo>
                <a:lnTo>
                  <a:pt x="410718" y="140868"/>
                </a:lnTo>
                <a:lnTo>
                  <a:pt x="371221" y="170815"/>
                </a:lnTo>
                <a:lnTo>
                  <a:pt x="356235" y="179260"/>
                </a:lnTo>
                <a:lnTo>
                  <a:pt x="365760" y="151549"/>
                </a:lnTo>
                <a:lnTo>
                  <a:pt x="372872" y="122999"/>
                </a:lnTo>
                <a:lnTo>
                  <a:pt x="377952" y="93789"/>
                </a:lnTo>
                <a:lnTo>
                  <a:pt x="381254" y="64643"/>
                </a:lnTo>
                <a:lnTo>
                  <a:pt x="392430" y="58877"/>
                </a:lnTo>
                <a:lnTo>
                  <a:pt x="403987" y="55067"/>
                </a:lnTo>
                <a:lnTo>
                  <a:pt x="415417" y="53428"/>
                </a:lnTo>
                <a:lnTo>
                  <a:pt x="425958" y="54279"/>
                </a:lnTo>
                <a:lnTo>
                  <a:pt x="444246" y="88150"/>
                </a:lnTo>
                <a:lnTo>
                  <a:pt x="444246" y="25488"/>
                </a:lnTo>
                <a:lnTo>
                  <a:pt x="433197" y="21437"/>
                </a:lnTo>
                <a:lnTo>
                  <a:pt x="421259" y="19900"/>
                </a:lnTo>
                <a:lnTo>
                  <a:pt x="408686" y="20332"/>
                </a:lnTo>
                <a:lnTo>
                  <a:pt x="395859" y="22606"/>
                </a:lnTo>
                <a:lnTo>
                  <a:pt x="383159" y="26568"/>
                </a:lnTo>
                <a:lnTo>
                  <a:pt x="383032" y="0"/>
                </a:lnTo>
                <a:lnTo>
                  <a:pt x="121666" y="0"/>
                </a:lnTo>
                <a:lnTo>
                  <a:pt x="121666" y="179235"/>
                </a:lnTo>
                <a:lnTo>
                  <a:pt x="106680" y="170802"/>
                </a:lnTo>
                <a:lnTo>
                  <a:pt x="67310" y="140868"/>
                </a:lnTo>
                <a:lnTo>
                  <a:pt x="39497" y="104876"/>
                </a:lnTo>
                <a:lnTo>
                  <a:pt x="33655" y="88150"/>
                </a:lnTo>
                <a:lnTo>
                  <a:pt x="33782" y="73291"/>
                </a:lnTo>
                <a:lnTo>
                  <a:pt x="62611" y="53403"/>
                </a:lnTo>
                <a:lnTo>
                  <a:pt x="74041" y="55067"/>
                </a:lnTo>
                <a:lnTo>
                  <a:pt x="85598" y="58889"/>
                </a:lnTo>
                <a:lnTo>
                  <a:pt x="96647" y="64643"/>
                </a:lnTo>
                <a:lnTo>
                  <a:pt x="99949" y="93789"/>
                </a:lnTo>
                <a:lnTo>
                  <a:pt x="105156" y="122999"/>
                </a:lnTo>
                <a:lnTo>
                  <a:pt x="112268" y="151688"/>
                </a:lnTo>
                <a:lnTo>
                  <a:pt x="121666" y="179235"/>
                </a:lnTo>
                <a:lnTo>
                  <a:pt x="121666" y="0"/>
                </a:lnTo>
                <a:lnTo>
                  <a:pt x="94996" y="0"/>
                </a:lnTo>
                <a:lnTo>
                  <a:pt x="94869" y="26568"/>
                </a:lnTo>
                <a:lnTo>
                  <a:pt x="82169" y="22606"/>
                </a:lnTo>
                <a:lnTo>
                  <a:pt x="69342" y="20332"/>
                </a:lnTo>
                <a:lnTo>
                  <a:pt x="56769" y="19900"/>
                </a:lnTo>
                <a:lnTo>
                  <a:pt x="44704" y="21437"/>
                </a:lnTo>
                <a:lnTo>
                  <a:pt x="6985" y="49682"/>
                </a:lnTo>
                <a:lnTo>
                  <a:pt x="0" y="89674"/>
                </a:lnTo>
                <a:lnTo>
                  <a:pt x="6985" y="114579"/>
                </a:lnTo>
                <a:lnTo>
                  <a:pt x="44196" y="165188"/>
                </a:lnTo>
                <a:lnTo>
                  <a:pt x="91313" y="200748"/>
                </a:lnTo>
                <a:lnTo>
                  <a:pt x="146939" y="226745"/>
                </a:lnTo>
                <a:lnTo>
                  <a:pt x="159893" y="242925"/>
                </a:lnTo>
                <a:lnTo>
                  <a:pt x="174498" y="257200"/>
                </a:lnTo>
                <a:lnTo>
                  <a:pt x="191135" y="269303"/>
                </a:lnTo>
                <a:lnTo>
                  <a:pt x="209677" y="278968"/>
                </a:lnTo>
                <a:lnTo>
                  <a:pt x="204851" y="293751"/>
                </a:lnTo>
                <a:lnTo>
                  <a:pt x="195580" y="314502"/>
                </a:lnTo>
                <a:lnTo>
                  <a:pt x="180975" y="337273"/>
                </a:lnTo>
                <a:lnTo>
                  <a:pt x="160274" y="358114"/>
                </a:lnTo>
                <a:lnTo>
                  <a:pt x="317754" y="358114"/>
                </a:lnTo>
                <a:lnTo>
                  <a:pt x="296926" y="337273"/>
                </a:lnTo>
                <a:lnTo>
                  <a:pt x="282448" y="314502"/>
                </a:lnTo>
                <a:lnTo>
                  <a:pt x="273177" y="293751"/>
                </a:lnTo>
                <a:lnTo>
                  <a:pt x="268351" y="278968"/>
                </a:lnTo>
                <a:lnTo>
                  <a:pt x="286893" y="269303"/>
                </a:lnTo>
                <a:lnTo>
                  <a:pt x="303403" y="257200"/>
                </a:lnTo>
                <a:lnTo>
                  <a:pt x="318135" y="242925"/>
                </a:lnTo>
                <a:lnTo>
                  <a:pt x="331089" y="226745"/>
                </a:lnTo>
                <a:lnTo>
                  <a:pt x="359537" y="215125"/>
                </a:lnTo>
                <a:lnTo>
                  <a:pt x="411734" y="183984"/>
                </a:lnTo>
                <a:lnTo>
                  <a:pt x="416496" y="179260"/>
                </a:lnTo>
                <a:lnTo>
                  <a:pt x="456184" y="139954"/>
                </a:lnTo>
                <a:lnTo>
                  <a:pt x="471043" y="114566"/>
                </a:lnTo>
                <a:lnTo>
                  <a:pt x="478028" y="89674"/>
                </a:lnTo>
                <a:close/>
              </a:path>
            </a:pathLst>
          </a:custGeom>
          <a:solidFill>
            <a:srgbClr val="BD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97863" y="362711"/>
            <a:ext cx="9805670" cy="6495415"/>
            <a:chOff x="1197863" y="362711"/>
            <a:chExt cx="9805670" cy="64954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7863" y="362711"/>
              <a:ext cx="9805416" cy="649528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7695" y="646175"/>
              <a:ext cx="2283460" cy="579120"/>
            </a:xfrm>
            <a:custGeom>
              <a:avLst/>
              <a:gdLst/>
              <a:ahLst/>
              <a:cxnLst/>
              <a:rect l="l" t="t" r="r" b="b"/>
              <a:pathLst>
                <a:path w="2283460" h="579119">
                  <a:moveTo>
                    <a:pt x="2282952" y="0"/>
                  </a:moveTo>
                  <a:lnTo>
                    <a:pt x="0" y="0"/>
                  </a:lnTo>
                  <a:lnTo>
                    <a:pt x="0" y="579120"/>
                  </a:lnTo>
                  <a:lnTo>
                    <a:pt x="2282952" y="579120"/>
                  </a:lnTo>
                  <a:lnTo>
                    <a:pt x="228295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64996" y="530479"/>
            <a:ext cx="229679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UPDATE</a:t>
            </a:r>
            <a:r>
              <a:rPr spc="-215" dirty="0"/>
              <a:t> </a:t>
            </a:r>
            <a:r>
              <a:rPr dirty="0"/>
              <a:t>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56969" y="1540255"/>
            <a:ext cx="7851140" cy="4178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AutoNum type="arabicParenR"/>
              <a:tabLst>
                <a:tab pos="357505" algn="l"/>
              </a:tabLst>
            </a:pPr>
            <a:r>
              <a:rPr sz="1800" spc="10" dirty="0">
                <a:solidFill>
                  <a:srgbClr val="F0F0F0"/>
                </a:solidFill>
                <a:latin typeface="Lucida Sans Unicode"/>
                <a:cs typeface="Lucida Sans Unicode"/>
              </a:rPr>
              <a:t>We</a:t>
            </a:r>
            <a:r>
              <a:rPr sz="1800" spc="-50" dirty="0">
                <a:solidFill>
                  <a:srgbClr val="F0F0F0"/>
                </a:solidFill>
                <a:latin typeface="Lucida Sans Unicode"/>
                <a:cs typeface="Lucida Sans Unicode"/>
              </a:rPr>
              <a:t> </a:t>
            </a:r>
            <a:r>
              <a:rPr sz="1800" spc="-10" dirty="0">
                <a:solidFill>
                  <a:srgbClr val="F0F0F0"/>
                </a:solidFill>
                <a:latin typeface="Lucida Sans Unicode"/>
                <a:cs typeface="Lucida Sans Unicode"/>
              </a:rPr>
              <a:t>can</a:t>
            </a:r>
            <a:r>
              <a:rPr sz="1800" spc="15" dirty="0">
                <a:solidFill>
                  <a:srgbClr val="F0F0F0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0F0F0"/>
                </a:solidFill>
                <a:latin typeface="Lucida Sans Unicode"/>
                <a:cs typeface="Lucida Sans Unicode"/>
              </a:rPr>
              <a:t>update</a:t>
            </a:r>
            <a:r>
              <a:rPr sz="1800" spc="-20" dirty="0">
                <a:solidFill>
                  <a:srgbClr val="F0F0F0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0F0F0"/>
                </a:solidFill>
                <a:latin typeface="Lucida Sans Unicode"/>
                <a:cs typeface="Lucida Sans Unicode"/>
              </a:rPr>
              <a:t>medals</a:t>
            </a:r>
            <a:r>
              <a:rPr sz="1800" spc="-30" dirty="0">
                <a:solidFill>
                  <a:srgbClr val="F0F0F0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0F0F0"/>
                </a:solidFill>
                <a:latin typeface="Lucida Sans Unicode"/>
                <a:cs typeface="Lucida Sans Unicode"/>
              </a:rPr>
              <a:t>from</a:t>
            </a:r>
            <a:r>
              <a:rPr sz="1800" spc="-45" dirty="0">
                <a:solidFill>
                  <a:srgbClr val="F0F0F0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0F0F0"/>
                </a:solidFill>
                <a:latin typeface="Lucida Sans Unicode"/>
                <a:cs typeface="Lucida Sans Unicode"/>
              </a:rPr>
              <a:t>terminal</a:t>
            </a:r>
            <a:endParaRPr sz="1800">
              <a:latin typeface="Lucida Sans Unicode"/>
              <a:cs typeface="Lucida Sans Unicode"/>
            </a:endParaRPr>
          </a:p>
          <a:p>
            <a:pPr marL="356870" indent="-344805">
              <a:lnSpc>
                <a:spcPct val="100000"/>
              </a:lnSpc>
              <a:spcBef>
                <a:spcPts val="1680"/>
              </a:spcBef>
              <a:buAutoNum type="arabicParenR"/>
              <a:tabLst>
                <a:tab pos="357505" algn="l"/>
              </a:tabLst>
            </a:pP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Insert</a:t>
            </a:r>
            <a:r>
              <a:rPr sz="18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new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medals</a:t>
            </a:r>
            <a:r>
              <a:rPr sz="18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8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countries</a:t>
            </a:r>
            <a:r>
              <a:rPr sz="18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from</a:t>
            </a:r>
            <a:r>
              <a:rPr sz="18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terminal</a:t>
            </a:r>
            <a:r>
              <a:rPr sz="18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 the</a:t>
            </a:r>
            <a:r>
              <a:rPr sz="18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database</a:t>
            </a:r>
            <a:endParaRPr sz="1800">
              <a:latin typeface="Lucida Sans Unicode"/>
              <a:cs typeface="Lucida Sans Unicode"/>
            </a:endParaRPr>
          </a:p>
          <a:p>
            <a:pPr marL="356870" indent="-344805">
              <a:lnSpc>
                <a:spcPct val="100000"/>
              </a:lnSpc>
              <a:spcBef>
                <a:spcPts val="1680"/>
              </a:spcBef>
              <a:buAutoNum type="arabicParenR"/>
              <a:tabLst>
                <a:tab pos="357505" algn="l"/>
              </a:tabLst>
            </a:pP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By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 using</a:t>
            </a:r>
            <a:r>
              <a:rPr sz="18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(add</a:t>
            </a:r>
            <a:r>
              <a:rPr sz="18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details)</a:t>
            </a:r>
            <a:r>
              <a:rPr sz="18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function</a:t>
            </a:r>
            <a:r>
              <a:rPr sz="18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we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 can</a:t>
            </a:r>
            <a:r>
              <a:rPr sz="18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add</a:t>
            </a:r>
            <a:r>
              <a:rPr sz="18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8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bulk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 csv</a:t>
            </a:r>
            <a:r>
              <a:rPr sz="18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file</a:t>
            </a:r>
            <a:r>
              <a:rPr sz="18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into</a:t>
            </a:r>
            <a:r>
              <a:rPr sz="18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endParaRPr sz="1800">
              <a:latin typeface="Lucida Sans Unicode"/>
              <a:cs typeface="Lucida Sans Unicode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table</a:t>
            </a:r>
            <a:endParaRPr sz="1800">
              <a:latin typeface="Lucida Sans Unicode"/>
              <a:cs typeface="Lucida Sans Unicode"/>
            </a:endParaRPr>
          </a:p>
          <a:p>
            <a:pPr marL="356870" indent="-344805">
              <a:lnSpc>
                <a:spcPct val="100000"/>
              </a:lnSpc>
              <a:spcBef>
                <a:spcPts val="1680"/>
              </a:spcBef>
              <a:buAutoNum type="arabicParenR" startAt="4"/>
              <a:tabLst>
                <a:tab pos="357505" algn="l"/>
              </a:tabLst>
            </a:pP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Also</a:t>
            </a:r>
            <a:r>
              <a:rPr sz="18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we</a:t>
            </a:r>
            <a:r>
              <a:rPr sz="18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can</a:t>
            </a:r>
            <a:r>
              <a:rPr sz="18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update</a:t>
            </a:r>
            <a:r>
              <a:rPr sz="18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8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csv</a:t>
            </a:r>
            <a:r>
              <a:rPr sz="18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file</a:t>
            </a:r>
            <a:r>
              <a:rPr sz="18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using</a:t>
            </a:r>
            <a:r>
              <a:rPr sz="18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(update</a:t>
            </a:r>
            <a:r>
              <a:rPr sz="18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Table)</a:t>
            </a:r>
            <a:r>
              <a:rPr sz="18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function</a:t>
            </a:r>
            <a:r>
              <a:rPr sz="18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which</a:t>
            </a:r>
            <a:endParaRPr sz="1800">
              <a:latin typeface="Lucida Sans Unicode"/>
              <a:cs typeface="Lucida Sans Unicode"/>
            </a:endParaRPr>
          </a:p>
          <a:p>
            <a:pPr marL="35687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update</a:t>
            </a:r>
            <a:r>
              <a:rPr sz="18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8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medals</a:t>
            </a:r>
            <a:endParaRPr sz="1800">
              <a:latin typeface="Lucida Sans Unicode"/>
              <a:cs typeface="Lucida Sans Unicode"/>
            </a:endParaRPr>
          </a:p>
          <a:p>
            <a:pPr marL="12700" marR="529590">
              <a:lnSpc>
                <a:spcPct val="100000"/>
              </a:lnSpc>
              <a:spcBef>
                <a:spcPts val="1685"/>
              </a:spcBef>
              <a:buAutoNum type="arabicParenR" startAt="5"/>
              <a:tabLst>
                <a:tab pos="377825" algn="l"/>
                <a:tab pos="378460" algn="l"/>
              </a:tabLst>
            </a:pP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According</a:t>
            </a:r>
            <a:r>
              <a:rPr sz="18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 the</a:t>
            </a:r>
            <a:r>
              <a:rPr sz="18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winners</a:t>
            </a:r>
            <a:r>
              <a:rPr sz="18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8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tournament</a:t>
            </a:r>
            <a:r>
              <a:rPr sz="18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we</a:t>
            </a:r>
            <a:r>
              <a:rPr sz="18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can</a:t>
            </a:r>
            <a:r>
              <a:rPr sz="18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update</a:t>
            </a:r>
            <a:r>
              <a:rPr sz="18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1800" spc="-5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leaderboard</a:t>
            </a:r>
            <a:endParaRPr sz="1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sz="40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DELETE</a:t>
            </a:r>
            <a:r>
              <a:rPr sz="40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000" dirty="0">
                <a:solidFill>
                  <a:srgbClr val="FFFFFF"/>
                </a:solidFill>
                <a:latin typeface="Lucida Sans Unicode"/>
                <a:cs typeface="Lucida Sans Unicode"/>
              </a:rPr>
              <a:t>:</a:t>
            </a:r>
            <a:endParaRPr sz="40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  <a:tabLst>
                <a:tab pos="377825" algn="l"/>
              </a:tabLst>
            </a:pP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1)	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Dropping</a:t>
            </a:r>
            <a:r>
              <a:rPr sz="18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8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country</a:t>
            </a:r>
            <a:r>
              <a:rPr sz="18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from</a:t>
            </a:r>
            <a:r>
              <a:rPr sz="18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leader</a:t>
            </a:r>
            <a:r>
              <a:rPr sz="18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board</a:t>
            </a:r>
            <a:r>
              <a:rPr sz="18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by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entering</a:t>
            </a:r>
            <a:r>
              <a:rPr sz="18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country</a:t>
            </a:r>
            <a:r>
              <a:rPr sz="18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Name</a:t>
            </a:r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45824" y="6251447"/>
            <a:ext cx="478155" cy="423545"/>
          </a:xfrm>
          <a:custGeom>
            <a:avLst/>
            <a:gdLst/>
            <a:ahLst/>
            <a:cxnLst/>
            <a:rect l="l" t="t" r="r" b="b"/>
            <a:pathLst>
              <a:path w="478154" h="423545">
                <a:moveTo>
                  <a:pt x="340067" y="379323"/>
                </a:moveTo>
                <a:lnTo>
                  <a:pt x="137795" y="379323"/>
                </a:lnTo>
                <a:lnTo>
                  <a:pt x="137795" y="423278"/>
                </a:lnTo>
                <a:lnTo>
                  <a:pt x="340067" y="423278"/>
                </a:lnTo>
                <a:lnTo>
                  <a:pt x="340067" y="379323"/>
                </a:lnTo>
                <a:close/>
              </a:path>
              <a:path w="478154" h="423545">
                <a:moveTo>
                  <a:pt x="478028" y="89674"/>
                </a:moveTo>
                <a:lnTo>
                  <a:pt x="471043" y="49682"/>
                </a:lnTo>
                <a:lnTo>
                  <a:pt x="447167" y="26568"/>
                </a:lnTo>
                <a:lnTo>
                  <a:pt x="444246" y="25488"/>
                </a:lnTo>
                <a:lnTo>
                  <a:pt x="444246" y="88150"/>
                </a:lnTo>
                <a:lnTo>
                  <a:pt x="438404" y="104876"/>
                </a:lnTo>
                <a:lnTo>
                  <a:pt x="410718" y="140868"/>
                </a:lnTo>
                <a:lnTo>
                  <a:pt x="371221" y="170815"/>
                </a:lnTo>
                <a:lnTo>
                  <a:pt x="356235" y="179260"/>
                </a:lnTo>
                <a:lnTo>
                  <a:pt x="365760" y="151549"/>
                </a:lnTo>
                <a:lnTo>
                  <a:pt x="372872" y="122999"/>
                </a:lnTo>
                <a:lnTo>
                  <a:pt x="377952" y="93789"/>
                </a:lnTo>
                <a:lnTo>
                  <a:pt x="381254" y="64643"/>
                </a:lnTo>
                <a:lnTo>
                  <a:pt x="392430" y="58877"/>
                </a:lnTo>
                <a:lnTo>
                  <a:pt x="403987" y="55067"/>
                </a:lnTo>
                <a:lnTo>
                  <a:pt x="415417" y="53428"/>
                </a:lnTo>
                <a:lnTo>
                  <a:pt x="425958" y="54279"/>
                </a:lnTo>
                <a:lnTo>
                  <a:pt x="444246" y="88150"/>
                </a:lnTo>
                <a:lnTo>
                  <a:pt x="444246" y="25488"/>
                </a:lnTo>
                <a:lnTo>
                  <a:pt x="433197" y="21437"/>
                </a:lnTo>
                <a:lnTo>
                  <a:pt x="421259" y="19900"/>
                </a:lnTo>
                <a:lnTo>
                  <a:pt x="408686" y="20332"/>
                </a:lnTo>
                <a:lnTo>
                  <a:pt x="395859" y="22606"/>
                </a:lnTo>
                <a:lnTo>
                  <a:pt x="383159" y="26568"/>
                </a:lnTo>
                <a:lnTo>
                  <a:pt x="383032" y="0"/>
                </a:lnTo>
                <a:lnTo>
                  <a:pt x="121666" y="0"/>
                </a:lnTo>
                <a:lnTo>
                  <a:pt x="121666" y="179235"/>
                </a:lnTo>
                <a:lnTo>
                  <a:pt x="106680" y="170802"/>
                </a:lnTo>
                <a:lnTo>
                  <a:pt x="67310" y="140868"/>
                </a:lnTo>
                <a:lnTo>
                  <a:pt x="39497" y="104876"/>
                </a:lnTo>
                <a:lnTo>
                  <a:pt x="33655" y="88150"/>
                </a:lnTo>
                <a:lnTo>
                  <a:pt x="33782" y="73291"/>
                </a:lnTo>
                <a:lnTo>
                  <a:pt x="62611" y="53403"/>
                </a:lnTo>
                <a:lnTo>
                  <a:pt x="74041" y="55067"/>
                </a:lnTo>
                <a:lnTo>
                  <a:pt x="85598" y="58889"/>
                </a:lnTo>
                <a:lnTo>
                  <a:pt x="96647" y="64643"/>
                </a:lnTo>
                <a:lnTo>
                  <a:pt x="99949" y="93789"/>
                </a:lnTo>
                <a:lnTo>
                  <a:pt x="105156" y="122999"/>
                </a:lnTo>
                <a:lnTo>
                  <a:pt x="112268" y="151688"/>
                </a:lnTo>
                <a:lnTo>
                  <a:pt x="121666" y="179235"/>
                </a:lnTo>
                <a:lnTo>
                  <a:pt x="121666" y="0"/>
                </a:lnTo>
                <a:lnTo>
                  <a:pt x="94996" y="0"/>
                </a:lnTo>
                <a:lnTo>
                  <a:pt x="94869" y="26568"/>
                </a:lnTo>
                <a:lnTo>
                  <a:pt x="82169" y="22606"/>
                </a:lnTo>
                <a:lnTo>
                  <a:pt x="69342" y="20332"/>
                </a:lnTo>
                <a:lnTo>
                  <a:pt x="56769" y="19900"/>
                </a:lnTo>
                <a:lnTo>
                  <a:pt x="44704" y="21437"/>
                </a:lnTo>
                <a:lnTo>
                  <a:pt x="6985" y="49682"/>
                </a:lnTo>
                <a:lnTo>
                  <a:pt x="0" y="89674"/>
                </a:lnTo>
                <a:lnTo>
                  <a:pt x="6985" y="114579"/>
                </a:lnTo>
                <a:lnTo>
                  <a:pt x="44196" y="165188"/>
                </a:lnTo>
                <a:lnTo>
                  <a:pt x="91313" y="200748"/>
                </a:lnTo>
                <a:lnTo>
                  <a:pt x="146939" y="226745"/>
                </a:lnTo>
                <a:lnTo>
                  <a:pt x="159893" y="242925"/>
                </a:lnTo>
                <a:lnTo>
                  <a:pt x="174498" y="257200"/>
                </a:lnTo>
                <a:lnTo>
                  <a:pt x="191135" y="269303"/>
                </a:lnTo>
                <a:lnTo>
                  <a:pt x="209677" y="278968"/>
                </a:lnTo>
                <a:lnTo>
                  <a:pt x="204851" y="293751"/>
                </a:lnTo>
                <a:lnTo>
                  <a:pt x="195580" y="314502"/>
                </a:lnTo>
                <a:lnTo>
                  <a:pt x="180975" y="337273"/>
                </a:lnTo>
                <a:lnTo>
                  <a:pt x="160274" y="358114"/>
                </a:lnTo>
                <a:lnTo>
                  <a:pt x="317754" y="358114"/>
                </a:lnTo>
                <a:lnTo>
                  <a:pt x="296926" y="337273"/>
                </a:lnTo>
                <a:lnTo>
                  <a:pt x="282448" y="314502"/>
                </a:lnTo>
                <a:lnTo>
                  <a:pt x="273177" y="293751"/>
                </a:lnTo>
                <a:lnTo>
                  <a:pt x="268351" y="278968"/>
                </a:lnTo>
                <a:lnTo>
                  <a:pt x="286893" y="269303"/>
                </a:lnTo>
                <a:lnTo>
                  <a:pt x="303403" y="257200"/>
                </a:lnTo>
                <a:lnTo>
                  <a:pt x="318135" y="242925"/>
                </a:lnTo>
                <a:lnTo>
                  <a:pt x="331089" y="226745"/>
                </a:lnTo>
                <a:lnTo>
                  <a:pt x="359537" y="215125"/>
                </a:lnTo>
                <a:lnTo>
                  <a:pt x="411734" y="183984"/>
                </a:lnTo>
                <a:lnTo>
                  <a:pt x="416496" y="179260"/>
                </a:lnTo>
                <a:lnTo>
                  <a:pt x="456184" y="139954"/>
                </a:lnTo>
                <a:lnTo>
                  <a:pt x="471043" y="114566"/>
                </a:lnTo>
                <a:lnTo>
                  <a:pt x="478028" y="89674"/>
                </a:lnTo>
                <a:close/>
              </a:path>
            </a:pathLst>
          </a:custGeom>
          <a:solidFill>
            <a:srgbClr val="BD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7863" y="362711"/>
            <a:ext cx="9805416" cy="649528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64741" y="527685"/>
            <a:ext cx="198120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</a:t>
            </a:r>
            <a:r>
              <a:rPr spc="10" dirty="0"/>
              <a:t>E</a:t>
            </a:r>
            <a:r>
              <a:rPr spc="20" dirty="0"/>
              <a:t>A</a:t>
            </a:r>
            <a:r>
              <a:rPr spc="-10" dirty="0"/>
              <a:t>R</a:t>
            </a:r>
            <a:r>
              <a:rPr spc="15" dirty="0"/>
              <a:t>CH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35683" y="1702689"/>
            <a:ext cx="8893175" cy="2099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AutoNum type="arabicParenR"/>
              <a:tabLst>
                <a:tab pos="357505" algn="l"/>
              </a:tabLst>
            </a:pP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Searching</a:t>
            </a:r>
            <a:r>
              <a:rPr sz="18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8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medals</a:t>
            </a:r>
            <a:r>
              <a:rPr sz="18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won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 by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 which</a:t>
            </a:r>
            <a:r>
              <a:rPr sz="18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countries</a:t>
            </a:r>
            <a:r>
              <a:rPr sz="18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via</a:t>
            </a:r>
            <a:r>
              <a:rPr sz="18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primary</a:t>
            </a:r>
            <a:r>
              <a:rPr sz="18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key</a:t>
            </a:r>
            <a:r>
              <a:rPr sz="18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here</a:t>
            </a:r>
            <a:r>
              <a:rPr sz="18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country</a:t>
            </a:r>
            <a:r>
              <a:rPr sz="18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endParaRPr sz="1800">
              <a:latin typeface="Lucida Sans Unicode"/>
              <a:cs typeface="Lucida Sans Unicode"/>
            </a:endParaRPr>
          </a:p>
          <a:p>
            <a:pPr marL="35687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8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primary</a:t>
            </a:r>
            <a:r>
              <a:rPr sz="18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key</a:t>
            </a:r>
            <a:endParaRPr sz="1800">
              <a:latin typeface="Lucida Sans Unicode"/>
              <a:cs typeface="Lucida Sans Unicode"/>
            </a:endParaRPr>
          </a:p>
          <a:p>
            <a:pPr marL="356870" indent="-344805">
              <a:lnSpc>
                <a:spcPct val="100000"/>
              </a:lnSpc>
              <a:spcBef>
                <a:spcPts val="1680"/>
              </a:spcBef>
              <a:buAutoNum type="arabicParenR" startAt="2"/>
              <a:tabLst>
                <a:tab pos="357505" algn="l"/>
                <a:tab pos="4064000" algn="l"/>
              </a:tabLst>
            </a:pP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Searching</a:t>
            </a:r>
            <a:r>
              <a:rPr sz="18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the country</a:t>
            </a:r>
            <a:r>
              <a:rPr sz="18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details</a:t>
            </a:r>
            <a:r>
              <a:rPr sz="18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by	Partial</a:t>
            </a:r>
            <a:r>
              <a:rPr sz="18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String</a:t>
            </a:r>
            <a:r>
              <a:rPr sz="18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(partial</a:t>
            </a:r>
            <a:r>
              <a:rPr sz="18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country</a:t>
            </a:r>
            <a:r>
              <a:rPr sz="18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name)</a:t>
            </a:r>
            <a:endParaRPr sz="1800">
              <a:latin typeface="Lucida Sans Unicode"/>
              <a:cs typeface="Lucida Sans Unicode"/>
            </a:endParaRPr>
          </a:p>
          <a:p>
            <a:pPr marL="356870" indent="-344805">
              <a:lnSpc>
                <a:spcPct val="100000"/>
              </a:lnSpc>
              <a:spcBef>
                <a:spcPts val="1685"/>
              </a:spcBef>
              <a:buAutoNum type="arabicParenR" startAt="2"/>
              <a:tabLst>
                <a:tab pos="357505" algn="l"/>
              </a:tabLst>
            </a:pP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Also</a:t>
            </a:r>
            <a:r>
              <a:rPr sz="18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by</a:t>
            </a:r>
            <a:r>
              <a:rPr sz="18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numeric</a:t>
            </a:r>
            <a:r>
              <a:rPr sz="18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fields</a:t>
            </a:r>
            <a:r>
              <a:rPr sz="18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1.</a:t>
            </a:r>
            <a:r>
              <a:rPr sz="18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greater</a:t>
            </a:r>
            <a:r>
              <a:rPr sz="18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than</a:t>
            </a:r>
            <a:endParaRPr sz="1800">
              <a:latin typeface="Lucida Sans Unicode"/>
              <a:cs typeface="Lucida Sans Unicode"/>
            </a:endParaRPr>
          </a:p>
          <a:p>
            <a:pPr marL="3225800" lvl="1" indent="-293370">
              <a:lnSpc>
                <a:spcPct val="100000"/>
              </a:lnSpc>
              <a:buAutoNum type="arabicPeriod" startAt="2"/>
              <a:tabLst>
                <a:tab pos="3226435" algn="l"/>
              </a:tabLst>
            </a:pP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less</a:t>
            </a:r>
            <a:r>
              <a:rPr sz="18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than</a:t>
            </a:r>
            <a:endParaRPr sz="1800">
              <a:latin typeface="Lucida Sans Unicode"/>
              <a:cs typeface="Lucida Sans Unicode"/>
            </a:endParaRPr>
          </a:p>
          <a:p>
            <a:pPr marL="3225800" lvl="1" indent="-293370">
              <a:lnSpc>
                <a:spcPct val="100000"/>
              </a:lnSpc>
              <a:buAutoNum type="arabicPeriod" startAt="2"/>
              <a:tabLst>
                <a:tab pos="3226435" algn="l"/>
                <a:tab pos="4094479" algn="l"/>
              </a:tabLst>
            </a:pP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equals	medals</a:t>
            </a:r>
            <a:r>
              <a:rPr sz="18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won</a:t>
            </a:r>
            <a:r>
              <a:rPr sz="18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by</a:t>
            </a:r>
            <a:r>
              <a:rPr sz="18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countries</a:t>
            </a:r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0"/>
            <a:ext cx="9144000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45824" y="6251447"/>
            <a:ext cx="478155" cy="423545"/>
          </a:xfrm>
          <a:custGeom>
            <a:avLst/>
            <a:gdLst/>
            <a:ahLst/>
            <a:cxnLst/>
            <a:rect l="l" t="t" r="r" b="b"/>
            <a:pathLst>
              <a:path w="478154" h="423545">
                <a:moveTo>
                  <a:pt x="340067" y="379323"/>
                </a:moveTo>
                <a:lnTo>
                  <a:pt x="137795" y="379323"/>
                </a:lnTo>
                <a:lnTo>
                  <a:pt x="137795" y="423278"/>
                </a:lnTo>
                <a:lnTo>
                  <a:pt x="340067" y="423278"/>
                </a:lnTo>
                <a:lnTo>
                  <a:pt x="340067" y="379323"/>
                </a:lnTo>
                <a:close/>
              </a:path>
              <a:path w="478154" h="423545">
                <a:moveTo>
                  <a:pt x="478028" y="89674"/>
                </a:moveTo>
                <a:lnTo>
                  <a:pt x="471043" y="49682"/>
                </a:lnTo>
                <a:lnTo>
                  <a:pt x="447167" y="26568"/>
                </a:lnTo>
                <a:lnTo>
                  <a:pt x="444246" y="25488"/>
                </a:lnTo>
                <a:lnTo>
                  <a:pt x="444246" y="88150"/>
                </a:lnTo>
                <a:lnTo>
                  <a:pt x="438404" y="104876"/>
                </a:lnTo>
                <a:lnTo>
                  <a:pt x="410718" y="140868"/>
                </a:lnTo>
                <a:lnTo>
                  <a:pt x="371221" y="170815"/>
                </a:lnTo>
                <a:lnTo>
                  <a:pt x="356235" y="179260"/>
                </a:lnTo>
                <a:lnTo>
                  <a:pt x="365760" y="151549"/>
                </a:lnTo>
                <a:lnTo>
                  <a:pt x="372872" y="122999"/>
                </a:lnTo>
                <a:lnTo>
                  <a:pt x="377952" y="93789"/>
                </a:lnTo>
                <a:lnTo>
                  <a:pt x="381254" y="64643"/>
                </a:lnTo>
                <a:lnTo>
                  <a:pt x="392430" y="58877"/>
                </a:lnTo>
                <a:lnTo>
                  <a:pt x="403987" y="55067"/>
                </a:lnTo>
                <a:lnTo>
                  <a:pt x="415417" y="53428"/>
                </a:lnTo>
                <a:lnTo>
                  <a:pt x="425958" y="54279"/>
                </a:lnTo>
                <a:lnTo>
                  <a:pt x="444246" y="88150"/>
                </a:lnTo>
                <a:lnTo>
                  <a:pt x="444246" y="25488"/>
                </a:lnTo>
                <a:lnTo>
                  <a:pt x="433197" y="21437"/>
                </a:lnTo>
                <a:lnTo>
                  <a:pt x="421259" y="19900"/>
                </a:lnTo>
                <a:lnTo>
                  <a:pt x="408686" y="20332"/>
                </a:lnTo>
                <a:lnTo>
                  <a:pt x="395859" y="22606"/>
                </a:lnTo>
                <a:lnTo>
                  <a:pt x="383159" y="26568"/>
                </a:lnTo>
                <a:lnTo>
                  <a:pt x="383032" y="0"/>
                </a:lnTo>
                <a:lnTo>
                  <a:pt x="121666" y="0"/>
                </a:lnTo>
                <a:lnTo>
                  <a:pt x="121666" y="179235"/>
                </a:lnTo>
                <a:lnTo>
                  <a:pt x="106680" y="170802"/>
                </a:lnTo>
                <a:lnTo>
                  <a:pt x="67310" y="140868"/>
                </a:lnTo>
                <a:lnTo>
                  <a:pt x="39497" y="104876"/>
                </a:lnTo>
                <a:lnTo>
                  <a:pt x="33655" y="88150"/>
                </a:lnTo>
                <a:lnTo>
                  <a:pt x="33782" y="73291"/>
                </a:lnTo>
                <a:lnTo>
                  <a:pt x="62611" y="53403"/>
                </a:lnTo>
                <a:lnTo>
                  <a:pt x="74041" y="55067"/>
                </a:lnTo>
                <a:lnTo>
                  <a:pt x="85598" y="58889"/>
                </a:lnTo>
                <a:lnTo>
                  <a:pt x="96647" y="64643"/>
                </a:lnTo>
                <a:lnTo>
                  <a:pt x="99949" y="93789"/>
                </a:lnTo>
                <a:lnTo>
                  <a:pt x="105156" y="122999"/>
                </a:lnTo>
                <a:lnTo>
                  <a:pt x="112268" y="151688"/>
                </a:lnTo>
                <a:lnTo>
                  <a:pt x="121666" y="179235"/>
                </a:lnTo>
                <a:lnTo>
                  <a:pt x="121666" y="0"/>
                </a:lnTo>
                <a:lnTo>
                  <a:pt x="94996" y="0"/>
                </a:lnTo>
                <a:lnTo>
                  <a:pt x="94869" y="26568"/>
                </a:lnTo>
                <a:lnTo>
                  <a:pt x="82169" y="22606"/>
                </a:lnTo>
                <a:lnTo>
                  <a:pt x="69342" y="20332"/>
                </a:lnTo>
                <a:lnTo>
                  <a:pt x="56769" y="19900"/>
                </a:lnTo>
                <a:lnTo>
                  <a:pt x="44704" y="21437"/>
                </a:lnTo>
                <a:lnTo>
                  <a:pt x="6985" y="49682"/>
                </a:lnTo>
                <a:lnTo>
                  <a:pt x="0" y="89674"/>
                </a:lnTo>
                <a:lnTo>
                  <a:pt x="6985" y="114579"/>
                </a:lnTo>
                <a:lnTo>
                  <a:pt x="44196" y="165188"/>
                </a:lnTo>
                <a:lnTo>
                  <a:pt x="91313" y="200748"/>
                </a:lnTo>
                <a:lnTo>
                  <a:pt x="146939" y="226745"/>
                </a:lnTo>
                <a:lnTo>
                  <a:pt x="159893" y="242925"/>
                </a:lnTo>
                <a:lnTo>
                  <a:pt x="174498" y="257200"/>
                </a:lnTo>
                <a:lnTo>
                  <a:pt x="191135" y="269303"/>
                </a:lnTo>
                <a:lnTo>
                  <a:pt x="209677" y="278968"/>
                </a:lnTo>
                <a:lnTo>
                  <a:pt x="204851" y="293751"/>
                </a:lnTo>
                <a:lnTo>
                  <a:pt x="195580" y="314502"/>
                </a:lnTo>
                <a:lnTo>
                  <a:pt x="180975" y="337273"/>
                </a:lnTo>
                <a:lnTo>
                  <a:pt x="160274" y="358114"/>
                </a:lnTo>
                <a:lnTo>
                  <a:pt x="317754" y="358114"/>
                </a:lnTo>
                <a:lnTo>
                  <a:pt x="296926" y="337273"/>
                </a:lnTo>
                <a:lnTo>
                  <a:pt x="282448" y="314502"/>
                </a:lnTo>
                <a:lnTo>
                  <a:pt x="273177" y="293751"/>
                </a:lnTo>
                <a:lnTo>
                  <a:pt x="268351" y="278968"/>
                </a:lnTo>
                <a:lnTo>
                  <a:pt x="286893" y="269303"/>
                </a:lnTo>
                <a:lnTo>
                  <a:pt x="303403" y="257200"/>
                </a:lnTo>
                <a:lnTo>
                  <a:pt x="318135" y="242925"/>
                </a:lnTo>
                <a:lnTo>
                  <a:pt x="331089" y="226745"/>
                </a:lnTo>
                <a:lnTo>
                  <a:pt x="359537" y="215125"/>
                </a:lnTo>
                <a:lnTo>
                  <a:pt x="411734" y="183984"/>
                </a:lnTo>
                <a:lnTo>
                  <a:pt x="416496" y="179260"/>
                </a:lnTo>
                <a:lnTo>
                  <a:pt x="456184" y="139954"/>
                </a:lnTo>
                <a:lnTo>
                  <a:pt x="471043" y="114566"/>
                </a:lnTo>
                <a:lnTo>
                  <a:pt x="478028" y="89674"/>
                </a:lnTo>
                <a:close/>
              </a:path>
            </a:pathLst>
          </a:custGeom>
          <a:solidFill>
            <a:srgbClr val="BD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7863" y="362711"/>
            <a:ext cx="9805416" cy="649528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64741" y="527685"/>
            <a:ext cx="110109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" dirty="0"/>
              <a:t>OOP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79296" y="1653666"/>
            <a:ext cx="9204325" cy="325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0" indent="-292735">
              <a:lnSpc>
                <a:spcPct val="100000"/>
              </a:lnSpc>
              <a:spcBef>
                <a:spcPts val="100"/>
              </a:spcBef>
              <a:buAutoNum type="arabicParenR"/>
              <a:tabLst>
                <a:tab pos="305435" algn="l"/>
              </a:tabLst>
            </a:pP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Abstract</a:t>
            </a:r>
            <a:r>
              <a:rPr sz="18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class</a:t>
            </a:r>
            <a:r>
              <a:rPr sz="18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: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 medals</a:t>
            </a:r>
            <a:endParaRPr sz="1800">
              <a:latin typeface="Lucida Sans Unicode"/>
              <a:cs typeface="Lucida Sans Unicode"/>
            </a:endParaRPr>
          </a:p>
          <a:p>
            <a:pPr marL="378460" indent="-292735">
              <a:lnSpc>
                <a:spcPct val="100000"/>
              </a:lnSpc>
              <a:spcBef>
                <a:spcPts val="1635"/>
              </a:spcBef>
              <a:buAutoNum type="arabicParenR"/>
              <a:tabLst>
                <a:tab pos="378460" algn="l"/>
              </a:tabLst>
            </a:pP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Overridden</a:t>
            </a:r>
            <a:r>
              <a:rPr sz="18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method:</a:t>
            </a:r>
            <a:r>
              <a:rPr sz="18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three</a:t>
            </a:r>
            <a:r>
              <a:rPr sz="18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overridden</a:t>
            </a:r>
            <a:r>
              <a:rPr sz="18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methods</a:t>
            </a:r>
            <a:endParaRPr sz="1800">
              <a:latin typeface="Lucida Sans Unicode"/>
              <a:cs typeface="Lucida Sans Unicode"/>
            </a:endParaRPr>
          </a:p>
          <a:p>
            <a:pPr marL="2933065" lvl="1" indent="-293370">
              <a:lnSpc>
                <a:spcPct val="100000"/>
              </a:lnSpc>
              <a:spcBef>
                <a:spcPts val="95"/>
              </a:spcBef>
              <a:buClr>
                <a:srgbClr val="FFFFFF"/>
              </a:buClr>
              <a:buAutoNum type="arabicPeriod"/>
              <a:tabLst>
                <a:tab pos="2933700" algn="l"/>
              </a:tabLst>
            </a:pPr>
            <a:r>
              <a:rPr sz="1800" spc="-15" dirty="0">
                <a:solidFill>
                  <a:srgbClr val="DCDCAA"/>
                </a:solidFill>
                <a:latin typeface="Consolas"/>
                <a:cs typeface="Consolas"/>
              </a:rPr>
              <a:t>displayLeaderBoard</a:t>
            </a:r>
            <a:endParaRPr sz="1800">
              <a:latin typeface="Consolas"/>
              <a:cs typeface="Consolas"/>
            </a:endParaRPr>
          </a:p>
          <a:p>
            <a:pPr marL="2933065" lvl="1" indent="-293370">
              <a:lnSpc>
                <a:spcPct val="100000"/>
              </a:lnSpc>
              <a:buClr>
                <a:srgbClr val="FFFFFF"/>
              </a:buClr>
              <a:buAutoNum type="arabicPeriod"/>
              <a:tabLst>
                <a:tab pos="2933700" algn="l"/>
              </a:tabLst>
            </a:pPr>
            <a:r>
              <a:rPr sz="1800" spc="-15" dirty="0">
                <a:solidFill>
                  <a:srgbClr val="DCDCAA"/>
                </a:solidFill>
                <a:latin typeface="Consolas"/>
                <a:cs typeface="Consolas"/>
              </a:rPr>
              <a:t>setvalues</a:t>
            </a:r>
            <a:endParaRPr sz="1800">
              <a:latin typeface="Consolas"/>
              <a:cs typeface="Consolas"/>
            </a:endParaRPr>
          </a:p>
          <a:p>
            <a:pPr marL="2933065" lvl="1" indent="-293370">
              <a:lnSpc>
                <a:spcPct val="100000"/>
              </a:lnSpc>
              <a:buClr>
                <a:srgbClr val="FFFFFF"/>
              </a:buClr>
              <a:buAutoNum type="arabicPeriod"/>
              <a:tabLst>
                <a:tab pos="2933700" algn="l"/>
              </a:tabLst>
            </a:pPr>
            <a:r>
              <a:rPr sz="1800" spc="-10" dirty="0">
                <a:solidFill>
                  <a:srgbClr val="DCDCAA"/>
                </a:solidFill>
                <a:latin typeface="Consolas"/>
                <a:cs typeface="Consolas"/>
              </a:rPr>
              <a:t>delete</a:t>
            </a:r>
            <a:r>
              <a:rPr sz="1800" spc="-90" dirty="0">
                <a:solidFill>
                  <a:srgbClr val="DCDCAA"/>
                </a:solidFill>
                <a:latin typeface="Consolas"/>
                <a:cs typeface="Consolas"/>
              </a:rPr>
              <a:t> </a:t>
            </a:r>
            <a:r>
              <a:rPr sz="1800" spc="-15" dirty="0">
                <a:solidFill>
                  <a:srgbClr val="DCDCAA"/>
                </a:solidFill>
                <a:latin typeface="Consolas"/>
                <a:cs typeface="Consolas"/>
              </a:rPr>
              <a:t>country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Consolas"/>
              <a:cs typeface="Consolas"/>
            </a:endParaRPr>
          </a:p>
          <a:p>
            <a:pPr marL="304800" indent="-292735">
              <a:lnSpc>
                <a:spcPct val="100000"/>
              </a:lnSpc>
              <a:spcBef>
                <a:spcPts val="5"/>
              </a:spcBef>
              <a:buAutoNum type="arabicParenR" startAt="4"/>
              <a:tabLst>
                <a:tab pos="305435" algn="l"/>
              </a:tabLst>
            </a:pP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Packages:</a:t>
            </a:r>
            <a:r>
              <a:rPr sz="18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imported</a:t>
            </a:r>
            <a:r>
              <a:rPr sz="18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into</a:t>
            </a:r>
            <a:r>
              <a:rPr sz="18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 medalswon.java</a:t>
            </a:r>
            <a:endParaRPr sz="1800">
              <a:latin typeface="Lucida Sans Unicode"/>
              <a:cs typeface="Lucida Sans Unicode"/>
            </a:endParaRPr>
          </a:p>
          <a:p>
            <a:pPr marL="1835150" lvl="1" indent="-290195">
              <a:lnSpc>
                <a:spcPct val="100000"/>
              </a:lnSpc>
              <a:buAutoNum type="arabicPeriod"/>
              <a:tabLst>
                <a:tab pos="1835785" algn="l"/>
              </a:tabLst>
            </a:pP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Search.java</a:t>
            </a:r>
            <a:endParaRPr sz="1800">
              <a:latin typeface="Lucida Sans Unicode"/>
              <a:cs typeface="Lucida Sans Unicode"/>
            </a:endParaRPr>
          </a:p>
          <a:p>
            <a:pPr marL="1835150" lvl="1" indent="-290195">
              <a:lnSpc>
                <a:spcPct val="100000"/>
              </a:lnSpc>
              <a:buAutoNum type="arabicPeriod"/>
              <a:tabLst>
                <a:tab pos="1835785" algn="l"/>
              </a:tabLst>
            </a:pP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CSV1.java</a:t>
            </a:r>
            <a:endParaRPr sz="1800">
              <a:latin typeface="Lucida Sans Unicode"/>
              <a:cs typeface="Lucida Sans Unicode"/>
            </a:endParaRPr>
          </a:p>
          <a:p>
            <a:pPr marL="304800" indent="-292735">
              <a:lnSpc>
                <a:spcPct val="100000"/>
              </a:lnSpc>
              <a:buAutoNum type="arabicParenR" startAt="4"/>
              <a:tabLst>
                <a:tab pos="305435" algn="l"/>
              </a:tabLst>
            </a:pP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Exception</a:t>
            </a:r>
            <a:r>
              <a:rPr sz="18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handlers</a:t>
            </a:r>
            <a:r>
              <a:rPr sz="18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:</a:t>
            </a:r>
            <a:r>
              <a:rPr sz="18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try</a:t>
            </a:r>
            <a:r>
              <a:rPr sz="18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catch</a:t>
            </a:r>
            <a:r>
              <a:rPr sz="18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blocks</a:t>
            </a:r>
            <a:r>
              <a:rPr sz="18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sz="18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every</a:t>
            </a:r>
            <a:r>
              <a:rPr sz="18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method</a:t>
            </a:r>
            <a:r>
              <a:rPr sz="18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18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handle</a:t>
            </a:r>
            <a:r>
              <a:rPr sz="18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any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exceptions</a:t>
            </a:r>
            <a:endParaRPr sz="1800">
              <a:latin typeface="Lucida Sans Unicode"/>
              <a:cs typeface="Lucida Sans Unicode"/>
            </a:endParaRPr>
          </a:p>
          <a:p>
            <a:pPr marL="3048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occurred</a:t>
            </a:r>
            <a:r>
              <a:rPr sz="18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8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user</a:t>
            </a:r>
            <a:r>
              <a:rPr sz="18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input</a:t>
            </a:r>
            <a:r>
              <a:rPr sz="18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like</a:t>
            </a:r>
            <a:r>
              <a:rPr sz="18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input</a:t>
            </a:r>
            <a:r>
              <a:rPr sz="18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mismatch..</a:t>
            </a:r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45824" y="6251447"/>
            <a:ext cx="478155" cy="423545"/>
          </a:xfrm>
          <a:custGeom>
            <a:avLst/>
            <a:gdLst/>
            <a:ahLst/>
            <a:cxnLst/>
            <a:rect l="l" t="t" r="r" b="b"/>
            <a:pathLst>
              <a:path w="478154" h="423545">
                <a:moveTo>
                  <a:pt x="340067" y="379323"/>
                </a:moveTo>
                <a:lnTo>
                  <a:pt x="137795" y="379323"/>
                </a:lnTo>
                <a:lnTo>
                  <a:pt x="137795" y="423278"/>
                </a:lnTo>
                <a:lnTo>
                  <a:pt x="340067" y="423278"/>
                </a:lnTo>
                <a:lnTo>
                  <a:pt x="340067" y="379323"/>
                </a:lnTo>
                <a:close/>
              </a:path>
              <a:path w="478154" h="423545">
                <a:moveTo>
                  <a:pt x="478028" y="89674"/>
                </a:moveTo>
                <a:lnTo>
                  <a:pt x="471043" y="49682"/>
                </a:lnTo>
                <a:lnTo>
                  <a:pt x="447167" y="26568"/>
                </a:lnTo>
                <a:lnTo>
                  <a:pt x="444246" y="25488"/>
                </a:lnTo>
                <a:lnTo>
                  <a:pt x="444246" y="88150"/>
                </a:lnTo>
                <a:lnTo>
                  <a:pt x="438404" y="104876"/>
                </a:lnTo>
                <a:lnTo>
                  <a:pt x="410718" y="140868"/>
                </a:lnTo>
                <a:lnTo>
                  <a:pt x="371221" y="170815"/>
                </a:lnTo>
                <a:lnTo>
                  <a:pt x="356235" y="179260"/>
                </a:lnTo>
                <a:lnTo>
                  <a:pt x="365760" y="151549"/>
                </a:lnTo>
                <a:lnTo>
                  <a:pt x="372872" y="122999"/>
                </a:lnTo>
                <a:lnTo>
                  <a:pt x="377952" y="93789"/>
                </a:lnTo>
                <a:lnTo>
                  <a:pt x="381254" y="64643"/>
                </a:lnTo>
                <a:lnTo>
                  <a:pt x="392430" y="58877"/>
                </a:lnTo>
                <a:lnTo>
                  <a:pt x="403987" y="55067"/>
                </a:lnTo>
                <a:lnTo>
                  <a:pt x="415417" y="53428"/>
                </a:lnTo>
                <a:lnTo>
                  <a:pt x="425958" y="54279"/>
                </a:lnTo>
                <a:lnTo>
                  <a:pt x="444246" y="88150"/>
                </a:lnTo>
                <a:lnTo>
                  <a:pt x="444246" y="25488"/>
                </a:lnTo>
                <a:lnTo>
                  <a:pt x="433197" y="21437"/>
                </a:lnTo>
                <a:lnTo>
                  <a:pt x="421259" y="19900"/>
                </a:lnTo>
                <a:lnTo>
                  <a:pt x="408686" y="20332"/>
                </a:lnTo>
                <a:lnTo>
                  <a:pt x="395859" y="22606"/>
                </a:lnTo>
                <a:lnTo>
                  <a:pt x="383159" y="26568"/>
                </a:lnTo>
                <a:lnTo>
                  <a:pt x="383032" y="0"/>
                </a:lnTo>
                <a:lnTo>
                  <a:pt x="121666" y="0"/>
                </a:lnTo>
                <a:lnTo>
                  <a:pt x="121666" y="179235"/>
                </a:lnTo>
                <a:lnTo>
                  <a:pt x="106680" y="170802"/>
                </a:lnTo>
                <a:lnTo>
                  <a:pt x="67310" y="140868"/>
                </a:lnTo>
                <a:lnTo>
                  <a:pt x="39497" y="104876"/>
                </a:lnTo>
                <a:lnTo>
                  <a:pt x="33655" y="88150"/>
                </a:lnTo>
                <a:lnTo>
                  <a:pt x="33782" y="73291"/>
                </a:lnTo>
                <a:lnTo>
                  <a:pt x="62611" y="53403"/>
                </a:lnTo>
                <a:lnTo>
                  <a:pt x="74041" y="55067"/>
                </a:lnTo>
                <a:lnTo>
                  <a:pt x="85598" y="58889"/>
                </a:lnTo>
                <a:lnTo>
                  <a:pt x="96647" y="64643"/>
                </a:lnTo>
                <a:lnTo>
                  <a:pt x="99949" y="93789"/>
                </a:lnTo>
                <a:lnTo>
                  <a:pt x="105156" y="122999"/>
                </a:lnTo>
                <a:lnTo>
                  <a:pt x="112268" y="151688"/>
                </a:lnTo>
                <a:lnTo>
                  <a:pt x="121666" y="179235"/>
                </a:lnTo>
                <a:lnTo>
                  <a:pt x="121666" y="0"/>
                </a:lnTo>
                <a:lnTo>
                  <a:pt x="94996" y="0"/>
                </a:lnTo>
                <a:lnTo>
                  <a:pt x="94869" y="26568"/>
                </a:lnTo>
                <a:lnTo>
                  <a:pt x="82169" y="22606"/>
                </a:lnTo>
                <a:lnTo>
                  <a:pt x="69342" y="20332"/>
                </a:lnTo>
                <a:lnTo>
                  <a:pt x="56769" y="19900"/>
                </a:lnTo>
                <a:lnTo>
                  <a:pt x="44704" y="21437"/>
                </a:lnTo>
                <a:lnTo>
                  <a:pt x="6985" y="49682"/>
                </a:lnTo>
                <a:lnTo>
                  <a:pt x="0" y="89674"/>
                </a:lnTo>
                <a:lnTo>
                  <a:pt x="6985" y="114579"/>
                </a:lnTo>
                <a:lnTo>
                  <a:pt x="44196" y="165188"/>
                </a:lnTo>
                <a:lnTo>
                  <a:pt x="91313" y="200748"/>
                </a:lnTo>
                <a:lnTo>
                  <a:pt x="146939" y="226745"/>
                </a:lnTo>
                <a:lnTo>
                  <a:pt x="159893" y="242925"/>
                </a:lnTo>
                <a:lnTo>
                  <a:pt x="174498" y="257200"/>
                </a:lnTo>
                <a:lnTo>
                  <a:pt x="191135" y="269303"/>
                </a:lnTo>
                <a:lnTo>
                  <a:pt x="209677" y="278968"/>
                </a:lnTo>
                <a:lnTo>
                  <a:pt x="204851" y="293751"/>
                </a:lnTo>
                <a:lnTo>
                  <a:pt x="195580" y="314502"/>
                </a:lnTo>
                <a:lnTo>
                  <a:pt x="180975" y="337273"/>
                </a:lnTo>
                <a:lnTo>
                  <a:pt x="160274" y="358114"/>
                </a:lnTo>
                <a:lnTo>
                  <a:pt x="317754" y="358114"/>
                </a:lnTo>
                <a:lnTo>
                  <a:pt x="296926" y="337273"/>
                </a:lnTo>
                <a:lnTo>
                  <a:pt x="282448" y="314502"/>
                </a:lnTo>
                <a:lnTo>
                  <a:pt x="273177" y="293751"/>
                </a:lnTo>
                <a:lnTo>
                  <a:pt x="268351" y="278968"/>
                </a:lnTo>
                <a:lnTo>
                  <a:pt x="286893" y="269303"/>
                </a:lnTo>
                <a:lnTo>
                  <a:pt x="303403" y="257200"/>
                </a:lnTo>
                <a:lnTo>
                  <a:pt x="318135" y="242925"/>
                </a:lnTo>
                <a:lnTo>
                  <a:pt x="331089" y="226745"/>
                </a:lnTo>
                <a:lnTo>
                  <a:pt x="359537" y="215125"/>
                </a:lnTo>
                <a:lnTo>
                  <a:pt x="411734" y="183984"/>
                </a:lnTo>
                <a:lnTo>
                  <a:pt x="416496" y="179260"/>
                </a:lnTo>
                <a:lnTo>
                  <a:pt x="456184" y="139954"/>
                </a:lnTo>
                <a:lnTo>
                  <a:pt x="471043" y="114566"/>
                </a:lnTo>
                <a:lnTo>
                  <a:pt x="478028" y="89674"/>
                </a:lnTo>
                <a:close/>
              </a:path>
            </a:pathLst>
          </a:custGeom>
          <a:solidFill>
            <a:srgbClr val="BD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7863" y="362711"/>
            <a:ext cx="9805416" cy="649528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64741" y="527685"/>
            <a:ext cx="322135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Main</a:t>
            </a:r>
            <a:r>
              <a:rPr spc="-125" dirty="0"/>
              <a:t> </a:t>
            </a:r>
            <a:r>
              <a:rPr spc="-5" dirty="0"/>
              <a:t>Method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54658" y="1702689"/>
            <a:ext cx="4646295" cy="3715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AutoNum type="arabicParenR"/>
              <a:tabLst>
                <a:tab pos="357505" algn="l"/>
              </a:tabLst>
            </a:pP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Print</a:t>
            </a:r>
            <a:r>
              <a:rPr sz="18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leaderboard</a:t>
            </a:r>
            <a:endParaRPr sz="1800">
              <a:latin typeface="Lucida Sans Unicode"/>
              <a:cs typeface="Lucida Sans Unicode"/>
            </a:endParaRPr>
          </a:p>
          <a:p>
            <a:pPr marL="356870" indent="-344805">
              <a:lnSpc>
                <a:spcPct val="100000"/>
              </a:lnSpc>
              <a:spcBef>
                <a:spcPts val="1680"/>
              </a:spcBef>
              <a:buAutoNum type="arabicParenR"/>
              <a:tabLst>
                <a:tab pos="357505" algn="l"/>
              </a:tabLst>
            </a:pP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Insert</a:t>
            </a:r>
            <a:r>
              <a:rPr sz="18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or</a:t>
            </a:r>
            <a:r>
              <a:rPr sz="18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update</a:t>
            </a:r>
            <a:r>
              <a:rPr sz="18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into</a:t>
            </a:r>
            <a:r>
              <a:rPr sz="18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table</a:t>
            </a:r>
            <a:r>
              <a:rPr sz="18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via</a:t>
            </a:r>
            <a:r>
              <a:rPr sz="18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terminal</a:t>
            </a:r>
            <a:endParaRPr sz="1800">
              <a:latin typeface="Lucida Sans Unicode"/>
              <a:cs typeface="Lucida Sans Unicode"/>
            </a:endParaRPr>
          </a:p>
          <a:p>
            <a:pPr marL="356870" indent="-344805">
              <a:lnSpc>
                <a:spcPct val="100000"/>
              </a:lnSpc>
              <a:spcBef>
                <a:spcPts val="1680"/>
              </a:spcBef>
              <a:buAutoNum type="arabicParenR"/>
              <a:tabLst>
                <a:tab pos="357505" algn="l"/>
              </a:tabLst>
            </a:pP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Insert</a:t>
            </a:r>
            <a:r>
              <a:rPr sz="18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or</a:t>
            </a:r>
            <a:r>
              <a:rPr sz="18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update</a:t>
            </a:r>
            <a:r>
              <a:rPr sz="18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via</a:t>
            </a:r>
            <a:r>
              <a:rPr sz="18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csv</a:t>
            </a:r>
            <a:r>
              <a:rPr sz="18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file</a:t>
            </a:r>
            <a:endParaRPr sz="1800">
              <a:latin typeface="Lucida Sans Unicode"/>
              <a:cs typeface="Lucida Sans Unicode"/>
            </a:endParaRPr>
          </a:p>
          <a:p>
            <a:pPr marL="356870" indent="-344805">
              <a:lnSpc>
                <a:spcPct val="100000"/>
              </a:lnSpc>
              <a:spcBef>
                <a:spcPts val="1685"/>
              </a:spcBef>
              <a:buAutoNum type="arabicParenR"/>
              <a:tabLst>
                <a:tab pos="357505" algn="l"/>
              </a:tabLst>
            </a:pP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Delete</a:t>
            </a:r>
            <a:r>
              <a:rPr sz="18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country</a:t>
            </a:r>
            <a:endParaRPr sz="1800">
              <a:latin typeface="Lucida Sans Unicode"/>
              <a:cs typeface="Lucida Sans Unicode"/>
            </a:endParaRPr>
          </a:p>
          <a:p>
            <a:pPr marL="356870" indent="-344805">
              <a:lnSpc>
                <a:spcPct val="100000"/>
              </a:lnSpc>
              <a:spcBef>
                <a:spcPts val="1680"/>
              </a:spcBef>
              <a:buAutoNum type="arabicParenR"/>
              <a:tabLst>
                <a:tab pos="357505" algn="l"/>
              </a:tabLst>
            </a:pP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Country</a:t>
            </a:r>
            <a:r>
              <a:rPr sz="18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details</a:t>
            </a:r>
            <a:endParaRPr sz="1800">
              <a:latin typeface="Lucida Sans Unicode"/>
              <a:cs typeface="Lucida Sans Unicode"/>
            </a:endParaRPr>
          </a:p>
          <a:p>
            <a:pPr marL="356870" indent="-344805">
              <a:lnSpc>
                <a:spcPct val="100000"/>
              </a:lnSpc>
              <a:spcBef>
                <a:spcPts val="1685"/>
              </a:spcBef>
              <a:buAutoNum type="arabicParenR"/>
              <a:tabLst>
                <a:tab pos="357505" algn="l"/>
              </a:tabLst>
            </a:pP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Retrieve</a:t>
            </a:r>
            <a:r>
              <a:rPr sz="18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data</a:t>
            </a:r>
            <a:endParaRPr sz="1800">
              <a:latin typeface="Lucida Sans Unicode"/>
              <a:cs typeface="Lucida Sans Unicode"/>
            </a:endParaRPr>
          </a:p>
          <a:p>
            <a:pPr marL="356870" indent="-344805">
              <a:lnSpc>
                <a:spcPct val="100000"/>
              </a:lnSpc>
              <a:spcBef>
                <a:spcPts val="1680"/>
              </a:spcBef>
              <a:buAutoNum type="arabicParenR"/>
              <a:tabLst>
                <a:tab pos="357505" algn="l"/>
              </a:tabLst>
            </a:pP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Sort</a:t>
            </a:r>
            <a:endParaRPr sz="1800">
              <a:latin typeface="Lucida Sans Unicode"/>
              <a:cs typeface="Lucida Sans Unicode"/>
            </a:endParaRPr>
          </a:p>
          <a:p>
            <a:pPr marL="356870" indent="-344805">
              <a:lnSpc>
                <a:spcPct val="100000"/>
              </a:lnSpc>
              <a:spcBef>
                <a:spcPts val="1680"/>
              </a:spcBef>
              <a:buAutoNum type="arabicParenR"/>
              <a:tabLst>
                <a:tab pos="357505" algn="l"/>
              </a:tabLst>
            </a:pP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Allocate</a:t>
            </a:r>
            <a:r>
              <a:rPr sz="18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medals</a:t>
            </a:r>
            <a:r>
              <a:rPr sz="18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from</a:t>
            </a:r>
            <a:r>
              <a:rPr sz="18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tournament</a:t>
            </a:r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18488" y="1530096"/>
            <a:ext cx="8982710" cy="3959225"/>
            <a:chOff x="1618488" y="1530096"/>
            <a:chExt cx="8982710" cy="3959225"/>
          </a:xfrm>
        </p:grpSpPr>
        <p:sp>
          <p:nvSpPr>
            <p:cNvPr id="3" name="object 3"/>
            <p:cNvSpPr/>
            <p:nvPr/>
          </p:nvSpPr>
          <p:spPr>
            <a:xfrm>
              <a:off x="1638300" y="1549908"/>
              <a:ext cx="8924290" cy="3919854"/>
            </a:xfrm>
            <a:custGeom>
              <a:avLst/>
              <a:gdLst/>
              <a:ahLst/>
              <a:cxnLst/>
              <a:rect l="l" t="t" r="r" b="b"/>
              <a:pathLst>
                <a:path w="8924290" h="3919854">
                  <a:moveTo>
                    <a:pt x="0" y="3919601"/>
                  </a:moveTo>
                  <a:lnTo>
                    <a:pt x="8924163" y="3919601"/>
                  </a:lnTo>
                  <a:lnTo>
                    <a:pt x="8924163" y="0"/>
                  </a:lnTo>
                  <a:lnTo>
                    <a:pt x="0" y="0"/>
                  </a:lnTo>
                  <a:lnTo>
                    <a:pt x="0" y="3919601"/>
                  </a:lnTo>
                  <a:close/>
                </a:path>
              </a:pathLst>
            </a:custGeom>
            <a:ln w="39623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49640" y="1563624"/>
              <a:ext cx="2051303" cy="205435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45716" y="2516835"/>
            <a:ext cx="823404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20709" algn="l"/>
              </a:tabLst>
            </a:pPr>
            <a:r>
              <a:rPr sz="6000" u="heavy" dirty="0">
                <a:uFill>
                  <a:solidFill>
                    <a:srgbClr val="FFC000"/>
                  </a:solidFill>
                </a:uFill>
              </a:rPr>
              <a:t> </a:t>
            </a:r>
            <a:r>
              <a:rPr sz="6000" u="heavy" spc="45" dirty="0">
                <a:uFill>
                  <a:solidFill>
                    <a:srgbClr val="FFC000"/>
                  </a:solidFill>
                </a:uFill>
              </a:rPr>
              <a:t> </a:t>
            </a:r>
            <a:r>
              <a:rPr sz="6000" u="heavy" spc="-5" dirty="0">
                <a:uFill>
                  <a:solidFill>
                    <a:srgbClr val="FFC000"/>
                  </a:solidFill>
                </a:uFill>
              </a:rPr>
              <a:t>TICKET</a:t>
            </a:r>
            <a:r>
              <a:rPr sz="6000" u="heavy" spc="-110" dirty="0">
                <a:uFill>
                  <a:solidFill>
                    <a:srgbClr val="FFC000"/>
                  </a:solidFill>
                </a:uFill>
              </a:rPr>
              <a:t> </a:t>
            </a:r>
            <a:r>
              <a:rPr sz="6000" u="heavy" spc="-5" dirty="0">
                <a:uFill>
                  <a:solidFill>
                    <a:srgbClr val="FFC000"/>
                  </a:solidFill>
                </a:uFill>
              </a:rPr>
              <a:t>BOOKING	</a:t>
            </a:r>
            <a:endParaRPr sz="6000"/>
          </a:p>
        </p:txBody>
      </p:sp>
      <p:sp>
        <p:nvSpPr>
          <p:cNvPr id="6" name="object 6"/>
          <p:cNvSpPr txBox="1"/>
          <p:nvPr/>
        </p:nvSpPr>
        <p:spPr>
          <a:xfrm>
            <a:off x="2753614" y="4223715"/>
            <a:ext cx="640969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OLYMPIC</a:t>
            </a:r>
            <a:r>
              <a:rPr sz="32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MANAGEMENT</a:t>
            </a:r>
            <a:r>
              <a:rPr sz="3200" spc="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SYSTEM</a:t>
            </a:r>
            <a:endParaRPr sz="3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45824" y="6251447"/>
            <a:ext cx="478155" cy="423545"/>
          </a:xfrm>
          <a:custGeom>
            <a:avLst/>
            <a:gdLst/>
            <a:ahLst/>
            <a:cxnLst/>
            <a:rect l="l" t="t" r="r" b="b"/>
            <a:pathLst>
              <a:path w="478154" h="423545">
                <a:moveTo>
                  <a:pt x="340067" y="379323"/>
                </a:moveTo>
                <a:lnTo>
                  <a:pt x="137795" y="379323"/>
                </a:lnTo>
                <a:lnTo>
                  <a:pt x="137795" y="423278"/>
                </a:lnTo>
                <a:lnTo>
                  <a:pt x="340067" y="423278"/>
                </a:lnTo>
                <a:lnTo>
                  <a:pt x="340067" y="379323"/>
                </a:lnTo>
                <a:close/>
              </a:path>
              <a:path w="478154" h="423545">
                <a:moveTo>
                  <a:pt x="478028" y="89674"/>
                </a:moveTo>
                <a:lnTo>
                  <a:pt x="471043" y="49682"/>
                </a:lnTo>
                <a:lnTo>
                  <a:pt x="447167" y="26568"/>
                </a:lnTo>
                <a:lnTo>
                  <a:pt x="444246" y="25488"/>
                </a:lnTo>
                <a:lnTo>
                  <a:pt x="444246" y="88150"/>
                </a:lnTo>
                <a:lnTo>
                  <a:pt x="438404" y="104876"/>
                </a:lnTo>
                <a:lnTo>
                  <a:pt x="410718" y="140868"/>
                </a:lnTo>
                <a:lnTo>
                  <a:pt x="371221" y="170815"/>
                </a:lnTo>
                <a:lnTo>
                  <a:pt x="356235" y="179260"/>
                </a:lnTo>
                <a:lnTo>
                  <a:pt x="365760" y="151549"/>
                </a:lnTo>
                <a:lnTo>
                  <a:pt x="372872" y="122999"/>
                </a:lnTo>
                <a:lnTo>
                  <a:pt x="377952" y="93789"/>
                </a:lnTo>
                <a:lnTo>
                  <a:pt x="381254" y="64643"/>
                </a:lnTo>
                <a:lnTo>
                  <a:pt x="392430" y="58877"/>
                </a:lnTo>
                <a:lnTo>
                  <a:pt x="403987" y="55067"/>
                </a:lnTo>
                <a:lnTo>
                  <a:pt x="415417" y="53428"/>
                </a:lnTo>
                <a:lnTo>
                  <a:pt x="425958" y="54279"/>
                </a:lnTo>
                <a:lnTo>
                  <a:pt x="444246" y="88150"/>
                </a:lnTo>
                <a:lnTo>
                  <a:pt x="444246" y="25488"/>
                </a:lnTo>
                <a:lnTo>
                  <a:pt x="433197" y="21437"/>
                </a:lnTo>
                <a:lnTo>
                  <a:pt x="421259" y="19900"/>
                </a:lnTo>
                <a:lnTo>
                  <a:pt x="408686" y="20332"/>
                </a:lnTo>
                <a:lnTo>
                  <a:pt x="395859" y="22606"/>
                </a:lnTo>
                <a:lnTo>
                  <a:pt x="383159" y="26568"/>
                </a:lnTo>
                <a:lnTo>
                  <a:pt x="383032" y="0"/>
                </a:lnTo>
                <a:lnTo>
                  <a:pt x="121666" y="0"/>
                </a:lnTo>
                <a:lnTo>
                  <a:pt x="121666" y="179235"/>
                </a:lnTo>
                <a:lnTo>
                  <a:pt x="106680" y="170802"/>
                </a:lnTo>
                <a:lnTo>
                  <a:pt x="67310" y="140868"/>
                </a:lnTo>
                <a:lnTo>
                  <a:pt x="39497" y="104876"/>
                </a:lnTo>
                <a:lnTo>
                  <a:pt x="33655" y="88150"/>
                </a:lnTo>
                <a:lnTo>
                  <a:pt x="33782" y="73291"/>
                </a:lnTo>
                <a:lnTo>
                  <a:pt x="62611" y="53403"/>
                </a:lnTo>
                <a:lnTo>
                  <a:pt x="74041" y="55067"/>
                </a:lnTo>
                <a:lnTo>
                  <a:pt x="85598" y="58889"/>
                </a:lnTo>
                <a:lnTo>
                  <a:pt x="96647" y="64643"/>
                </a:lnTo>
                <a:lnTo>
                  <a:pt x="99949" y="93789"/>
                </a:lnTo>
                <a:lnTo>
                  <a:pt x="105156" y="122999"/>
                </a:lnTo>
                <a:lnTo>
                  <a:pt x="112268" y="151688"/>
                </a:lnTo>
                <a:lnTo>
                  <a:pt x="121666" y="179235"/>
                </a:lnTo>
                <a:lnTo>
                  <a:pt x="121666" y="0"/>
                </a:lnTo>
                <a:lnTo>
                  <a:pt x="94996" y="0"/>
                </a:lnTo>
                <a:lnTo>
                  <a:pt x="94869" y="26568"/>
                </a:lnTo>
                <a:lnTo>
                  <a:pt x="82169" y="22606"/>
                </a:lnTo>
                <a:lnTo>
                  <a:pt x="69342" y="20332"/>
                </a:lnTo>
                <a:lnTo>
                  <a:pt x="56769" y="19900"/>
                </a:lnTo>
                <a:lnTo>
                  <a:pt x="44704" y="21437"/>
                </a:lnTo>
                <a:lnTo>
                  <a:pt x="6985" y="49682"/>
                </a:lnTo>
                <a:lnTo>
                  <a:pt x="0" y="89674"/>
                </a:lnTo>
                <a:lnTo>
                  <a:pt x="6985" y="114579"/>
                </a:lnTo>
                <a:lnTo>
                  <a:pt x="44196" y="165188"/>
                </a:lnTo>
                <a:lnTo>
                  <a:pt x="91313" y="200748"/>
                </a:lnTo>
                <a:lnTo>
                  <a:pt x="146939" y="226745"/>
                </a:lnTo>
                <a:lnTo>
                  <a:pt x="159893" y="242925"/>
                </a:lnTo>
                <a:lnTo>
                  <a:pt x="174498" y="257200"/>
                </a:lnTo>
                <a:lnTo>
                  <a:pt x="191135" y="269303"/>
                </a:lnTo>
                <a:lnTo>
                  <a:pt x="209677" y="278968"/>
                </a:lnTo>
                <a:lnTo>
                  <a:pt x="204851" y="293751"/>
                </a:lnTo>
                <a:lnTo>
                  <a:pt x="195580" y="314502"/>
                </a:lnTo>
                <a:lnTo>
                  <a:pt x="180975" y="337273"/>
                </a:lnTo>
                <a:lnTo>
                  <a:pt x="160274" y="358114"/>
                </a:lnTo>
                <a:lnTo>
                  <a:pt x="317754" y="358114"/>
                </a:lnTo>
                <a:lnTo>
                  <a:pt x="296926" y="337273"/>
                </a:lnTo>
                <a:lnTo>
                  <a:pt x="282448" y="314502"/>
                </a:lnTo>
                <a:lnTo>
                  <a:pt x="273177" y="293751"/>
                </a:lnTo>
                <a:lnTo>
                  <a:pt x="268351" y="278968"/>
                </a:lnTo>
                <a:lnTo>
                  <a:pt x="286893" y="269303"/>
                </a:lnTo>
                <a:lnTo>
                  <a:pt x="303403" y="257200"/>
                </a:lnTo>
                <a:lnTo>
                  <a:pt x="318135" y="242925"/>
                </a:lnTo>
                <a:lnTo>
                  <a:pt x="331089" y="226745"/>
                </a:lnTo>
                <a:lnTo>
                  <a:pt x="359537" y="215125"/>
                </a:lnTo>
                <a:lnTo>
                  <a:pt x="411734" y="183984"/>
                </a:lnTo>
                <a:lnTo>
                  <a:pt x="416496" y="179260"/>
                </a:lnTo>
                <a:lnTo>
                  <a:pt x="456184" y="139954"/>
                </a:lnTo>
                <a:lnTo>
                  <a:pt x="471043" y="114566"/>
                </a:lnTo>
                <a:lnTo>
                  <a:pt x="478028" y="89674"/>
                </a:lnTo>
                <a:close/>
              </a:path>
            </a:pathLst>
          </a:custGeom>
          <a:solidFill>
            <a:srgbClr val="BD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7863" y="362711"/>
            <a:ext cx="9805416" cy="649528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64741" y="534746"/>
            <a:ext cx="174752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20" dirty="0"/>
              <a:t>A</a:t>
            </a:r>
            <a:r>
              <a:rPr dirty="0"/>
              <a:t>B</a:t>
            </a:r>
            <a:r>
              <a:rPr spc="5" dirty="0"/>
              <a:t>O</a:t>
            </a:r>
            <a:r>
              <a:rPr spc="35" dirty="0"/>
              <a:t>U</a:t>
            </a:r>
            <a:r>
              <a:rPr spc="5" dirty="0"/>
              <a:t>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728450" y="6179960"/>
            <a:ext cx="205740" cy="3397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65"/>
              </a:spcBef>
            </a:pPr>
            <a:r>
              <a:rPr sz="16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8044" y="1861184"/>
            <a:ext cx="9419590" cy="1818639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41300" marR="5080" indent="-228600">
              <a:lnSpc>
                <a:spcPts val="1939"/>
              </a:lnSpc>
              <a:spcBef>
                <a:spcPts val="34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18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this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module users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 can</a:t>
            </a:r>
            <a:r>
              <a:rPr sz="18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book</a:t>
            </a:r>
            <a:r>
              <a:rPr sz="18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tickets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18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upcoming</a:t>
            </a:r>
            <a:r>
              <a:rPr sz="18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matches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,</a:t>
            </a:r>
            <a:r>
              <a:rPr sz="18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cancel</a:t>
            </a:r>
            <a:r>
              <a:rPr sz="18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booked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 tickets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,search</a:t>
            </a:r>
            <a:r>
              <a:rPr sz="18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matches</a:t>
            </a:r>
            <a:r>
              <a:rPr sz="18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according</a:t>
            </a:r>
            <a:r>
              <a:rPr sz="18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18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availability</a:t>
            </a:r>
            <a:r>
              <a:rPr sz="18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18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tickets</a:t>
            </a:r>
            <a:r>
              <a:rPr sz="18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8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they</a:t>
            </a:r>
            <a:r>
              <a:rPr sz="18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can</a:t>
            </a:r>
            <a:r>
              <a:rPr sz="18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search</a:t>
            </a:r>
            <a:r>
              <a:rPr sz="18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sz="1800" spc="-5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view</a:t>
            </a:r>
            <a:r>
              <a:rPr sz="18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their</a:t>
            </a:r>
            <a:r>
              <a:rPr sz="18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recent</a:t>
            </a:r>
            <a:r>
              <a:rPr sz="18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bookings.</a:t>
            </a:r>
            <a:endParaRPr sz="18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Clr>
                <a:srgbClr val="FFFFFF"/>
              </a:buClr>
              <a:buFont typeface="Arial MT"/>
              <a:buChar char="•"/>
            </a:pPr>
            <a:endParaRPr sz="1850">
              <a:latin typeface="Lucida Sans Unicode"/>
              <a:cs typeface="Lucida Sans Unicode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Created</a:t>
            </a:r>
            <a:r>
              <a:rPr sz="18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8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class</a:t>
            </a:r>
            <a:r>
              <a:rPr sz="18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ticket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booking</a:t>
            </a:r>
            <a:r>
              <a:rPr sz="18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that contains</a:t>
            </a:r>
            <a:r>
              <a:rPr sz="18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following</a:t>
            </a:r>
            <a:r>
              <a:rPr sz="18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options</a:t>
            </a:r>
            <a:r>
              <a:rPr sz="18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:-</a:t>
            </a:r>
            <a:endParaRPr sz="1800">
              <a:latin typeface="Lucida Sans Unicode"/>
              <a:cs typeface="Lucida Sans Unicode"/>
            </a:endParaRPr>
          </a:p>
          <a:p>
            <a:pPr marL="241300" indent="-228600">
              <a:lnSpc>
                <a:spcPct val="100000"/>
              </a:lnSpc>
              <a:spcBef>
                <a:spcPts val="82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USER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CAN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 ENTER</a:t>
            </a:r>
            <a:r>
              <a:rPr sz="18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FOLLOWING</a:t>
            </a:r>
            <a:r>
              <a:rPr sz="18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ONCE</a:t>
            </a:r>
            <a:r>
              <a:rPr sz="18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HE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COMPLETED</a:t>
            </a:r>
            <a:r>
              <a:rPr sz="18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LOGIN</a:t>
            </a:r>
            <a:r>
              <a:rPr sz="18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SUCCESSFULLY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14347" y="3744148"/>
            <a:ext cx="4843780" cy="190944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229235" indent="-217170">
              <a:lnSpc>
                <a:spcPct val="100000"/>
              </a:lnSpc>
              <a:spcBef>
                <a:spcPts val="910"/>
              </a:spcBef>
              <a:buSzPct val="88888"/>
              <a:buAutoNum type="arabicPeriod"/>
              <a:tabLst>
                <a:tab pos="229870" algn="l"/>
              </a:tabLst>
            </a:pP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BOOK</a:t>
            </a:r>
            <a:r>
              <a:rPr sz="18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NEW</a:t>
            </a:r>
            <a:r>
              <a:rPr sz="18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TICKETS</a:t>
            </a:r>
            <a:endParaRPr sz="1800">
              <a:latin typeface="Lucida Sans Unicode"/>
              <a:cs typeface="Lucida Sans Unicode"/>
            </a:endParaRPr>
          </a:p>
          <a:p>
            <a:pPr marL="229235" indent="-217170">
              <a:lnSpc>
                <a:spcPct val="100000"/>
              </a:lnSpc>
              <a:spcBef>
                <a:spcPts val="815"/>
              </a:spcBef>
              <a:buSzPct val="88888"/>
              <a:buAutoNum type="arabicPeriod"/>
              <a:tabLst>
                <a:tab pos="229870" algn="l"/>
              </a:tabLst>
            </a:pP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SHOW</a:t>
            </a:r>
            <a:r>
              <a:rPr sz="18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RECENT</a:t>
            </a:r>
            <a:r>
              <a:rPr sz="18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BOOKINGS</a:t>
            </a:r>
            <a:endParaRPr sz="1800">
              <a:latin typeface="Lucida Sans Unicode"/>
              <a:cs typeface="Lucida Sans Unicode"/>
            </a:endParaRPr>
          </a:p>
          <a:p>
            <a:pPr marL="229235" indent="-217170">
              <a:lnSpc>
                <a:spcPct val="100000"/>
              </a:lnSpc>
              <a:spcBef>
                <a:spcPts val="795"/>
              </a:spcBef>
              <a:buSzPct val="88888"/>
              <a:buAutoNum type="arabicPeriod"/>
              <a:tabLst>
                <a:tab pos="229870" algn="l"/>
              </a:tabLst>
            </a:pP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CANCLE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BOOKED</a:t>
            </a:r>
            <a:r>
              <a:rPr sz="18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TICKETS</a:t>
            </a:r>
            <a:endParaRPr sz="1800">
              <a:latin typeface="Lucida Sans Unicode"/>
              <a:cs typeface="Lucida Sans Unicode"/>
            </a:endParaRPr>
          </a:p>
          <a:p>
            <a:pPr marL="229235" indent="-217170">
              <a:lnSpc>
                <a:spcPct val="100000"/>
              </a:lnSpc>
              <a:spcBef>
                <a:spcPts val="795"/>
              </a:spcBef>
              <a:buSzPct val="88888"/>
              <a:buAutoNum type="arabicPeriod"/>
              <a:tabLst>
                <a:tab pos="229870" algn="l"/>
              </a:tabLst>
            </a:pP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SEARCH</a:t>
            </a:r>
            <a:r>
              <a:rPr sz="18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sz="18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8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MATCH 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BOOK</a:t>
            </a:r>
            <a:r>
              <a:rPr sz="18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TICKETS</a:t>
            </a:r>
            <a:endParaRPr sz="1800">
              <a:latin typeface="Lucida Sans Unicode"/>
              <a:cs typeface="Lucida Sans Unicode"/>
            </a:endParaRPr>
          </a:p>
          <a:p>
            <a:pPr marL="229235" indent="-217170">
              <a:lnSpc>
                <a:spcPct val="100000"/>
              </a:lnSpc>
              <a:spcBef>
                <a:spcPts val="815"/>
              </a:spcBef>
              <a:buSzPct val="88888"/>
              <a:buAutoNum type="arabicPeriod"/>
              <a:tabLst>
                <a:tab pos="229870" algn="l"/>
              </a:tabLst>
            </a:pP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SEARCH</a:t>
            </a:r>
            <a:r>
              <a:rPr sz="18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TICKETS</a:t>
            </a:r>
            <a:r>
              <a:rPr sz="18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sz="18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BOOKING </a:t>
            </a:r>
            <a:r>
              <a:rPr sz="18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ID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10933" y="3727376"/>
            <a:ext cx="4069079" cy="1918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6535" marR="1178560" indent="36195" algn="ctr">
              <a:lnSpc>
                <a:spcPct val="135600"/>
              </a:lnSpc>
              <a:spcBef>
                <a:spcPts val="95"/>
              </a:spcBef>
            </a:pP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(UPDATING RECORDS)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(PRINTING</a:t>
            </a:r>
            <a:r>
              <a:rPr sz="180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18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RECORDS) </a:t>
            </a:r>
            <a:r>
              <a:rPr sz="1800" spc="-5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(DELETION</a:t>
            </a:r>
            <a:r>
              <a:rPr sz="18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sz="18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ID)</a:t>
            </a:r>
            <a:endParaRPr sz="1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(SEARCHING</a:t>
            </a:r>
            <a:r>
              <a:rPr sz="18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sz="18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PARTIAL</a:t>
            </a:r>
            <a:r>
              <a:rPr sz="18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STRINGS)</a:t>
            </a:r>
            <a:endParaRPr sz="1800">
              <a:latin typeface="Lucida Sans Unicode"/>
              <a:cs typeface="Lucida Sans Unicode"/>
            </a:endParaRPr>
          </a:p>
          <a:p>
            <a:pPr marL="128270">
              <a:lnSpc>
                <a:spcPct val="100000"/>
              </a:lnSpc>
              <a:spcBef>
                <a:spcPts val="795"/>
              </a:spcBef>
            </a:pP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(SEARCHING</a:t>
            </a:r>
            <a:r>
              <a:rPr sz="18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sz="18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PRIMARY</a:t>
            </a:r>
            <a:r>
              <a:rPr sz="18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KEY</a:t>
            </a:r>
            <a:r>
              <a:rPr sz="18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ID)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4347" y="5717844"/>
            <a:ext cx="9295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57825" algn="l"/>
              </a:tabLst>
            </a:pP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6.SEARCH</a:t>
            </a:r>
            <a:r>
              <a:rPr sz="18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MATCHES</a:t>
            </a:r>
            <a:r>
              <a:rPr sz="18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sz="18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TICKET</a:t>
            </a:r>
            <a:r>
              <a:rPr sz="18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AVAILABILITY	(SEARCHING</a:t>
            </a:r>
            <a:r>
              <a:rPr sz="18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sz="18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NUMERIC</a:t>
            </a:r>
            <a:r>
              <a:rPr sz="18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FIELD)</a:t>
            </a:r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45824" y="6251447"/>
            <a:ext cx="478155" cy="423545"/>
          </a:xfrm>
          <a:custGeom>
            <a:avLst/>
            <a:gdLst/>
            <a:ahLst/>
            <a:cxnLst/>
            <a:rect l="l" t="t" r="r" b="b"/>
            <a:pathLst>
              <a:path w="478154" h="423545">
                <a:moveTo>
                  <a:pt x="340067" y="379323"/>
                </a:moveTo>
                <a:lnTo>
                  <a:pt x="137795" y="379323"/>
                </a:lnTo>
                <a:lnTo>
                  <a:pt x="137795" y="423278"/>
                </a:lnTo>
                <a:lnTo>
                  <a:pt x="340067" y="423278"/>
                </a:lnTo>
                <a:lnTo>
                  <a:pt x="340067" y="379323"/>
                </a:lnTo>
                <a:close/>
              </a:path>
              <a:path w="478154" h="423545">
                <a:moveTo>
                  <a:pt x="478028" y="89674"/>
                </a:moveTo>
                <a:lnTo>
                  <a:pt x="471043" y="49682"/>
                </a:lnTo>
                <a:lnTo>
                  <a:pt x="447167" y="26568"/>
                </a:lnTo>
                <a:lnTo>
                  <a:pt x="444246" y="25488"/>
                </a:lnTo>
                <a:lnTo>
                  <a:pt x="444246" y="88150"/>
                </a:lnTo>
                <a:lnTo>
                  <a:pt x="438404" y="104876"/>
                </a:lnTo>
                <a:lnTo>
                  <a:pt x="410718" y="140868"/>
                </a:lnTo>
                <a:lnTo>
                  <a:pt x="371221" y="170815"/>
                </a:lnTo>
                <a:lnTo>
                  <a:pt x="356235" y="179260"/>
                </a:lnTo>
                <a:lnTo>
                  <a:pt x="365760" y="151549"/>
                </a:lnTo>
                <a:lnTo>
                  <a:pt x="372872" y="122999"/>
                </a:lnTo>
                <a:lnTo>
                  <a:pt x="377952" y="93789"/>
                </a:lnTo>
                <a:lnTo>
                  <a:pt x="381254" y="64643"/>
                </a:lnTo>
                <a:lnTo>
                  <a:pt x="392430" y="58877"/>
                </a:lnTo>
                <a:lnTo>
                  <a:pt x="403987" y="55067"/>
                </a:lnTo>
                <a:lnTo>
                  <a:pt x="415417" y="53428"/>
                </a:lnTo>
                <a:lnTo>
                  <a:pt x="425958" y="54279"/>
                </a:lnTo>
                <a:lnTo>
                  <a:pt x="444246" y="88150"/>
                </a:lnTo>
                <a:lnTo>
                  <a:pt x="444246" y="25488"/>
                </a:lnTo>
                <a:lnTo>
                  <a:pt x="433197" y="21437"/>
                </a:lnTo>
                <a:lnTo>
                  <a:pt x="421259" y="19900"/>
                </a:lnTo>
                <a:lnTo>
                  <a:pt x="408686" y="20332"/>
                </a:lnTo>
                <a:lnTo>
                  <a:pt x="395859" y="22606"/>
                </a:lnTo>
                <a:lnTo>
                  <a:pt x="383159" y="26568"/>
                </a:lnTo>
                <a:lnTo>
                  <a:pt x="383032" y="0"/>
                </a:lnTo>
                <a:lnTo>
                  <a:pt x="121666" y="0"/>
                </a:lnTo>
                <a:lnTo>
                  <a:pt x="121666" y="179235"/>
                </a:lnTo>
                <a:lnTo>
                  <a:pt x="106680" y="170802"/>
                </a:lnTo>
                <a:lnTo>
                  <a:pt x="67310" y="140868"/>
                </a:lnTo>
                <a:lnTo>
                  <a:pt x="39497" y="104876"/>
                </a:lnTo>
                <a:lnTo>
                  <a:pt x="33655" y="88150"/>
                </a:lnTo>
                <a:lnTo>
                  <a:pt x="33782" y="73291"/>
                </a:lnTo>
                <a:lnTo>
                  <a:pt x="62611" y="53403"/>
                </a:lnTo>
                <a:lnTo>
                  <a:pt x="74041" y="55067"/>
                </a:lnTo>
                <a:lnTo>
                  <a:pt x="85598" y="58889"/>
                </a:lnTo>
                <a:lnTo>
                  <a:pt x="96647" y="64643"/>
                </a:lnTo>
                <a:lnTo>
                  <a:pt x="99949" y="93789"/>
                </a:lnTo>
                <a:lnTo>
                  <a:pt x="105156" y="122999"/>
                </a:lnTo>
                <a:lnTo>
                  <a:pt x="112268" y="151688"/>
                </a:lnTo>
                <a:lnTo>
                  <a:pt x="121666" y="179235"/>
                </a:lnTo>
                <a:lnTo>
                  <a:pt x="121666" y="0"/>
                </a:lnTo>
                <a:lnTo>
                  <a:pt x="94996" y="0"/>
                </a:lnTo>
                <a:lnTo>
                  <a:pt x="94869" y="26568"/>
                </a:lnTo>
                <a:lnTo>
                  <a:pt x="82169" y="22606"/>
                </a:lnTo>
                <a:lnTo>
                  <a:pt x="69342" y="20332"/>
                </a:lnTo>
                <a:lnTo>
                  <a:pt x="56769" y="19900"/>
                </a:lnTo>
                <a:lnTo>
                  <a:pt x="44704" y="21437"/>
                </a:lnTo>
                <a:lnTo>
                  <a:pt x="6985" y="49682"/>
                </a:lnTo>
                <a:lnTo>
                  <a:pt x="0" y="89674"/>
                </a:lnTo>
                <a:lnTo>
                  <a:pt x="6985" y="114579"/>
                </a:lnTo>
                <a:lnTo>
                  <a:pt x="44196" y="165188"/>
                </a:lnTo>
                <a:lnTo>
                  <a:pt x="91313" y="200748"/>
                </a:lnTo>
                <a:lnTo>
                  <a:pt x="146939" y="226745"/>
                </a:lnTo>
                <a:lnTo>
                  <a:pt x="159893" y="242925"/>
                </a:lnTo>
                <a:lnTo>
                  <a:pt x="174498" y="257200"/>
                </a:lnTo>
                <a:lnTo>
                  <a:pt x="191135" y="269303"/>
                </a:lnTo>
                <a:lnTo>
                  <a:pt x="209677" y="278968"/>
                </a:lnTo>
                <a:lnTo>
                  <a:pt x="204851" y="293751"/>
                </a:lnTo>
                <a:lnTo>
                  <a:pt x="195580" y="314502"/>
                </a:lnTo>
                <a:lnTo>
                  <a:pt x="180975" y="337273"/>
                </a:lnTo>
                <a:lnTo>
                  <a:pt x="160274" y="358114"/>
                </a:lnTo>
                <a:lnTo>
                  <a:pt x="317754" y="358114"/>
                </a:lnTo>
                <a:lnTo>
                  <a:pt x="296926" y="337273"/>
                </a:lnTo>
                <a:lnTo>
                  <a:pt x="282448" y="314502"/>
                </a:lnTo>
                <a:lnTo>
                  <a:pt x="273177" y="293751"/>
                </a:lnTo>
                <a:lnTo>
                  <a:pt x="268351" y="278968"/>
                </a:lnTo>
                <a:lnTo>
                  <a:pt x="286893" y="269303"/>
                </a:lnTo>
                <a:lnTo>
                  <a:pt x="303403" y="257200"/>
                </a:lnTo>
                <a:lnTo>
                  <a:pt x="318135" y="242925"/>
                </a:lnTo>
                <a:lnTo>
                  <a:pt x="331089" y="226745"/>
                </a:lnTo>
                <a:lnTo>
                  <a:pt x="359537" y="215125"/>
                </a:lnTo>
                <a:lnTo>
                  <a:pt x="411734" y="183984"/>
                </a:lnTo>
                <a:lnTo>
                  <a:pt x="416496" y="179260"/>
                </a:lnTo>
                <a:lnTo>
                  <a:pt x="456184" y="139954"/>
                </a:lnTo>
                <a:lnTo>
                  <a:pt x="471043" y="114566"/>
                </a:lnTo>
                <a:lnTo>
                  <a:pt x="478028" y="89674"/>
                </a:lnTo>
                <a:close/>
              </a:path>
            </a:pathLst>
          </a:custGeom>
          <a:solidFill>
            <a:srgbClr val="BD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7863" y="362711"/>
            <a:ext cx="9805416" cy="649528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64741" y="534746"/>
            <a:ext cx="581215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Different</a:t>
            </a:r>
            <a:r>
              <a:rPr spc="-55" dirty="0"/>
              <a:t> </a:t>
            </a:r>
            <a:r>
              <a:rPr spc="5" dirty="0"/>
              <a:t>sports</a:t>
            </a:r>
            <a:r>
              <a:rPr spc="-135" dirty="0"/>
              <a:t> </a:t>
            </a:r>
            <a:r>
              <a:rPr spc="-5" dirty="0"/>
              <a:t>classes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728450" y="6179960"/>
            <a:ext cx="205740" cy="3397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65"/>
              </a:spcBef>
            </a:pPr>
            <a:r>
              <a:rPr sz="16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7602" y="1571178"/>
            <a:ext cx="9346565" cy="425132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*DECENT</a:t>
            </a:r>
            <a:r>
              <a:rPr sz="18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EXCEPTION</a:t>
            </a:r>
            <a:r>
              <a:rPr sz="18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HANDLING</a:t>
            </a:r>
            <a:r>
              <a:rPr sz="18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(try</a:t>
            </a:r>
            <a:r>
              <a:rPr sz="18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,catch</a:t>
            </a:r>
            <a:r>
              <a:rPr sz="18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,</a:t>
            </a:r>
            <a:r>
              <a:rPr sz="18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throws)</a:t>
            </a:r>
            <a:endParaRPr sz="1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BOOK</a:t>
            </a:r>
            <a:r>
              <a:rPr sz="18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NEW</a:t>
            </a:r>
            <a:r>
              <a:rPr sz="18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TICKETS</a:t>
            </a:r>
            <a:r>
              <a:rPr sz="18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:</a:t>
            </a:r>
            <a:r>
              <a:rPr sz="18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-</a:t>
            </a:r>
            <a:endParaRPr sz="1800">
              <a:latin typeface="Lucida Sans Unicode"/>
              <a:cs typeface="Lucida Sans Unicode"/>
            </a:endParaRPr>
          </a:p>
          <a:p>
            <a:pPr marL="195580" indent="-183515">
              <a:lnSpc>
                <a:spcPct val="100000"/>
              </a:lnSpc>
              <a:spcBef>
                <a:spcPts val="990"/>
              </a:spcBef>
              <a:buChar char="*"/>
              <a:tabLst>
                <a:tab pos="196215" algn="l"/>
              </a:tabLst>
            </a:pP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One</a:t>
            </a:r>
            <a:r>
              <a:rPr sz="18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can</a:t>
            </a:r>
            <a:r>
              <a:rPr sz="18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book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ticket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from</a:t>
            </a:r>
            <a:r>
              <a:rPr sz="18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list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 of</a:t>
            </a:r>
            <a:r>
              <a:rPr sz="18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available</a:t>
            </a:r>
            <a:r>
              <a:rPr sz="18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matches(date</a:t>
            </a:r>
            <a:r>
              <a:rPr sz="18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,match</a:t>
            </a:r>
            <a:r>
              <a:rPr sz="1800" spc="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,tickets</a:t>
            </a:r>
            <a:r>
              <a:rPr sz="18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availability)</a:t>
            </a:r>
            <a:endParaRPr sz="1800">
              <a:latin typeface="Lucida Sans Unicode"/>
              <a:cs typeface="Lucida Sans Unicode"/>
            </a:endParaRPr>
          </a:p>
          <a:p>
            <a:pPr marL="195580" indent="-183515">
              <a:lnSpc>
                <a:spcPts val="2125"/>
              </a:lnSpc>
              <a:spcBef>
                <a:spcPts val="765"/>
              </a:spcBef>
              <a:buChar char="*"/>
              <a:tabLst>
                <a:tab pos="196215" algn="l"/>
              </a:tabLst>
            </a:pP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All</a:t>
            </a:r>
            <a:r>
              <a:rPr sz="18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booking</a:t>
            </a:r>
            <a:r>
              <a:rPr sz="18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details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will</a:t>
            </a:r>
            <a:r>
              <a:rPr sz="18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be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UPDATED</a:t>
            </a:r>
            <a:r>
              <a:rPr sz="18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18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new</a:t>
            </a:r>
            <a:r>
              <a:rPr sz="18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viewers</a:t>
            </a:r>
            <a:r>
              <a:rPr sz="18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TABLE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.And</a:t>
            </a:r>
            <a:endParaRPr sz="1800">
              <a:latin typeface="Lucida Sans Unicode"/>
              <a:cs typeface="Lucida Sans Unicode"/>
            </a:endParaRPr>
          </a:p>
          <a:p>
            <a:pPr marL="12700">
              <a:lnSpc>
                <a:spcPts val="2125"/>
              </a:lnSpc>
              <a:tabLst>
                <a:tab pos="2146300" algn="l"/>
              </a:tabLst>
            </a:pP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tickets</a:t>
            </a:r>
            <a:r>
              <a:rPr sz="18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availability	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gets</a:t>
            </a:r>
            <a:r>
              <a:rPr sz="18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updates</a:t>
            </a:r>
            <a:r>
              <a:rPr sz="18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 respective</a:t>
            </a:r>
            <a:r>
              <a:rPr sz="18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sport</a:t>
            </a:r>
            <a:r>
              <a:rPr sz="18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matches</a:t>
            </a:r>
            <a:r>
              <a:rPr sz="18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table</a:t>
            </a:r>
            <a:endParaRPr sz="18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9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SHOW</a:t>
            </a:r>
            <a:r>
              <a:rPr sz="18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RECENT</a:t>
            </a:r>
            <a:r>
              <a:rPr sz="18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BOOKINGS:</a:t>
            </a:r>
            <a:r>
              <a:rPr sz="18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-</a:t>
            </a:r>
            <a:endParaRPr sz="1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8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*A</a:t>
            </a:r>
            <a:r>
              <a:rPr sz="18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user</a:t>
            </a:r>
            <a:r>
              <a:rPr sz="18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can</a:t>
            </a:r>
            <a:r>
              <a:rPr sz="18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view</a:t>
            </a:r>
            <a:r>
              <a:rPr sz="18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all</a:t>
            </a:r>
            <a:r>
              <a:rPr sz="18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18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his</a:t>
            </a:r>
            <a:r>
              <a:rPr sz="18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recent</a:t>
            </a:r>
            <a:r>
              <a:rPr sz="18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bookings.</a:t>
            </a:r>
            <a:endParaRPr sz="18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9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CANCLE</a:t>
            </a:r>
            <a:r>
              <a:rPr sz="18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BOOKED</a:t>
            </a:r>
            <a:r>
              <a:rPr sz="18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TICEKTS</a:t>
            </a:r>
            <a:endParaRPr sz="1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  <a:tabLst>
                <a:tab pos="3802379" algn="l"/>
              </a:tabLst>
            </a:pP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*Booked</a:t>
            </a:r>
            <a:r>
              <a:rPr sz="18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tickets</a:t>
            </a:r>
            <a:r>
              <a:rPr sz="18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can</a:t>
            </a:r>
            <a:r>
              <a:rPr sz="18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be</a:t>
            </a:r>
            <a:r>
              <a:rPr sz="18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cancelled	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sz="18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respective</a:t>
            </a:r>
            <a:r>
              <a:rPr sz="18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BOOKINGID</a:t>
            </a:r>
            <a:endParaRPr sz="1800">
              <a:latin typeface="Lucida Sans Unicode"/>
              <a:cs typeface="Lucida Sans Unicode"/>
            </a:endParaRPr>
          </a:p>
          <a:p>
            <a:pPr marL="195580" indent="-183515">
              <a:lnSpc>
                <a:spcPct val="100000"/>
              </a:lnSpc>
              <a:spcBef>
                <a:spcPts val="815"/>
              </a:spcBef>
              <a:buChar char="*"/>
              <a:tabLst>
                <a:tab pos="196215" algn="l"/>
              </a:tabLst>
            </a:pP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TICKETS_AVAILABILITY</a:t>
            </a:r>
            <a:r>
              <a:rPr sz="18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GETS</a:t>
            </a:r>
            <a:r>
              <a:rPr sz="18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UPDATED</a:t>
            </a:r>
            <a:r>
              <a:rPr sz="18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in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respective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matches</a:t>
            </a:r>
            <a:r>
              <a:rPr sz="18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table.</a:t>
            </a:r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45824" y="6251447"/>
            <a:ext cx="478155" cy="423545"/>
          </a:xfrm>
          <a:custGeom>
            <a:avLst/>
            <a:gdLst/>
            <a:ahLst/>
            <a:cxnLst/>
            <a:rect l="l" t="t" r="r" b="b"/>
            <a:pathLst>
              <a:path w="478154" h="423545">
                <a:moveTo>
                  <a:pt x="340067" y="379323"/>
                </a:moveTo>
                <a:lnTo>
                  <a:pt x="137795" y="379323"/>
                </a:lnTo>
                <a:lnTo>
                  <a:pt x="137795" y="423278"/>
                </a:lnTo>
                <a:lnTo>
                  <a:pt x="340067" y="423278"/>
                </a:lnTo>
                <a:lnTo>
                  <a:pt x="340067" y="379323"/>
                </a:lnTo>
                <a:close/>
              </a:path>
              <a:path w="478154" h="423545">
                <a:moveTo>
                  <a:pt x="478028" y="89674"/>
                </a:moveTo>
                <a:lnTo>
                  <a:pt x="471043" y="49682"/>
                </a:lnTo>
                <a:lnTo>
                  <a:pt x="447167" y="26568"/>
                </a:lnTo>
                <a:lnTo>
                  <a:pt x="444246" y="25488"/>
                </a:lnTo>
                <a:lnTo>
                  <a:pt x="444246" y="88150"/>
                </a:lnTo>
                <a:lnTo>
                  <a:pt x="438404" y="104876"/>
                </a:lnTo>
                <a:lnTo>
                  <a:pt x="410718" y="140868"/>
                </a:lnTo>
                <a:lnTo>
                  <a:pt x="371221" y="170815"/>
                </a:lnTo>
                <a:lnTo>
                  <a:pt x="356235" y="179260"/>
                </a:lnTo>
                <a:lnTo>
                  <a:pt x="365760" y="151549"/>
                </a:lnTo>
                <a:lnTo>
                  <a:pt x="372872" y="122999"/>
                </a:lnTo>
                <a:lnTo>
                  <a:pt x="377952" y="93789"/>
                </a:lnTo>
                <a:lnTo>
                  <a:pt x="381254" y="64643"/>
                </a:lnTo>
                <a:lnTo>
                  <a:pt x="392430" y="58877"/>
                </a:lnTo>
                <a:lnTo>
                  <a:pt x="403987" y="55067"/>
                </a:lnTo>
                <a:lnTo>
                  <a:pt x="415417" y="53428"/>
                </a:lnTo>
                <a:lnTo>
                  <a:pt x="425958" y="54279"/>
                </a:lnTo>
                <a:lnTo>
                  <a:pt x="444246" y="88150"/>
                </a:lnTo>
                <a:lnTo>
                  <a:pt x="444246" y="25488"/>
                </a:lnTo>
                <a:lnTo>
                  <a:pt x="433197" y="21437"/>
                </a:lnTo>
                <a:lnTo>
                  <a:pt x="421259" y="19900"/>
                </a:lnTo>
                <a:lnTo>
                  <a:pt x="408686" y="20332"/>
                </a:lnTo>
                <a:lnTo>
                  <a:pt x="395859" y="22606"/>
                </a:lnTo>
                <a:lnTo>
                  <a:pt x="383159" y="26568"/>
                </a:lnTo>
                <a:lnTo>
                  <a:pt x="383032" y="0"/>
                </a:lnTo>
                <a:lnTo>
                  <a:pt x="121666" y="0"/>
                </a:lnTo>
                <a:lnTo>
                  <a:pt x="121666" y="179235"/>
                </a:lnTo>
                <a:lnTo>
                  <a:pt x="106680" y="170802"/>
                </a:lnTo>
                <a:lnTo>
                  <a:pt x="67310" y="140868"/>
                </a:lnTo>
                <a:lnTo>
                  <a:pt x="39497" y="104876"/>
                </a:lnTo>
                <a:lnTo>
                  <a:pt x="33655" y="88150"/>
                </a:lnTo>
                <a:lnTo>
                  <a:pt x="33782" y="73291"/>
                </a:lnTo>
                <a:lnTo>
                  <a:pt x="62611" y="53403"/>
                </a:lnTo>
                <a:lnTo>
                  <a:pt x="74041" y="55067"/>
                </a:lnTo>
                <a:lnTo>
                  <a:pt x="85598" y="58889"/>
                </a:lnTo>
                <a:lnTo>
                  <a:pt x="96647" y="64643"/>
                </a:lnTo>
                <a:lnTo>
                  <a:pt x="99949" y="93789"/>
                </a:lnTo>
                <a:lnTo>
                  <a:pt x="105156" y="122999"/>
                </a:lnTo>
                <a:lnTo>
                  <a:pt x="112268" y="151688"/>
                </a:lnTo>
                <a:lnTo>
                  <a:pt x="121666" y="179235"/>
                </a:lnTo>
                <a:lnTo>
                  <a:pt x="121666" y="0"/>
                </a:lnTo>
                <a:lnTo>
                  <a:pt x="94996" y="0"/>
                </a:lnTo>
                <a:lnTo>
                  <a:pt x="94869" y="26568"/>
                </a:lnTo>
                <a:lnTo>
                  <a:pt x="82169" y="22606"/>
                </a:lnTo>
                <a:lnTo>
                  <a:pt x="69342" y="20332"/>
                </a:lnTo>
                <a:lnTo>
                  <a:pt x="56769" y="19900"/>
                </a:lnTo>
                <a:lnTo>
                  <a:pt x="44704" y="21437"/>
                </a:lnTo>
                <a:lnTo>
                  <a:pt x="6985" y="49682"/>
                </a:lnTo>
                <a:lnTo>
                  <a:pt x="0" y="89674"/>
                </a:lnTo>
                <a:lnTo>
                  <a:pt x="6985" y="114579"/>
                </a:lnTo>
                <a:lnTo>
                  <a:pt x="44196" y="165188"/>
                </a:lnTo>
                <a:lnTo>
                  <a:pt x="91313" y="200748"/>
                </a:lnTo>
                <a:lnTo>
                  <a:pt x="146939" y="226745"/>
                </a:lnTo>
                <a:lnTo>
                  <a:pt x="159893" y="242925"/>
                </a:lnTo>
                <a:lnTo>
                  <a:pt x="174498" y="257200"/>
                </a:lnTo>
                <a:lnTo>
                  <a:pt x="191135" y="269303"/>
                </a:lnTo>
                <a:lnTo>
                  <a:pt x="209677" y="278968"/>
                </a:lnTo>
                <a:lnTo>
                  <a:pt x="204851" y="293751"/>
                </a:lnTo>
                <a:lnTo>
                  <a:pt x="195580" y="314502"/>
                </a:lnTo>
                <a:lnTo>
                  <a:pt x="180975" y="337273"/>
                </a:lnTo>
                <a:lnTo>
                  <a:pt x="160274" y="358114"/>
                </a:lnTo>
                <a:lnTo>
                  <a:pt x="317754" y="358114"/>
                </a:lnTo>
                <a:lnTo>
                  <a:pt x="296926" y="337273"/>
                </a:lnTo>
                <a:lnTo>
                  <a:pt x="282448" y="314502"/>
                </a:lnTo>
                <a:lnTo>
                  <a:pt x="273177" y="293751"/>
                </a:lnTo>
                <a:lnTo>
                  <a:pt x="268351" y="278968"/>
                </a:lnTo>
                <a:lnTo>
                  <a:pt x="286893" y="269303"/>
                </a:lnTo>
                <a:lnTo>
                  <a:pt x="303403" y="257200"/>
                </a:lnTo>
                <a:lnTo>
                  <a:pt x="318135" y="242925"/>
                </a:lnTo>
                <a:lnTo>
                  <a:pt x="331089" y="226745"/>
                </a:lnTo>
                <a:lnTo>
                  <a:pt x="359537" y="215125"/>
                </a:lnTo>
                <a:lnTo>
                  <a:pt x="411734" y="183984"/>
                </a:lnTo>
                <a:lnTo>
                  <a:pt x="416496" y="179260"/>
                </a:lnTo>
                <a:lnTo>
                  <a:pt x="456184" y="139954"/>
                </a:lnTo>
                <a:lnTo>
                  <a:pt x="471043" y="114566"/>
                </a:lnTo>
                <a:lnTo>
                  <a:pt x="478028" y="89674"/>
                </a:lnTo>
                <a:close/>
              </a:path>
            </a:pathLst>
          </a:custGeom>
          <a:solidFill>
            <a:srgbClr val="BD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7863" y="362711"/>
            <a:ext cx="9805416" cy="649528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64741" y="534746"/>
            <a:ext cx="581215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Different</a:t>
            </a:r>
            <a:r>
              <a:rPr spc="-55" dirty="0"/>
              <a:t> </a:t>
            </a:r>
            <a:r>
              <a:rPr spc="5" dirty="0"/>
              <a:t>sports</a:t>
            </a:r>
            <a:r>
              <a:rPr spc="-135" dirty="0"/>
              <a:t> </a:t>
            </a:r>
            <a:r>
              <a:rPr spc="-5" dirty="0"/>
              <a:t>classes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728450" y="6179960"/>
            <a:ext cx="205740" cy="3397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65"/>
              </a:spcBef>
            </a:pPr>
            <a:r>
              <a:rPr sz="16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7602" y="1595816"/>
            <a:ext cx="6630034" cy="281241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SEARCH</a:t>
            </a:r>
            <a:r>
              <a:rPr sz="18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FOR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A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MATCH</a:t>
            </a:r>
            <a:r>
              <a:rPr sz="18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8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BOOK:</a:t>
            </a:r>
            <a:r>
              <a:rPr sz="18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-</a:t>
            </a:r>
            <a:endParaRPr sz="1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*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Searching</a:t>
            </a:r>
            <a:r>
              <a:rPr sz="18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of match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via</a:t>
            </a:r>
            <a:r>
              <a:rPr sz="18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PARTIAL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 STRINGS</a:t>
            </a:r>
            <a:r>
              <a:rPr sz="18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8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book</a:t>
            </a:r>
            <a:r>
              <a:rPr sz="18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tickets</a:t>
            </a:r>
            <a:endParaRPr sz="18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SEARCH</a:t>
            </a:r>
            <a:r>
              <a:rPr sz="18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TICKETS WITH</a:t>
            </a:r>
            <a:r>
              <a:rPr sz="18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BOOKING</a:t>
            </a:r>
            <a:r>
              <a:rPr sz="18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ID</a:t>
            </a:r>
            <a:r>
              <a:rPr sz="18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:-</a:t>
            </a:r>
            <a:endParaRPr sz="1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*Searching</a:t>
            </a:r>
            <a:r>
              <a:rPr sz="18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18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match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PRIMARY-KET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ID.</a:t>
            </a:r>
            <a:endParaRPr sz="18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SEARCH</a:t>
            </a:r>
            <a:r>
              <a:rPr sz="18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MATCHES</a:t>
            </a:r>
            <a:r>
              <a:rPr sz="18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sz="18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TICKET</a:t>
            </a:r>
            <a:r>
              <a:rPr sz="18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AVAILABILITY</a:t>
            </a:r>
            <a:endParaRPr sz="1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*Searching</a:t>
            </a:r>
            <a:r>
              <a:rPr sz="18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18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matches</a:t>
            </a:r>
            <a:r>
              <a:rPr sz="18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sz="18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NUMERIC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FIELDS.</a:t>
            </a:r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29770" y="6200343"/>
            <a:ext cx="26987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….</a:t>
            </a:r>
            <a:endParaRPr sz="16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8744" y="365759"/>
            <a:ext cx="11134344" cy="5718048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18488" y="1530096"/>
            <a:ext cx="8982710" cy="3959225"/>
            <a:chOff x="1618488" y="1530096"/>
            <a:chExt cx="8982710" cy="3959225"/>
          </a:xfrm>
        </p:grpSpPr>
        <p:sp>
          <p:nvSpPr>
            <p:cNvPr id="3" name="object 3"/>
            <p:cNvSpPr/>
            <p:nvPr/>
          </p:nvSpPr>
          <p:spPr>
            <a:xfrm>
              <a:off x="1638300" y="1549908"/>
              <a:ext cx="8924290" cy="3919854"/>
            </a:xfrm>
            <a:custGeom>
              <a:avLst/>
              <a:gdLst/>
              <a:ahLst/>
              <a:cxnLst/>
              <a:rect l="l" t="t" r="r" b="b"/>
              <a:pathLst>
                <a:path w="8924290" h="3919854">
                  <a:moveTo>
                    <a:pt x="0" y="3919601"/>
                  </a:moveTo>
                  <a:lnTo>
                    <a:pt x="8924163" y="3919601"/>
                  </a:lnTo>
                  <a:lnTo>
                    <a:pt x="8924163" y="0"/>
                  </a:lnTo>
                  <a:lnTo>
                    <a:pt x="0" y="0"/>
                  </a:lnTo>
                  <a:lnTo>
                    <a:pt x="0" y="3919601"/>
                  </a:lnTo>
                  <a:close/>
                </a:path>
              </a:pathLst>
            </a:custGeom>
            <a:ln w="39623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49640" y="1563624"/>
              <a:ext cx="2051303" cy="205435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49272" y="2807284"/>
            <a:ext cx="8233409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8220075" algn="l"/>
              </a:tabLst>
            </a:pPr>
            <a:r>
              <a:rPr u="heavy" dirty="0">
                <a:uFill>
                  <a:solidFill>
                    <a:srgbClr val="FFC000"/>
                  </a:solidFill>
                </a:uFill>
              </a:rPr>
              <a:t> </a:t>
            </a:r>
            <a:r>
              <a:rPr u="heavy" spc="-615" dirty="0">
                <a:uFill>
                  <a:solidFill>
                    <a:srgbClr val="FFC000"/>
                  </a:solidFill>
                </a:uFill>
              </a:rPr>
              <a:t> </a:t>
            </a:r>
            <a:r>
              <a:rPr u="heavy" spc="5" dirty="0">
                <a:uFill>
                  <a:solidFill>
                    <a:srgbClr val="FFC000"/>
                  </a:solidFill>
                </a:uFill>
              </a:rPr>
              <a:t>RULES</a:t>
            </a:r>
            <a:r>
              <a:rPr u="heavy" spc="-150" dirty="0">
                <a:uFill>
                  <a:solidFill>
                    <a:srgbClr val="FFC000"/>
                  </a:solidFill>
                </a:uFill>
              </a:rPr>
              <a:t> </a:t>
            </a:r>
            <a:r>
              <a:rPr u="heavy" dirty="0">
                <a:uFill>
                  <a:solidFill>
                    <a:srgbClr val="FFC000"/>
                  </a:solidFill>
                </a:uFill>
              </a:rPr>
              <a:t>AND</a:t>
            </a:r>
            <a:r>
              <a:rPr u="heavy" spc="-25" dirty="0">
                <a:uFill>
                  <a:solidFill>
                    <a:srgbClr val="FFC000"/>
                  </a:solidFill>
                </a:uFill>
              </a:rPr>
              <a:t> </a:t>
            </a:r>
            <a:r>
              <a:rPr u="heavy" dirty="0">
                <a:uFill>
                  <a:solidFill>
                    <a:srgbClr val="FFC000"/>
                  </a:solidFill>
                </a:uFill>
              </a:rPr>
              <a:t>REGULATIONS	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753614" y="4223715"/>
            <a:ext cx="640969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OLYMPIC</a:t>
            </a:r>
            <a:r>
              <a:rPr sz="32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MANAGEMENT</a:t>
            </a:r>
            <a:r>
              <a:rPr sz="3200" spc="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SYSTEM</a:t>
            </a:r>
            <a:endParaRPr sz="3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45824" y="6251447"/>
            <a:ext cx="478155" cy="423545"/>
          </a:xfrm>
          <a:custGeom>
            <a:avLst/>
            <a:gdLst/>
            <a:ahLst/>
            <a:cxnLst/>
            <a:rect l="l" t="t" r="r" b="b"/>
            <a:pathLst>
              <a:path w="478154" h="423545">
                <a:moveTo>
                  <a:pt x="340067" y="379323"/>
                </a:moveTo>
                <a:lnTo>
                  <a:pt x="137795" y="379323"/>
                </a:lnTo>
                <a:lnTo>
                  <a:pt x="137795" y="423278"/>
                </a:lnTo>
                <a:lnTo>
                  <a:pt x="340067" y="423278"/>
                </a:lnTo>
                <a:lnTo>
                  <a:pt x="340067" y="379323"/>
                </a:lnTo>
                <a:close/>
              </a:path>
              <a:path w="478154" h="423545">
                <a:moveTo>
                  <a:pt x="478028" y="89674"/>
                </a:moveTo>
                <a:lnTo>
                  <a:pt x="471043" y="49682"/>
                </a:lnTo>
                <a:lnTo>
                  <a:pt x="447167" y="26568"/>
                </a:lnTo>
                <a:lnTo>
                  <a:pt x="444246" y="25488"/>
                </a:lnTo>
                <a:lnTo>
                  <a:pt x="444246" y="88150"/>
                </a:lnTo>
                <a:lnTo>
                  <a:pt x="438404" y="104876"/>
                </a:lnTo>
                <a:lnTo>
                  <a:pt x="410718" y="140868"/>
                </a:lnTo>
                <a:lnTo>
                  <a:pt x="371221" y="170815"/>
                </a:lnTo>
                <a:lnTo>
                  <a:pt x="356235" y="179260"/>
                </a:lnTo>
                <a:lnTo>
                  <a:pt x="365760" y="151549"/>
                </a:lnTo>
                <a:lnTo>
                  <a:pt x="372872" y="122999"/>
                </a:lnTo>
                <a:lnTo>
                  <a:pt x="377952" y="93789"/>
                </a:lnTo>
                <a:lnTo>
                  <a:pt x="381254" y="64643"/>
                </a:lnTo>
                <a:lnTo>
                  <a:pt x="392430" y="58877"/>
                </a:lnTo>
                <a:lnTo>
                  <a:pt x="403987" y="55067"/>
                </a:lnTo>
                <a:lnTo>
                  <a:pt x="415417" y="53428"/>
                </a:lnTo>
                <a:lnTo>
                  <a:pt x="425958" y="54279"/>
                </a:lnTo>
                <a:lnTo>
                  <a:pt x="444246" y="88150"/>
                </a:lnTo>
                <a:lnTo>
                  <a:pt x="444246" y="25488"/>
                </a:lnTo>
                <a:lnTo>
                  <a:pt x="433197" y="21437"/>
                </a:lnTo>
                <a:lnTo>
                  <a:pt x="421259" y="19900"/>
                </a:lnTo>
                <a:lnTo>
                  <a:pt x="408686" y="20332"/>
                </a:lnTo>
                <a:lnTo>
                  <a:pt x="395859" y="22606"/>
                </a:lnTo>
                <a:lnTo>
                  <a:pt x="383159" y="26568"/>
                </a:lnTo>
                <a:lnTo>
                  <a:pt x="383032" y="0"/>
                </a:lnTo>
                <a:lnTo>
                  <a:pt x="121666" y="0"/>
                </a:lnTo>
                <a:lnTo>
                  <a:pt x="121666" y="179235"/>
                </a:lnTo>
                <a:lnTo>
                  <a:pt x="106680" y="170802"/>
                </a:lnTo>
                <a:lnTo>
                  <a:pt x="67310" y="140868"/>
                </a:lnTo>
                <a:lnTo>
                  <a:pt x="39497" y="104876"/>
                </a:lnTo>
                <a:lnTo>
                  <a:pt x="33655" y="88150"/>
                </a:lnTo>
                <a:lnTo>
                  <a:pt x="33782" y="73291"/>
                </a:lnTo>
                <a:lnTo>
                  <a:pt x="62611" y="53403"/>
                </a:lnTo>
                <a:lnTo>
                  <a:pt x="74041" y="55067"/>
                </a:lnTo>
                <a:lnTo>
                  <a:pt x="85598" y="58889"/>
                </a:lnTo>
                <a:lnTo>
                  <a:pt x="96647" y="64643"/>
                </a:lnTo>
                <a:lnTo>
                  <a:pt x="99949" y="93789"/>
                </a:lnTo>
                <a:lnTo>
                  <a:pt x="105156" y="122999"/>
                </a:lnTo>
                <a:lnTo>
                  <a:pt x="112268" y="151688"/>
                </a:lnTo>
                <a:lnTo>
                  <a:pt x="121666" y="179235"/>
                </a:lnTo>
                <a:lnTo>
                  <a:pt x="121666" y="0"/>
                </a:lnTo>
                <a:lnTo>
                  <a:pt x="94996" y="0"/>
                </a:lnTo>
                <a:lnTo>
                  <a:pt x="94869" y="26568"/>
                </a:lnTo>
                <a:lnTo>
                  <a:pt x="82169" y="22606"/>
                </a:lnTo>
                <a:lnTo>
                  <a:pt x="69342" y="20332"/>
                </a:lnTo>
                <a:lnTo>
                  <a:pt x="56769" y="19900"/>
                </a:lnTo>
                <a:lnTo>
                  <a:pt x="44704" y="21437"/>
                </a:lnTo>
                <a:lnTo>
                  <a:pt x="6985" y="49682"/>
                </a:lnTo>
                <a:lnTo>
                  <a:pt x="0" y="89674"/>
                </a:lnTo>
                <a:lnTo>
                  <a:pt x="6985" y="114579"/>
                </a:lnTo>
                <a:lnTo>
                  <a:pt x="44196" y="165188"/>
                </a:lnTo>
                <a:lnTo>
                  <a:pt x="91313" y="200748"/>
                </a:lnTo>
                <a:lnTo>
                  <a:pt x="146939" y="226745"/>
                </a:lnTo>
                <a:lnTo>
                  <a:pt x="159893" y="242925"/>
                </a:lnTo>
                <a:lnTo>
                  <a:pt x="174498" y="257200"/>
                </a:lnTo>
                <a:lnTo>
                  <a:pt x="191135" y="269303"/>
                </a:lnTo>
                <a:lnTo>
                  <a:pt x="209677" y="278968"/>
                </a:lnTo>
                <a:lnTo>
                  <a:pt x="204851" y="293751"/>
                </a:lnTo>
                <a:lnTo>
                  <a:pt x="195580" y="314502"/>
                </a:lnTo>
                <a:lnTo>
                  <a:pt x="180975" y="337273"/>
                </a:lnTo>
                <a:lnTo>
                  <a:pt x="160274" y="358114"/>
                </a:lnTo>
                <a:lnTo>
                  <a:pt x="317754" y="358114"/>
                </a:lnTo>
                <a:lnTo>
                  <a:pt x="296926" y="337273"/>
                </a:lnTo>
                <a:lnTo>
                  <a:pt x="282448" y="314502"/>
                </a:lnTo>
                <a:lnTo>
                  <a:pt x="273177" y="293751"/>
                </a:lnTo>
                <a:lnTo>
                  <a:pt x="268351" y="278968"/>
                </a:lnTo>
                <a:lnTo>
                  <a:pt x="286893" y="269303"/>
                </a:lnTo>
                <a:lnTo>
                  <a:pt x="303403" y="257200"/>
                </a:lnTo>
                <a:lnTo>
                  <a:pt x="318135" y="242925"/>
                </a:lnTo>
                <a:lnTo>
                  <a:pt x="331089" y="226745"/>
                </a:lnTo>
                <a:lnTo>
                  <a:pt x="359537" y="215125"/>
                </a:lnTo>
                <a:lnTo>
                  <a:pt x="411734" y="183984"/>
                </a:lnTo>
                <a:lnTo>
                  <a:pt x="416496" y="179260"/>
                </a:lnTo>
                <a:lnTo>
                  <a:pt x="456184" y="139954"/>
                </a:lnTo>
                <a:lnTo>
                  <a:pt x="471043" y="114566"/>
                </a:lnTo>
                <a:lnTo>
                  <a:pt x="478028" y="89674"/>
                </a:lnTo>
                <a:close/>
              </a:path>
            </a:pathLst>
          </a:custGeom>
          <a:solidFill>
            <a:srgbClr val="BD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7863" y="362711"/>
            <a:ext cx="9805416" cy="649528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64741" y="534746"/>
            <a:ext cx="127508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15" dirty="0"/>
              <a:t>c</a:t>
            </a:r>
            <a:r>
              <a:rPr spc="35" dirty="0"/>
              <a:t>o</a:t>
            </a:r>
            <a:r>
              <a:rPr spc="10" dirty="0"/>
              <a:t>nt</a:t>
            </a:r>
            <a:r>
              <a:rPr dirty="0"/>
              <a:t>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728450" y="6179960"/>
            <a:ext cx="205740" cy="3397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65"/>
              </a:spcBef>
            </a:pPr>
            <a:r>
              <a:rPr sz="16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7602" y="1595816"/>
            <a:ext cx="6581775" cy="292544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1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CONTAINS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 FOLLOWING</a:t>
            </a:r>
            <a:r>
              <a:rPr sz="18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METHODS</a:t>
            </a:r>
            <a:r>
              <a:rPr sz="18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AVAILABLE</a:t>
            </a:r>
            <a:r>
              <a:rPr sz="18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SPORTS:-</a:t>
            </a:r>
            <a:endParaRPr sz="1800">
              <a:latin typeface="Lucida Sans Unicode"/>
              <a:cs typeface="Lucida Sans Unicode"/>
            </a:endParaRPr>
          </a:p>
          <a:p>
            <a:pPr marL="241300" indent="-229235">
              <a:lnSpc>
                <a:spcPct val="100000"/>
              </a:lnSpc>
              <a:spcBef>
                <a:spcPts val="815"/>
              </a:spcBef>
              <a:buFont typeface="Arial MT"/>
              <a:buChar char="•"/>
              <a:tabLst>
                <a:tab pos="241300" algn="l"/>
                <a:tab pos="241935" algn="l"/>
                <a:tab pos="2030730" algn="l"/>
              </a:tabLst>
            </a:pPr>
            <a:r>
              <a:rPr sz="18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1.VIEW</a:t>
            </a:r>
            <a:r>
              <a:rPr sz="18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RULES	</a:t>
            </a:r>
            <a:r>
              <a:rPr sz="18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(PRINTING</a:t>
            </a:r>
            <a:r>
              <a:rPr sz="18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18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RECORDS)</a:t>
            </a:r>
            <a:endParaRPr sz="1800">
              <a:latin typeface="Lucida Sans Unicode"/>
              <a:cs typeface="Lucida Sans Unicode"/>
            </a:endParaRPr>
          </a:p>
          <a:p>
            <a:pPr marL="241300" indent="-229235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8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2.INSERT</a:t>
            </a:r>
            <a:r>
              <a:rPr sz="18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NEW</a:t>
            </a:r>
            <a:r>
              <a:rPr sz="18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RULE</a:t>
            </a:r>
            <a:endParaRPr sz="1800">
              <a:latin typeface="Lucida Sans Unicode"/>
              <a:cs typeface="Lucida Sans Unicode"/>
            </a:endParaRPr>
          </a:p>
          <a:p>
            <a:pPr marL="241300" indent="-229235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3.UPDATE</a:t>
            </a:r>
            <a:r>
              <a:rPr sz="18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EXISTIGNG</a:t>
            </a:r>
            <a:r>
              <a:rPr sz="18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RULE</a:t>
            </a:r>
            <a:endParaRPr sz="1800">
              <a:latin typeface="Lucida Sans Unicode"/>
              <a:cs typeface="Lucida Sans Unicode"/>
            </a:endParaRPr>
          </a:p>
          <a:p>
            <a:pPr marL="241300" indent="-229235">
              <a:lnSpc>
                <a:spcPct val="100000"/>
              </a:lnSpc>
              <a:spcBef>
                <a:spcPts val="81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4.DELETE</a:t>
            </a:r>
            <a:r>
              <a:rPr sz="18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EXISTING</a:t>
            </a:r>
            <a:r>
              <a:rPr sz="18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RULE</a:t>
            </a:r>
            <a:endParaRPr sz="18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Arial MT"/>
              <a:buChar char="•"/>
            </a:pPr>
            <a:endParaRPr sz="1850">
              <a:latin typeface="Lucida Sans Unicode"/>
              <a:cs typeface="Lucida Sans Unicode"/>
            </a:endParaRPr>
          </a:p>
          <a:p>
            <a:pPr marL="241300" indent="-229235">
              <a:lnSpc>
                <a:spcPct val="100000"/>
              </a:lnSpc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CLASSES(HOCKEY,TENNIS,BADMINTON)</a:t>
            </a:r>
            <a:endParaRPr sz="1800">
              <a:latin typeface="Lucida Sans Unicode"/>
              <a:cs typeface="Lucida Sans Unicode"/>
            </a:endParaRPr>
          </a:p>
          <a:p>
            <a:pPr marL="241300" indent="-229235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IMPLEMENTS</a:t>
            </a:r>
            <a:r>
              <a:rPr sz="18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print</a:t>
            </a:r>
            <a:r>
              <a:rPr sz="18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rules(INTERFACE).</a:t>
            </a:r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8927" y="6467855"/>
              <a:ext cx="158496" cy="15544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37360" y="6467855"/>
              <a:ext cx="161544" cy="15544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48839" y="6467855"/>
              <a:ext cx="158495" cy="15544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57272" y="6467855"/>
              <a:ext cx="161544" cy="15544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68751" y="6467855"/>
              <a:ext cx="158495" cy="15544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80232" y="6467855"/>
              <a:ext cx="158496" cy="15544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88664" y="6467855"/>
              <a:ext cx="161544" cy="15544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00144" y="6467855"/>
              <a:ext cx="158496" cy="15544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08576" y="6467855"/>
              <a:ext cx="161544" cy="15544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20055" y="6467855"/>
              <a:ext cx="158496" cy="15544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28488" y="6467855"/>
              <a:ext cx="161544" cy="15544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39967" y="6467855"/>
              <a:ext cx="158496" cy="15544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48400" y="6467855"/>
              <a:ext cx="161544" cy="15544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59880" y="6467855"/>
              <a:ext cx="158496" cy="15544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68311" y="6467855"/>
              <a:ext cx="161544" cy="15544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79792" y="6467855"/>
              <a:ext cx="158496" cy="15544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93191" y="728472"/>
              <a:ext cx="560705" cy="5861050"/>
            </a:xfrm>
            <a:custGeom>
              <a:avLst/>
              <a:gdLst/>
              <a:ahLst/>
              <a:cxnLst/>
              <a:rect l="l" t="t" r="r" b="b"/>
              <a:pathLst>
                <a:path w="560705" h="5861050">
                  <a:moveTo>
                    <a:pt x="0" y="865377"/>
                  </a:moveTo>
                  <a:lnTo>
                    <a:pt x="307543" y="621791"/>
                  </a:lnTo>
                </a:path>
                <a:path w="560705" h="5861050">
                  <a:moveTo>
                    <a:pt x="256031" y="627888"/>
                  </a:moveTo>
                  <a:lnTo>
                    <a:pt x="560362" y="874394"/>
                  </a:lnTo>
                </a:path>
                <a:path w="560705" h="5861050">
                  <a:moveTo>
                    <a:pt x="0" y="243586"/>
                  </a:moveTo>
                  <a:lnTo>
                    <a:pt x="307543" y="0"/>
                  </a:lnTo>
                </a:path>
                <a:path w="560705" h="5861050">
                  <a:moveTo>
                    <a:pt x="256031" y="6095"/>
                  </a:moveTo>
                  <a:lnTo>
                    <a:pt x="560362" y="252602"/>
                  </a:lnTo>
                </a:path>
                <a:path w="560705" h="5861050">
                  <a:moveTo>
                    <a:pt x="0" y="2112010"/>
                  </a:moveTo>
                  <a:lnTo>
                    <a:pt x="307543" y="1868424"/>
                  </a:lnTo>
                </a:path>
                <a:path w="560705" h="5861050">
                  <a:moveTo>
                    <a:pt x="256031" y="1874519"/>
                  </a:moveTo>
                  <a:lnTo>
                    <a:pt x="560362" y="2121027"/>
                  </a:lnTo>
                </a:path>
                <a:path w="560705" h="5861050">
                  <a:moveTo>
                    <a:pt x="0" y="1487169"/>
                  </a:moveTo>
                  <a:lnTo>
                    <a:pt x="307543" y="1243583"/>
                  </a:lnTo>
                </a:path>
                <a:path w="560705" h="5861050">
                  <a:moveTo>
                    <a:pt x="256031" y="1249679"/>
                  </a:moveTo>
                  <a:lnTo>
                    <a:pt x="560362" y="1496187"/>
                  </a:lnTo>
                </a:path>
                <a:path w="560705" h="5861050">
                  <a:moveTo>
                    <a:pt x="0" y="3358641"/>
                  </a:moveTo>
                  <a:lnTo>
                    <a:pt x="307543" y="3115055"/>
                  </a:lnTo>
                </a:path>
                <a:path w="560705" h="5861050">
                  <a:moveTo>
                    <a:pt x="256031" y="3121152"/>
                  </a:moveTo>
                  <a:lnTo>
                    <a:pt x="560362" y="3367658"/>
                  </a:lnTo>
                </a:path>
                <a:path w="560705" h="5861050">
                  <a:moveTo>
                    <a:pt x="0" y="2733802"/>
                  </a:moveTo>
                  <a:lnTo>
                    <a:pt x="307543" y="2490216"/>
                  </a:lnTo>
                </a:path>
                <a:path w="560705" h="5861050">
                  <a:moveTo>
                    <a:pt x="256031" y="2496312"/>
                  </a:moveTo>
                  <a:lnTo>
                    <a:pt x="560362" y="2742818"/>
                  </a:lnTo>
                </a:path>
                <a:path w="560705" h="5861050">
                  <a:moveTo>
                    <a:pt x="0" y="4605274"/>
                  </a:moveTo>
                  <a:lnTo>
                    <a:pt x="307543" y="4361688"/>
                  </a:lnTo>
                </a:path>
                <a:path w="560705" h="5861050">
                  <a:moveTo>
                    <a:pt x="256031" y="4367783"/>
                  </a:moveTo>
                  <a:lnTo>
                    <a:pt x="560362" y="4614291"/>
                  </a:lnTo>
                </a:path>
                <a:path w="560705" h="5861050">
                  <a:moveTo>
                    <a:pt x="0" y="3980433"/>
                  </a:moveTo>
                  <a:lnTo>
                    <a:pt x="307543" y="3736848"/>
                  </a:lnTo>
                </a:path>
                <a:path w="560705" h="5861050">
                  <a:moveTo>
                    <a:pt x="256031" y="3742944"/>
                  </a:moveTo>
                  <a:lnTo>
                    <a:pt x="560362" y="3989451"/>
                  </a:lnTo>
                </a:path>
                <a:path w="560705" h="5861050">
                  <a:moveTo>
                    <a:pt x="0" y="5851931"/>
                  </a:moveTo>
                  <a:lnTo>
                    <a:pt x="307543" y="5608320"/>
                  </a:lnTo>
                </a:path>
                <a:path w="560705" h="5861050">
                  <a:moveTo>
                    <a:pt x="256031" y="5614416"/>
                  </a:moveTo>
                  <a:lnTo>
                    <a:pt x="560362" y="5860935"/>
                  </a:lnTo>
                </a:path>
                <a:path w="560705" h="5861050">
                  <a:moveTo>
                    <a:pt x="0" y="5227091"/>
                  </a:moveTo>
                  <a:lnTo>
                    <a:pt x="307543" y="4983480"/>
                  </a:lnTo>
                </a:path>
                <a:path w="560705" h="5861050">
                  <a:moveTo>
                    <a:pt x="256031" y="4989576"/>
                  </a:moveTo>
                  <a:lnTo>
                    <a:pt x="560362" y="5236095"/>
                  </a:lnTo>
                </a:path>
              </a:pathLst>
            </a:custGeom>
            <a:ln w="91440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762231" y="371852"/>
              <a:ext cx="21590" cy="6486525"/>
            </a:xfrm>
            <a:custGeom>
              <a:avLst/>
              <a:gdLst/>
              <a:ahLst/>
              <a:cxnLst/>
              <a:rect l="l" t="t" r="r" b="b"/>
              <a:pathLst>
                <a:path w="21590" h="6486525">
                  <a:moveTo>
                    <a:pt x="21335" y="0"/>
                  </a:moveTo>
                  <a:lnTo>
                    <a:pt x="0" y="0"/>
                  </a:lnTo>
                  <a:lnTo>
                    <a:pt x="0" y="6486144"/>
                  </a:lnTo>
                  <a:lnTo>
                    <a:pt x="21335" y="6486144"/>
                  </a:lnTo>
                  <a:lnTo>
                    <a:pt x="21335" y="0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250168" y="384047"/>
              <a:ext cx="113030" cy="6434455"/>
            </a:xfrm>
            <a:custGeom>
              <a:avLst/>
              <a:gdLst/>
              <a:ahLst/>
              <a:cxnLst/>
              <a:rect l="l" t="t" r="r" b="b"/>
              <a:pathLst>
                <a:path w="113029" h="6434455">
                  <a:moveTo>
                    <a:pt x="6096" y="960501"/>
                  </a:moveTo>
                  <a:lnTo>
                    <a:pt x="65024" y="1007237"/>
                  </a:lnTo>
                </a:path>
                <a:path w="113029" h="6434455">
                  <a:moveTo>
                    <a:pt x="54482" y="1007872"/>
                  </a:moveTo>
                  <a:lnTo>
                    <a:pt x="112522" y="960501"/>
                  </a:lnTo>
                </a:path>
                <a:path w="113029" h="6434455">
                  <a:moveTo>
                    <a:pt x="6096" y="1082421"/>
                  </a:moveTo>
                  <a:lnTo>
                    <a:pt x="65024" y="1129156"/>
                  </a:lnTo>
                </a:path>
                <a:path w="113029" h="6434455">
                  <a:moveTo>
                    <a:pt x="54482" y="1126743"/>
                  </a:moveTo>
                  <a:lnTo>
                    <a:pt x="112522" y="1079373"/>
                  </a:lnTo>
                </a:path>
                <a:path w="113029" h="6434455">
                  <a:moveTo>
                    <a:pt x="6096" y="722629"/>
                  </a:moveTo>
                  <a:lnTo>
                    <a:pt x="65024" y="769365"/>
                  </a:lnTo>
                </a:path>
                <a:path w="113029" h="6434455">
                  <a:moveTo>
                    <a:pt x="54482" y="766952"/>
                  </a:moveTo>
                  <a:lnTo>
                    <a:pt x="112522" y="719581"/>
                  </a:lnTo>
                </a:path>
                <a:path w="113029" h="6434455">
                  <a:moveTo>
                    <a:pt x="6096" y="841628"/>
                  </a:moveTo>
                  <a:lnTo>
                    <a:pt x="65024" y="888364"/>
                  </a:lnTo>
                </a:path>
                <a:path w="113029" h="6434455">
                  <a:moveTo>
                    <a:pt x="54482" y="885951"/>
                  </a:moveTo>
                  <a:lnTo>
                    <a:pt x="112522" y="838580"/>
                  </a:lnTo>
                </a:path>
                <a:path w="113029" h="6434455">
                  <a:moveTo>
                    <a:pt x="6096" y="481711"/>
                  </a:moveTo>
                  <a:lnTo>
                    <a:pt x="65024" y="528574"/>
                  </a:lnTo>
                </a:path>
                <a:path w="113029" h="6434455">
                  <a:moveTo>
                    <a:pt x="54482" y="526161"/>
                  </a:moveTo>
                  <a:lnTo>
                    <a:pt x="112522" y="478663"/>
                  </a:lnTo>
                </a:path>
                <a:path w="113029" h="6434455">
                  <a:moveTo>
                    <a:pt x="6096" y="600710"/>
                  </a:moveTo>
                  <a:lnTo>
                    <a:pt x="65024" y="647446"/>
                  </a:lnTo>
                </a:path>
                <a:path w="113029" h="6434455">
                  <a:moveTo>
                    <a:pt x="54482" y="648080"/>
                  </a:moveTo>
                  <a:lnTo>
                    <a:pt x="112522" y="600710"/>
                  </a:lnTo>
                </a:path>
                <a:path w="113029" h="6434455">
                  <a:moveTo>
                    <a:pt x="6096" y="240918"/>
                  </a:moveTo>
                  <a:lnTo>
                    <a:pt x="65024" y="287654"/>
                  </a:lnTo>
                </a:path>
                <a:path w="113029" h="6434455">
                  <a:moveTo>
                    <a:pt x="54482" y="288289"/>
                  </a:moveTo>
                  <a:lnTo>
                    <a:pt x="112522" y="240918"/>
                  </a:lnTo>
                </a:path>
                <a:path w="113029" h="6434455">
                  <a:moveTo>
                    <a:pt x="6096" y="362838"/>
                  </a:moveTo>
                  <a:lnTo>
                    <a:pt x="65024" y="409575"/>
                  </a:lnTo>
                </a:path>
                <a:path w="113029" h="6434455">
                  <a:moveTo>
                    <a:pt x="54482" y="407162"/>
                  </a:moveTo>
                  <a:lnTo>
                    <a:pt x="112522" y="359790"/>
                  </a:lnTo>
                </a:path>
                <a:path w="113029" h="6434455">
                  <a:moveTo>
                    <a:pt x="6096" y="0"/>
                  </a:moveTo>
                  <a:lnTo>
                    <a:pt x="65024" y="46736"/>
                  </a:lnTo>
                </a:path>
                <a:path w="113029" h="6434455">
                  <a:moveTo>
                    <a:pt x="54482" y="47371"/>
                  </a:moveTo>
                  <a:lnTo>
                    <a:pt x="112522" y="0"/>
                  </a:lnTo>
                </a:path>
                <a:path w="113029" h="6434455">
                  <a:moveTo>
                    <a:pt x="6096" y="121919"/>
                  </a:moveTo>
                  <a:lnTo>
                    <a:pt x="65024" y="168782"/>
                  </a:lnTo>
                </a:path>
                <a:path w="113029" h="6434455">
                  <a:moveTo>
                    <a:pt x="54482" y="166369"/>
                  </a:moveTo>
                  <a:lnTo>
                    <a:pt x="112522" y="118872"/>
                  </a:lnTo>
                </a:path>
                <a:path w="113029" h="6434455">
                  <a:moveTo>
                    <a:pt x="0" y="2177161"/>
                  </a:moveTo>
                  <a:lnTo>
                    <a:pt x="58927" y="2223897"/>
                  </a:lnTo>
                </a:path>
                <a:path w="113029" h="6434455">
                  <a:moveTo>
                    <a:pt x="51434" y="2224531"/>
                  </a:moveTo>
                  <a:lnTo>
                    <a:pt x="109474" y="2177161"/>
                  </a:lnTo>
                </a:path>
                <a:path w="113029" h="6434455">
                  <a:moveTo>
                    <a:pt x="0" y="2299080"/>
                  </a:moveTo>
                  <a:lnTo>
                    <a:pt x="58927" y="2345816"/>
                  </a:lnTo>
                </a:path>
                <a:path w="113029" h="6434455">
                  <a:moveTo>
                    <a:pt x="51434" y="2343404"/>
                  </a:moveTo>
                  <a:lnTo>
                    <a:pt x="109474" y="2296032"/>
                  </a:lnTo>
                </a:path>
                <a:path w="113029" h="6434455">
                  <a:moveTo>
                    <a:pt x="0" y="1936241"/>
                  </a:moveTo>
                  <a:lnTo>
                    <a:pt x="58927" y="1982977"/>
                  </a:lnTo>
                </a:path>
                <a:path w="113029" h="6434455">
                  <a:moveTo>
                    <a:pt x="51434" y="1983613"/>
                  </a:moveTo>
                  <a:lnTo>
                    <a:pt x="109474" y="1936241"/>
                  </a:lnTo>
                </a:path>
                <a:path w="113029" h="6434455">
                  <a:moveTo>
                    <a:pt x="0" y="2058162"/>
                  </a:moveTo>
                  <a:lnTo>
                    <a:pt x="58927" y="2104898"/>
                  </a:lnTo>
                </a:path>
                <a:path w="113029" h="6434455">
                  <a:moveTo>
                    <a:pt x="51434" y="2102485"/>
                  </a:moveTo>
                  <a:lnTo>
                    <a:pt x="109474" y="2055114"/>
                  </a:lnTo>
                </a:path>
                <a:path w="113029" h="6434455">
                  <a:moveTo>
                    <a:pt x="0" y="1698371"/>
                  </a:moveTo>
                  <a:lnTo>
                    <a:pt x="58927" y="1745106"/>
                  </a:lnTo>
                </a:path>
                <a:path w="113029" h="6434455">
                  <a:moveTo>
                    <a:pt x="51434" y="1742693"/>
                  </a:moveTo>
                  <a:lnTo>
                    <a:pt x="109474" y="1695323"/>
                  </a:lnTo>
                </a:path>
                <a:path w="113029" h="6434455">
                  <a:moveTo>
                    <a:pt x="0" y="1817369"/>
                  </a:moveTo>
                  <a:lnTo>
                    <a:pt x="58927" y="1864105"/>
                  </a:lnTo>
                </a:path>
                <a:path w="113029" h="6434455">
                  <a:moveTo>
                    <a:pt x="51434" y="1861692"/>
                  </a:moveTo>
                  <a:lnTo>
                    <a:pt x="109474" y="1814322"/>
                  </a:lnTo>
                </a:path>
                <a:path w="113029" h="6434455">
                  <a:moveTo>
                    <a:pt x="0" y="1457452"/>
                  </a:moveTo>
                  <a:lnTo>
                    <a:pt x="58927" y="1504314"/>
                  </a:lnTo>
                </a:path>
                <a:path w="113029" h="6434455">
                  <a:moveTo>
                    <a:pt x="51434" y="1501902"/>
                  </a:moveTo>
                  <a:lnTo>
                    <a:pt x="109474" y="1454403"/>
                  </a:lnTo>
                </a:path>
                <a:path w="113029" h="6434455">
                  <a:moveTo>
                    <a:pt x="0" y="1576451"/>
                  </a:moveTo>
                  <a:lnTo>
                    <a:pt x="58927" y="1623187"/>
                  </a:lnTo>
                </a:path>
                <a:path w="113029" h="6434455">
                  <a:moveTo>
                    <a:pt x="51434" y="1623822"/>
                  </a:moveTo>
                  <a:lnTo>
                    <a:pt x="109474" y="1576451"/>
                  </a:lnTo>
                </a:path>
                <a:path w="113029" h="6434455">
                  <a:moveTo>
                    <a:pt x="0" y="1216660"/>
                  </a:moveTo>
                  <a:lnTo>
                    <a:pt x="58927" y="1263396"/>
                  </a:lnTo>
                </a:path>
                <a:path w="113029" h="6434455">
                  <a:moveTo>
                    <a:pt x="51434" y="1260982"/>
                  </a:moveTo>
                  <a:lnTo>
                    <a:pt x="109474" y="1213612"/>
                  </a:lnTo>
                </a:path>
                <a:path w="113029" h="6434455">
                  <a:moveTo>
                    <a:pt x="0" y="1335531"/>
                  </a:moveTo>
                  <a:lnTo>
                    <a:pt x="58927" y="1382267"/>
                  </a:lnTo>
                </a:path>
                <a:path w="113029" h="6434455">
                  <a:moveTo>
                    <a:pt x="51434" y="1382902"/>
                  </a:moveTo>
                  <a:lnTo>
                    <a:pt x="109474" y="1335531"/>
                  </a:lnTo>
                </a:path>
                <a:path w="113029" h="6434455">
                  <a:moveTo>
                    <a:pt x="6096" y="3396741"/>
                  </a:moveTo>
                  <a:lnTo>
                    <a:pt x="65024" y="3443604"/>
                  </a:lnTo>
                </a:path>
                <a:path w="113029" h="6434455">
                  <a:moveTo>
                    <a:pt x="54482" y="3441191"/>
                  </a:moveTo>
                  <a:lnTo>
                    <a:pt x="112522" y="3393694"/>
                  </a:lnTo>
                </a:path>
                <a:path w="113029" h="6434455">
                  <a:moveTo>
                    <a:pt x="6096" y="3515741"/>
                  </a:moveTo>
                  <a:lnTo>
                    <a:pt x="65024" y="3562477"/>
                  </a:lnTo>
                </a:path>
                <a:path w="113029" h="6434455">
                  <a:moveTo>
                    <a:pt x="54482" y="3563112"/>
                  </a:moveTo>
                  <a:lnTo>
                    <a:pt x="112522" y="3515741"/>
                  </a:lnTo>
                </a:path>
                <a:path w="113029" h="6434455">
                  <a:moveTo>
                    <a:pt x="6096" y="3155950"/>
                  </a:moveTo>
                  <a:lnTo>
                    <a:pt x="65024" y="3202686"/>
                  </a:lnTo>
                </a:path>
                <a:path w="113029" h="6434455">
                  <a:moveTo>
                    <a:pt x="54482" y="3203321"/>
                  </a:moveTo>
                  <a:lnTo>
                    <a:pt x="112522" y="3155950"/>
                  </a:lnTo>
                </a:path>
                <a:path w="113029" h="6434455">
                  <a:moveTo>
                    <a:pt x="6096" y="3277870"/>
                  </a:moveTo>
                  <a:lnTo>
                    <a:pt x="65024" y="3324605"/>
                  </a:lnTo>
                </a:path>
                <a:path w="113029" h="6434455">
                  <a:moveTo>
                    <a:pt x="54863" y="3322066"/>
                  </a:moveTo>
                  <a:lnTo>
                    <a:pt x="112267" y="3273552"/>
                  </a:lnTo>
                </a:path>
                <a:path w="113029" h="6434455">
                  <a:moveTo>
                    <a:pt x="6096" y="2913888"/>
                  </a:moveTo>
                  <a:lnTo>
                    <a:pt x="65150" y="2960242"/>
                  </a:lnTo>
                </a:path>
                <a:path w="113029" h="6434455">
                  <a:moveTo>
                    <a:pt x="54609" y="2960878"/>
                  </a:moveTo>
                  <a:lnTo>
                    <a:pt x="112775" y="2913888"/>
                  </a:lnTo>
                </a:path>
                <a:path w="113029" h="6434455">
                  <a:moveTo>
                    <a:pt x="6096" y="3034918"/>
                  </a:moveTo>
                  <a:lnTo>
                    <a:pt x="65150" y="3081274"/>
                  </a:lnTo>
                </a:path>
                <a:path w="113029" h="6434455">
                  <a:moveTo>
                    <a:pt x="54863" y="3081274"/>
                  </a:moveTo>
                  <a:lnTo>
                    <a:pt x="112267" y="3032760"/>
                  </a:lnTo>
                </a:path>
                <a:path w="113029" h="6434455">
                  <a:moveTo>
                    <a:pt x="6096" y="2676016"/>
                  </a:moveTo>
                  <a:lnTo>
                    <a:pt x="65024" y="2722753"/>
                  </a:lnTo>
                </a:path>
                <a:path w="113029" h="6434455">
                  <a:moveTo>
                    <a:pt x="54482" y="2720340"/>
                  </a:moveTo>
                  <a:lnTo>
                    <a:pt x="112522" y="2672968"/>
                  </a:lnTo>
                </a:path>
                <a:path w="113029" h="6434455">
                  <a:moveTo>
                    <a:pt x="6096" y="2794889"/>
                  </a:moveTo>
                  <a:lnTo>
                    <a:pt x="65024" y="2841625"/>
                  </a:lnTo>
                </a:path>
                <a:path w="113029" h="6434455">
                  <a:moveTo>
                    <a:pt x="54482" y="2839212"/>
                  </a:moveTo>
                  <a:lnTo>
                    <a:pt x="112522" y="2791841"/>
                  </a:lnTo>
                </a:path>
                <a:path w="113029" h="6434455">
                  <a:moveTo>
                    <a:pt x="6096" y="2435352"/>
                  </a:moveTo>
                  <a:lnTo>
                    <a:pt x="65024" y="2482088"/>
                  </a:lnTo>
                </a:path>
                <a:path w="113029" h="6434455">
                  <a:moveTo>
                    <a:pt x="54482" y="2479675"/>
                  </a:moveTo>
                  <a:lnTo>
                    <a:pt x="112522" y="2432304"/>
                  </a:lnTo>
                </a:path>
                <a:path w="113029" h="6434455">
                  <a:moveTo>
                    <a:pt x="6096" y="2554224"/>
                  </a:moveTo>
                  <a:lnTo>
                    <a:pt x="65024" y="2600960"/>
                  </a:lnTo>
                </a:path>
                <a:path w="113029" h="6434455">
                  <a:moveTo>
                    <a:pt x="54482" y="2601594"/>
                  </a:moveTo>
                  <a:lnTo>
                    <a:pt x="112522" y="2554224"/>
                  </a:lnTo>
                </a:path>
                <a:path w="113029" h="6434455">
                  <a:moveTo>
                    <a:pt x="0" y="4610862"/>
                  </a:moveTo>
                  <a:lnTo>
                    <a:pt x="58927" y="4657598"/>
                  </a:lnTo>
                </a:path>
                <a:path w="113029" h="6434455">
                  <a:moveTo>
                    <a:pt x="51434" y="4655184"/>
                  </a:moveTo>
                  <a:lnTo>
                    <a:pt x="109474" y="4607814"/>
                  </a:lnTo>
                </a:path>
                <a:path w="113029" h="6434455">
                  <a:moveTo>
                    <a:pt x="0" y="4729607"/>
                  </a:moveTo>
                  <a:lnTo>
                    <a:pt x="58927" y="4776343"/>
                  </a:lnTo>
                </a:path>
                <a:path w="113029" h="6434455">
                  <a:moveTo>
                    <a:pt x="51434" y="4773930"/>
                  </a:moveTo>
                  <a:lnTo>
                    <a:pt x="109474" y="4726558"/>
                  </a:lnTo>
                </a:path>
                <a:path w="113029" h="6434455">
                  <a:moveTo>
                    <a:pt x="0" y="4370070"/>
                  </a:moveTo>
                  <a:lnTo>
                    <a:pt x="58927" y="4416806"/>
                  </a:lnTo>
                </a:path>
                <a:path w="113029" h="6434455">
                  <a:moveTo>
                    <a:pt x="51434" y="4414393"/>
                  </a:moveTo>
                  <a:lnTo>
                    <a:pt x="109474" y="4367022"/>
                  </a:lnTo>
                </a:path>
                <a:path w="113029" h="6434455">
                  <a:moveTo>
                    <a:pt x="0" y="4488942"/>
                  </a:moveTo>
                  <a:lnTo>
                    <a:pt x="58927" y="4535678"/>
                  </a:lnTo>
                </a:path>
                <a:path w="113029" h="6434455">
                  <a:moveTo>
                    <a:pt x="51434" y="4536313"/>
                  </a:moveTo>
                  <a:lnTo>
                    <a:pt x="109474" y="4488942"/>
                  </a:lnTo>
                </a:path>
                <a:path w="113029" h="6434455">
                  <a:moveTo>
                    <a:pt x="0" y="4129404"/>
                  </a:moveTo>
                  <a:lnTo>
                    <a:pt x="58927" y="4176141"/>
                  </a:lnTo>
                </a:path>
                <a:path w="113029" h="6434455">
                  <a:moveTo>
                    <a:pt x="51434" y="4176776"/>
                  </a:moveTo>
                  <a:lnTo>
                    <a:pt x="109474" y="4129404"/>
                  </a:lnTo>
                </a:path>
                <a:path w="113029" h="6434455">
                  <a:moveTo>
                    <a:pt x="0" y="4248277"/>
                  </a:moveTo>
                  <a:lnTo>
                    <a:pt x="58927" y="4295013"/>
                  </a:lnTo>
                </a:path>
                <a:path w="113029" h="6434455">
                  <a:moveTo>
                    <a:pt x="51434" y="4295648"/>
                  </a:moveTo>
                  <a:lnTo>
                    <a:pt x="109474" y="4248277"/>
                  </a:lnTo>
                </a:path>
                <a:path w="113029" h="6434455">
                  <a:moveTo>
                    <a:pt x="0" y="3888740"/>
                  </a:moveTo>
                  <a:lnTo>
                    <a:pt x="58927" y="3935476"/>
                  </a:lnTo>
                </a:path>
                <a:path w="113029" h="6434455">
                  <a:moveTo>
                    <a:pt x="51434" y="3936110"/>
                  </a:moveTo>
                  <a:lnTo>
                    <a:pt x="109474" y="3888740"/>
                  </a:lnTo>
                </a:path>
                <a:path w="113029" h="6434455">
                  <a:moveTo>
                    <a:pt x="0" y="4010532"/>
                  </a:moveTo>
                  <a:lnTo>
                    <a:pt x="58927" y="4057269"/>
                  </a:lnTo>
                </a:path>
                <a:path w="113029" h="6434455">
                  <a:moveTo>
                    <a:pt x="51434" y="4054855"/>
                  </a:moveTo>
                  <a:lnTo>
                    <a:pt x="109474" y="4007612"/>
                  </a:lnTo>
                </a:path>
                <a:path w="113029" h="6434455">
                  <a:moveTo>
                    <a:pt x="0" y="3651123"/>
                  </a:moveTo>
                  <a:lnTo>
                    <a:pt x="58927" y="3697731"/>
                  </a:lnTo>
                </a:path>
                <a:path w="113029" h="6434455">
                  <a:moveTo>
                    <a:pt x="51434" y="3695319"/>
                  </a:moveTo>
                  <a:lnTo>
                    <a:pt x="109474" y="3648075"/>
                  </a:lnTo>
                </a:path>
                <a:path w="113029" h="6434455">
                  <a:moveTo>
                    <a:pt x="0" y="3769868"/>
                  </a:moveTo>
                  <a:lnTo>
                    <a:pt x="58927" y="3816604"/>
                  </a:lnTo>
                </a:path>
                <a:path w="113029" h="6434455">
                  <a:moveTo>
                    <a:pt x="51434" y="3814191"/>
                  </a:moveTo>
                  <a:lnTo>
                    <a:pt x="109474" y="3766820"/>
                  </a:lnTo>
                </a:path>
                <a:path w="113029" h="6434455">
                  <a:moveTo>
                    <a:pt x="6096" y="5768657"/>
                  </a:moveTo>
                  <a:lnTo>
                    <a:pt x="65024" y="5815317"/>
                  </a:lnTo>
                </a:path>
                <a:path w="113029" h="6434455">
                  <a:moveTo>
                    <a:pt x="54482" y="5816028"/>
                  </a:moveTo>
                  <a:lnTo>
                    <a:pt x="112522" y="5768657"/>
                  </a:lnTo>
                </a:path>
                <a:path w="113029" h="6434455">
                  <a:moveTo>
                    <a:pt x="6096" y="5890526"/>
                  </a:moveTo>
                  <a:lnTo>
                    <a:pt x="65024" y="5937199"/>
                  </a:lnTo>
                </a:path>
                <a:path w="113029" h="6434455">
                  <a:moveTo>
                    <a:pt x="54482" y="5934862"/>
                  </a:moveTo>
                  <a:lnTo>
                    <a:pt x="112522" y="5887478"/>
                  </a:lnTo>
                </a:path>
                <a:path w="113029" h="6434455">
                  <a:moveTo>
                    <a:pt x="6096" y="5531002"/>
                  </a:moveTo>
                  <a:lnTo>
                    <a:pt x="65024" y="5577662"/>
                  </a:lnTo>
                </a:path>
                <a:path w="113029" h="6434455">
                  <a:moveTo>
                    <a:pt x="54482" y="5575325"/>
                  </a:moveTo>
                  <a:lnTo>
                    <a:pt x="112522" y="5527954"/>
                  </a:lnTo>
                </a:path>
                <a:path w="113029" h="6434455">
                  <a:moveTo>
                    <a:pt x="6096" y="5649823"/>
                  </a:moveTo>
                  <a:lnTo>
                    <a:pt x="65024" y="5696496"/>
                  </a:lnTo>
                </a:path>
                <a:path w="113029" h="6434455">
                  <a:moveTo>
                    <a:pt x="54863" y="5696470"/>
                  </a:moveTo>
                  <a:lnTo>
                    <a:pt x="112267" y="5647944"/>
                  </a:lnTo>
                </a:path>
                <a:path w="113029" h="6434455">
                  <a:moveTo>
                    <a:pt x="6096" y="5291302"/>
                  </a:moveTo>
                  <a:lnTo>
                    <a:pt x="65150" y="5337644"/>
                  </a:lnTo>
                </a:path>
                <a:path w="113029" h="6434455">
                  <a:moveTo>
                    <a:pt x="54609" y="5335320"/>
                  </a:moveTo>
                  <a:lnTo>
                    <a:pt x="112775" y="5288280"/>
                  </a:lnTo>
                </a:path>
                <a:path w="113029" h="6434455">
                  <a:moveTo>
                    <a:pt x="6096" y="5409285"/>
                  </a:moveTo>
                  <a:lnTo>
                    <a:pt x="65150" y="5455615"/>
                  </a:lnTo>
                </a:path>
                <a:path w="113029" h="6434455">
                  <a:moveTo>
                    <a:pt x="54863" y="5458726"/>
                  </a:moveTo>
                  <a:lnTo>
                    <a:pt x="112267" y="5410200"/>
                  </a:lnTo>
                </a:path>
                <a:path w="113029" h="6434455">
                  <a:moveTo>
                    <a:pt x="6096" y="5050536"/>
                  </a:moveTo>
                  <a:lnTo>
                    <a:pt x="66801" y="5096002"/>
                  </a:lnTo>
                </a:path>
                <a:path w="113029" h="6434455">
                  <a:moveTo>
                    <a:pt x="54863" y="5096002"/>
                  </a:moveTo>
                  <a:lnTo>
                    <a:pt x="112267" y="5047488"/>
                  </a:lnTo>
                </a:path>
                <a:path w="113029" h="6434455">
                  <a:moveTo>
                    <a:pt x="6096" y="5170043"/>
                  </a:moveTo>
                  <a:lnTo>
                    <a:pt x="65150" y="5216855"/>
                  </a:lnTo>
                </a:path>
                <a:path w="113029" h="6434455">
                  <a:moveTo>
                    <a:pt x="54609" y="5217566"/>
                  </a:moveTo>
                  <a:lnTo>
                    <a:pt x="112775" y="5170043"/>
                  </a:lnTo>
                </a:path>
                <a:path w="113029" h="6434455">
                  <a:moveTo>
                    <a:pt x="6096" y="4809744"/>
                  </a:moveTo>
                  <a:lnTo>
                    <a:pt x="65150" y="4856607"/>
                  </a:lnTo>
                </a:path>
                <a:path w="113029" h="6434455">
                  <a:moveTo>
                    <a:pt x="54863" y="4858258"/>
                  </a:moveTo>
                  <a:lnTo>
                    <a:pt x="112267" y="4809744"/>
                  </a:lnTo>
                </a:path>
                <a:path w="113029" h="6434455">
                  <a:moveTo>
                    <a:pt x="6096" y="4931664"/>
                  </a:moveTo>
                  <a:lnTo>
                    <a:pt x="65150" y="4978400"/>
                  </a:lnTo>
                </a:path>
                <a:path w="113029" h="6434455">
                  <a:moveTo>
                    <a:pt x="54482" y="4975987"/>
                  </a:moveTo>
                  <a:lnTo>
                    <a:pt x="112649" y="4928616"/>
                  </a:lnTo>
                </a:path>
                <a:path w="113029" h="6434455">
                  <a:moveTo>
                    <a:pt x="3048" y="6265583"/>
                  </a:moveTo>
                  <a:lnTo>
                    <a:pt x="62102" y="6312230"/>
                  </a:lnTo>
                </a:path>
                <a:path w="113029" h="6434455">
                  <a:moveTo>
                    <a:pt x="51815" y="6312166"/>
                  </a:moveTo>
                  <a:lnTo>
                    <a:pt x="109220" y="6263640"/>
                  </a:lnTo>
                </a:path>
                <a:path w="113029" h="6434455">
                  <a:moveTo>
                    <a:pt x="3048" y="6385560"/>
                  </a:moveTo>
                  <a:lnTo>
                    <a:pt x="63753" y="6430981"/>
                  </a:lnTo>
                </a:path>
                <a:path w="113029" h="6434455">
                  <a:moveTo>
                    <a:pt x="51815" y="6434089"/>
                  </a:moveTo>
                  <a:lnTo>
                    <a:pt x="109220" y="6385560"/>
                  </a:lnTo>
                </a:path>
                <a:path w="113029" h="6434455">
                  <a:moveTo>
                    <a:pt x="3048" y="6025921"/>
                  </a:moveTo>
                  <a:lnTo>
                    <a:pt x="62102" y="6072911"/>
                  </a:lnTo>
                </a:path>
                <a:path w="113029" h="6434455">
                  <a:moveTo>
                    <a:pt x="51561" y="6070561"/>
                  </a:moveTo>
                  <a:lnTo>
                    <a:pt x="109727" y="6022848"/>
                  </a:lnTo>
                </a:path>
                <a:path w="113029" h="6434455">
                  <a:moveTo>
                    <a:pt x="3048" y="6145593"/>
                  </a:moveTo>
                  <a:lnTo>
                    <a:pt x="62102" y="6192583"/>
                  </a:lnTo>
                </a:path>
                <a:path w="113029" h="6434455">
                  <a:moveTo>
                    <a:pt x="51561" y="6193307"/>
                  </a:moveTo>
                  <a:lnTo>
                    <a:pt x="109727" y="6145593"/>
                  </a:lnTo>
                </a:path>
              </a:pathLst>
            </a:custGeom>
            <a:ln w="18288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12192000" cy="45110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0"/>
              <a:ext cx="12192000" cy="36576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722864" y="469391"/>
              <a:ext cx="161544" cy="15544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314431" y="469391"/>
              <a:ext cx="158496" cy="15544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902952" y="469391"/>
              <a:ext cx="158496" cy="15544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491471" y="469391"/>
              <a:ext cx="161544" cy="15544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083040" y="469391"/>
              <a:ext cx="158496" cy="15544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671559" y="469391"/>
              <a:ext cx="161544" cy="15544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263128" y="469391"/>
              <a:ext cx="158496" cy="15544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851647" y="469391"/>
              <a:ext cx="161544" cy="155448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43216" y="469391"/>
              <a:ext cx="158496" cy="155448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31735" y="469391"/>
              <a:ext cx="161544" cy="155448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23304" y="469391"/>
              <a:ext cx="158496" cy="155448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11823" y="469391"/>
              <a:ext cx="161544" cy="155448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03391" y="469391"/>
              <a:ext cx="158496" cy="155448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91911" y="469391"/>
              <a:ext cx="161544" cy="155448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83479" y="469391"/>
              <a:ext cx="158496" cy="155448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72000" y="469391"/>
              <a:ext cx="161544" cy="155448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1545824" y="6251447"/>
              <a:ext cx="478155" cy="423545"/>
            </a:xfrm>
            <a:custGeom>
              <a:avLst/>
              <a:gdLst/>
              <a:ahLst/>
              <a:cxnLst/>
              <a:rect l="l" t="t" r="r" b="b"/>
              <a:pathLst>
                <a:path w="478154" h="423545">
                  <a:moveTo>
                    <a:pt x="340067" y="379323"/>
                  </a:moveTo>
                  <a:lnTo>
                    <a:pt x="137795" y="379323"/>
                  </a:lnTo>
                  <a:lnTo>
                    <a:pt x="137795" y="423278"/>
                  </a:lnTo>
                  <a:lnTo>
                    <a:pt x="340067" y="423278"/>
                  </a:lnTo>
                  <a:lnTo>
                    <a:pt x="340067" y="379323"/>
                  </a:lnTo>
                  <a:close/>
                </a:path>
                <a:path w="478154" h="423545">
                  <a:moveTo>
                    <a:pt x="478028" y="89674"/>
                  </a:moveTo>
                  <a:lnTo>
                    <a:pt x="471043" y="49682"/>
                  </a:lnTo>
                  <a:lnTo>
                    <a:pt x="447167" y="26568"/>
                  </a:lnTo>
                  <a:lnTo>
                    <a:pt x="444246" y="25488"/>
                  </a:lnTo>
                  <a:lnTo>
                    <a:pt x="444246" y="88150"/>
                  </a:lnTo>
                  <a:lnTo>
                    <a:pt x="438404" y="104876"/>
                  </a:lnTo>
                  <a:lnTo>
                    <a:pt x="410718" y="140868"/>
                  </a:lnTo>
                  <a:lnTo>
                    <a:pt x="371221" y="170815"/>
                  </a:lnTo>
                  <a:lnTo>
                    <a:pt x="356235" y="179260"/>
                  </a:lnTo>
                  <a:lnTo>
                    <a:pt x="365760" y="151549"/>
                  </a:lnTo>
                  <a:lnTo>
                    <a:pt x="372872" y="122999"/>
                  </a:lnTo>
                  <a:lnTo>
                    <a:pt x="377952" y="93789"/>
                  </a:lnTo>
                  <a:lnTo>
                    <a:pt x="381254" y="64643"/>
                  </a:lnTo>
                  <a:lnTo>
                    <a:pt x="392430" y="58877"/>
                  </a:lnTo>
                  <a:lnTo>
                    <a:pt x="403987" y="55067"/>
                  </a:lnTo>
                  <a:lnTo>
                    <a:pt x="415417" y="53428"/>
                  </a:lnTo>
                  <a:lnTo>
                    <a:pt x="425958" y="54279"/>
                  </a:lnTo>
                  <a:lnTo>
                    <a:pt x="444246" y="88150"/>
                  </a:lnTo>
                  <a:lnTo>
                    <a:pt x="444246" y="25488"/>
                  </a:lnTo>
                  <a:lnTo>
                    <a:pt x="433197" y="21437"/>
                  </a:lnTo>
                  <a:lnTo>
                    <a:pt x="421259" y="19900"/>
                  </a:lnTo>
                  <a:lnTo>
                    <a:pt x="408686" y="20332"/>
                  </a:lnTo>
                  <a:lnTo>
                    <a:pt x="395859" y="22606"/>
                  </a:lnTo>
                  <a:lnTo>
                    <a:pt x="383159" y="26568"/>
                  </a:lnTo>
                  <a:lnTo>
                    <a:pt x="383032" y="0"/>
                  </a:lnTo>
                  <a:lnTo>
                    <a:pt x="121666" y="0"/>
                  </a:lnTo>
                  <a:lnTo>
                    <a:pt x="121666" y="179235"/>
                  </a:lnTo>
                  <a:lnTo>
                    <a:pt x="106680" y="170802"/>
                  </a:lnTo>
                  <a:lnTo>
                    <a:pt x="67310" y="140868"/>
                  </a:lnTo>
                  <a:lnTo>
                    <a:pt x="39497" y="104876"/>
                  </a:lnTo>
                  <a:lnTo>
                    <a:pt x="33655" y="88150"/>
                  </a:lnTo>
                  <a:lnTo>
                    <a:pt x="33782" y="73291"/>
                  </a:lnTo>
                  <a:lnTo>
                    <a:pt x="62611" y="53403"/>
                  </a:lnTo>
                  <a:lnTo>
                    <a:pt x="74041" y="55067"/>
                  </a:lnTo>
                  <a:lnTo>
                    <a:pt x="85598" y="58889"/>
                  </a:lnTo>
                  <a:lnTo>
                    <a:pt x="96647" y="64643"/>
                  </a:lnTo>
                  <a:lnTo>
                    <a:pt x="99949" y="93789"/>
                  </a:lnTo>
                  <a:lnTo>
                    <a:pt x="105156" y="122999"/>
                  </a:lnTo>
                  <a:lnTo>
                    <a:pt x="112268" y="151688"/>
                  </a:lnTo>
                  <a:lnTo>
                    <a:pt x="121666" y="179235"/>
                  </a:lnTo>
                  <a:lnTo>
                    <a:pt x="121666" y="0"/>
                  </a:lnTo>
                  <a:lnTo>
                    <a:pt x="94996" y="0"/>
                  </a:lnTo>
                  <a:lnTo>
                    <a:pt x="94869" y="26568"/>
                  </a:lnTo>
                  <a:lnTo>
                    <a:pt x="82169" y="22606"/>
                  </a:lnTo>
                  <a:lnTo>
                    <a:pt x="69342" y="20332"/>
                  </a:lnTo>
                  <a:lnTo>
                    <a:pt x="56769" y="19900"/>
                  </a:lnTo>
                  <a:lnTo>
                    <a:pt x="44704" y="21437"/>
                  </a:lnTo>
                  <a:lnTo>
                    <a:pt x="6985" y="49682"/>
                  </a:lnTo>
                  <a:lnTo>
                    <a:pt x="0" y="89674"/>
                  </a:lnTo>
                  <a:lnTo>
                    <a:pt x="6985" y="114579"/>
                  </a:lnTo>
                  <a:lnTo>
                    <a:pt x="44196" y="165188"/>
                  </a:lnTo>
                  <a:lnTo>
                    <a:pt x="91313" y="200748"/>
                  </a:lnTo>
                  <a:lnTo>
                    <a:pt x="146939" y="226745"/>
                  </a:lnTo>
                  <a:lnTo>
                    <a:pt x="159893" y="242925"/>
                  </a:lnTo>
                  <a:lnTo>
                    <a:pt x="174498" y="257200"/>
                  </a:lnTo>
                  <a:lnTo>
                    <a:pt x="191135" y="269303"/>
                  </a:lnTo>
                  <a:lnTo>
                    <a:pt x="209677" y="278968"/>
                  </a:lnTo>
                  <a:lnTo>
                    <a:pt x="204851" y="293751"/>
                  </a:lnTo>
                  <a:lnTo>
                    <a:pt x="195580" y="314502"/>
                  </a:lnTo>
                  <a:lnTo>
                    <a:pt x="180975" y="337273"/>
                  </a:lnTo>
                  <a:lnTo>
                    <a:pt x="160274" y="358114"/>
                  </a:lnTo>
                  <a:lnTo>
                    <a:pt x="317754" y="358114"/>
                  </a:lnTo>
                  <a:lnTo>
                    <a:pt x="296926" y="337273"/>
                  </a:lnTo>
                  <a:lnTo>
                    <a:pt x="282448" y="314502"/>
                  </a:lnTo>
                  <a:lnTo>
                    <a:pt x="273177" y="293751"/>
                  </a:lnTo>
                  <a:lnTo>
                    <a:pt x="268351" y="278968"/>
                  </a:lnTo>
                  <a:lnTo>
                    <a:pt x="286893" y="269303"/>
                  </a:lnTo>
                  <a:lnTo>
                    <a:pt x="303403" y="257200"/>
                  </a:lnTo>
                  <a:lnTo>
                    <a:pt x="318135" y="242925"/>
                  </a:lnTo>
                  <a:lnTo>
                    <a:pt x="331089" y="226745"/>
                  </a:lnTo>
                  <a:lnTo>
                    <a:pt x="359537" y="215125"/>
                  </a:lnTo>
                  <a:lnTo>
                    <a:pt x="411734" y="183984"/>
                  </a:lnTo>
                  <a:lnTo>
                    <a:pt x="416496" y="179260"/>
                  </a:lnTo>
                  <a:lnTo>
                    <a:pt x="456184" y="139954"/>
                  </a:lnTo>
                  <a:lnTo>
                    <a:pt x="471043" y="114566"/>
                  </a:lnTo>
                  <a:lnTo>
                    <a:pt x="478028" y="89674"/>
                  </a:lnTo>
                  <a:close/>
                </a:path>
              </a:pathLst>
            </a:custGeom>
            <a:solidFill>
              <a:srgbClr val="BD9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16152" y="518159"/>
              <a:ext cx="7168896" cy="6126480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11728450" y="6179960"/>
            <a:ext cx="205740" cy="3397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65"/>
              </a:spcBef>
            </a:pPr>
            <a:r>
              <a:rPr sz="16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8</a:t>
            </a:r>
            <a:endParaRPr sz="1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0" y="457200"/>
            <a:ext cx="8149688" cy="549628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3" y="1830323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39624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3" y="5128259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39624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1972055"/>
            <a:ext cx="12192000" cy="3023870"/>
            <a:chOff x="0" y="1972055"/>
            <a:chExt cx="12192000" cy="3023870"/>
          </a:xfrm>
        </p:grpSpPr>
        <p:sp>
          <p:nvSpPr>
            <p:cNvPr id="5" name="object 5"/>
            <p:cNvSpPr/>
            <p:nvPr/>
          </p:nvSpPr>
          <p:spPr>
            <a:xfrm>
              <a:off x="164592" y="1984247"/>
              <a:ext cx="11896090" cy="2987040"/>
            </a:xfrm>
            <a:custGeom>
              <a:avLst/>
              <a:gdLst/>
              <a:ahLst/>
              <a:cxnLst/>
              <a:rect l="l" t="t" r="r" b="b"/>
              <a:pathLst>
                <a:path w="11896090" h="2987040">
                  <a:moveTo>
                    <a:pt x="0" y="2987040"/>
                  </a:moveTo>
                  <a:lnTo>
                    <a:pt x="11895963" y="2987040"/>
                  </a:lnTo>
                  <a:lnTo>
                    <a:pt x="11895963" y="0"/>
                  </a:lnTo>
                  <a:lnTo>
                    <a:pt x="0" y="0"/>
                  </a:lnTo>
                  <a:lnTo>
                    <a:pt x="0" y="2987040"/>
                  </a:lnTo>
                  <a:close/>
                </a:path>
              </a:pathLst>
            </a:custGeom>
            <a:ln w="24384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02495" y="2008631"/>
              <a:ext cx="2889504" cy="298704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008631"/>
              <a:ext cx="2654808" cy="298704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117851" y="3801491"/>
              <a:ext cx="7955280" cy="55244"/>
            </a:xfrm>
            <a:custGeom>
              <a:avLst/>
              <a:gdLst/>
              <a:ahLst/>
              <a:cxnLst/>
              <a:rect l="l" t="t" r="r" b="b"/>
              <a:pathLst>
                <a:path w="7955280" h="55245">
                  <a:moveTo>
                    <a:pt x="7955280" y="0"/>
                  </a:moveTo>
                  <a:lnTo>
                    <a:pt x="0" y="0"/>
                  </a:lnTo>
                  <a:lnTo>
                    <a:pt x="0" y="54863"/>
                  </a:lnTo>
                  <a:lnTo>
                    <a:pt x="7955280" y="54863"/>
                  </a:lnTo>
                  <a:lnTo>
                    <a:pt x="795528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145404" y="2988640"/>
            <a:ext cx="1904364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" dirty="0"/>
              <a:t>IOMS</a:t>
            </a:r>
            <a:endParaRPr sz="6000"/>
          </a:p>
        </p:txBody>
      </p:sp>
      <p:sp>
        <p:nvSpPr>
          <p:cNvPr id="10" name="object 10"/>
          <p:cNvSpPr txBox="1"/>
          <p:nvPr/>
        </p:nvSpPr>
        <p:spPr>
          <a:xfrm>
            <a:off x="3066033" y="5254853"/>
            <a:ext cx="640524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OLYMPIC</a:t>
            </a:r>
            <a:r>
              <a:rPr sz="32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MANAGEMENT</a:t>
            </a:r>
            <a:r>
              <a:rPr sz="32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SYSTEM</a:t>
            </a:r>
            <a:endParaRPr sz="3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3" y="1830323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39624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3" y="5128259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39624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1972055"/>
            <a:ext cx="12192000" cy="3023870"/>
            <a:chOff x="0" y="1972055"/>
            <a:chExt cx="12192000" cy="3023870"/>
          </a:xfrm>
        </p:grpSpPr>
        <p:sp>
          <p:nvSpPr>
            <p:cNvPr id="5" name="object 5"/>
            <p:cNvSpPr/>
            <p:nvPr/>
          </p:nvSpPr>
          <p:spPr>
            <a:xfrm>
              <a:off x="164592" y="1984247"/>
              <a:ext cx="11896090" cy="2987040"/>
            </a:xfrm>
            <a:custGeom>
              <a:avLst/>
              <a:gdLst/>
              <a:ahLst/>
              <a:cxnLst/>
              <a:rect l="l" t="t" r="r" b="b"/>
              <a:pathLst>
                <a:path w="11896090" h="2987040">
                  <a:moveTo>
                    <a:pt x="1953768" y="1996439"/>
                  </a:moveTo>
                  <a:lnTo>
                    <a:pt x="9909429" y="1996439"/>
                  </a:lnTo>
                </a:path>
                <a:path w="11896090" h="2987040">
                  <a:moveTo>
                    <a:pt x="0" y="2987040"/>
                  </a:moveTo>
                  <a:lnTo>
                    <a:pt x="11895963" y="2987040"/>
                  </a:lnTo>
                  <a:lnTo>
                    <a:pt x="11895963" y="0"/>
                  </a:lnTo>
                  <a:lnTo>
                    <a:pt x="0" y="0"/>
                  </a:lnTo>
                  <a:lnTo>
                    <a:pt x="0" y="2987040"/>
                  </a:lnTo>
                  <a:close/>
                </a:path>
              </a:pathLst>
            </a:custGeom>
            <a:ln w="24384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02495" y="2008631"/>
              <a:ext cx="2889504" cy="298704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008631"/>
              <a:ext cx="2654808" cy="298704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64592" y="1984247"/>
              <a:ext cx="11896725" cy="2987040"/>
            </a:xfrm>
            <a:custGeom>
              <a:avLst/>
              <a:gdLst/>
              <a:ahLst/>
              <a:cxnLst/>
              <a:rect l="l" t="t" r="r" b="b"/>
              <a:pathLst>
                <a:path w="11896725" h="2987040">
                  <a:moveTo>
                    <a:pt x="0" y="2987040"/>
                  </a:moveTo>
                  <a:lnTo>
                    <a:pt x="11896344" y="2987040"/>
                  </a:lnTo>
                  <a:lnTo>
                    <a:pt x="11896344" y="0"/>
                  </a:lnTo>
                  <a:lnTo>
                    <a:pt x="0" y="0"/>
                  </a:lnTo>
                  <a:lnTo>
                    <a:pt x="0" y="2987040"/>
                  </a:lnTo>
                  <a:close/>
                </a:path>
              </a:pathLst>
            </a:custGeom>
            <a:ln w="24383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444746" y="2040712"/>
            <a:ext cx="282638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SPORTS</a:t>
            </a:r>
            <a:endParaRPr sz="6000"/>
          </a:p>
        </p:txBody>
      </p:sp>
      <p:sp>
        <p:nvSpPr>
          <p:cNvPr id="10" name="object 10"/>
          <p:cNvSpPr txBox="1"/>
          <p:nvPr/>
        </p:nvSpPr>
        <p:spPr>
          <a:xfrm>
            <a:off x="2621407" y="3274425"/>
            <a:ext cx="6771640" cy="115379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3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|</a:t>
            </a:r>
            <a:r>
              <a:rPr sz="3200" spc="-3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32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32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3200" spc="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|</a:t>
            </a:r>
            <a:r>
              <a:rPr sz="3200" spc="-3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3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200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32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32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32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2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32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|</a:t>
            </a:r>
            <a:r>
              <a:rPr sz="3200" spc="-3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3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OC</a:t>
            </a:r>
            <a:r>
              <a:rPr sz="32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K</a:t>
            </a:r>
            <a:r>
              <a:rPr sz="3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sz="32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|</a:t>
            </a:r>
            <a:endParaRPr sz="3200">
              <a:latin typeface="Lucida Sans Unicode"/>
              <a:cs typeface="Lucida Sans Unicode"/>
            </a:endParaRPr>
          </a:p>
          <a:p>
            <a:pPr marL="133985" algn="ctr">
              <a:lnSpc>
                <a:spcPct val="100000"/>
              </a:lnSpc>
              <a:spcBef>
                <a:spcPts val="605"/>
              </a:spcBef>
            </a:pPr>
            <a:r>
              <a:rPr sz="3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|</a:t>
            </a:r>
            <a:r>
              <a:rPr sz="3200" spc="-3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J</a:t>
            </a:r>
            <a:r>
              <a:rPr sz="3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2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V</a:t>
            </a:r>
            <a:r>
              <a:rPr sz="32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32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32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2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32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32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W</a:t>
            </a:r>
            <a:r>
              <a:rPr sz="32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|</a:t>
            </a:r>
            <a:endParaRPr sz="3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18488" y="1530096"/>
            <a:ext cx="8982710" cy="3959225"/>
            <a:chOff x="1618488" y="1530096"/>
            <a:chExt cx="8982710" cy="3959225"/>
          </a:xfrm>
        </p:grpSpPr>
        <p:sp>
          <p:nvSpPr>
            <p:cNvPr id="3" name="object 3"/>
            <p:cNvSpPr/>
            <p:nvPr/>
          </p:nvSpPr>
          <p:spPr>
            <a:xfrm>
              <a:off x="1638300" y="1549908"/>
              <a:ext cx="8924290" cy="3919854"/>
            </a:xfrm>
            <a:custGeom>
              <a:avLst/>
              <a:gdLst/>
              <a:ahLst/>
              <a:cxnLst/>
              <a:rect l="l" t="t" r="r" b="b"/>
              <a:pathLst>
                <a:path w="8924290" h="3919854">
                  <a:moveTo>
                    <a:pt x="0" y="3919601"/>
                  </a:moveTo>
                  <a:lnTo>
                    <a:pt x="8924163" y="3919601"/>
                  </a:lnTo>
                  <a:lnTo>
                    <a:pt x="8924163" y="0"/>
                  </a:lnTo>
                  <a:lnTo>
                    <a:pt x="0" y="0"/>
                  </a:lnTo>
                  <a:lnTo>
                    <a:pt x="0" y="3919601"/>
                  </a:lnTo>
                  <a:close/>
                </a:path>
                <a:path w="8924290" h="3919854">
                  <a:moveTo>
                    <a:pt x="423672" y="2054225"/>
                  </a:moveTo>
                  <a:lnTo>
                    <a:pt x="8631301" y="2054225"/>
                  </a:lnTo>
                </a:path>
              </a:pathLst>
            </a:custGeom>
            <a:ln w="39624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49640" y="1563624"/>
              <a:ext cx="2051303" cy="205435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34157" y="1982165"/>
            <a:ext cx="546671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SECTION</a:t>
            </a:r>
            <a:r>
              <a:rPr sz="6000" spc="-175" dirty="0"/>
              <a:t> </a:t>
            </a:r>
            <a:r>
              <a:rPr sz="6000" spc="-5" dirty="0"/>
              <a:t>TITLE</a:t>
            </a:r>
            <a:endParaRPr sz="6000"/>
          </a:p>
        </p:txBody>
      </p:sp>
      <p:sp>
        <p:nvSpPr>
          <p:cNvPr id="6" name="object 6"/>
          <p:cNvSpPr txBox="1"/>
          <p:nvPr/>
        </p:nvSpPr>
        <p:spPr>
          <a:xfrm>
            <a:off x="3462273" y="4050538"/>
            <a:ext cx="498157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PARTICIPANTS</a:t>
            </a:r>
            <a:r>
              <a:rPr sz="3200" spc="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3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SPORTS</a:t>
            </a:r>
            <a:endParaRPr sz="3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45824" y="6251447"/>
            <a:ext cx="478155" cy="423545"/>
          </a:xfrm>
          <a:custGeom>
            <a:avLst/>
            <a:gdLst/>
            <a:ahLst/>
            <a:cxnLst/>
            <a:rect l="l" t="t" r="r" b="b"/>
            <a:pathLst>
              <a:path w="478154" h="423545">
                <a:moveTo>
                  <a:pt x="340067" y="379323"/>
                </a:moveTo>
                <a:lnTo>
                  <a:pt x="137795" y="379323"/>
                </a:lnTo>
                <a:lnTo>
                  <a:pt x="137795" y="423278"/>
                </a:lnTo>
                <a:lnTo>
                  <a:pt x="340067" y="423278"/>
                </a:lnTo>
                <a:lnTo>
                  <a:pt x="340067" y="379323"/>
                </a:lnTo>
                <a:close/>
              </a:path>
              <a:path w="478154" h="423545">
                <a:moveTo>
                  <a:pt x="478028" y="89674"/>
                </a:moveTo>
                <a:lnTo>
                  <a:pt x="471043" y="49682"/>
                </a:lnTo>
                <a:lnTo>
                  <a:pt x="447167" y="26568"/>
                </a:lnTo>
                <a:lnTo>
                  <a:pt x="444246" y="25488"/>
                </a:lnTo>
                <a:lnTo>
                  <a:pt x="444246" y="88150"/>
                </a:lnTo>
                <a:lnTo>
                  <a:pt x="438404" y="104876"/>
                </a:lnTo>
                <a:lnTo>
                  <a:pt x="410718" y="140868"/>
                </a:lnTo>
                <a:lnTo>
                  <a:pt x="371221" y="170815"/>
                </a:lnTo>
                <a:lnTo>
                  <a:pt x="356235" y="179260"/>
                </a:lnTo>
                <a:lnTo>
                  <a:pt x="365760" y="151549"/>
                </a:lnTo>
                <a:lnTo>
                  <a:pt x="372872" y="122999"/>
                </a:lnTo>
                <a:lnTo>
                  <a:pt x="377952" y="93789"/>
                </a:lnTo>
                <a:lnTo>
                  <a:pt x="381254" y="64643"/>
                </a:lnTo>
                <a:lnTo>
                  <a:pt x="392430" y="58877"/>
                </a:lnTo>
                <a:lnTo>
                  <a:pt x="403987" y="55067"/>
                </a:lnTo>
                <a:lnTo>
                  <a:pt x="415417" y="53428"/>
                </a:lnTo>
                <a:lnTo>
                  <a:pt x="425958" y="54279"/>
                </a:lnTo>
                <a:lnTo>
                  <a:pt x="444246" y="88150"/>
                </a:lnTo>
                <a:lnTo>
                  <a:pt x="444246" y="25488"/>
                </a:lnTo>
                <a:lnTo>
                  <a:pt x="433197" y="21437"/>
                </a:lnTo>
                <a:lnTo>
                  <a:pt x="421259" y="19900"/>
                </a:lnTo>
                <a:lnTo>
                  <a:pt x="408686" y="20332"/>
                </a:lnTo>
                <a:lnTo>
                  <a:pt x="395859" y="22606"/>
                </a:lnTo>
                <a:lnTo>
                  <a:pt x="383159" y="26568"/>
                </a:lnTo>
                <a:lnTo>
                  <a:pt x="383032" y="0"/>
                </a:lnTo>
                <a:lnTo>
                  <a:pt x="121666" y="0"/>
                </a:lnTo>
                <a:lnTo>
                  <a:pt x="121666" y="179235"/>
                </a:lnTo>
                <a:lnTo>
                  <a:pt x="106680" y="170802"/>
                </a:lnTo>
                <a:lnTo>
                  <a:pt x="67310" y="140868"/>
                </a:lnTo>
                <a:lnTo>
                  <a:pt x="39497" y="104876"/>
                </a:lnTo>
                <a:lnTo>
                  <a:pt x="33655" y="88150"/>
                </a:lnTo>
                <a:lnTo>
                  <a:pt x="33782" y="73291"/>
                </a:lnTo>
                <a:lnTo>
                  <a:pt x="62611" y="53403"/>
                </a:lnTo>
                <a:lnTo>
                  <a:pt x="74041" y="55067"/>
                </a:lnTo>
                <a:lnTo>
                  <a:pt x="85598" y="58889"/>
                </a:lnTo>
                <a:lnTo>
                  <a:pt x="96647" y="64643"/>
                </a:lnTo>
                <a:lnTo>
                  <a:pt x="99949" y="93789"/>
                </a:lnTo>
                <a:lnTo>
                  <a:pt x="105156" y="122999"/>
                </a:lnTo>
                <a:lnTo>
                  <a:pt x="112268" y="151688"/>
                </a:lnTo>
                <a:lnTo>
                  <a:pt x="121666" y="179235"/>
                </a:lnTo>
                <a:lnTo>
                  <a:pt x="121666" y="0"/>
                </a:lnTo>
                <a:lnTo>
                  <a:pt x="94996" y="0"/>
                </a:lnTo>
                <a:lnTo>
                  <a:pt x="94869" y="26568"/>
                </a:lnTo>
                <a:lnTo>
                  <a:pt x="82169" y="22606"/>
                </a:lnTo>
                <a:lnTo>
                  <a:pt x="69342" y="20332"/>
                </a:lnTo>
                <a:lnTo>
                  <a:pt x="56769" y="19900"/>
                </a:lnTo>
                <a:lnTo>
                  <a:pt x="44704" y="21437"/>
                </a:lnTo>
                <a:lnTo>
                  <a:pt x="6985" y="49682"/>
                </a:lnTo>
                <a:lnTo>
                  <a:pt x="0" y="89674"/>
                </a:lnTo>
                <a:lnTo>
                  <a:pt x="6985" y="114579"/>
                </a:lnTo>
                <a:lnTo>
                  <a:pt x="44196" y="165188"/>
                </a:lnTo>
                <a:lnTo>
                  <a:pt x="91313" y="200748"/>
                </a:lnTo>
                <a:lnTo>
                  <a:pt x="146939" y="226745"/>
                </a:lnTo>
                <a:lnTo>
                  <a:pt x="159893" y="242925"/>
                </a:lnTo>
                <a:lnTo>
                  <a:pt x="174498" y="257200"/>
                </a:lnTo>
                <a:lnTo>
                  <a:pt x="191135" y="269303"/>
                </a:lnTo>
                <a:lnTo>
                  <a:pt x="209677" y="278968"/>
                </a:lnTo>
                <a:lnTo>
                  <a:pt x="204851" y="293751"/>
                </a:lnTo>
                <a:lnTo>
                  <a:pt x="195580" y="314502"/>
                </a:lnTo>
                <a:lnTo>
                  <a:pt x="180975" y="337273"/>
                </a:lnTo>
                <a:lnTo>
                  <a:pt x="160274" y="358114"/>
                </a:lnTo>
                <a:lnTo>
                  <a:pt x="317754" y="358114"/>
                </a:lnTo>
                <a:lnTo>
                  <a:pt x="296926" y="337273"/>
                </a:lnTo>
                <a:lnTo>
                  <a:pt x="282448" y="314502"/>
                </a:lnTo>
                <a:lnTo>
                  <a:pt x="273177" y="293751"/>
                </a:lnTo>
                <a:lnTo>
                  <a:pt x="268351" y="278968"/>
                </a:lnTo>
                <a:lnTo>
                  <a:pt x="286893" y="269303"/>
                </a:lnTo>
                <a:lnTo>
                  <a:pt x="303403" y="257200"/>
                </a:lnTo>
                <a:lnTo>
                  <a:pt x="318135" y="242925"/>
                </a:lnTo>
                <a:lnTo>
                  <a:pt x="331089" y="226745"/>
                </a:lnTo>
                <a:lnTo>
                  <a:pt x="359537" y="215125"/>
                </a:lnTo>
                <a:lnTo>
                  <a:pt x="411734" y="183984"/>
                </a:lnTo>
                <a:lnTo>
                  <a:pt x="416496" y="179260"/>
                </a:lnTo>
                <a:lnTo>
                  <a:pt x="456184" y="139954"/>
                </a:lnTo>
                <a:lnTo>
                  <a:pt x="471043" y="114566"/>
                </a:lnTo>
                <a:lnTo>
                  <a:pt x="478028" y="89674"/>
                </a:lnTo>
                <a:close/>
              </a:path>
            </a:pathLst>
          </a:custGeom>
          <a:solidFill>
            <a:srgbClr val="BD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39461" y="441782"/>
            <a:ext cx="21602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585" dirty="0">
                <a:solidFill>
                  <a:srgbClr val="E7E6E6"/>
                </a:solidFill>
                <a:latin typeface="Trebuchet MS"/>
                <a:cs typeface="Trebuchet MS"/>
              </a:rPr>
              <a:t>A</a:t>
            </a:r>
            <a:r>
              <a:rPr sz="5400" b="1" spc="455" dirty="0">
                <a:solidFill>
                  <a:srgbClr val="E7E6E6"/>
                </a:solidFill>
                <a:latin typeface="Trebuchet MS"/>
                <a:cs typeface="Trebuchet MS"/>
              </a:rPr>
              <a:t>b</a:t>
            </a:r>
            <a:r>
              <a:rPr sz="5400" b="1" spc="420" dirty="0">
                <a:solidFill>
                  <a:srgbClr val="E7E6E6"/>
                </a:solidFill>
                <a:latin typeface="Trebuchet MS"/>
                <a:cs typeface="Trebuchet MS"/>
              </a:rPr>
              <a:t>o</a:t>
            </a:r>
            <a:r>
              <a:rPr sz="5400" b="1" spc="190" dirty="0">
                <a:solidFill>
                  <a:srgbClr val="E7E6E6"/>
                </a:solidFill>
                <a:latin typeface="Trebuchet MS"/>
                <a:cs typeface="Trebuchet MS"/>
              </a:rPr>
              <a:t>ut</a:t>
            </a:r>
            <a:endParaRPr sz="54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95400" y="277368"/>
            <a:ext cx="9656445" cy="5848985"/>
            <a:chOff x="1295400" y="277368"/>
            <a:chExt cx="9656445" cy="58489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34839" y="277368"/>
              <a:ext cx="2977895" cy="144170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07591" y="1743456"/>
              <a:ext cx="9631680" cy="4370705"/>
            </a:xfrm>
            <a:custGeom>
              <a:avLst/>
              <a:gdLst/>
              <a:ahLst/>
              <a:cxnLst/>
              <a:rect l="l" t="t" r="r" b="b"/>
              <a:pathLst>
                <a:path w="9631680" h="4370705">
                  <a:moveTo>
                    <a:pt x="0" y="4370324"/>
                  </a:moveTo>
                  <a:lnTo>
                    <a:pt x="9631680" y="4370324"/>
                  </a:lnTo>
                  <a:lnTo>
                    <a:pt x="9631680" y="0"/>
                  </a:lnTo>
                  <a:lnTo>
                    <a:pt x="0" y="0"/>
                  </a:lnTo>
                  <a:lnTo>
                    <a:pt x="0" y="4370324"/>
                  </a:lnTo>
                  <a:close/>
                </a:path>
              </a:pathLst>
            </a:custGeom>
            <a:ln w="24383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305" marR="546735" indent="386715">
              <a:lnSpc>
                <a:spcPct val="100000"/>
              </a:lnSpc>
              <a:spcBef>
                <a:spcPts val="100"/>
              </a:spcBef>
            </a:pPr>
            <a:r>
              <a:rPr dirty="0"/>
              <a:t>In</a:t>
            </a:r>
            <a:r>
              <a:rPr spc="-25" dirty="0"/>
              <a:t> </a:t>
            </a:r>
            <a:r>
              <a:rPr spc="-5" dirty="0"/>
              <a:t>this</a:t>
            </a:r>
            <a:r>
              <a:rPr spc="10" dirty="0"/>
              <a:t> </a:t>
            </a:r>
            <a:r>
              <a:rPr spc="-10" dirty="0"/>
              <a:t>project</a:t>
            </a:r>
            <a:r>
              <a:rPr spc="-25" dirty="0"/>
              <a:t> </a:t>
            </a:r>
            <a:r>
              <a:rPr dirty="0"/>
              <a:t>I</a:t>
            </a:r>
            <a:r>
              <a:rPr spc="-15" dirty="0"/>
              <a:t> </a:t>
            </a:r>
            <a:r>
              <a:rPr dirty="0"/>
              <a:t>used</a:t>
            </a:r>
            <a:r>
              <a:rPr spc="-15" dirty="0"/>
              <a:t> </a:t>
            </a:r>
            <a:r>
              <a:rPr spc="-5" dirty="0"/>
              <a:t>one</a:t>
            </a:r>
            <a:r>
              <a:rPr spc="10" dirty="0"/>
              <a:t> </a:t>
            </a:r>
            <a:r>
              <a:rPr spc="-5" dirty="0"/>
              <a:t>ABSTRACT</a:t>
            </a:r>
            <a:r>
              <a:rPr spc="-125" dirty="0"/>
              <a:t> </a:t>
            </a:r>
            <a:r>
              <a:rPr spc="-5" dirty="0"/>
              <a:t>class</a:t>
            </a:r>
            <a:r>
              <a:rPr spc="10" dirty="0"/>
              <a:t> </a:t>
            </a:r>
            <a:r>
              <a:rPr spc="5" dirty="0"/>
              <a:t>to</a:t>
            </a:r>
            <a:r>
              <a:rPr spc="-30" dirty="0"/>
              <a:t> </a:t>
            </a:r>
            <a:r>
              <a:rPr spc="-5" dirty="0"/>
              <a:t>print</a:t>
            </a:r>
            <a:r>
              <a:rPr spc="5" dirty="0"/>
              <a:t> </a:t>
            </a:r>
            <a:r>
              <a:rPr spc="-5" dirty="0"/>
              <a:t>all</a:t>
            </a:r>
            <a:r>
              <a:rPr spc="5" dirty="0"/>
              <a:t> </a:t>
            </a:r>
            <a:r>
              <a:rPr spc="10" dirty="0"/>
              <a:t>the </a:t>
            </a:r>
            <a:r>
              <a:rPr spc="-745" dirty="0"/>
              <a:t> </a:t>
            </a:r>
            <a:r>
              <a:rPr spc="-10" dirty="0"/>
              <a:t>participants</a:t>
            </a:r>
            <a:r>
              <a:rPr spc="-25" dirty="0"/>
              <a:t> </a:t>
            </a:r>
            <a:r>
              <a:rPr spc="-10" dirty="0"/>
              <a:t>of</a:t>
            </a:r>
            <a:r>
              <a:rPr spc="10" dirty="0"/>
              <a:t> </a:t>
            </a:r>
            <a:r>
              <a:rPr spc="5" dirty="0"/>
              <a:t>the</a:t>
            </a:r>
            <a:r>
              <a:rPr spc="-30" dirty="0"/>
              <a:t> </a:t>
            </a:r>
            <a:r>
              <a:rPr spc="-5" dirty="0"/>
              <a:t>Individual</a:t>
            </a:r>
            <a:r>
              <a:rPr spc="-35" dirty="0"/>
              <a:t> </a:t>
            </a:r>
            <a:r>
              <a:rPr spc="-5" dirty="0"/>
              <a:t>sport.</a:t>
            </a:r>
          </a:p>
          <a:p>
            <a:pPr marL="316865">
              <a:lnSpc>
                <a:spcPct val="100000"/>
              </a:lnSpc>
              <a:spcBef>
                <a:spcPts val="2210"/>
              </a:spcBef>
            </a:pPr>
            <a:r>
              <a:rPr dirty="0"/>
              <a:t>In</a:t>
            </a:r>
            <a:r>
              <a:rPr spc="-15" dirty="0"/>
              <a:t> </a:t>
            </a:r>
            <a:r>
              <a:rPr dirty="0"/>
              <a:t>next </a:t>
            </a:r>
            <a:r>
              <a:rPr spc="-5" dirty="0"/>
              <a:t>step</a:t>
            </a:r>
            <a:r>
              <a:rPr dirty="0"/>
              <a:t> </a:t>
            </a:r>
            <a:r>
              <a:rPr spc="-30" dirty="0"/>
              <a:t>we</a:t>
            </a:r>
            <a:r>
              <a:rPr spc="75" dirty="0"/>
              <a:t> </a:t>
            </a:r>
            <a:r>
              <a:rPr spc="-10" dirty="0"/>
              <a:t>can</a:t>
            </a:r>
            <a:r>
              <a:rPr spc="-15" dirty="0"/>
              <a:t> </a:t>
            </a:r>
            <a:r>
              <a:rPr spc="-5" dirty="0"/>
              <a:t>perform</a:t>
            </a:r>
            <a:r>
              <a:rPr spc="5" dirty="0"/>
              <a:t> </a:t>
            </a:r>
            <a:r>
              <a:rPr spc="-10" dirty="0"/>
              <a:t>INSERT,UPDATE,DELETE,SEARCH</a:t>
            </a:r>
          </a:p>
          <a:p>
            <a:pPr marL="27305">
              <a:lnSpc>
                <a:spcPct val="100000"/>
              </a:lnSpc>
            </a:pPr>
            <a:r>
              <a:rPr spc="-10" dirty="0"/>
              <a:t>operations</a:t>
            </a:r>
            <a:r>
              <a:rPr spc="-30" dirty="0"/>
              <a:t> </a:t>
            </a:r>
            <a:r>
              <a:rPr spc="-10" dirty="0"/>
              <a:t>on</a:t>
            </a:r>
            <a:r>
              <a:rPr spc="-5" dirty="0"/>
              <a:t> </a:t>
            </a:r>
            <a:r>
              <a:rPr spc="10" dirty="0"/>
              <a:t>the</a:t>
            </a:r>
            <a:r>
              <a:rPr spc="-60" dirty="0"/>
              <a:t> </a:t>
            </a:r>
            <a:r>
              <a:rPr spc="-5" dirty="0"/>
              <a:t>table.</a:t>
            </a:r>
          </a:p>
          <a:p>
            <a:pPr marL="27305" marR="722630" indent="386715">
              <a:lnSpc>
                <a:spcPct val="100000"/>
              </a:lnSpc>
              <a:spcBef>
                <a:spcPts val="2235"/>
              </a:spcBef>
            </a:pPr>
            <a:r>
              <a:rPr dirty="0"/>
              <a:t>In</a:t>
            </a:r>
            <a:r>
              <a:rPr spc="-45" dirty="0"/>
              <a:t> </a:t>
            </a:r>
            <a:r>
              <a:rPr spc="-5" dirty="0"/>
              <a:t>SEARCH</a:t>
            </a:r>
            <a:r>
              <a:rPr spc="-10" dirty="0"/>
              <a:t> operations </a:t>
            </a:r>
            <a:r>
              <a:rPr spc="-25" dirty="0"/>
              <a:t>we</a:t>
            </a:r>
            <a:r>
              <a:rPr spc="60" dirty="0"/>
              <a:t> </a:t>
            </a:r>
            <a:r>
              <a:rPr spc="-10" dirty="0"/>
              <a:t>can</a:t>
            </a:r>
            <a:r>
              <a:rPr spc="-20" dirty="0"/>
              <a:t> </a:t>
            </a:r>
            <a:r>
              <a:rPr dirty="0"/>
              <a:t>SEARCH</a:t>
            </a:r>
            <a:r>
              <a:rPr spc="-65" dirty="0"/>
              <a:t> </a:t>
            </a:r>
            <a:r>
              <a:rPr spc="15" dirty="0"/>
              <a:t>BY</a:t>
            </a:r>
            <a:r>
              <a:rPr spc="-50" dirty="0"/>
              <a:t> </a:t>
            </a:r>
            <a:r>
              <a:rPr spc="-5" dirty="0"/>
              <a:t>ID,SEARCH</a:t>
            </a:r>
            <a:r>
              <a:rPr spc="-75" dirty="0"/>
              <a:t> </a:t>
            </a:r>
            <a:r>
              <a:rPr spc="35" dirty="0"/>
              <a:t>BY </a:t>
            </a:r>
            <a:r>
              <a:rPr spc="-740" dirty="0"/>
              <a:t> </a:t>
            </a:r>
            <a:r>
              <a:rPr spc="-5" dirty="0"/>
              <a:t>STRINGS</a:t>
            </a:r>
            <a:r>
              <a:rPr spc="-95" dirty="0"/>
              <a:t> </a:t>
            </a:r>
            <a:r>
              <a:rPr spc="-10" dirty="0"/>
              <a:t>and</a:t>
            </a:r>
            <a:r>
              <a:rPr spc="-15" dirty="0"/>
              <a:t> </a:t>
            </a:r>
            <a:r>
              <a:rPr spc="-5" dirty="0"/>
              <a:t>SEARCH</a:t>
            </a:r>
            <a:r>
              <a:rPr spc="-40" dirty="0"/>
              <a:t> </a:t>
            </a:r>
            <a:r>
              <a:rPr spc="15" dirty="0"/>
              <a:t>BY</a:t>
            </a:r>
            <a:r>
              <a:rPr spc="-25" dirty="0"/>
              <a:t> </a:t>
            </a:r>
            <a:r>
              <a:rPr spc="-5" dirty="0"/>
              <a:t>PARTIAL</a:t>
            </a:r>
            <a:r>
              <a:rPr spc="-100" dirty="0"/>
              <a:t> </a:t>
            </a:r>
            <a:r>
              <a:rPr spc="-5" dirty="0"/>
              <a:t>STRINGS.</a:t>
            </a:r>
          </a:p>
          <a:p>
            <a:pPr marL="898525">
              <a:lnSpc>
                <a:spcPct val="100000"/>
              </a:lnSpc>
              <a:spcBef>
                <a:spcPts val="2210"/>
              </a:spcBef>
            </a:pPr>
            <a:r>
              <a:rPr dirty="0"/>
              <a:t>In</a:t>
            </a:r>
            <a:r>
              <a:rPr spc="-45" dirty="0"/>
              <a:t> </a:t>
            </a:r>
            <a:r>
              <a:rPr spc="-5" dirty="0"/>
              <a:t>this</a:t>
            </a:r>
            <a:r>
              <a:rPr spc="25" dirty="0"/>
              <a:t> </a:t>
            </a:r>
            <a:r>
              <a:rPr spc="-10" dirty="0"/>
              <a:t>project</a:t>
            </a:r>
            <a:r>
              <a:rPr spc="-25" dirty="0"/>
              <a:t> </a:t>
            </a:r>
            <a:r>
              <a:rPr spc="-30" dirty="0"/>
              <a:t>we</a:t>
            </a:r>
            <a:r>
              <a:rPr spc="35" dirty="0"/>
              <a:t> </a:t>
            </a:r>
            <a:r>
              <a:rPr spc="-20" dirty="0"/>
              <a:t>have</a:t>
            </a:r>
            <a:r>
              <a:rPr spc="65" dirty="0"/>
              <a:t> </a:t>
            </a:r>
            <a:r>
              <a:rPr dirty="0"/>
              <a:t>used</a:t>
            </a:r>
            <a:r>
              <a:rPr spc="-40" dirty="0"/>
              <a:t> </a:t>
            </a:r>
            <a:r>
              <a:rPr spc="-10" dirty="0"/>
              <a:t>many</a:t>
            </a:r>
            <a:r>
              <a:rPr spc="-25" dirty="0"/>
              <a:t> </a:t>
            </a:r>
            <a:r>
              <a:rPr spc="-5" dirty="0"/>
              <a:t>pillars</a:t>
            </a:r>
            <a:r>
              <a:rPr spc="5" dirty="0"/>
              <a:t> </a:t>
            </a:r>
            <a:r>
              <a:rPr spc="-10" dirty="0"/>
              <a:t>of</a:t>
            </a:r>
            <a:r>
              <a:rPr spc="15" dirty="0"/>
              <a:t> </a:t>
            </a:r>
            <a:r>
              <a:rPr spc="-10" dirty="0"/>
              <a:t>oops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65"/>
                </a:spcBef>
              </a:pPr>
              <a:t>9</a:t>
            </a:fld>
            <a:endParaRPr spc="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1119</Words>
  <Application>Microsoft Office PowerPoint</Application>
  <PresentationFormat>Custom</PresentationFormat>
  <Paragraphs>230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Slide 1</vt:lpstr>
      <vt:lpstr>Slide 2</vt:lpstr>
      <vt:lpstr>Slide 3</vt:lpstr>
      <vt:lpstr>Slide 4</vt:lpstr>
      <vt:lpstr>Slide 5</vt:lpstr>
      <vt:lpstr>IOMS</vt:lpstr>
      <vt:lpstr>SPORTS</vt:lpstr>
      <vt:lpstr>SECTION TITLE</vt:lpstr>
      <vt:lpstr>About</vt:lpstr>
      <vt:lpstr>UPDATE</vt:lpstr>
      <vt:lpstr>DELETE</vt:lpstr>
      <vt:lpstr>SEARCH</vt:lpstr>
      <vt:lpstr>OOPS</vt:lpstr>
      <vt:lpstr>Primary Goals</vt:lpstr>
      <vt:lpstr>Flow Chart</vt:lpstr>
      <vt:lpstr>Slide 16</vt:lpstr>
      <vt:lpstr>TOURNAMENTS </vt:lpstr>
      <vt:lpstr>Slide 18</vt:lpstr>
      <vt:lpstr>ABOUT</vt:lpstr>
      <vt:lpstr>Different sports classes</vt:lpstr>
      <vt:lpstr>cont.</vt:lpstr>
      <vt:lpstr>Main Method</vt:lpstr>
      <vt:lpstr>Slide 23</vt:lpstr>
      <vt:lpstr>Slide 24</vt:lpstr>
      <vt:lpstr>Slide 25</vt:lpstr>
      <vt:lpstr>Slide 26</vt:lpstr>
      <vt:lpstr>MODULE NAME</vt:lpstr>
      <vt:lpstr>ABOUT</vt:lpstr>
      <vt:lpstr>ABOUT</vt:lpstr>
      <vt:lpstr>ABOUT</vt:lpstr>
      <vt:lpstr>Primary Goals</vt:lpstr>
      <vt:lpstr>Flow Chart</vt:lpstr>
      <vt:lpstr>Flow Chart</vt:lpstr>
      <vt:lpstr>Slide 34</vt:lpstr>
      <vt:lpstr>MEDALS WON</vt:lpstr>
      <vt:lpstr>FLOW CHART:</vt:lpstr>
      <vt:lpstr>ABOUT :</vt:lpstr>
      <vt:lpstr>UPDATE :</vt:lpstr>
      <vt:lpstr>SEARCH</vt:lpstr>
      <vt:lpstr>OOP</vt:lpstr>
      <vt:lpstr>Main Method</vt:lpstr>
      <vt:lpstr>  TICKET BOOKING </vt:lpstr>
      <vt:lpstr>ABOUT</vt:lpstr>
      <vt:lpstr>Different sports classes</vt:lpstr>
      <vt:lpstr>Different sports classes</vt:lpstr>
      <vt:lpstr>Slide 46</vt:lpstr>
      <vt:lpstr>  RULES AND REGULATIONS </vt:lpstr>
      <vt:lpstr>cont.</vt:lpstr>
      <vt:lpstr>Slide 49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Sumanth Divella</cp:lastModifiedBy>
  <cp:revision>1</cp:revision>
  <dcterms:created xsi:type="dcterms:W3CDTF">2022-11-24T09:21:02Z</dcterms:created>
  <dcterms:modified xsi:type="dcterms:W3CDTF">2022-11-24T09:24:38Z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2022-11-24T00:00:00Z</vt:filetime>
  </property>
</Properties>
</file>