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8B08C29E-236E-455C-8DC3-7EB0713FAE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Bala</a:t>
            </a:r>
            <a:r>
              <a:rPr lang="en-US" sz="4400" dirty="0"/>
              <a:t> Vignesh </a:t>
            </a:r>
            <a:r>
              <a:rPr lang="en-US" sz="4400" dirty="0" err="1"/>
              <a:t>Bala</a:t>
            </a:r>
            <a:r>
              <a:rPr lang="en-US" sz="4400" dirty="0"/>
              <a:t> Subramanian</a:t>
            </a:r>
            <a:endParaRPr sz="4400"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34B83536-5206-4B95-8DDB-2D7EBF15F2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1/16/21 7:07:52 AM EST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C5ABFBA8-9B7A-4A86-B763-F89596446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" y="2262187"/>
            <a:ext cx="1160145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heet 2">
            <a:extLst>
              <a:ext uri="{FF2B5EF4-FFF2-40B4-BE49-F238E27FC236}">
                <a16:creationId xmlns:a16="http://schemas.microsoft.com/office/drawing/2014/main" id="{BA8DD92E-A699-4E48-BD2D-6C91A2096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050" y="514350"/>
            <a:ext cx="83439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heet 3">
            <a:extLst>
              <a:ext uri="{FF2B5EF4-FFF2-40B4-BE49-F238E27FC236}">
                <a16:creationId xmlns:a16="http://schemas.microsoft.com/office/drawing/2014/main" id="{9DD3B3A2-6D27-47DA-9694-5255B0FFB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514350"/>
            <a:ext cx="22860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heet 4">
            <a:extLst>
              <a:ext uri="{FF2B5EF4-FFF2-40B4-BE49-F238E27FC236}">
                <a16:creationId xmlns:a16="http://schemas.microsoft.com/office/drawing/2014/main" id="{15D78967-D044-40AA-A24E-23F4DD2E5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5" y="490537"/>
            <a:ext cx="63817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Dashboard 1">
            <a:extLst>
              <a:ext uri="{FF2B5EF4-FFF2-40B4-BE49-F238E27FC236}">
                <a16:creationId xmlns:a16="http://schemas.microsoft.com/office/drawing/2014/main" id="{27EB6D85-B764-428E-B4B1-086A5C662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</Words>
  <Application>Microsoft Macintosh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Bala Vignesh Bala Subramanian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Bala Vignesh Bala Subramanian</dc:title>
  <dc:creator/>
  <cp:lastModifiedBy>Bala Vignesh Bala Subramanian</cp:lastModifiedBy>
  <cp:revision>1</cp:revision>
  <dcterms:created xsi:type="dcterms:W3CDTF">2021-01-16T12:07:52Z</dcterms:created>
  <dcterms:modified xsi:type="dcterms:W3CDTF">2021-01-16T12:13:27Z</dcterms:modified>
</cp:coreProperties>
</file>