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8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7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27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7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5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14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98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0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1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F93A-498A-4459-A4AB-CBC62EE4D53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7643-2E6E-4B23-A274-225051C59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7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  <p:sldLayoutId id="214748401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B6050-13A1-42A6-96BE-DEC6BDE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024" y="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SALCOMP MANUFACTURING INDIA PRIVATE LIMITED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9BED6-6F48-4CB9-AD3C-4D29F42834FF}"/>
              </a:ext>
            </a:extLst>
          </p:cNvPr>
          <p:cNvSpPr txBox="1"/>
          <p:nvPr/>
        </p:nvSpPr>
        <p:spPr>
          <a:xfrm>
            <a:off x="6629401" y="5135473"/>
            <a:ext cx="524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BALAVIGNESH S</a:t>
            </a:r>
          </a:p>
          <a:p>
            <a:pPr algn="r"/>
            <a:r>
              <a:rPr lang="en-IN" dirty="0"/>
              <a:t>MECHATRONICS</a:t>
            </a:r>
          </a:p>
          <a:p>
            <a:pPr algn="r"/>
            <a:r>
              <a:rPr lang="en-IN" dirty="0"/>
              <a:t>BANNARI AMMAN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13F0-DC00-433D-8241-6732983B4C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75920"/>
            <a:ext cx="10363826" cy="638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4)REFLOW OVEN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FIVE COMPARTMENTS FOUR FOR HEAT AND ONE FOR COOL.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STIFF THE PLACEMENT OF COMPONENTS BY GLUE/SOLDER PASTE.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5)THROUGHT HOLE COMPONENT MANUAL ASSEMBLY AND GLUE APPLYING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MANUAL PLACING OF THE 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CAPACITOR,RESISTOR,TRANSISTOR,TRANSFORMER,INDUCTOR,CHOCK,FUSE,USB.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WHITE GLUE PASTEING FOR AVOID HEAT AND THE DISPLACEMENTS OF COMPONENTS.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6)WAVE SOLDERING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PCB BOARDS ARE LOADED IN THE PALETE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AND MADE TO MOVE INTO THE WAVE SOLDERING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THEY CONSIST OF TWO PARTS BUBBLE SOLDER AND WAVE SOLDER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8AEF-B6F0-495B-B1A2-3F103E50A3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4300"/>
            <a:ext cx="10363826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7)WAVE PALLET UNLOADING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THE WAVE SOLDERING THE BOARD IS UNLOADED FROM THE PANEL.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8)VISUAL INSPECTION AND TOUCHUP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UNLOADING FROM THE PALETE ,BOARDS ARE MOVED TO THE VISUAL INSPECTION,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MOVED TO THE TOUCH UP STAGE FOR SOLDER TOUCH UP.  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9)PWBA CLEANING AND DEPANELISING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TOUCHUP STAGE ,BRUSHING WILL TAKES PLACE BY THIS STAGE THE SOLDER BALLS WILL BE REMOVED TO AVOID THE NOISE 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FOLLOWED BY BRUSHING DEPANELISING WILL TAKES PLACE BOTH IN MANUAL &amp; AUTOMATIC. 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10)PWBA TEST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FUNTIONAL TEST WILL TAKE PLACE MUNUALLY AND AUTOMATICALLY.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11)PSIP ASSEMBLY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 SECONDARY INSULATOR PACKAGE IS ASSEMBLED,IT COVERS THE TRAFO TO PROTECT OTHER COMPONENT FROM GETTING DAMAGED.</a:t>
            </a:r>
          </a:p>
        </p:txBody>
      </p:sp>
    </p:spTree>
    <p:extLst>
      <p:ext uri="{BB962C8B-B14F-4D97-AF65-F5344CB8AC3E}">
        <p14:creationId xmlns:p14="http://schemas.microsoft.com/office/powerpoint/2010/main" val="5907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B6D-DCE3-449B-AD62-367B4762E9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720"/>
            <a:ext cx="10363826" cy="645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12)WHITE GLUE APPLY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WHITE GLUE IS APPLIED 2 TIMES TO AVOID HEATING.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GLUE IS APPLIED AROUND THE TRAFO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GLUE IS APPLIED AROUND THE CAPACITORS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13)SPRING RIVETING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SPRING INSERSION WILL TAKE PLACE IN THE B-COVER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FOR THE CONNECTION BETWEEN THE PCB TO THE EXTERNAL PIN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14)LASER MARKING(OFFLINE AND INLINE)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LASER PRINTING OVER THE B-COVER WILL TAKE PLACE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USED FOR THE PRINTING OF THE COMPANY LOGO AND MANUFACTURING DETAILS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15)PWBA FIXING B COVER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PCB IS INSERTED INTO THE B-COVER</a:t>
            </a:r>
          </a:p>
        </p:txBody>
      </p:sp>
    </p:spTree>
    <p:extLst>
      <p:ext uri="{BB962C8B-B14F-4D97-AF65-F5344CB8AC3E}">
        <p14:creationId xmlns:p14="http://schemas.microsoft.com/office/powerpoint/2010/main" val="49967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90D3-0F8C-48A0-B7C4-92FFCE0F6E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2240"/>
            <a:ext cx="10363826" cy="6715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16)SCANNING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SCAN THE PCB AND THE B-COVER BEFORE CLOSING.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17)WHITE GLUE APPLY-2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WHITE GLUE IS APPLIED INSIDE THE B-COVER TO AVOID THE MOMENTS OF THE COMPONENTS AND TO AVOID THE HEAT.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18)A-COVER ASSEMBLY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A-COVER IS FIXED OVER THE B-COVER.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19)ULTRA SONIC WELDING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ULTRA SONIC WELDING WILL TAKE PLACE TO CONNECT THE A-COVER TO B-COVER.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ONCE IF WEILDING TOOK PLACE  WE CANNOT REMOVE THE COVER SEPERATELY 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20)UNIT LOADING IN PALLET AND SCANNING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THE PCB ARE LOADED IN THE PALETE AND SCANNED BEFORE THE AGING TEST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7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425C-ACA4-4859-97A3-B0048EEB5A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080"/>
            <a:ext cx="10363826" cy="6614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21)AGING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THE LOADED PALETES ARE LOADED IN THE AGING CHAMBER.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AGEING PROCESS LASTS FOR ONE HOUR WITH 2 BARS.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22)UNIT LOADING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THE UNIT IS LOADED FOR THE ATE TEST.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23)ATE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AUTOMATIC TEST EQUIPMENT CHECKS THE CONNECTIVITY OF THE BOARD AT THE PARTICULAR STAGE.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24)UNIT UNLOADING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THE ATE TEST THE UNIT IS UNLOADED FOR THE NOISE CHECKING STAGE.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25)NOISE CHECKING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STAGE THE CHARGER HEAD IS TAPPED OVER THE TABLE AND SHAKE TO DETECT WHETHER THE SOUND IS FORMED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IF ANY SOUND DETECTED THEN IT IS MOVED FOR BREAKING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9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E7B9-C23F-464A-9CA1-77AE94918F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040"/>
            <a:ext cx="10363826" cy="6461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26)CMN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COMMON MODE NOISE TEST IS HAPPENED FOR VERIFYING THE QUALITY OF THE NOISE TEST.</a:t>
            </a:r>
          </a:p>
          <a:p>
            <a:pPr marL="0" indent="0">
              <a:buNone/>
            </a:pPr>
            <a:endParaRPr lang="en-IN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27)LED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LIGHT EMITTING DIODE TEST, IN THIS STAGE MOST OF THE DETECTED BOARDS FOUND AND ONLY THE QUALITY PRODUCTS WILL PASS THROUGH.</a:t>
            </a:r>
          </a:p>
          <a:p>
            <a:pPr marL="0" indent="0">
              <a:buNone/>
            </a:pPr>
            <a:endParaRPr lang="en-IN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28)VISUAL TEST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 TEST WILL TAKE PLACE WHETHER THERE ANY DAMAGE OVER THE A-COVER AND B-COVER.</a:t>
            </a:r>
          </a:p>
          <a:p>
            <a:pPr marL="0" indent="0">
              <a:buNone/>
            </a:pPr>
            <a:endParaRPr lang="en-IN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29)TEAR OFF PE FILM AND PET PROTECTION FILM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VISUAL INSPECTION, THE TEMPORARY  PE FILM IS REMOVED AND THE PERMANENT PET PROTECTION FILM IS WRAPPED TO AVOID SCRATCHES AND DAMAGES.</a:t>
            </a:r>
          </a:p>
          <a:p>
            <a:pPr marL="0" indent="0">
              <a:buNone/>
            </a:pPr>
            <a:endParaRPr lang="en-IN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30)UNIT 2D SCANNING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THE CHARGER QR CODE IS SCANNED TO KNOW THE OUTPUT NUMBER OF CHARGER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02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789B-815F-4852-B751-037EB11D7F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1440"/>
            <a:ext cx="10363826" cy="655320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31)PACKING ASSEMBLY AND LABEL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SCANNING THE CHARGER IS PACKED IN THE CASES AND THE LABELLED.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32)PALLETIZING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FINALLY THE PACKED CHARGER BOXES ARE PALLETIZED ON THE TROLLY.</a:t>
            </a:r>
          </a:p>
        </p:txBody>
      </p:sp>
    </p:spTree>
    <p:extLst>
      <p:ext uri="{BB962C8B-B14F-4D97-AF65-F5344CB8AC3E}">
        <p14:creationId xmlns:p14="http://schemas.microsoft.com/office/powerpoint/2010/main" val="147885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196D-6451-484D-BE04-565D97C9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366786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  <a:cs typeface="Calibri" panose="020F0502020204030204" pitchFamily="34" charset="0"/>
              </a:rPr>
              <a:t>Transformer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1CB2-E0FC-40DC-861A-2E20E5B690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55032"/>
            <a:ext cx="10363826" cy="5563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1)PRIMARY WINDING W1              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2)PRIMARY WINDING W2      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3)PRIMARY WINDING W3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4)SECONDARY WINDING w1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5)SECONDARY WINDING w2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6)SECONDARY WINDING w3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BF093-841B-4079-AD98-51724E38A4F0}"/>
              </a:ext>
            </a:extLst>
          </p:cNvPr>
          <p:cNvCxnSpPr/>
          <p:nvPr/>
        </p:nvCxnSpPr>
        <p:spPr>
          <a:xfrm>
            <a:off x="2261937" y="1511166"/>
            <a:ext cx="0" cy="587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8B1587-35F5-45D5-B5FE-BC46069D0ED9}"/>
              </a:ext>
            </a:extLst>
          </p:cNvPr>
          <p:cNvCxnSpPr/>
          <p:nvPr/>
        </p:nvCxnSpPr>
        <p:spPr>
          <a:xfrm>
            <a:off x="2261937" y="2492943"/>
            <a:ext cx="0" cy="65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31BF3-4288-45C8-8DC7-FDA9AD9C9AB4}"/>
              </a:ext>
            </a:extLst>
          </p:cNvPr>
          <p:cNvCxnSpPr>
            <a:cxnSpLocks/>
          </p:cNvCxnSpPr>
          <p:nvPr/>
        </p:nvCxnSpPr>
        <p:spPr>
          <a:xfrm>
            <a:off x="2261937" y="3568147"/>
            <a:ext cx="0" cy="6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8F6B04-9E3F-49CD-8587-930B91AD68EB}"/>
              </a:ext>
            </a:extLst>
          </p:cNvPr>
          <p:cNvCxnSpPr>
            <a:cxnSpLocks/>
          </p:cNvCxnSpPr>
          <p:nvPr/>
        </p:nvCxnSpPr>
        <p:spPr>
          <a:xfrm>
            <a:off x="2261937" y="4562375"/>
            <a:ext cx="0" cy="53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67333B-734B-4A36-B9DA-20D90FA6E5EE}"/>
              </a:ext>
            </a:extLst>
          </p:cNvPr>
          <p:cNvCxnSpPr/>
          <p:nvPr/>
        </p:nvCxnSpPr>
        <p:spPr>
          <a:xfrm>
            <a:off x="2261937" y="5515276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F46B-B675-4562-9867-60A1438532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1756"/>
            <a:ext cx="10363826" cy="6468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7)SECONDARY Wrapping and cutting (w4)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8)LASER LOADING                          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9)TINNING                            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10)VISUAL INSPECTION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</a:t>
            </a:r>
          </a:p>
          <a:p>
            <a:pPr marL="0" indent="0"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11)NO GAP CORE ASSEMBLY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12)GAP CORE ASSEMBLY WITH GLUE APPLICATION   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F761F4-4821-4C10-9E97-241FD1848E42}"/>
              </a:ext>
            </a:extLst>
          </p:cNvPr>
          <p:cNvCxnSpPr/>
          <p:nvPr/>
        </p:nvCxnSpPr>
        <p:spPr>
          <a:xfrm>
            <a:off x="1771048" y="606392"/>
            <a:ext cx="0" cy="6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8CE1C4-3B05-478C-918A-603582A81284}"/>
              </a:ext>
            </a:extLst>
          </p:cNvPr>
          <p:cNvCxnSpPr/>
          <p:nvPr/>
        </p:nvCxnSpPr>
        <p:spPr>
          <a:xfrm>
            <a:off x="1751798" y="1588168"/>
            <a:ext cx="0" cy="625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6C038D-1D42-45D1-8BAA-1D4B0AF67742}"/>
              </a:ext>
            </a:extLst>
          </p:cNvPr>
          <p:cNvCxnSpPr/>
          <p:nvPr/>
        </p:nvCxnSpPr>
        <p:spPr>
          <a:xfrm>
            <a:off x="1771048" y="2618072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584C81-FA1A-4C7B-9239-DB62D576F046}"/>
              </a:ext>
            </a:extLst>
          </p:cNvPr>
          <p:cNvCxnSpPr>
            <a:cxnSpLocks/>
          </p:cNvCxnSpPr>
          <p:nvPr/>
        </p:nvCxnSpPr>
        <p:spPr>
          <a:xfrm>
            <a:off x="1771048" y="3599848"/>
            <a:ext cx="0" cy="664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C10EAD-CB8B-4D2C-B558-003757D20035}"/>
              </a:ext>
            </a:extLst>
          </p:cNvPr>
          <p:cNvCxnSpPr/>
          <p:nvPr/>
        </p:nvCxnSpPr>
        <p:spPr>
          <a:xfrm>
            <a:off x="1771048" y="4562375"/>
            <a:ext cx="0" cy="606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B239A4-370E-4D01-950E-C1B4D5B8D164}"/>
              </a:ext>
            </a:extLst>
          </p:cNvPr>
          <p:cNvCxnSpPr/>
          <p:nvPr/>
        </p:nvCxnSpPr>
        <p:spPr>
          <a:xfrm>
            <a:off x="1751798" y="5582653"/>
            <a:ext cx="19250" cy="933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8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697F-B2E4-472E-B0B6-A6F706D844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506"/>
            <a:ext cx="10363826" cy="6516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13)PLACING THE WIRE ON CORE ASSEMBLY                         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14)CORE TAPPING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15)INDUCTANCE TEST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16)CONDUCTIVE GLUE APLLICATION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17)OVEN STAGE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18)CONTACT RESIDENCE TEST                  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19)VARNISH BOOTH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85DF24-F293-4784-A41A-8C309D5ED76E}"/>
              </a:ext>
            </a:extLst>
          </p:cNvPr>
          <p:cNvCxnSpPr/>
          <p:nvPr/>
        </p:nvCxnSpPr>
        <p:spPr>
          <a:xfrm>
            <a:off x="1867301" y="596766"/>
            <a:ext cx="0" cy="644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4D778-31BB-45E8-B17E-F4F35D897D65}"/>
              </a:ext>
            </a:extLst>
          </p:cNvPr>
          <p:cNvCxnSpPr/>
          <p:nvPr/>
        </p:nvCxnSpPr>
        <p:spPr>
          <a:xfrm>
            <a:off x="1857676" y="1588168"/>
            <a:ext cx="0" cy="587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626D4-BD5B-4758-9465-32B81A4C043A}"/>
              </a:ext>
            </a:extLst>
          </p:cNvPr>
          <p:cNvCxnSpPr/>
          <p:nvPr/>
        </p:nvCxnSpPr>
        <p:spPr>
          <a:xfrm>
            <a:off x="1867301" y="2627697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C6390E-9762-44D2-9047-A27F3B2A9940}"/>
              </a:ext>
            </a:extLst>
          </p:cNvPr>
          <p:cNvCxnSpPr/>
          <p:nvPr/>
        </p:nvCxnSpPr>
        <p:spPr>
          <a:xfrm>
            <a:off x="1857676" y="3551722"/>
            <a:ext cx="0" cy="644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328190-56BB-4846-95DA-B7B924CEFEE7}"/>
              </a:ext>
            </a:extLst>
          </p:cNvPr>
          <p:cNvCxnSpPr/>
          <p:nvPr/>
        </p:nvCxnSpPr>
        <p:spPr>
          <a:xfrm>
            <a:off x="1857676" y="4533499"/>
            <a:ext cx="9625" cy="606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5AEA-621B-4406-B21A-3CD6C58F30BA}"/>
              </a:ext>
            </a:extLst>
          </p:cNvPr>
          <p:cNvCxnSpPr/>
          <p:nvPr/>
        </p:nvCxnSpPr>
        <p:spPr>
          <a:xfrm>
            <a:off x="1857676" y="5544152"/>
            <a:ext cx="9625" cy="577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0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DCB7-2B0F-4C10-A91F-622397B0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55" y="649862"/>
            <a:ext cx="9905998" cy="1478570"/>
          </a:xfrm>
        </p:spPr>
        <p:txBody>
          <a:bodyPr/>
          <a:lstStyle/>
          <a:p>
            <a:r>
              <a:rPr lang="en-IN" b="1" u="sng" dirty="0">
                <a:latin typeface="Bookman Old Style" panose="02050604050505020204" pitchFamily="18" charset="0"/>
                <a:cs typeface="Calibri" panose="020F0502020204030204" pitchFamily="34" charset="0"/>
              </a:rPr>
              <a:t>CHARGER MANUFACTURING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27DD-41A1-4405-BD1F-5FD09D200E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1519" y="1935386"/>
            <a:ext cx="10363826" cy="4648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1)PCB LOADING               2)GLUE PRINTING AND VISUAL INSPECTION 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4)REFLOW OVEN                                      3)PICK AND PLACE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5)THROUGHTH HOLE COMPONENT MANUAL ASSEMBLY AND GLUE APPLYING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6D581-58FB-4D2B-9072-535057CB9430}"/>
              </a:ext>
            </a:extLst>
          </p:cNvPr>
          <p:cNvCxnSpPr/>
          <p:nvPr/>
        </p:nvCxnSpPr>
        <p:spPr>
          <a:xfrm>
            <a:off x="3173895" y="2264390"/>
            <a:ext cx="9245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83146-BD66-4C97-A6CE-EBFD8D7F6495}"/>
              </a:ext>
            </a:extLst>
          </p:cNvPr>
          <p:cNvCxnSpPr/>
          <p:nvPr/>
        </p:nvCxnSpPr>
        <p:spPr>
          <a:xfrm>
            <a:off x="7833360" y="2550160"/>
            <a:ext cx="0" cy="762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081735-9E60-4CC1-B47A-EF913B81F083}"/>
              </a:ext>
            </a:extLst>
          </p:cNvPr>
          <p:cNvCxnSpPr/>
          <p:nvPr/>
        </p:nvCxnSpPr>
        <p:spPr>
          <a:xfrm flipH="1">
            <a:off x="3535680" y="3556662"/>
            <a:ext cx="25603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39FCF3-5AB4-4138-9F77-16A37EC4B84D}"/>
              </a:ext>
            </a:extLst>
          </p:cNvPr>
          <p:cNvCxnSpPr/>
          <p:nvPr/>
        </p:nvCxnSpPr>
        <p:spPr>
          <a:xfrm>
            <a:off x="1838960" y="5608320"/>
            <a:ext cx="0" cy="975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EF516F-B1AB-4DDC-8129-42AA7990B4D4}"/>
              </a:ext>
            </a:extLst>
          </p:cNvPr>
          <p:cNvCxnSpPr/>
          <p:nvPr/>
        </p:nvCxnSpPr>
        <p:spPr>
          <a:xfrm>
            <a:off x="2159000" y="3820160"/>
            <a:ext cx="0" cy="6121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4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ED58-CCAB-479F-8405-02E9C3505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255"/>
            <a:ext cx="10363826" cy="6525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20)OVEN STAGE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21)VISUAL STAGE 2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22)FUNCTIONAL TEST 1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23)PRINTING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24)BALANCE VOLTAGE TEST             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25)PIN CHECKING     </a:t>
            </a: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26)SCANNING AND PACKING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32BB23-7314-426D-AF9D-9AF1E8B2D9AF}"/>
              </a:ext>
            </a:extLst>
          </p:cNvPr>
          <p:cNvCxnSpPr/>
          <p:nvPr/>
        </p:nvCxnSpPr>
        <p:spPr>
          <a:xfrm>
            <a:off x="1896177" y="567891"/>
            <a:ext cx="0" cy="68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EA4EA9-8829-4AAF-B6A0-252B2B79BA5A}"/>
              </a:ext>
            </a:extLst>
          </p:cNvPr>
          <p:cNvCxnSpPr/>
          <p:nvPr/>
        </p:nvCxnSpPr>
        <p:spPr>
          <a:xfrm>
            <a:off x="1896177" y="1568918"/>
            <a:ext cx="0" cy="61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A5C385-B674-4495-BBC2-81AA50E067DD}"/>
              </a:ext>
            </a:extLst>
          </p:cNvPr>
          <p:cNvCxnSpPr/>
          <p:nvPr/>
        </p:nvCxnSpPr>
        <p:spPr>
          <a:xfrm>
            <a:off x="1896177" y="2531444"/>
            <a:ext cx="0" cy="644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A782A-3165-4038-A769-6AB4565192D6}"/>
              </a:ext>
            </a:extLst>
          </p:cNvPr>
          <p:cNvCxnSpPr/>
          <p:nvPr/>
        </p:nvCxnSpPr>
        <p:spPr>
          <a:xfrm>
            <a:off x="1896177" y="3513221"/>
            <a:ext cx="0" cy="587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448560-60DF-49EF-AC11-FCAE8B41B29C}"/>
              </a:ext>
            </a:extLst>
          </p:cNvPr>
          <p:cNvCxnSpPr/>
          <p:nvPr/>
        </p:nvCxnSpPr>
        <p:spPr>
          <a:xfrm>
            <a:off x="1896177" y="4514248"/>
            <a:ext cx="0" cy="587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421A9-EAB4-481F-A5EA-406BA9F22889}"/>
              </a:ext>
            </a:extLst>
          </p:cNvPr>
          <p:cNvCxnSpPr/>
          <p:nvPr/>
        </p:nvCxnSpPr>
        <p:spPr>
          <a:xfrm>
            <a:off x="1896177" y="5486400"/>
            <a:ext cx="0" cy="65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2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EF7A-F224-40D9-8FC1-64C63733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8758"/>
            <a:ext cx="10364451" cy="96252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ookman Old Style" panose="02050604050505020204" pitchFamily="18" charset="0"/>
                <a:cs typeface="Calibri" panose="020F0502020204030204" pitchFamily="34" charset="0"/>
              </a:rPr>
              <a:t>Stepwise process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3A86-2349-4BBF-957C-7BA22ED896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092467"/>
            <a:ext cx="10363826" cy="547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*) IN PRIMARY WINDING COPPER WIRE WITH A DIAMETER OF 0.18MM IS WINDED IN BOBBIN . NO TURNS VARIES  WITH   MODELS . INPUT IS GIVEN IN PRIMARY WINDING .  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 WINDING W1: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WHICH CONSISTS OF 60 TURNS WHERE THE WINDING TAKES PLACE ON 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4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PIN 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 WINDING W2: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THIS CONSIST OF 10 TURNS  WHERE THE WINDING TAKES PLACE ON 1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2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PIN 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 WINDING W3: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THIS CONSIST OF 12.5 TURNS WITH COPPER WIRE WITH A DIA OF 0.18MM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2.5 TURNS OF  TAPING IS DONE HERE FOR INSULATION PURPOSE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WINDING TAKES PLACE ON 5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03D5E-6410-463A-9671-EF20695E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28" y="2174926"/>
            <a:ext cx="1871346" cy="18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3EA9-5D02-47FB-9500-199A81475F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629"/>
            <a:ext cx="10363826" cy="6535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IN SECONDARY WINDING TRIPLE INSULATED WIRE WITH A DIAMETER OF 0.70MM. WE GET OUTPUT FROM SECONDARY WINDINGS.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SECONDARY WINDING W4: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HERE 6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7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PIN ARE WINDED WITH TRIPLE INSULATED WIRE. WHICH CONSIST OF LEPHLON TUBE AND IT IS USED FOR INSULATION PURPOSE.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*LASER LEADING :  IT REMOVES ENAMEL OVER 6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7</a:t>
            </a:r>
            <a:r>
              <a:rPr lang="en-IN" sz="2000" b="1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PIN.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*TINNING : IT PROVIDES FLUX FOR SOLDERING PURPOSE. ITS TEMPRATURE IS FROM (420 – 440 DEGREE)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*VISUAL INSPECTION :  WE CHECKS  SOLDERING OF TRAFO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NO GAP CORE ASSEMBLY :      * INSERTED ON PRIMARY OR BOTTOM SIDE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* GAP CORE APPLIED WITH GLUE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* PLACING THE WIRE ON CORE</a:t>
            </a:r>
          </a:p>
        </p:txBody>
      </p:sp>
    </p:spTree>
    <p:extLst>
      <p:ext uri="{BB962C8B-B14F-4D97-AF65-F5344CB8AC3E}">
        <p14:creationId xmlns:p14="http://schemas.microsoft.com/office/powerpoint/2010/main" val="337937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CED2-8D90-4B07-83AD-187E39A0B8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5503"/>
            <a:ext cx="10363826" cy="66703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CORE TAPPING :  CORE IS TAPPED FOR INSULATION PURPOSE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INDUCTANCE TEST :  LEAKAGE CAPACTINCE RESISTANT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CONDUCTIVE GLUE APPLY :  TO APPLY GLUE FOR CONNECTION BETWEEN FG WIRE AND CORE.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OVEN STAGE :  ( 1 HR PROCESS APPROX) IT HAS 4 CHAMBERS OF 4 DIFFERENT TEMPRATURE AND WE KEPT OUTSIDE FOR COOLING OF 10 MINS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CONTACT RESIDENCE TEST  : ( LED TEST ) CORE AND FG WIRE CONTACT CHECKING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VARNISH BOOTH : CONSIST OF MIXABLE THINNER AND VARNISH IN THE RATIO OF 1:3 . ITS DURATION IS 30 SECONDS. VISCOSITY OF  VARNISH  MEASURED BY ZHON CUP(21 – 25) 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OVEN STAGE :  AFTER THE VARNISH WE AGAIN PLACE IN THE OVEN FOR 1 HOURS 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3142-A5A3-455D-846A-42C22566A4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5504"/>
            <a:ext cx="10363826" cy="6742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VISUAL INSPECTION : WE CHECKS THE TRAFO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FUNCTIONAL TEST 1 :  HYPOT  TEST ( PRODUCT LIABILITY STAGE) 4000 VOLT MAX VOLTAGE WITHSTAND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PRINTING : IN THIS PROCESS WE PROVIDE THE DATE , YEAR , WORKER AND SHIFT DETAILS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BALANCE VOLTAGE :  NOISE CHECKING PURPOSE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PIN CHECKING :  PIN SEATING PURPOSE</a:t>
            </a:r>
          </a:p>
          <a:p>
            <a:pPr marL="0" indent="0">
              <a:buNone/>
            </a:pPr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* SCANNING  AND PACKING : FINAL PROCESS SEALED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2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F78A-F92C-4A3A-9EE6-AA6077E981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435" y="427384"/>
            <a:ext cx="10532165" cy="53638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</a:t>
            </a:r>
          </a:p>
          <a:p>
            <a:pPr marL="0" indent="0" algn="ctr">
              <a:buNone/>
            </a:pPr>
            <a:r>
              <a:rPr lang="en-IN" sz="4000" dirty="0">
                <a:latin typeface="Century" panose="020406040505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5671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8F3A-F39E-47EC-8E52-947A31FFB7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3840"/>
            <a:ext cx="10363826" cy="641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6)WAVE SOLDERING 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7)WAVE PALLET UNLOADING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8)VISUAL INSPECTION AND TOUCHUP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9)PWBA CLEANING AND DEPANELISING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10)PWBA TEST</a:t>
            </a: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556D0-2359-4270-A52C-FF47138B43D7}"/>
              </a:ext>
            </a:extLst>
          </p:cNvPr>
          <p:cNvCxnSpPr/>
          <p:nvPr/>
        </p:nvCxnSpPr>
        <p:spPr>
          <a:xfrm>
            <a:off x="2489200" y="787400"/>
            <a:ext cx="0" cy="762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A5A72E-B720-41E2-BD15-894A17707773}"/>
              </a:ext>
            </a:extLst>
          </p:cNvPr>
          <p:cNvCxnSpPr/>
          <p:nvPr/>
        </p:nvCxnSpPr>
        <p:spPr>
          <a:xfrm>
            <a:off x="2489200" y="2095500"/>
            <a:ext cx="0" cy="685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6E5317-365A-4683-8817-EF85424D9D55}"/>
              </a:ext>
            </a:extLst>
          </p:cNvPr>
          <p:cNvCxnSpPr/>
          <p:nvPr/>
        </p:nvCxnSpPr>
        <p:spPr>
          <a:xfrm>
            <a:off x="6858000" y="3238500"/>
            <a:ext cx="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E470A2-757B-4A5D-9925-2A6E722A9316}"/>
              </a:ext>
            </a:extLst>
          </p:cNvPr>
          <p:cNvCxnSpPr/>
          <p:nvPr/>
        </p:nvCxnSpPr>
        <p:spPr>
          <a:xfrm>
            <a:off x="2489200" y="3429000"/>
            <a:ext cx="0" cy="622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9B4AC-A791-4900-94FD-C0C67A2D3136}"/>
              </a:ext>
            </a:extLst>
          </p:cNvPr>
          <p:cNvCxnSpPr/>
          <p:nvPr/>
        </p:nvCxnSpPr>
        <p:spPr>
          <a:xfrm>
            <a:off x="2489200" y="4648200"/>
            <a:ext cx="0" cy="660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A89D5-17FD-4F88-B31B-30EC9A3C3C39}"/>
              </a:ext>
            </a:extLst>
          </p:cNvPr>
          <p:cNvCxnSpPr/>
          <p:nvPr/>
        </p:nvCxnSpPr>
        <p:spPr>
          <a:xfrm>
            <a:off x="2489200" y="5882640"/>
            <a:ext cx="0" cy="721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2066-02C6-4806-BEAC-AB131CF19B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700"/>
            <a:ext cx="10363826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11)PSIP ASSEMBLY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12)WHITE GLUE APPLY 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13)SPRING RIVETING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14)LASER MARKING(OFFLINE AND INLINE)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15)PWBA FIXING B COVER</a:t>
            </a: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09039E-EE2B-4DEA-96B1-5E88E5DE1368}"/>
              </a:ext>
            </a:extLst>
          </p:cNvPr>
          <p:cNvCxnSpPr/>
          <p:nvPr/>
        </p:nvCxnSpPr>
        <p:spPr>
          <a:xfrm>
            <a:off x="2362200" y="635000"/>
            <a:ext cx="0" cy="825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6BBED-8754-4BC6-ACB0-234792A38F98}"/>
              </a:ext>
            </a:extLst>
          </p:cNvPr>
          <p:cNvCxnSpPr>
            <a:cxnSpLocks/>
          </p:cNvCxnSpPr>
          <p:nvPr/>
        </p:nvCxnSpPr>
        <p:spPr>
          <a:xfrm>
            <a:off x="2362200" y="1955800"/>
            <a:ext cx="0" cy="858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EA5B6-4E1C-4952-8981-29C388436E1E}"/>
              </a:ext>
            </a:extLst>
          </p:cNvPr>
          <p:cNvCxnSpPr/>
          <p:nvPr/>
        </p:nvCxnSpPr>
        <p:spPr>
          <a:xfrm>
            <a:off x="4226560" y="1788160"/>
            <a:ext cx="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62C1F-0916-4B7F-A9EA-970CD47AF1F6}"/>
              </a:ext>
            </a:extLst>
          </p:cNvPr>
          <p:cNvCxnSpPr/>
          <p:nvPr/>
        </p:nvCxnSpPr>
        <p:spPr>
          <a:xfrm>
            <a:off x="2362200" y="3230880"/>
            <a:ext cx="0" cy="83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8FD19-8D02-47CB-8B7F-0F33B4ACCBF7}"/>
              </a:ext>
            </a:extLst>
          </p:cNvPr>
          <p:cNvCxnSpPr/>
          <p:nvPr/>
        </p:nvCxnSpPr>
        <p:spPr>
          <a:xfrm>
            <a:off x="2362200" y="4500880"/>
            <a:ext cx="0" cy="782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9CFA3-5A9A-4B48-9B02-F6FF8CAD164C}"/>
              </a:ext>
            </a:extLst>
          </p:cNvPr>
          <p:cNvCxnSpPr/>
          <p:nvPr/>
        </p:nvCxnSpPr>
        <p:spPr>
          <a:xfrm>
            <a:off x="2362200" y="5811520"/>
            <a:ext cx="0" cy="792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1FDB-1FBA-4578-B507-325CE3F569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400"/>
            <a:ext cx="10363826" cy="637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16)SCANNING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17)WHITE GLUE APPLY-2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18)A-COVER ASSEMBLY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19)ULTRA SONIC WELDING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20)UNIT LOADING IN PALLET AND SCANNING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6E7F88-E91B-46B0-AA24-42781CB0F84E}"/>
              </a:ext>
            </a:extLst>
          </p:cNvPr>
          <p:cNvCxnSpPr/>
          <p:nvPr/>
        </p:nvCxnSpPr>
        <p:spPr>
          <a:xfrm>
            <a:off x="2194560" y="650240"/>
            <a:ext cx="0" cy="792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1C9FD-D3F8-4F5D-B71E-7D8172620642}"/>
              </a:ext>
            </a:extLst>
          </p:cNvPr>
          <p:cNvCxnSpPr/>
          <p:nvPr/>
        </p:nvCxnSpPr>
        <p:spPr>
          <a:xfrm>
            <a:off x="2194560" y="2021840"/>
            <a:ext cx="0" cy="7924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5CCA8A-AC10-4BCF-9932-32F4554560A2}"/>
              </a:ext>
            </a:extLst>
          </p:cNvPr>
          <p:cNvCxnSpPr/>
          <p:nvPr/>
        </p:nvCxnSpPr>
        <p:spPr>
          <a:xfrm>
            <a:off x="2194560" y="3190240"/>
            <a:ext cx="0" cy="8940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E0F728-402C-456A-BB5D-21B15F786C10}"/>
              </a:ext>
            </a:extLst>
          </p:cNvPr>
          <p:cNvCxnSpPr/>
          <p:nvPr/>
        </p:nvCxnSpPr>
        <p:spPr>
          <a:xfrm>
            <a:off x="2194560" y="4531360"/>
            <a:ext cx="0" cy="7721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208EDB-2EE9-4AFD-A247-6D8D2142D9DC}"/>
              </a:ext>
            </a:extLst>
          </p:cNvPr>
          <p:cNvCxnSpPr/>
          <p:nvPr/>
        </p:nvCxnSpPr>
        <p:spPr>
          <a:xfrm>
            <a:off x="2194560" y="5791200"/>
            <a:ext cx="0" cy="853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3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A425-2532-47BE-93BC-ECB8C2D70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1300"/>
            <a:ext cx="10363826" cy="661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21)AGING TEST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22)UNIT LOADING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23)ATE TEST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24)UNIT UNLOADING 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25)NOISE CHECKING</a:t>
            </a: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02824-728C-4A0C-AC84-99F7CA2BED14}"/>
              </a:ext>
            </a:extLst>
          </p:cNvPr>
          <p:cNvCxnSpPr/>
          <p:nvPr/>
        </p:nvCxnSpPr>
        <p:spPr>
          <a:xfrm>
            <a:off x="2164080" y="751840"/>
            <a:ext cx="0" cy="802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4FEB06-7EC2-4976-BA69-C6A916F793AC}"/>
              </a:ext>
            </a:extLst>
          </p:cNvPr>
          <p:cNvCxnSpPr/>
          <p:nvPr/>
        </p:nvCxnSpPr>
        <p:spPr>
          <a:xfrm>
            <a:off x="2174240" y="2042160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29CAF-706D-4F14-B0E5-F6B3F775D34A}"/>
              </a:ext>
            </a:extLst>
          </p:cNvPr>
          <p:cNvCxnSpPr/>
          <p:nvPr/>
        </p:nvCxnSpPr>
        <p:spPr>
          <a:xfrm>
            <a:off x="2164080" y="3332480"/>
            <a:ext cx="10160" cy="78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A1755D-6498-41F1-8739-CF5CACBE8C2B}"/>
              </a:ext>
            </a:extLst>
          </p:cNvPr>
          <p:cNvCxnSpPr/>
          <p:nvPr/>
        </p:nvCxnSpPr>
        <p:spPr>
          <a:xfrm flipH="1">
            <a:off x="2164080" y="4612640"/>
            <a:ext cx="10160" cy="772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57ABDE-B133-44DD-A4D8-8BB3C9E6B5CF}"/>
              </a:ext>
            </a:extLst>
          </p:cNvPr>
          <p:cNvCxnSpPr/>
          <p:nvPr/>
        </p:nvCxnSpPr>
        <p:spPr>
          <a:xfrm>
            <a:off x="2164080" y="5913120"/>
            <a:ext cx="0" cy="80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8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5CAD-2EE0-40EF-A571-2E651A8458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500"/>
            <a:ext cx="10363826" cy="650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26)CMN TEST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27)LED TEST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28)VISUAL TEST 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29)TEAR OFF PE FILM AND PET PROTECTION FILM 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30)UNIT 2d SCANNING</a:t>
            </a: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A4BC1-93ED-49EE-91C2-754C5A55D0C1}"/>
              </a:ext>
            </a:extLst>
          </p:cNvPr>
          <p:cNvCxnSpPr/>
          <p:nvPr/>
        </p:nvCxnSpPr>
        <p:spPr>
          <a:xfrm>
            <a:off x="2042160" y="77216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5E172-AFE2-4468-9D8F-9C6474F71E4C}"/>
              </a:ext>
            </a:extLst>
          </p:cNvPr>
          <p:cNvCxnSpPr/>
          <p:nvPr/>
        </p:nvCxnSpPr>
        <p:spPr>
          <a:xfrm>
            <a:off x="2062480" y="201168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AC5493-EFC4-4131-B697-F0E073F8F08C}"/>
              </a:ext>
            </a:extLst>
          </p:cNvPr>
          <p:cNvCxnSpPr/>
          <p:nvPr/>
        </p:nvCxnSpPr>
        <p:spPr>
          <a:xfrm>
            <a:off x="2042160" y="3251200"/>
            <a:ext cx="0" cy="70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C9E2CF-25BE-441B-973C-9134B6169E54}"/>
              </a:ext>
            </a:extLst>
          </p:cNvPr>
          <p:cNvCxnSpPr>
            <a:cxnSpLocks/>
          </p:cNvCxnSpPr>
          <p:nvPr/>
        </p:nvCxnSpPr>
        <p:spPr>
          <a:xfrm>
            <a:off x="2042160" y="4582160"/>
            <a:ext cx="20320" cy="83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0B955-6546-413D-B041-178CF243A0F3}"/>
              </a:ext>
            </a:extLst>
          </p:cNvPr>
          <p:cNvCxnSpPr/>
          <p:nvPr/>
        </p:nvCxnSpPr>
        <p:spPr>
          <a:xfrm>
            <a:off x="2062480" y="5892800"/>
            <a:ext cx="0" cy="690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2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79A0-21AA-4F9A-8B1F-660EB8144D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92100"/>
            <a:ext cx="10363826" cy="627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31)PACKING ASSEMBLY AND LABEL</a:t>
            </a:r>
          </a:p>
          <a:p>
            <a:pPr marL="0" indent="0">
              <a:buNone/>
            </a:pP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32)PALLETIZING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A8186-6802-4314-BDE0-E5C0EAF661D0}"/>
              </a:ext>
            </a:extLst>
          </p:cNvPr>
          <p:cNvCxnSpPr/>
          <p:nvPr/>
        </p:nvCxnSpPr>
        <p:spPr>
          <a:xfrm>
            <a:off x="2346960" y="914400"/>
            <a:ext cx="0" cy="68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5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F1BA-97B4-49B3-B860-B97D9281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u="sng" dirty="0">
                <a:latin typeface="Bookman Old Style" panose="02050604050505020204" pitchFamily="18" charset="0"/>
                <a:cs typeface="Calibri" panose="020F0502020204030204" pitchFamily="34" charset="0"/>
              </a:rPr>
              <a:t>STAGE </a:t>
            </a:r>
            <a:r>
              <a:rPr lang="en-IN" sz="3200" b="1" u="sng" dirty="0">
                <a:latin typeface="Bookman Old Style" panose="02050604050505020204" pitchFamily="18" charset="0"/>
                <a:cs typeface="Calibri" panose="020F0502020204030204" pitchFamily="34" charset="0"/>
              </a:rPr>
              <a:t>WISE</a:t>
            </a:r>
            <a:r>
              <a:rPr lang="en-IN" b="1" u="sng" dirty="0">
                <a:latin typeface="Bookman Old Style" panose="02050604050505020204" pitchFamily="18" charset="0"/>
                <a:cs typeface="Calibri" panose="020F0502020204030204" pitchFamily="34" charset="0"/>
              </a:rPr>
              <a:t> PROCESS EXPLANATION</a:t>
            </a:r>
            <a:r>
              <a:rPr lang="en-IN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B0E6-BF43-4588-8A53-392453EC35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499" y="1929771"/>
            <a:ext cx="10363826" cy="416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1)PCB LOADING     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PCB BOARDS ANE LOADED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PCB BOARDS ARE AUTOMATICALLY TAKEN INSIDE ONE BY ONE.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2)GLUE PRINTING AND VISUAL INSPECTION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RED GLUE IS APPLIED OVER THE BOARD.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3)PICK AND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PLACES THE COMPONENTS AUTOMATICALLY BY SUCKING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IC,CAPACITORS,RESISTORS,TRANSISTORS ARE PLACED OVER THERE</a:t>
            </a:r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F1F85-4C0B-461F-AD58-58A6BC12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26" y="2168312"/>
            <a:ext cx="2831142" cy="28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1499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Century</vt:lpstr>
      <vt:lpstr>Tw Cen MT</vt:lpstr>
      <vt:lpstr>Wingdings</vt:lpstr>
      <vt:lpstr>Circuit</vt:lpstr>
      <vt:lpstr>SALCOMP MANUFACTURING INDIA PRIVATE LIMITED</vt:lpstr>
      <vt:lpstr>CHARGER MANUFACTURING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 WISE PROCESS 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Transformer manufacturing</vt:lpstr>
      <vt:lpstr>PowerPoint Presentation</vt:lpstr>
      <vt:lpstr>PowerPoint Presentation</vt:lpstr>
      <vt:lpstr>PowerPoint Presentation</vt:lpstr>
      <vt:lpstr>Stepwise process explanation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– 2022  SALCOMP MANUFACTURING INDIA PRIVATED LIMITED                                                               BALAVIGNESH.S                                                      MECHATRONICS                           BANNARI AMMAN INSTITUTE OF TECNOLOGY,SATHYAMANGALAM</dc:title>
  <dc:creator>SHREE RAM S</dc:creator>
  <cp:lastModifiedBy>BALAVIGNESH S</cp:lastModifiedBy>
  <cp:revision>5</cp:revision>
  <dcterms:modified xsi:type="dcterms:W3CDTF">2022-05-25T08:46:22Z</dcterms:modified>
</cp:coreProperties>
</file>