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123"/>
  </p:notesMasterIdLst>
  <p:sldIdLst>
    <p:sldId id="256" r:id="rId3"/>
    <p:sldId id="281" r:id="rId4"/>
    <p:sldId id="257" r:id="rId5"/>
    <p:sldId id="258" r:id="rId6"/>
    <p:sldId id="282" r:id="rId7"/>
    <p:sldId id="260" r:id="rId8"/>
    <p:sldId id="355" r:id="rId9"/>
    <p:sldId id="356" r:id="rId10"/>
    <p:sldId id="357" r:id="rId11"/>
    <p:sldId id="358" r:id="rId12"/>
    <p:sldId id="359" r:id="rId13"/>
    <p:sldId id="360" r:id="rId14"/>
    <p:sldId id="361" r:id="rId15"/>
    <p:sldId id="362" r:id="rId16"/>
    <p:sldId id="262" r:id="rId17"/>
    <p:sldId id="263" r:id="rId18"/>
    <p:sldId id="394" r:id="rId19"/>
    <p:sldId id="264" r:id="rId20"/>
    <p:sldId id="265" r:id="rId21"/>
    <p:sldId id="266" r:id="rId22"/>
    <p:sldId id="267" r:id="rId23"/>
    <p:sldId id="268" r:id="rId24"/>
    <p:sldId id="269" r:id="rId25"/>
    <p:sldId id="395" r:id="rId26"/>
    <p:sldId id="270" r:id="rId27"/>
    <p:sldId id="271" r:id="rId28"/>
    <p:sldId id="272" r:id="rId29"/>
    <p:sldId id="273" r:id="rId30"/>
    <p:sldId id="274" r:id="rId31"/>
    <p:sldId id="275" r:id="rId32"/>
    <p:sldId id="276" r:id="rId33"/>
    <p:sldId id="277" r:id="rId34"/>
    <p:sldId id="278" r:id="rId35"/>
    <p:sldId id="279" r:id="rId36"/>
    <p:sldId id="261" r:id="rId37"/>
    <p:sldId id="284" r:id="rId38"/>
    <p:sldId id="396" r:id="rId39"/>
    <p:sldId id="397" r:id="rId40"/>
    <p:sldId id="325" r:id="rId41"/>
    <p:sldId id="283" r:id="rId42"/>
    <p:sldId id="285" r:id="rId43"/>
    <p:sldId id="326" r:id="rId44"/>
    <p:sldId id="286" r:id="rId45"/>
    <p:sldId id="327" r:id="rId46"/>
    <p:sldId id="287" r:id="rId47"/>
    <p:sldId id="328" r:id="rId48"/>
    <p:sldId id="381" r:id="rId49"/>
    <p:sldId id="288" r:id="rId50"/>
    <p:sldId id="289" r:id="rId51"/>
    <p:sldId id="329" r:id="rId52"/>
    <p:sldId id="290" r:id="rId53"/>
    <p:sldId id="330" r:id="rId54"/>
    <p:sldId id="291" r:id="rId55"/>
    <p:sldId id="331" r:id="rId56"/>
    <p:sldId id="292" r:id="rId57"/>
    <p:sldId id="332" r:id="rId58"/>
    <p:sldId id="293" r:id="rId59"/>
    <p:sldId id="333" r:id="rId60"/>
    <p:sldId id="294" r:id="rId61"/>
    <p:sldId id="334" r:id="rId62"/>
    <p:sldId id="295" r:id="rId63"/>
    <p:sldId id="335" r:id="rId64"/>
    <p:sldId id="296" r:id="rId65"/>
    <p:sldId id="336" r:id="rId66"/>
    <p:sldId id="297" r:id="rId67"/>
    <p:sldId id="337" r:id="rId68"/>
    <p:sldId id="298" r:id="rId69"/>
    <p:sldId id="338" r:id="rId70"/>
    <p:sldId id="299" r:id="rId71"/>
    <p:sldId id="339" r:id="rId72"/>
    <p:sldId id="385" r:id="rId73"/>
    <p:sldId id="386" r:id="rId74"/>
    <p:sldId id="387" r:id="rId75"/>
    <p:sldId id="389" r:id="rId76"/>
    <p:sldId id="390" r:id="rId77"/>
    <p:sldId id="391" r:id="rId78"/>
    <p:sldId id="388" r:id="rId79"/>
    <p:sldId id="392" r:id="rId80"/>
    <p:sldId id="382" r:id="rId81"/>
    <p:sldId id="383" r:id="rId82"/>
    <p:sldId id="384" r:id="rId83"/>
    <p:sldId id="301" r:id="rId84"/>
    <p:sldId id="302" r:id="rId85"/>
    <p:sldId id="303" r:id="rId86"/>
    <p:sldId id="304" r:id="rId87"/>
    <p:sldId id="305" r:id="rId88"/>
    <p:sldId id="306" r:id="rId89"/>
    <p:sldId id="340" r:id="rId90"/>
    <p:sldId id="307" r:id="rId91"/>
    <p:sldId id="308" r:id="rId92"/>
    <p:sldId id="309" r:id="rId93"/>
    <p:sldId id="310" r:id="rId94"/>
    <p:sldId id="311" r:id="rId95"/>
    <p:sldId id="312" r:id="rId96"/>
    <p:sldId id="313" r:id="rId97"/>
    <p:sldId id="314" r:id="rId98"/>
    <p:sldId id="315" r:id="rId99"/>
    <p:sldId id="341" r:id="rId100"/>
    <p:sldId id="316" r:id="rId101"/>
    <p:sldId id="317" r:id="rId102"/>
    <p:sldId id="318" r:id="rId103"/>
    <p:sldId id="342" r:id="rId104"/>
    <p:sldId id="319" r:id="rId105"/>
    <p:sldId id="393" r:id="rId106"/>
    <p:sldId id="320" r:id="rId107"/>
    <p:sldId id="321" r:id="rId108"/>
    <p:sldId id="322" r:id="rId109"/>
    <p:sldId id="323" r:id="rId110"/>
    <p:sldId id="343" r:id="rId111"/>
    <p:sldId id="324" r:id="rId112"/>
    <p:sldId id="363" r:id="rId113"/>
    <p:sldId id="364" r:id="rId114"/>
    <p:sldId id="365" r:id="rId115"/>
    <p:sldId id="366" r:id="rId116"/>
    <p:sldId id="367" r:id="rId117"/>
    <p:sldId id="368" r:id="rId118"/>
    <p:sldId id="369" r:id="rId119"/>
    <p:sldId id="370" r:id="rId120"/>
    <p:sldId id="371" r:id="rId121"/>
    <p:sldId id="259" r:id="rId12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38" autoAdjust="0"/>
  </p:normalViewPr>
  <p:slideViewPr>
    <p:cSldViewPr>
      <p:cViewPr varScale="1">
        <p:scale>
          <a:sx n="46" d="100"/>
          <a:sy n="46" d="100"/>
        </p:scale>
        <p:origin x="178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notesMaster" Target="notesMasters/notes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2D7732-1712-406B-A7F2-6F01145AE14A}" type="datetimeFigureOut">
              <a:rPr lang="es-ES" smtClean="0"/>
              <a:pPr/>
              <a:t>23/01/2025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1D6985-0EB1-48AF-9087-ED825B4D0725}" type="slidenum">
              <a:rPr lang="es-ES" smtClean="0"/>
              <a:pPr/>
              <a:t>‹#›</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83F8CC3-4DA7-855D-3E3A-BE973A7D953C}"/>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216E53CD-4544-4B64-808F-B158D77BD9F7}"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4754" name="Rectangle 2">
            <a:extLst>
              <a:ext uri="{FF2B5EF4-FFF2-40B4-BE49-F238E27FC236}">
                <a16:creationId xmlns:a16="http://schemas.microsoft.com/office/drawing/2014/main" id="{4E0D1830-1D74-9374-D79C-9B7498B7E2EE}"/>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BE89921E-ACA2-4034-85FB-5BB52339A12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44CC113-F098-DC12-ECEA-15C0B491E925}"/>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875F540-990C-4076-AB95-2E7E035066DB}"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2690" name="Rectangle 2">
            <a:extLst>
              <a:ext uri="{FF2B5EF4-FFF2-40B4-BE49-F238E27FC236}">
                <a16:creationId xmlns:a16="http://schemas.microsoft.com/office/drawing/2014/main" id="{F0DACE59-DD49-46A5-D7C2-CCD982C3EE84}"/>
              </a:ext>
            </a:extLst>
          </p:cNvPr>
          <p:cNvSpPr>
            <a:spLocks noGrp="1" noRot="1" noChangeAspect="1" noChangeArrowheads="1" noTextEdit="1"/>
          </p:cNvSpPr>
          <p:nvPr>
            <p:ph type="sldImg"/>
          </p:nvPr>
        </p:nvSpPr>
        <p:spPr>
          <a:ln/>
        </p:spPr>
      </p:sp>
      <p:sp>
        <p:nvSpPr>
          <p:cNvPr id="242691" name="Rectangle 3">
            <a:extLst>
              <a:ext uri="{FF2B5EF4-FFF2-40B4-BE49-F238E27FC236}">
                <a16:creationId xmlns:a16="http://schemas.microsoft.com/office/drawing/2014/main" id="{D8748AED-009E-E7EC-3E97-13A4F9B5B49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7FF8392-5CF5-DCE0-1472-FC3CA8FE90B6}"/>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973FF74C-783C-471A-92AD-93818BC7CF11}"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101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7218" name="Rectangle 2">
            <a:extLst>
              <a:ext uri="{FF2B5EF4-FFF2-40B4-BE49-F238E27FC236}">
                <a16:creationId xmlns:a16="http://schemas.microsoft.com/office/drawing/2014/main" id="{8D80AFD1-9E70-816A-2C69-F58BE134E206}"/>
              </a:ext>
            </a:extLst>
          </p:cNvPr>
          <p:cNvSpPr>
            <a:spLocks noGrp="1" noRot="1" noChangeAspect="1" noChangeArrowheads="1" noTextEdit="1"/>
          </p:cNvSpPr>
          <p:nvPr>
            <p:ph type="sldImg"/>
          </p:nvPr>
        </p:nvSpPr>
        <p:spPr>
          <a:ln/>
        </p:spPr>
      </p:sp>
      <p:sp>
        <p:nvSpPr>
          <p:cNvPr id="137219" name="Rectangle 3">
            <a:extLst>
              <a:ext uri="{FF2B5EF4-FFF2-40B4-BE49-F238E27FC236}">
                <a16:creationId xmlns:a16="http://schemas.microsoft.com/office/drawing/2014/main" id="{26734835-155D-6CCB-09E2-1A2A6137125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CA7C93-3787-B0E6-CFE9-7CA1A56C92E0}"/>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6C5AA371-7EE3-476E-A963-392DC889396A}"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102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0226" name="Rectangle 2">
            <a:extLst>
              <a:ext uri="{FF2B5EF4-FFF2-40B4-BE49-F238E27FC236}">
                <a16:creationId xmlns:a16="http://schemas.microsoft.com/office/drawing/2014/main" id="{B2C90F5A-BC91-9B7F-2A5E-FE4182F40DA3}"/>
              </a:ext>
            </a:extLst>
          </p:cNvPr>
          <p:cNvSpPr>
            <a:spLocks noGrp="1" noRot="1" noChangeAspect="1" noChangeArrowheads="1" noTextEdit="1"/>
          </p:cNvSpPr>
          <p:nvPr>
            <p:ph type="sldImg"/>
          </p:nvPr>
        </p:nvSpPr>
        <p:spPr>
          <a:ln/>
        </p:spPr>
      </p:sp>
      <p:sp>
        <p:nvSpPr>
          <p:cNvPr id="180227" name="Rectangle 3">
            <a:extLst>
              <a:ext uri="{FF2B5EF4-FFF2-40B4-BE49-F238E27FC236}">
                <a16:creationId xmlns:a16="http://schemas.microsoft.com/office/drawing/2014/main" id="{F176DB5F-110D-A16E-3845-BE644EE2136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CDFF7FD-DBCE-00D2-AC04-FFE42B70E5BB}"/>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C68D8D06-762A-4E30-99AA-8689AD67309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103</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8242" name="Rectangle 2">
            <a:extLst>
              <a:ext uri="{FF2B5EF4-FFF2-40B4-BE49-F238E27FC236}">
                <a16:creationId xmlns:a16="http://schemas.microsoft.com/office/drawing/2014/main" id="{2282E3DC-F2A5-F824-282B-5485471E2591}"/>
              </a:ext>
            </a:extLst>
          </p:cNvPr>
          <p:cNvSpPr>
            <a:spLocks noGrp="1" noRot="1" noChangeAspect="1" noChangeArrowheads="1" noTextEdit="1"/>
          </p:cNvSpPr>
          <p:nvPr>
            <p:ph type="sldImg"/>
          </p:nvPr>
        </p:nvSpPr>
        <p:spPr>
          <a:ln/>
        </p:spPr>
      </p:sp>
      <p:sp>
        <p:nvSpPr>
          <p:cNvPr id="138243" name="Rectangle 3">
            <a:extLst>
              <a:ext uri="{FF2B5EF4-FFF2-40B4-BE49-F238E27FC236}">
                <a16:creationId xmlns:a16="http://schemas.microsoft.com/office/drawing/2014/main" id="{A62024FD-05A9-4328-CFAB-9F5C9015807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DB9869F-0D45-FEB2-338F-15F8332FB052}"/>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0FF395F2-8C04-402F-AE33-2DC106219583}"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104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80578" name="Rectangle 2">
            <a:extLst>
              <a:ext uri="{FF2B5EF4-FFF2-40B4-BE49-F238E27FC236}">
                <a16:creationId xmlns:a16="http://schemas.microsoft.com/office/drawing/2014/main" id="{303FCC89-5611-00B2-716A-FAB558AFD7DC}"/>
              </a:ext>
            </a:extLst>
          </p:cNvPr>
          <p:cNvSpPr>
            <a:spLocks noGrp="1" noRot="1" noChangeAspect="1" noChangeArrowheads="1" noTextEdit="1"/>
          </p:cNvSpPr>
          <p:nvPr>
            <p:ph type="sldImg"/>
          </p:nvPr>
        </p:nvSpPr>
        <p:spPr>
          <a:ln/>
        </p:spPr>
      </p:sp>
      <p:sp>
        <p:nvSpPr>
          <p:cNvPr id="280579" name="Rectangle 3">
            <a:extLst>
              <a:ext uri="{FF2B5EF4-FFF2-40B4-BE49-F238E27FC236}">
                <a16:creationId xmlns:a16="http://schemas.microsoft.com/office/drawing/2014/main" id="{02E0ECED-6D0F-A969-FCC7-EE224E541F4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5054F39-DBF2-3E31-FCE6-78D55ED9C7D3}"/>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BD24C54C-90CE-4AF8-B993-F133DBAC343C}"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105</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9266" name="Rectangle 2">
            <a:extLst>
              <a:ext uri="{FF2B5EF4-FFF2-40B4-BE49-F238E27FC236}">
                <a16:creationId xmlns:a16="http://schemas.microsoft.com/office/drawing/2014/main" id="{CB05D161-3DA5-9147-D106-BC2494D845E7}"/>
              </a:ext>
            </a:extLst>
          </p:cNvPr>
          <p:cNvSpPr>
            <a:spLocks noGrp="1" noRot="1" noChangeAspect="1" noChangeArrowheads="1" noTextEdit="1"/>
          </p:cNvSpPr>
          <p:nvPr>
            <p:ph type="sldImg"/>
          </p:nvPr>
        </p:nvSpPr>
        <p:spPr>
          <a:ln/>
        </p:spPr>
      </p:sp>
      <p:sp>
        <p:nvSpPr>
          <p:cNvPr id="139267" name="Rectangle 3">
            <a:extLst>
              <a:ext uri="{FF2B5EF4-FFF2-40B4-BE49-F238E27FC236}">
                <a16:creationId xmlns:a16="http://schemas.microsoft.com/office/drawing/2014/main" id="{5C37CE68-5192-3BEE-1E18-0611DD3C2B0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DBF648B-C439-F10D-A25E-0962DD17ADA7}"/>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9CC22177-C537-4D93-9EFC-8A0FDC1F7C22}"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106</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0290" name="Rectangle 2">
            <a:extLst>
              <a:ext uri="{FF2B5EF4-FFF2-40B4-BE49-F238E27FC236}">
                <a16:creationId xmlns:a16="http://schemas.microsoft.com/office/drawing/2014/main" id="{8AA8283C-7671-DA1D-08E3-1AB23A7BF2FE}"/>
              </a:ext>
            </a:extLst>
          </p:cNvPr>
          <p:cNvSpPr>
            <a:spLocks noGrp="1" noRot="1" noChangeAspect="1" noChangeArrowheads="1" noTextEdit="1"/>
          </p:cNvSpPr>
          <p:nvPr>
            <p:ph type="sldImg"/>
          </p:nvPr>
        </p:nvSpPr>
        <p:spPr>
          <a:ln/>
        </p:spPr>
      </p:sp>
      <p:sp>
        <p:nvSpPr>
          <p:cNvPr id="140291" name="Rectangle 3">
            <a:extLst>
              <a:ext uri="{FF2B5EF4-FFF2-40B4-BE49-F238E27FC236}">
                <a16:creationId xmlns:a16="http://schemas.microsoft.com/office/drawing/2014/main" id="{EE79A78F-2DEA-4E1B-2917-DEEADC16F71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9B43997-6484-A059-44DC-DBCA74DC9CD0}"/>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C84B51DC-2DEF-4DDF-A7A0-3FD0A60F0DD2}"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107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1314" name="Rectangle 2">
            <a:extLst>
              <a:ext uri="{FF2B5EF4-FFF2-40B4-BE49-F238E27FC236}">
                <a16:creationId xmlns:a16="http://schemas.microsoft.com/office/drawing/2014/main" id="{F8301578-2D86-91C5-247D-B9676A38220E}"/>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F75871AB-FB2E-EC7B-D3CE-4A723A2F8C16}"/>
              </a:ext>
            </a:extLst>
          </p:cNvPr>
          <p:cNvSpPr>
            <a:spLocks noGrp="1" noChangeArrowheads="1"/>
          </p:cNvSpPr>
          <p:nvPr>
            <p:ph type="body" idx="1"/>
          </p:nvPr>
        </p:nvSpPr>
        <p:spPr/>
        <p:txBody>
          <a:bodyPr/>
          <a:lstStyle/>
          <a:p>
            <a:endParaRPr lang="en-US" altLang="en-US">
              <a:solidFill>
                <a:srgbClr val="A50021"/>
              </a:solidFill>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219D64-7B48-7886-D879-D5F1E230A49F}"/>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64A5D1EB-E9DF-46F9-AE16-171358A65334}"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108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2338" name="Rectangle 2">
            <a:extLst>
              <a:ext uri="{FF2B5EF4-FFF2-40B4-BE49-F238E27FC236}">
                <a16:creationId xmlns:a16="http://schemas.microsoft.com/office/drawing/2014/main" id="{84DC0D49-2BDB-E711-AA02-9A3401DC2EF6}"/>
              </a:ext>
            </a:extLst>
          </p:cNvPr>
          <p:cNvSpPr>
            <a:spLocks noGrp="1" noRot="1" noChangeAspect="1" noChangeArrowheads="1" noTextEdit="1"/>
          </p:cNvSpPr>
          <p:nvPr>
            <p:ph type="sldImg"/>
          </p:nvPr>
        </p:nvSpPr>
        <p:spPr>
          <a:ln/>
        </p:spPr>
      </p:sp>
      <p:sp>
        <p:nvSpPr>
          <p:cNvPr id="142339" name="Rectangle 3">
            <a:extLst>
              <a:ext uri="{FF2B5EF4-FFF2-40B4-BE49-F238E27FC236}">
                <a16:creationId xmlns:a16="http://schemas.microsoft.com/office/drawing/2014/main" id="{06D4C7DA-0AD6-2DCB-701B-05CA7C6A9B4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391D36C-B056-63EF-54F9-436546B161B9}"/>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71383B1E-0DAC-452B-8585-0B0C972896CF}"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109</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3298" name="Rectangle 2">
            <a:extLst>
              <a:ext uri="{FF2B5EF4-FFF2-40B4-BE49-F238E27FC236}">
                <a16:creationId xmlns:a16="http://schemas.microsoft.com/office/drawing/2014/main" id="{EE3A48FC-09E9-4099-D765-1587630F8669}"/>
              </a:ext>
            </a:extLst>
          </p:cNvPr>
          <p:cNvSpPr>
            <a:spLocks noGrp="1" noRot="1" noChangeAspect="1" noChangeArrowheads="1" noTextEdit="1"/>
          </p:cNvSpPr>
          <p:nvPr>
            <p:ph type="sldImg"/>
          </p:nvPr>
        </p:nvSpPr>
        <p:spPr>
          <a:ln/>
        </p:spPr>
      </p:sp>
      <p:sp>
        <p:nvSpPr>
          <p:cNvPr id="183299" name="Rectangle 3">
            <a:extLst>
              <a:ext uri="{FF2B5EF4-FFF2-40B4-BE49-F238E27FC236}">
                <a16:creationId xmlns:a16="http://schemas.microsoft.com/office/drawing/2014/main" id="{9DE28132-3FDF-C02D-D51A-C525BE5879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AB127EA-A041-F00B-4C7B-9C07D223BCCC}"/>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814C69F4-A86E-4A33-9F82-53A26253D80D}"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110</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3362" name="Rectangle 2">
            <a:extLst>
              <a:ext uri="{FF2B5EF4-FFF2-40B4-BE49-F238E27FC236}">
                <a16:creationId xmlns:a16="http://schemas.microsoft.com/office/drawing/2014/main" id="{9EB1C778-1513-FF0D-6D19-663B478957E5}"/>
              </a:ext>
            </a:extLst>
          </p:cNvPr>
          <p:cNvSpPr>
            <a:spLocks noGrp="1" noRot="1" noChangeAspect="1" noChangeArrowheads="1" noTextEdit="1"/>
          </p:cNvSpPr>
          <p:nvPr>
            <p:ph type="sldImg"/>
          </p:nvPr>
        </p:nvSpPr>
        <p:spPr>
          <a:ln/>
        </p:spPr>
      </p:sp>
      <p:sp>
        <p:nvSpPr>
          <p:cNvPr id="143363" name="Rectangle 3">
            <a:extLst>
              <a:ext uri="{FF2B5EF4-FFF2-40B4-BE49-F238E27FC236}">
                <a16:creationId xmlns:a16="http://schemas.microsoft.com/office/drawing/2014/main" id="{56E695F1-1F36-C2DB-164B-BA0C051FCB3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C73C11-8768-BD9E-7642-440E788C9C67}"/>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378783BD-070E-4F86-A134-4A4EDA02B8D3}"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3714" name="Rectangle 2">
            <a:extLst>
              <a:ext uri="{FF2B5EF4-FFF2-40B4-BE49-F238E27FC236}">
                <a16:creationId xmlns:a16="http://schemas.microsoft.com/office/drawing/2014/main" id="{9F7CE17D-7E91-ECEE-59F3-178FBCF562D1}"/>
              </a:ext>
            </a:extLst>
          </p:cNvPr>
          <p:cNvSpPr>
            <a:spLocks noGrp="1" noRot="1" noChangeAspect="1" noChangeArrowheads="1" noTextEdit="1"/>
          </p:cNvSpPr>
          <p:nvPr>
            <p:ph type="sldImg"/>
          </p:nvPr>
        </p:nvSpPr>
        <p:spPr>
          <a:ln/>
        </p:spPr>
      </p:sp>
      <p:sp>
        <p:nvSpPr>
          <p:cNvPr id="243715" name="Rectangle 3">
            <a:extLst>
              <a:ext uri="{FF2B5EF4-FFF2-40B4-BE49-F238E27FC236}">
                <a16:creationId xmlns:a16="http://schemas.microsoft.com/office/drawing/2014/main" id="{599BA7C7-28A6-31F2-8AE2-80A334AACCC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B5E45E2-F0A2-3180-21C9-A55C58CC50B3}"/>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B4BACDBA-B5E8-4C30-8B58-CF8A72EA7924}"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111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7810" name="Rectangle 2">
            <a:extLst>
              <a:ext uri="{FF2B5EF4-FFF2-40B4-BE49-F238E27FC236}">
                <a16:creationId xmlns:a16="http://schemas.microsoft.com/office/drawing/2014/main" id="{9F5B00B6-0DE0-58C8-D010-668C05336803}"/>
              </a:ext>
            </a:extLst>
          </p:cNvPr>
          <p:cNvSpPr>
            <a:spLocks noGrp="1" noRot="1" noChangeAspect="1" noChangeArrowheads="1" noTextEdit="1"/>
          </p:cNvSpPr>
          <p:nvPr>
            <p:ph type="sldImg"/>
          </p:nvPr>
        </p:nvSpPr>
        <p:spPr>
          <a:ln/>
        </p:spPr>
      </p:sp>
      <p:sp>
        <p:nvSpPr>
          <p:cNvPr id="247811" name="Rectangle 3">
            <a:extLst>
              <a:ext uri="{FF2B5EF4-FFF2-40B4-BE49-F238E27FC236}">
                <a16:creationId xmlns:a16="http://schemas.microsoft.com/office/drawing/2014/main" id="{AF36FB83-D795-20A1-5877-2E5AD00ABAF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FBC8D48-2B66-3AAE-7508-9379909D727C}"/>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202CB143-4618-4B05-B36D-27B15345DC05}"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112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8834" name="Rectangle 2">
            <a:extLst>
              <a:ext uri="{FF2B5EF4-FFF2-40B4-BE49-F238E27FC236}">
                <a16:creationId xmlns:a16="http://schemas.microsoft.com/office/drawing/2014/main" id="{6A886DFD-1052-1510-A7F3-06197973233B}"/>
              </a:ext>
            </a:extLst>
          </p:cNvPr>
          <p:cNvSpPr>
            <a:spLocks noGrp="1" noRot="1" noChangeAspect="1" noChangeArrowheads="1" noTextEdit="1"/>
          </p:cNvSpPr>
          <p:nvPr>
            <p:ph type="sldImg"/>
          </p:nvPr>
        </p:nvSpPr>
        <p:spPr>
          <a:ln/>
        </p:spPr>
      </p:sp>
      <p:sp>
        <p:nvSpPr>
          <p:cNvPr id="248835" name="Rectangle 3">
            <a:extLst>
              <a:ext uri="{FF2B5EF4-FFF2-40B4-BE49-F238E27FC236}">
                <a16:creationId xmlns:a16="http://schemas.microsoft.com/office/drawing/2014/main" id="{BBEAC04D-3FDB-3E1F-D57C-2C08EF7A022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750CBDF-F824-A852-1126-3C7C74A612F9}"/>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1F3708B7-39E0-4488-9259-683E3DB73DA4}"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113</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9858" name="Rectangle 2">
            <a:extLst>
              <a:ext uri="{FF2B5EF4-FFF2-40B4-BE49-F238E27FC236}">
                <a16:creationId xmlns:a16="http://schemas.microsoft.com/office/drawing/2014/main" id="{6506366B-A55F-9811-965B-2068E181E9F5}"/>
              </a:ext>
            </a:extLst>
          </p:cNvPr>
          <p:cNvSpPr>
            <a:spLocks noGrp="1" noRot="1" noChangeAspect="1" noChangeArrowheads="1" noTextEdit="1"/>
          </p:cNvSpPr>
          <p:nvPr>
            <p:ph type="sldImg"/>
          </p:nvPr>
        </p:nvSpPr>
        <p:spPr>
          <a:ln/>
        </p:spPr>
      </p:sp>
      <p:sp>
        <p:nvSpPr>
          <p:cNvPr id="249859" name="Rectangle 3">
            <a:extLst>
              <a:ext uri="{FF2B5EF4-FFF2-40B4-BE49-F238E27FC236}">
                <a16:creationId xmlns:a16="http://schemas.microsoft.com/office/drawing/2014/main" id="{B4EB062D-B593-8AA6-840D-C91B4AAF057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4FF2D3D-06F5-E956-A080-357240CB76BD}"/>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2FB3001F-47D3-43B4-996B-E2C97569FC23}"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114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50882" name="Rectangle 2">
            <a:extLst>
              <a:ext uri="{FF2B5EF4-FFF2-40B4-BE49-F238E27FC236}">
                <a16:creationId xmlns:a16="http://schemas.microsoft.com/office/drawing/2014/main" id="{FDEBAAB9-9A2E-979F-FD90-8184E910CC5F}"/>
              </a:ext>
            </a:extLst>
          </p:cNvPr>
          <p:cNvSpPr>
            <a:spLocks noGrp="1" noRot="1" noChangeAspect="1" noChangeArrowheads="1" noTextEdit="1"/>
          </p:cNvSpPr>
          <p:nvPr>
            <p:ph type="sldImg"/>
          </p:nvPr>
        </p:nvSpPr>
        <p:spPr>
          <a:ln/>
        </p:spPr>
      </p:sp>
      <p:sp>
        <p:nvSpPr>
          <p:cNvPr id="250883" name="Rectangle 3">
            <a:extLst>
              <a:ext uri="{FF2B5EF4-FFF2-40B4-BE49-F238E27FC236}">
                <a16:creationId xmlns:a16="http://schemas.microsoft.com/office/drawing/2014/main" id="{464CF6DB-CD89-FA76-F864-EB04DCE9BEB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53C8FF-7E1B-C135-2E1F-23AFF366ADE6}"/>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20CC74D7-E738-4E43-99BB-B5AF95428FF9}"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115</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51906" name="Rectangle 2">
            <a:extLst>
              <a:ext uri="{FF2B5EF4-FFF2-40B4-BE49-F238E27FC236}">
                <a16:creationId xmlns:a16="http://schemas.microsoft.com/office/drawing/2014/main" id="{3AD55911-4DED-2949-2331-8126CE8060CC}"/>
              </a:ext>
            </a:extLst>
          </p:cNvPr>
          <p:cNvSpPr>
            <a:spLocks noGrp="1" noRot="1" noChangeAspect="1" noChangeArrowheads="1" noTextEdit="1"/>
          </p:cNvSpPr>
          <p:nvPr>
            <p:ph type="sldImg"/>
          </p:nvPr>
        </p:nvSpPr>
        <p:spPr>
          <a:ln/>
        </p:spPr>
      </p:sp>
      <p:sp>
        <p:nvSpPr>
          <p:cNvPr id="251907" name="Rectangle 3">
            <a:extLst>
              <a:ext uri="{FF2B5EF4-FFF2-40B4-BE49-F238E27FC236}">
                <a16:creationId xmlns:a16="http://schemas.microsoft.com/office/drawing/2014/main" id="{6867E499-AA23-3937-5ECF-D992827800F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B40B756-E92B-6C62-63BF-4D56026839BC}"/>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3B7FC2B5-E38F-4C53-991A-6000578B201A}"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116</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52930" name="Rectangle 2">
            <a:extLst>
              <a:ext uri="{FF2B5EF4-FFF2-40B4-BE49-F238E27FC236}">
                <a16:creationId xmlns:a16="http://schemas.microsoft.com/office/drawing/2014/main" id="{BFB742FA-37AE-BCCD-8668-18EB1E17E04C}"/>
              </a:ext>
            </a:extLst>
          </p:cNvPr>
          <p:cNvSpPr>
            <a:spLocks noGrp="1" noRot="1" noChangeAspect="1" noChangeArrowheads="1" noTextEdit="1"/>
          </p:cNvSpPr>
          <p:nvPr>
            <p:ph type="sldImg"/>
          </p:nvPr>
        </p:nvSpPr>
        <p:spPr>
          <a:ln/>
        </p:spPr>
      </p:sp>
      <p:sp>
        <p:nvSpPr>
          <p:cNvPr id="252931" name="Rectangle 3">
            <a:extLst>
              <a:ext uri="{FF2B5EF4-FFF2-40B4-BE49-F238E27FC236}">
                <a16:creationId xmlns:a16="http://schemas.microsoft.com/office/drawing/2014/main" id="{A4F46F05-735D-E746-2D41-D0A4F3714CF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0EC09AE-824B-753D-460E-9155DE7ED9B0}"/>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9FA96A29-11C2-4D58-A40B-075A9ECAF8EE}"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117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53954" name="Rectangle 2">
            <a:extLst>
              <a:ext uri="{FF2B5EF4-FFF2-40B4-BE49-F238E27FC236}">
                <a16:creationId xmlns:a16="http://schemas.microsoft.com/office/drawing/2014/main" id="{69D1ED38-7486-CB55-D088-1CE7E82AF583}"/>
              </a:ext>
            </a:extLst>
          </p:cNvPr>
          <p:cNvSpPr>
            <a:spLocks noGrp="1" noRot="1" noChangeAspect="1" noChangeArrowheads="1" noTextEdit="1"/>
          </p:cNvSpPr>
          <p:nvPr>
            <p:ph type="sldImg"/>
          </p:nvPr>
        </p:nvSpPr>
        <p:spPr>
          <a:ln/>
        </p:spPr>
      </p:sp>
      <p:sp>
        <p:nvSpPr>
          <p:cNvPr id="253955" name="Rectangle 3">
            <a:extLst>
              <a:ext uri="{FF2B5EF4-FFF2-40B4-BE49-F238E27FC236}">
                <a16:creationId xmlns:a16="http://schemas.microsoft.com/office/drawing/2014/main" id="{817DBCFC-B058-D220-B0D7-8D087C5BA74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82C3EB9-D7FE-2383-3BF8-6CBB1B3711ED}"/>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06A6A3A-9ADC-4E3F-A657-468D473A61EA}"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118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54978" name="Rectangle 2">
            <a:extLst>
              <a:ext uri="{FF2B5EF4-FFF2-40B4-BE49-F238E27FC236}">
                <a16:creationId xmlns:a16="http://schemas.microsoft.com/office/drawing/2014/main" id="{998A60BB-18DF-CFD2-E97F-69E7E91BA3CE}"/>
              </a:ext>
            </a:extLst>
          </p:cNvPr>
          <p:cNvSpPr>
            <a:spLocks noGrp="1" noRot="1" noChangeAspect="1" noChangeArrowheads="1" noTextEdit="1"/>
          </p:cNvSpPr>
          <p:nvPr>
            <p:ph type="sldImg"/>
          </p:nvPr>
        </p:nvSpPr>
        <p:spPr>
          <a:ln/>
        </p:spPr>
      </p:sp>
      <p:sp>
        <p:nvSpPr>
          <p:cNvPr id="254979" name="Rectangle 3">
            <a:extLst>
              <a:ext uri="{FF2B5EF4-FFF2-40B4-BE49-F238E27FC236}">
                <a16:creationId xmlns:a16="http://schemas.microsoft.com/office/drawing/2014/main" id="{FA7FC50C-BADC-B2B0-81D7-0E8D6DD06D8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2ABD9B4-05A6-A7DB-BB09-C5EA00357BC7}"/>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252D0DF6-175D-4248-8BD9-4E26885CD1C5}"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119</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56002" name="Rectangle 2">
            <a:extLst>
              <a:ext uri="{FF2B5EF4-FFF2-40B4-BE49-F238E27FC236}">
                <a16:creationId xmlns:a16="http://schemas.microsoft.com/office/drawing/2014/main" id="{68267619-EB41-1A29-CC72-AAFE27E10878}"/>
              </a:ext>
            </a:extLst>
          </p:cNvPr>
          <p:cNvSpPr>
            <a:spLocks noGrp="1" noRot="1" noChangeAspect="1" noChangeArrowheads="1" noTextEdit="1"/>
          </p:cNvSpPr>
          <p:nvPr>
            <p:ph type="sldImg"/>
          </p:nvPr>
        </p:nvSpPr>
        <p:spPr>
          <a:ln/>
        </p:spPr>
      </p:sp>
      <p:sp>
        <p:nvSpPr>
          <p:cNvPr id="256003" name="Rectangle 3">
            <a:extLst>
              <a:ext uri="{FF2B5EF4-FFF2-40B4-BE49-F238E27FC236}">
                <a16:creationId xmlns:a16="http://schemas.microsoft.com/office/drawing/2014/main" id="{ADF9D57E-93AC-B79D-3C07-7E685197543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8E78564-54ED-247C-C084-41BEE02ED2CA}"/>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A3F758B4-4048-4646-A9A6-67D7B21DD21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13</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4738" name="Rectangle 2">
            <a:extLst>
              <a:ext uri="{FF2B5EF4-FFF2-40B4-BE49-F238E27FC236}">
                <a16:creationId xmlns:a16="http://schemas.microsoft.com/office/drawing/2014/main" id="{397B869D-D1D3-AD75-0F20-85C8AFF5B18C}"/>
              </a:ext>
            </a:extLst>
          </p:cNvPr>
          <p:cNvSpPr>
            <a:spLocks noGrp="1" noRot="1" noChangeAspect="1" noChangeArrowheads="1" noTextEdit="1"/>
          </p:cNvSpPr>
          <p:nvPr>
            <p:ph type="sldImg"/>
          </p:nvPr>
        </p:nvSpPr>
        <p:spPr>
          <a:ln/>
        </p:spPr>
      </p:sp>
      <p:sp>
        <p:nvSpPr>
          <p:cNvPr id="244739" name="Rectangle 3">
            <a:extLst>
              <a:ext uri="{FF2B5EF4-FFF2-40B4-BE49-F238E27FC236}">
                <a16:creationId xmlns:a16="http://schemas.microsoft.com/office/drawing/2014/main" id="{9BFA6D9E-AAC9-71D2-E83A-69E86259DD0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20F81B4-360D-0D70-85DA-2EBACB2C92E0}"/>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B5D3A13A-D31F-4D30-AA21-25348B229DFD}"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5762" name="Rectangle 2">
            <a:extLst>
              <a:ext uri="{FF2B5EF4-FFF2-40B4-BE49-F238E27FC236}">
                <a16:creationId xmlns:a16="http://schemas.microsoft.com/office/drawing/2014/main" id="{E13EB312-2DD2-A585-DEF9-6D22E9ECE23B}"/>
              </a:ext>
            </a:extLst>
          </p:cNvPr>
          <p:cNvSpPr>
            <a:spLocks noGrp="1" noRot="1" noChangeAspect="1" noChangeArrowheads="1" noTextEdit="1"/>
          </p:cNvSpPr>
          <p:nvPr>
            <p:ph type="sldImg"/>
          </p:nvPr>
        </p:nvSpPr>
        <p:spPr>
          <a:ln/>
        </p:spPr>
      </p:sp>
      <p:sp>
        <p:nvSpPr>
          <p:cNvPr id="245763" name="Rectangle 3">
            <a:extLst>
              <a:ext uri="{FF2B5EF4-FFF2-40B4-BE49-F238E27FC236}">
                <a16:creationId xmlns:a16="http://schemas.microsoft.com/office/drawing/2014/main" id="{F347652C-2283-7A7B-F1AF-BDB474DC1AB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44A7B58-5847-2168-2284-497ACB04DCBF}"/>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545DA1EE-9663-46FA-A390-531F5C86B835}"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15</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0898" name="Rectangle 2">
            <a:extLst>
              <a:ext uri="{FF2B5EF4-FFF2-40B4-BE49-F238E27FC236}">
                <a16:creationId xmlns:a16="http://schemas.microsoft.com/office/drawing/2014/main" id="{1380EACF-6D19-317F-34D9-CBC9A4969AEB}"/>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0766CB71-D15F-A662-E141-FC9953309A6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0C9FC3-F160-8961-D864-C49271AF1AFC}"/>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092C8D1A-4B98-4043-BC6F-239F008DB3BE}"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16</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1922" name="Rectangle 2">
            <a:extLst>
              <a:ext uri="{FF2B5EF4-FFF2-40B4-BE49-F238E27FC236}">
                <a16:creationId xmlns:a16="http://schemas.microsoft.com/office/drawing/2014/main" id="{9D4D6A69-CFCD-447E-F685-4E639AFF9B4A}"/>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BDA8C72-61E0-4E53-7CEF-237A409F66E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5751AF-C770-65AA-F3CD-58AC925332BA}"/>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66850774-264A-4645-B0B8-E92E2DB60891}"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82626" name="Rectangle 2">
            <a:extLst>
              <a:ext uri="{FF2B5EF4-FFF2-40B4-BE49-F238E27FC236}">
                <a16:creationId xmlns:a16="http://schemas.microsoft.com/office/drawing/2014/main" id="{AA62835C-C172-2323-5F02-013456D8102E}"/>
              </a:ext>
            </a:extLst>
          </p:cNvPr>
          <p:cNvSpPr>
            <a:spLocks noGrp="1" noRot="1" noChangeAspect="1" noChangeArrowheads="1" noTextEdit="1"/>
          </p:cNvSpPr>
          <p:nvPr>
            <p:ph type="sldImg"/>
          </p:nvPr>
        </p:nvSpPr>
        <p:spPr>
          <a:ln/>
        </p:spPr>
      </p:sp>
      <p:sp>
        <p:nvSpPr>
          <p:cNvPr id="282627" name="Rectangle 3">
            <a:extLst>
              <a:ext uri="{FF2B5EF4-FFF2-40B4-BE49-F238E27FC236}">
                <a16:creationId xmlns:a16="http://schemas.microsoft.com/office/drawing/2014/main" id="{51820FB7-1FBC-8741-1B32-5C4926B72AB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013F2F6-FF76-F56E-18B7-60005ED7691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05221EAE-2F68-4373-AD71-CA5EAEADFD03}"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2946" name="Rectangle 2">
            <a:extLst>
              <a:ext uri="{FF2B5EF4-FFF2-40B4-BE49-F238E27FC236}">
                <a16:creationId xmlns:a16="http://schemas.microsoft.com/office/drawing/2014/main" id="{F4C92663-60FA-1EAC-01D9-77C8E93E8D26}"/>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A543A46A-99B7-325C-4AF8-7A32EA434A0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837E898-3DA4-350A-3187-E8287415A6D3}"/>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A5B801E-3BFB-41DE-AC2C-10FC9036276D}"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19</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3970" name="Rectangle 2">
            <a:extLst>
              <a:ext uri="{FF2B5EF4-FFF2-40B4-BE49-F238E27FC236}">
                <a16:creationId xmlns:a16="http://schemas.microsoft.com/office/drawing/2014/main" id="{1CBB22B8-F0B5-1A19-1A68-727C5167160F}"/>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14D4E538-5742-6A04-9105-8F88E0A19B9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A0103-A0B2-3BDD-E6BC-0D291C884D74}"/>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06DC79E1-2358-4F13-87DB-28B5235AF423}"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20</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4994" name="Rectangle 2">
            <a:extLst>
              <a:ext uri="{FF2B5EF4-FFF2-40B4-BE49-F238E27FC236}">
                <a16:creationId xmlns:a16="http://schemas.microsoft.com/office/drawing/2014/main" id="{7B3EA2B3-EBA3-C169-438C-A45B9D35A1F9}"/>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A1BEB8AA-1EBD-9780-0E34-404931DE580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24AEF97-6FCB-E9D5-8554-2EA22FC9981D}"/>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7B3058E8-2349-458E-8CFA-D956596350A2}"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3</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5778" name="Rectangle 2">
            <a:extLst>
              <a:ext uri="{FF2B5EF4-FFF2-40B4-BE49-F238E27FC236}">
                <a16:creationId xmlns:a16="http://schemas.microsoft.com/office/drawing/2014/main" id="{DAC47257-75CF-91E6-9403-4236CECD68DD}"/>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AF677702-2C74-E896-44ED-E811971ECE7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0FC689C-3AD7-4091-3572-374EB7D24451}"/>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6A3F4D8-4D09-4C98-A79C-1EF6BFD61AC1}"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6018" name="Rectangle 2">
            <a:extLst>
              <a:ext uri="{FF2B5EF4-FFF2-40B4-BE49-F238E27FC236}">
                <a16:creationId xmlns:a16="http://schemas.microsoft.com/office/drawing/2014/main" id="{3100DC92-0E00-D395-86EA-572C17C6DDC3}"/>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26EF7208-C6EA-8163-A98C-380ED440038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B6B69D3-EF7F-17BC-3C07-E90324AFEA5A}"/>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73BC1667-FB1E-40E0-9DEA-9D02E7D45B54}"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7042" name="Rectangle 2">
            <a:extLst>
              <a:ext uri="{FF2B5EF4-FFF2-40B4-BE49-F238E27FC236}">
                <a16:creationId xmlns:a16="http://schemas.microsoft.com/office/drawing/2014/main" id="{1644D31D-67BF-34FE-C441-7CBF0878D427}"/>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1E2B90D1-D034-D4D4-AF76-86F467911DF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F83A005-7A0D-DD67-93BC-DEE849F1C784}"/>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9C742319-88D9-4C68-BC89-00CD17C77D14}"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23</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8066" name="Rectangle 2">
            <a:extLst>
              <a:ext uri="{FF2B5EF4-FFF2-40B4-BE49-F238E27FC236}">
                <a16:creationId xmlns:a16="http://schemas.microsoft.com/office/drawing/2014/main" id="{A5BC1382-6DE5-9DBA-8C22-101497C04D1C}"/>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2319F8A5-DF16-13B6-5632-B5D4EE1A48E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0A0D936-8ACF-7A64-68CE-30B9E3ACEDA1}"/>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AD6B2E42-3085-43BE-9202-DB5BAAF0A124}"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84674" name="Rectangle 2">
            <a:extLst>
              <a:ext uri="{FF2B5EF4-FFF2-40B4-BE49-F238E27FC236}">
                <a16:creationId xmlns:a16="http://schemas.microsoft.com/office/drawing/2014/main" id="{AD17316D-5872-D1DB-AFEE-0545A0E022F6}"/>
              </a:ext>
            </a:extLst>
          </p:cNvPr>
          <p:cNvSpPr>
            <a:spLocks noGrp="1" noRot="1" noChangeAspect="1" noChangeArrowheads="1" noTextEdit="1"/>
          </p:cNvSpPr>
          <p:nvPr>
            <p:ph type="sldImg"/>
          </p:nvPr>
        </p:nvSpPr>
        <p:spPr>
          <a:ln/>
        </p:spPr>
      </p:sp>
      <p:sp>
        <p:nvSpPr>
          <p:cNvPr id="284675" name="Rectangle 3">
            <a:extLst>
              <a:ext uri="{FF2B5EF4-FFF2-40B4-BE49-F238E27FC236}">
                <a16:creationId xmlns:a16="http://schemas.microsoft.com/office/drawing/2014/main" id="{C44EE3EC-383A-F9A8-F6D2-723CB242FC7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427B14-5D99-2054-9A54-1FC58702B6F4}"/>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D85536A5-74E2-4A1B-B450-063FE1A7D8C7}"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25</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9090" name="Rectangle 2">
            <a:extLst>
              <a:ext uri="{FF2B5EF4-FFF2-40B4-BE49-F238E27FC236}">
                <a16:creationId xmlns:a16="http://schemas.microsoft.com/office/drawing/2014/main" id="{5A9E0F0C-E963-8996-C80B-47EFD3FC5C82}"/>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805DA7AD-1DC7-504D-E75E-8429A7F4F6D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8339297-0677-176A-5788-B7316CC57667}"/>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B223A7DD-E727-4A10-9925-3A5140880B4E}"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26</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0114" name="Rectangle 2">
            <a:extLst>
              <a:ext uri="{FF2B5EF4-FFF2-40B4-BE49-F238E27FC236}">
                <a16:creationId xmlns:a16="http://schemas.microsoft.com/office/drawing/2014/main" id="{4EE53512-197F-C38A-EBC6-955474948CA5}"/>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AFD921A9-7B38-365C-CFE3-5B761F0B2AD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04B648-671F-8A49-9261-4874FA3217EB}"/>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EF43EFA7-1D57-4468-B9AF-8790F7C70FBC}"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1138" name="Rectangle 2">
            <a:extLst>
              <a:ext uri="{FF2B5EF4-FFF2-40B4-BE49-F238E27FC236}">
                <a16:creationId xmlns:a16="http://schemas.microsoft.com/office/drawing/2014/main" id="{73E6166C-08D0-318E-4815-C2EF60291DF2}"/>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DDDE1301-B7CE-5DDC-3F64-C1A9C87205E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FDC5DBF-EE48-294A-5D17-2BC386CE7B1D}"/>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0E6C5691-C78C-4B5F-93E7-C064096AD087}"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2162" name="Rectangle 2">
            <a:extLst>
              <a:ext uri="{FF2B5EF4-FFF2-40B4-BE49-F238E27FC236}">
                <a16:creationId xmlns:a16="http://schemas.microsoft.com/office/drawing/2014/main" id="{11C9CE9D-CB59-AADD-9A70-2D8D11804DA4}"/>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39B2AB0C-5CB2-EC71-8F41-499B5D2C507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CD99DF-837F-C236-AB30-0DEDA190B6E9}"/>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0105C5C1-1FE0-4511-888A-B12625004EC7}"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29</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3186" name="Rectangle 2">
            <a:extLst>
              <a:ext uri="{FF2B5EF4-FFF2-40B4-BE49-F238E27FC236}">
                <a16:creationId xmlns:a16="http://schemas.microsoft.com/office/drawing/2014/main" id="{77A0D3E4-67BD-CB42-2315-C0100754CFDF}"/>
              </a:ext>
            </a:extLst>
          </p:cNvPr>
          <p:cNvSpPr>
            <a:spLocks noGrp="1" noRot="1" noChangeAspect="1" noChangeArrowheads="1" noTextEdit="1"/>
          </p:cNvSpPr>
          <p:nvPr>
            <p:ph type="sldImg"/>
          </p:nvPr>
        </p:nvSpPr>
        <p:spPr>
          <a:ln/>
        </p:spPr>
      </p:sp>
      <p:sp>
        <p:nvSpPr>
          <p:cNvPr id="93187" name="Rectangle 3">
            <a:extLst>
              <a:ext uri="{FF2B5EF4-FFF2-40B4-BE49-F238E27FC236}">
                <a16:creationId xmlns:a16="http://schemas.microsoft.com/office/drawing/2014/main" id="{FFEF9254-A8F7-A33E-2EA1-7D935A2E8BE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49FCB72-A9A0-4C28-1CCA-2A6666080405}"/>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D0412B4D-3C51-4FF2-AE06-950D2A9072B5}"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30</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4210" name="Rectangle 2">
            <a:extLst>
              <a:ext uri="{FF2B5EF4-FFF2-40B4-BE49-F238E27FC236}">
                <a16:creationId xmlns:a16="http://schemas.microsoft.com/office/drawing/2014/main" id="{DE4C36E9-5A3D-C15F-2360-FEEF029D9752}"/>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4E16D30D-5679-A16F-6F69-B71A4C8B929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0F7DA54-F4F6-5B7D-9C85-BBFD3C89EC6C}"/>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148EED8D-2389-41F5-8AF4-637CC1A073BC}"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6802" name="Rectangle 2">
            <a:extLst>
              <a:ext uri="{FF2B5EF4-FFF2-40B4-BE49-F238E27FC236}">
                <a16:creationId xmlns:a16="http://schemas.microsoft.com/office/drawing/2014/main" id="{693701E3-A4CD-7158-14C3-FCC3549B7013}"/>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FF576BED-95EA-B7EA-32E0-FF515F52E37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1A8C50C-95AF-464E-FBC4-63C78D1376DA}"/>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2326974-DC7E-4E94-8A29-E3A77907BFE7}"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31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5234" name="Rectangle 2">
            <a:extLst>
              <a:ext uri="{FF2B5EF4-FFF2-40B4-BE49-F238E27FC236}">
                <a16:creationId xmlns:a16="http://schemas.microsoft.com/office/drawing/2014/main" id="{62618B26-DDB4-9717-8B1F-5CA1877D6276}"/>
              </a:ext>
            </a:extLst>
          </p:cNvPr>
          <p:cNvSpPr>
            <a:spLocks noGrp="1" noRot="1" noChangeAspect="1" noChangeArrowheads="1" noTextEdit="1"/>
          </p:cNvSpPr>
          <p:nvPr>
            <p:ph type="sldImg"/>
          </p:nvPr>
        </p:nvSpPr>
        <p:spPr>
          <a:ln/>
        </p:spPr>
      </p:sp>
      <p:sp>
        <p:nvSpPr>
          <p:cNvPr id="95235" name="Rectangle 3">
            <a:extLst>
              <a:ext uri="{FF2B5EF4-FFF2-40B4-BE49-F238E27FC236}">
                <a16:creationId xmlns:a16="http://schemas.microsoft.com/office/drawing/2014/main" id="{F7B77673-6542-4FDD-6742-A643017311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10C25D2-1D84-611D-08C9-24FD8655390A}"/>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14440EDB-7F42-4D50-83B4-B70A88616F15}"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32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6258" name="Rectangle 2">
            <a:extLst>
              <a:ext uri="{FF2B5EF4-FFF2-40B4-BE49-F238E27FC236}">
                <a16:creationId xmlns:a16="http://schemas.microsoft.com/office/drawing/2014/main" id="{CBAA6882-E497-B73D-931B-B08900D38FFB}"/>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61EB46C9-20B0-68FC-2919-490EE66F07B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D62C44-6E26-9B12-8D28-C5A6D1C02686}"/>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1B040556-6F51-4907-BD4A-1D2FEBABDBA7}"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33</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7282" name="Rectangle 2">
            <a:extLst>
              <a:ext uri="{FF2B5EF4-FFF2-40B4-BE49-F238E27FC236}">
                <a16:creationId xmlns:a16="http://schemas.microsoft.com/office/drawing/2014/main" id="{F1814CDB-AD0B-124F-4200-D562AB896E05}"/>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3F585AB4-EEE3-0157-3410-C5B61F6CEF7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C175C8D-D113-1370-4FFF-16AACBDE8BDC}"/>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2C9327D3-2A24-4A35-A500-D8E99B159DC7}"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34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8306" name="Rectangle 2">
            <a:extLst>
              <a:ext uri="{FF2B5EF4-FFF2-40B4-BE49-F238E27FC236}">
                <a16:creationId xmlns:a16="http://schemas.microsoft.com/office/drawing/2014/main" id="{271895C5-524F-C30E-94EF-1EEB6B9E6A49}"/>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9C0A92ED-E9D5-A6DA-24F1-60BAEB71B1D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0BC42EB-A44C-81D1-A06C-A9D69988B5C9}"/>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64F17A89-04A9-45A6-985F-06039AADBDDD}"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35</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9874" name="Rectangle 2">
            <a:extLst>
              <a:ext uri="{FF2B5EF4-FFF2-40B4-BE49-F238E27FC236}">
                <a16:creationId xmlns:a16="http://schemas.microsoft.com/office/drawing/2014/main" id="{B66510D5-3284-B5E1-FA8F-5BCD38D6D3D3}"/>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1BFD714D-51C0-6C36-D88F-6594B943265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20630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65B4A82-6858-21FE-871D-B99A240B99F9}"/>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65943BB7-1CEE-4B6B-8B65-C0522F8A117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36</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9330" name="Rectangle 2">
            <a:extLst>
              <a:ext uri="{FF2B5EF4-FFF2-40B4-BE49-F238E27FC236}">
                <a16:creationId xmlns:a16="http://schemas.microsoft.com/office/drawing/2014/main" id="{7D28B894-D2B9-239F-D31A-5246F9751280}"/>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18D96678-8324-F33C-50BF-08DA33FD665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1761133-8F86-F3A4-EB48-224ED424B7E6}"/>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7D1DD3CF-1F85-4945-B55B-D6506F961991}"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37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0354" name="Rectangle 2">
            <a:extLst>
              <a:ext uri="{FF2B5EF4-FFF2-40B4-BE49-F238E27FC236}">
                <a16:creationId xmlns:a16="http://schemas.microsoft.com/office/drawing/2014/main" id="{281F3EE9-FFFD-74FB-DB9D-8D27F56BE320}"/>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7DD68CF8-4B86-B372-D150-12C8DC64DD5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9E8E915-BFED-B8C9-7EF7-EB4AC12A83B6}"/>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8591BBF-A191-4B57-9630-BCC760C5B6C4}"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38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1378" name="Rectangle 2">
            <a:extLst>
              <a:ext uri="{FF2B5EF4-FFF2-40B4-BE49-F238E27FC236}">
                <a16:creationId xmlns:a16="http://schemas.microsoft.com/office/drawing/2014/main" id="{537869D9-80E9-A575-2898-5BF12117ECB6}"/>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8E3674B3-91BB-A8F3-416F-21E40AD794C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0D4B8AF-EDE7-D8CE-8703-F6B009AF623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0AE0840B-A382-4579-BDE6-65FA1269C3ED}"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39</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5410" name="Rectangle 2">
            <a:extLst>
              <a:ext uri="{FF2B5EF4-FFF2-40B4-BE49-F238E27FC236}">
                <a16:creationId xmlns:a16="http://schemas.microsoft.com/office/drawing/2014/main" id="{143405C8-B676-1F24-969C-B3C19D1FFD34}"/>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C781FAD9-35F2-70F4-8632-D3D908F3629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68D7D4-17DC-DF75-167F-7C915F52F36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14D8AEB2-BA04-47A6-A27A-B662F668839D}"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40</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2402" name="Rectangle 2">
            <a:extLst>
              <a:ext uri="{FF2B5EF4-FFF2-40B4-BE49-F238E27FC236}">
                <a16:creationId xmlns:a16="http://schemas.microsoft.com/office/drawing/2014/main" id="{CD6AEDE2-E51D-38D4-2D3B-C2C115EDA785}"/>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BD5F3574-F6C5-8863-792B-C080924C877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218431F-7D31-DF52-E23A-5EF6E9FFABDE}"/>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580098D4-7DA8-4C17-82CA-3D0BB8804A0A}"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5</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7826" name="Rectangle 2">
            <a:extLst>
              <a:ext uri="{FF2B5EF4-FFF2-40B4-BE49-F238E27FC236}">
                <a16:creationId xmlns:a16="http://schemas.microsoft.com/office/drawing/2014/main" id="{3D4EAC03-0226-267C-93AD-B4ED83EE742B}"/>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4F9CBFC2-31F5-5A5F-F865-B3F2A8653BB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E8766C8-EEA9-26DA-F971-CEF1304EA2A5}"/>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6796DDB9-D66C-48FB-9EE1-9E48E1ADE5FC}"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41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3426" name="Rectangle 2">
            <a:extLst>
              <a:ext uri="{FF2B5EF4-FFF2-40B4-BE49-F238E27FC236}">
                <a16:creationId xmlns:a16="http://schemas.microsoft.com/office/drawing/2014/main" id="{17CC248E-B9C9-1FDB-3069-E7BC74353540}"/>
              </a:ext>
            </a:extLst>
          </p:cNvPr>
          <p:cNvSpPr>
            <a:spLocks noGrp="1" noRot="1" noChangeAspect="1" noChangeArrowheads="1" noTextEdit="1"/>
          </p:cNvSpPr>
          <p:nvPr>
            <p:ph type="sldImg"/>
          </p:nvPr>
        </p:nvSpPr>
        <p:spPr>
          <a:ln/>
        </p:spPr>
      </p:sp>
      <p:sp>
        <p:nvSpPr>
          <p:cNvPr id="103427" name="Rectangle 3">
            <a:extLst>
              <a:ext uri="{FF2B5EF4-FFF2-40B4-BE49-F238E27FC236}">
                <a16:creationId xmlns:a16="http://schemas.microsoft.com/office/drawing/2014/main" id="{6FED6BD3-2154-D595-E736-F3B8F56AA8A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102E89-3596-D5BF-C225-B0A0FC994B4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3CACA8E6-B94B-4D4C-A355-0EEECDA4C378}"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42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7458" name="Rectangle 2">
            <a:extLst>
              <a:ext uri="{FF2B5EF4-FFF2-40B4-BE49-F238E27FC236}">
                <a16:creationId xmlns:a16="http://schemas.microsoft.com/office/drawing/2014/main" id="{C3AB01D5-77EA-574C-38F9-222238934502}"/>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BF8FCE31-842A-0ECE-91F3-679D2DF4212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D7766A7-90B6-8FAC-196F-DDB1AE2236A7}"/>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30409A25-8F04-4E19-B423-18D84285DA19}"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43</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4450" name="Rectangle 2">
            <a:extLst>
              <a:ext uri="{FF2B5EF4-FFF2-40B4-BE49-F238E27FC236}">
                <a16:creationId xmlns:a16="http://schemas.microsoft.com/office/drawing/2014/main" id="{B97C92FC-C810-3691-5857-E88AA0268333}"/>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C00CB888-0332-06B2-3C0F-5D01C327C30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CDD9A1-1114-FEFB-68AF-709207BA10F7}"/>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B329BD9B-F156-4F27-BB74-54E90F3726A5}"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44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9506" name="Rectangle 2">
            <a:extLst>
              <a:ext uri="{FF2B5EF4-FFF2-40B4-BE49-F238E27FC236}">
                <a16:creationId xmlns:a16="http://schemas.microsoft.com/office/drawing/2014/main" id="{64D13FB1-FDAA-7661-F92D-79EAA54C52E3}"/>
              </a:ext>
            </a:extLst>
          </p:cNvPr>
          <p:cNvSpPr>
            <a:spLocks noGrp="1" noRot="1" noChangeAspect="1" noChangeArrowheads="1" noTextEdit="1"/>
          </p:cNvSpPr>
          <p:nvPr>
            <p:ph type="sldImg"/>
          </p:nvPr>
        </p:nvSpPr>
        <p:spPr>
          <a:ln/>
        </p:spPr>
      </p:sp>
      <p:sp>
        <p:nvSpPr>
          <p:cNvPr id="149507" name="Rectangle 3">
            <a:extLst>
              <a:ext uri="{FF2B5EF4-FFF2-40B4-BE49-F238E27FC236}">
                <a16:creationId xmlns:a16="http://schemas.microsoft.com/office/drawing/2014/main" id="{2EE4A710-FBD4-2178-D5B8-ADF2182D54F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6EB0E65-A0BD-650F-4646-AC0413298DBD}"/>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045554CA-0722-4B4F-90F1-93C6A5A92649}"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45</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5474" name="Rectangle 2">
            <a:extLst>
              <a:ext uri="{FF2B5EF4-FFF2-40B4-BE49-F238E27FC236}">
                <a16:creationId xmlns:a16="http://schemas.microsoft.com/office/drawing/2014/main" id="{6DCF16AE-6890-2810-CF71-67F0B161F1DD}"/>
              </a:ext>
            </a:extLst>
          </p:cNvPr>
          <p:cNvSpPr>
            <a:spLocks noGrp="1" noRot="1" noChangeAspect="1" noChangeArrowheads="1" noTextEdit="1"/>
          </p:cNvSpPr>
          <p:nvPr>
            <p:ph type="sldImg"/>
          </p:nvPr>
        </p:nvSpPr>
        <p:spPr>
          <a:ln/>
        </p:spPr>
      </p:sp>
      <p:sp>
        <p:nvSpPr>
          <p:cNvPr id="105475" name="Rectangle 3">
            <a:extLst>
              <a:ext uri="{FF2B5EF4-FFF2-40B4-BE49-F238E27FC236}">
                <a16:creationId xmlns:a16="http://schemas.microsoft.com/office/drawing/2014/main" id="{40184962-4CE2-C622-D0A3-0A07DD84BC4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709AE1B-7B30-DE81-B038-091AA2DA103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24133778-1193-4ADF-AD24-4C1209DC7B22}"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46</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1554" name="Rectangle 2">
            <a:extLst>
              <a:ext uri="{FF2B5EF4-FFF2-40B4-BE49-F238E27FC236}">
                <a16:creationId xmlns:a16="http://schemas.microsoft.com/office/drawing/2014/main" id="{67FD3E62-FF86-AB38-EEA5-43DC999D40E9}"/>
              </a:ext>
            </a:extLst>
          </p:cNvPr>
          <p:cNvSpPr>
            <a:spLocks noGrp="1" noRot="1" noChangeAspect="1" noChangeArrowheads="1" noTextEdit="1"/>
          </p:cNvSpPr>
          <p:nvPr>
            <p:ph type="sldImg"/>
          </p:nvPr>
        </p:nvSpPr>
        <p:spPr>
          <a:ln/>
        </p:spPr>
      </p:sp>
      <p:sp>
        <p:nvSpPr>
          <p:cNvPr id="151555" name="Rectangle 3">
            <a:extLst>
              <a:ext uri="{FF2B5EF4-FFF2-40B4-BE49-F238E27FC236}">
                <a16:creationId xmlns:a16="http://schemas.microsoft.com/office/drawing/2014/main" id="{439517E8-BE85-BF82-76B8-4A6A047A307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8104F1D-2B89-CC31-EF52-C470C2CABFE7}"/>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86616199-8535-4C9F-9B77-C448A0B1F881}"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47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6786" name="Rectangle 2">
            <a:extLst>
              <a:ext uri="{FF2B5EF4-FFF2-40B4-BE49-F238E27FC236}">
                <a16:creationId xmlns:a16="http://schemas.microsoft.com/office/drawing/2014/main" id="{FA7D2B3A-5B0C-C834-C49F-A0BBF2729BC2}"/>
              </a:ext>
            </a:extLst>
          </p:cNvPr>
          <p:cNvSpPr>
            <a:spLocks noGrp="1" noRot="1" noChangeAspect="1" noChangeArrowheads="1" noTextEdit="1"/>
          </p:cNvSpPr>
          <p:nvPr>
            <p:ph type="sldImg"/>
          </p:nvPr>
        </p:nvSpPr>
        <p:spPr>
          <a:ln/>
        </p:spPr>
      </p:sp>
      <p:sp>
        <p:nvSpPr>
          <p:cNvPr id="246787" name="Rectangle 3">
            <a:extLst>
              <a:ext uri="{FF2B5EF4-FFF2-40B4-BE49-F238E27FC236}">
                <a16:creationId xmlns:a16="http://schemas.microsoft.com/office/drawing/2014/main" id="{84F3FAFA-CEA5-E556-E56C-FF41DC28BF3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77A2F4-8AFD-449B-5027-24D4CF9F7401}"/>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632EC6C5-FF1D-497A-82C2-87C8508A673C}"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48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6498" name="Rectangle 2">
            <a:extLst>
              <a:ext uri="{FF2B5EF4-FFF2-40B4-BE49-F238E27FC236}">
                <a16:creationId xmlns:a16="http://schemas.microsoft.com/office/drawing/2014/main" id="{078C7748-355B-6E4C-7047-25F9D8671C56}"/>
              </a:ext>
            </a:extLst>
          </p:cNvPr>
          <p:cNvSpPr>
            <a:spLocks noGrp="1" noRot="1" noChangeAspect="1" noChangeArrowheads="1" noTextEdit="1"/>
          </p:cNvSpPr>
          <p:nvPr>
            <p:ph type="sldImg"/>
          </p:nvPr>
        </p:nvSpPr>
        <p:spPr>
          <a:ln/>
        </p:spPr>
      </p:sp>
      <p:sp>
        <p:nvSpPr>
          <p:cNvPr id="106499" name="Rectangle 3">
            <a:extLst>
              <a:ext uri="{FF2B5EF4-FFF2-40B4-BE49-F238E27FC236}">
                <a16:creationId xmlns:a16="http://schemas.microsoft.com/office/drawing/2014/main" id="{D9EF94FE-DE5E-75D7-B0DA-E5569C612B8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DD79976-5514-7CBF-3137-C597ED982563}"/>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083976FE-8EDE-49EB-AFFB-7F49A0885D6B}"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49</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7522" name="Rectangle 2">
            <a:extLst>
              <a:ext uri="{FF2B5EF4-FFF2-40B4-BE49-F238E27FC236}">
                <a16:creationId xmlns:a16="http://schemas.microsoft.com/office/drawing/2014/main" id="{136F98DB-FF5B-697C-1539-F323955BF053}"/>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E5C83550-FB37-8E7F-6A8B-12FC5A68DB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9F0CA21-B157-16FA-C93F-9EF27FBC2D8D}"/>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0A92E30F-A15C-444C-9938-CB1DFA5F495A}"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50</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3602" name="Rectangle 2">
            <a:extLst>
              <a:ext uri="{FF2B5EF4-FFF2-40B4-BE49-F238E27FC236}">
                <a16:creationId xmlns:a16="http://schemas.microsoft.com/office/drawing/2014/main" id="{9C206B13-8E31-61FF-1D9E-B72D76DE431F}"/>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9C5807F0-5E95-B4B2-DDD4-AD5F6E660E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0F11A33-DE69-D30F-F43D-F8CEC009F6AA}"/>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D176F6C6-2925-45F8-9AA3-A153C435EA38}"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6</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8850" name="Rectangle 2">
            <a:extLst>
              <a:ext uri="{FF2B5EF4-FFF2-40B4-BE49-F238E27FC236}">
                <a16:creationId xmlns:a16="http://schemas.microsoft.com/office/drawing/2014/main" id="{7BA89237-7F09-A4C8-6234-460F77CA7A7B}"/>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C4CF820B-A9EF-ABB3-FE5F-48E81E9398B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2E0B40F-0339-E0C0-BEBB-0EA3B0FD3853}"/>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2DB65F81-F119-49C1-872F-5B22C8078A17}"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51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8546" name="Rectangle 2">
            <a:extLst>
              <a:ext uri="{FF2B5EF4-FFF2-40B4-BE49-F238E27FC236}">
                <a16:creationId xmlns:a16="http://schemas.microsoft.com/office/drawing/2014/main" id="{81A1CD3C-C2C7-0D01-D066-C9961C9C4EA5}"/>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58F66B41-7FF5-338A-68FA-5F444980DC0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899EAE4-9703-FA4E-CAD5-43512F15267B}"/>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D7665A5C-76CB-4253-BC85-066F24E08D8D}"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52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5650" name="Rectangle 2">
            <a:extLst>
              <a:ext uri="{FF2B5EF4-FFF2-40B4-BE49-F238E27FC236}">
                <a16:creationId xmlns:a16="http://schemas.microsoft.com/office/drawing/2014/main" id="{0661ED3F-4894-A84D-6CDC-960A8F122D3F}"/>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F2618CE9-4C7D-FF8F-CA8D-FAECF27B293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EFBB4D-A13F-02DF-BB1F-BDC0ECC2BB4A}"/>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261987F5-743C-4D30-ABF1-A7B6C931C9A9}"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53</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9570" name="Rectangle 2">
            <a:extLst>
              <a:ext uri="{FF2B5EF4-FFF2-40B4-BE49-F238E27FC236}">
                <a16:creationId xmlns:a16="http://schemas.microsoft.com/office/drawing/2014/main" id="{09A47C5E-5215-A16D-7E55-3CB7B2D7CD64}"/>
              </a:ext>
            </a:extLst>
          </p:cNvPr>
          <p:cNvSpPr>
            <a:spLocks noGrp="1" noRot="1" noChangeAspect="1" noChangeArrowheads="1" noTextEdit="1"/>
          </p:cNvSpPr>
          <p:nvPr>
            <p:ph type="sldImg"/>
          </p:nvPr>
        </p:nvSpPr>
        <p:spPr>
          <a:ln/>
        </p:spPr>
      </p:sp>
      <p:sp>
        <p:nvSpPr>
          <p:cNvPr id="109571" name="Rectangle 3">
            <a:extLst>
              <a:ext uri="{FF2B5EF4-FFF2-40B4-BE49-F238E27FC236}">
                <a16:creationId xmlns:a16="http://schemas.microsoft.com/office/drawing/2014/main" id="{FD530E11-9AC0-FB66-FC1F-8AB471CC17B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0C777E1-D4DF-266A-399F-43055F150D29}"/>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CBACCCD0-668C-47A8-8F47-B14CB94AB2CF}"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54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7698" name="Rectangle 2">
            <a:extLst>
              <a:ext uri="{FF2B5EF4-FFF2-40B4-BE49-F238E27FC236}">
                <a16:creationId xmlns:a16="http://schemas.microsoft.com/office/drawing/2014/main" id="{7585D193-4E7D-F6DB-225B-B0387093D1E4}"/>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C7F221DB-457E-61C8-F87A-61BA6939C2A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A0CA32B-326E-BDDB-6B9A-FD0E1BC12D8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003769BE-EA46-4236-A63C-9DBFE328F7D1}"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55</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0594" name="Rectangle 2">
            <a:extLst>
              <a:ext uri="{FF2B5EF4-FFF2-40B4-BE49-F238E27FC236}">
                <a16:creationId xmlns:a16="http://schemas.microsoft.com/office/drawing/2014/main" id="{F5265EE7-D116-F887-A596-F24A80EA71CF}"/>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4F271F32-FF85-D636-BE11-70EC2332881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19DD6E6-CD8A-5E09-3615-BE8FCFCE93C5}"/>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17F9A13D-80F0-4FAA-9644-5AC535E3FC8A}"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56</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60770" name="Rectangle 2">
            <a:extLst>
              <a:ext uri="{FF2B5EF4-FFF2-40B4-BE49-F238E27FC236}">
                <a16:creationId xmlns:a16="http://schemas.microsoft.com/office/drawing/2014/main" id="{7E5B2691-C0CE-53EA-8418-97CEDA14ADE5}"/>
              </a:ext>
            </a:extLst>
          </p:cNvPr>
          <p:cNvSpPr>
            <a:spLocks noGrp="1" noRot="1" noChangeAspect="1" noChangeArrowheads="1" noTextEdit="1"/>
          </p:cNvSpPr>
          <p:nvPr>
            <p:ph type="sldImg"/>
          </p:nvPr>
        </p:nvSpPr>
        <p:spPr>
          <a:ln/>
        </p:spPr>
      </p:sp>
      <p:sp>
        <p:nvSpPr>
          <p:cNvPr id="160771" name="Rectangle 3">
            <a:extLst>
              <a:ext uri="{FF2B5EF4-FFF2-40B4-BE49-F238E27FC236}">
                <a16:creationId xmlns:a16="http://schemas.microsoft.com/office/drawing/2014/main" id="{A2F14E86-F153-1C1E-D3C1-1C250CAB27D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ED47820-4710-836D-A60D-E661BCFF982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515D79A0-2E9A-4630-B9FC-30B4731CF5A8}"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57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1618" name="Rectangle 2">
            <a:extLst>
              <a:ext uri="{FF2B5EF4-FFF2-40B4-BE49-F238E27FC236}">
                <a16:creationId xmlns:a16="http://schemas.microsoft.com/office/drawing/2014/main" id="{633D1E27-BDCF-3357-3A59-90255C533744}"/>
              </a:ext>
            </a:extLst>
          </p:cNvPr>
          <p:cNvSpPr>
            <a:spLocks noGrp="1" noRot="1" noChangeAspect="1" noChangeArrowheads="1" noTextEdit="1"/>
          </p:cNvSpPr>
          <p:nvPr>
            <p:ph type="sldImg"/>
          </p:nvPr>
        </p:nvSpPr>
        <p:spPr>
          <a:ln/>
        </p:spPr>
      </p:sp>
      <p:sp>
        <p:nvSpPr>
          <p:cNvPr id="111619" name="Rectangle 3">
            <a:extLst>
              <a:ext uri="{FF2B5EF4-FFF2-40B4-BE49-F238E27FC236}">
                <a16:creationId xmlns:a16="http://schemas.microsoft.com/office/drawing/2014/main" id="{6DA36980-C699-CA39-3DE0-A0E3307B8FA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B66231A-29E1-D5BC-48FF-0528E1B7CEDD}"/>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2F44C682-5EEE-4BF4-BBD5-338A759BA938}"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58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61794" name="Rectangle 2">
            <a:extLst>
              <a:ext uri="{FF2B5EF4-FFF2-40B4-BE49-F238E27FC236}">
                <a16:creationId xmlns:a16="http://schemas.microsoft.com/office/drawing/2014/main" id="{5CAC588A-56CA-0158-3B00-5914C25A701E}"/>
              </a:ext>
            </a:extLst>
          </p:cNvPr>
          <p:cNvSpPr>
            <a:spLocks noGrp="1" noRot="1" noChangeAspect="1" noChangeArrowheads="1" noTextEdit="1"/>
          </p:cNvSpPr>
          <p:nvPr>
            <p:ph type="sldImg"/>
          </p:nvPr>
        </p:nvSpPr>
        <p:spPr>
          <a:ln/>
        </p:spPr>
      </p:sp>
      <p:sp>
        <p:nvSpPr>
          <p:cNvPr id="161795" name="Rectangle 3">
            <a:extLst>
              <a:ext uri="{FF2B5EF4-FFF2-40B4-BE49-F238E27FC236}">
                <a16:creationId xmlns:a16="http://schemas.microsoft.com/office/drawing/2014/main" id="{300BC32F-9849-AA95-3701-6D1C5C6A9A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C7C9B07-30C8-8B2C-92D8-5226C153B887}"/>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7D5DDFDA-2B12-4EB9-B8CB-49962739F479}"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59</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2642" name="Rectangle 2">
            <a:extLst>
              <a:ext uri="{FF2B5EF4-FFF2-40B4-BE49-F238E27FC236}">
                <a16:creationId xmlns:a16="http://schemas.microsoft.com/office/drawing/2014/main" id="{1DA92546-7ECF-9C64-7EFD-98CDFF9E0606}"/>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44CF8799-16C2-3906-5A36-F36F7887E4C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8E1457D-FF04-5D2C-EF9B-2D95D63D393C}"/>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352D5F6E-2BF4-40D0-86C5-2663DD1897F2}"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60</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64866" name="Rectangle 2">
            <a:extLst>
              <a:ext uri="{FF2B5EF4-FFF2-40B4-BE49-F238E27FC236}">
                <a16:creationId xmlns:a16="http://schemas.microsoft.com/office/drawing/2014/main" id="{38B42BAE-D745-F613-133B-DCDC6CDB19FE}"/>
              </a:ext>
            </a:extLst>
          </p:cNvPr>
          <p:cNvSpPr>
            <a:spLocks noGrp="1" noRot="1" noChangeAspect="1" noChangeArrowheads="1" noTextEdit="1"/>
          </p:cNvSpPr>
          <p:nvPr>
            <p:ph type="sldImg"/>
          </p:nvPr>
        </p:nvSpPr>
        <p:spPr>
          <a:ln/>
        </p:spPr>
      </p:sp>
      <p:sp>
        <p:nvSpPr>
          <p:cNvPr id="164867" name="Rectangle 3">
            <a:extLst>
              <a:ext uri="{FF2B5EF4-FFF2-40B4-BE49-F238E27FC236}">
                <a16:creationId xmlns:a16="http://schemas.microsoft.com/office/drawing/2014/main" id="{5A2C335F-B147-D33A-9A02-21A91C680DA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2AFA163-0C32-35C8-DE5B-3468094300AA}"/>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E7241835-B39A-4FC0-A85F-D4999B359269}"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38594" name="Rectangle 2">
            <a:extLst>
              <a:ext uri="{FF2B5EF4-FFF2-40B4-BE49-F238E27FC236}">
                <a16:creationId xmlns:a16="http://schemas.microsoft.com/office/drawing/2014/main" id="{5BFEABBA-853B-6CFD-62C7-FE88AD9AD128}"/>
              </a:ext>
            </a:extLst>
          </p:cNvPr>
          <p:cNvSpPr>
            <a:spLocks noGrp="1" noRot="1" noChangeAspect="1" noChangeArrowheads="1" noTextEdit="1"/>
          </p:cNvSpPr>
          <p:nvPr>
            <p:ph type="sldImg"/>
          </p:nvPr>
        </p:nvSpPr>
        <p:spPr>
          <a:ln/>
        </p:spPr>
      </p:sp>
      <p:sp>
        <p:nvSpPr>
          <p:cNvPr id="238595" name="Rectangle 3">
            <a:extLst>
              <a:ext uri="{FF2B5EF4-FFF2-40B4-BE49-F238E27FC236}">
                <a16:creationId xmlns:a16="http://schemas.microsoft.com/office/drawing/2014/main" id="{D9947A3E-B34F-0330-EF4F-88E6DA81E1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28C602E-6E2A-6598-6A40-89B2658C2B6A}"/>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E00F90F4-CA99-44F6-A3EE-C231E67E6CB6}"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61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3666" name="Rectangle 2">
            <a:extLst>
              <a:ext uri="{FF2B5EF4-FFF2-40B4-BE49-F238E27FC236}">
                <a16:creationId xmlns:a16="http://schemas.microsoft.com/office/drawing/2014/main" id="{8FD34692-2B94-A90F-3EE6-14DC5D851D18}"/>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46813952-D172-2541-CD55-924CFA1AE91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F0B0DA0-8BD4-ED98-4574-D0062741A4A1}"/>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15847A1F-D0F4-42CB-83E9-20C031E46DB6}"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62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65890" name="Rectangle 2">
            <a:extLst>
              <a:ext uri="{FF2B5EF4-FFF2-40B4-BE49-F238E27FC236}">
                <a16:creationId xmlns:a16="http://schemas.microsoft.com/office/drawing/2014/main" id="{B6B08632-1539-C4D5-55EC-8EFAD698D7D9}"/>
              </a:ext>
            </a:extLst>
          </p:cNvPr>
          <p:cNvSpPr>
            <a:spLocks noGrp="1" noRot="1" noChangeAspect="1" noChangeArrowheads="1" noTextEdit="1"/>
          </p:cNvSpPr>
          <p:nvPr>
            <p:ph type="sldImg"/>
          </p:nvPr>
        </p:nvSpPr>
        <p:spPr>
          <a:ln/>
        </p:spPr>
      </p:sp>
      <p:sp>
        <p:nvSpPr>
          <p:cNvPr id="165891" name="Rectangle 3">
            <a:extLst>
              <a:ext uri="{FF2B5EF4-FFF2-40B4-BE49-F238E27FC236}">
                <a16:creationId xmlns:a16="http://schemas.microsoft.com/office/drawing/2014/main" id="{894CFD2A-055E-D301-DD86-986FE918986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236E91A-65D8-AD5C-C086-2786F227BE15}"/>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A449C621-0131-4466-A617-91207D420CC1}"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63</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4690" name="Rectangle 2">
            <a:extLst>
              <a:ext uri="{FF2B5EF4-FFF2-40B4-BE49-F238E27FC236}">
                <a16:creationId xmlns:a16="http://schemas.microsoft.com/office/drawing/2014/main" id="{F5B6ACA2-0030-3C79-DA6A-113AEF2E201D}"/>
              </a:ext>
            </a:extLst>
          </p:cNvPr>
          <p:cNvSpPr>
            <a:spLocks noGrp="1" noRot="1" noChangeAspect="1" noChangeArrowheads="1" noTextEdit="1"/>
          </p:cNvSpPr>
          <p:nvPr>
            <p:ph type="sldImg"/>
          </p:nvPr>
        </p:nvSpPr>
        <p:spPr>
          <a:ln/>
        </p:spPr>
      </p:sp>
      <p:sp>
        <p:nvSpPr>
          <p:cNvPr id="114691" name="Rectangle 3">
            <a:extLst>
              <a:ext uri="{FF2B5EF4-FFF2-40B4-BE49-F238E27FC236}">
                <a16:creationId xmlns:a16="http://schemas.microsoft.com/office/drawing/2014/main" id="{8406DD4A-142C-EF2B-FD84-D28D7BAFC7B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5178BD-A548-074C-8F45-F774CE876877}"/>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BEFD9531-C757-4D60-B586-856C098AF689}"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64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67938" name="Rectangle 2">
            <a:extLst>
              <a:ext uri="{FF2B5EF4-FFF2-40B4-BE49-F238E27FC236}">
                <a16:creationId xmlns:a16="http://schemas.microsoft.com/office/drawing/2014/main" id="{BF557AE9-DE21-45B7-227D-85597F276919}"/>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E733BEE2-B1F3-319D-A457-A2A55F26453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1D5E7E1-4066-8BCB-32C6-65F66D301493}"/>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E0754D4-2024-4147-A3D9-C638303FDD4D}"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65</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5714" name="Rectangle 2">
            <a:extLst>
              <a:ext uri="{FF2B5EF4-FFF2-40B4-BE49-F238E27FC236}">
                <a16:creationId xmlns:a16="http://schemas.microsoft.com/office/drawing/2014/main" id="{AC09BE57-6822-FDAF-18C8-8233A8E709EA}"/>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D54C7950-B03E-82E0-AC13-C793B1E7468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A676A9D-7FFE-F25D-E8DC-3A8671EA9633}"/>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586EC14-A963-4A5D-9B82-80BC6960D06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66</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69986" name="Rectangle 2">
            <a:extLst>
              <a:ext uri="{FF2B5EF4-FFF2-40B4-BE49-F238E27FC236}">
                <a16:creationId xmlns:a16="http://schemas.microsoft.com/office/drawing/2014/main" id="{91F84EB0-DEC8-6BC7-17A1-F13D0FE5AB4E}"/>
              </a:ext>
            </a:extLst>
          </p:cNvPr>
          <p:cNvSpPr>
            <a:spLocks noGrp="1" noRot="1" noChangeAspect="1" noChangeArrowheads="1" noTextEdit="1"/>
          </p:cNvSpPr>
          <p:nvPr>
            <p:ph type="sldImg"/>
          </p:nvPr>
        </p:nvSpPr>
        <p:spPr>
          <a:ln/>
        </p:spPr>
      </p:sp>
      <p:sp>
        <p:nvSpPr>
          <p:cNvPr id="169987" name="Rectangle 3">
            <a:extLst>
              <a:ext uri="{FF2B5EF4-FFF2-40B4-BE49-F238E27FC236}">
                <a16:creationId xmlns:a16="http://schemas.microsoft.com/office/drawing/2014/main" id="{F1DB42A5-26BA-0D31-2832-5F26460DC69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DAA4E23-8636-34AD-452A-108CAAED083B}"/>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C4C246FC-C60C-4B03-860D-A032B65F2823}"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67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6738" name="Rectangle 2">
            <a:extLst>
              <a:ext uri="{FF2B5EF4-FFF2-40B4-BE49-F238E27FC236}">
                <a16:creationId xmlns:a16="http://schemas.microsoft.com/office/drawing/2014/main" id="{60A0AAC8-0D5B-6B28-FAD6-3E1EB16E0B17}"/>
              </a:ext>
            </a:extLst>
          </p:cNvPr>
          <p:cNvSpPr>
            <a:spLocks noGrp="1" noRot="1" noChangeAspect="1" noChangeArrowheads="1" noTextEdit="1"/>
          </p:cNvSpPr>
          <p:nvPr>
            <p:ph type="sldImg"/>
          </p:nvPr>
        </p:nvSpPr>
        <p:spPr>
          <a:ln/>
        </p:spPr>
      </p:sp>
      <p:sp>
        <p:nvSpPr>
          <p:cNvPr id="116739" name="Rectangle 3">
            <a:extLst>
              <a:ext uri="{FF2B5EF4-FFF2-40B4-BE49-F238E27FC236}">
                <a16:creationId xmlns:a16="http://schemas.microsoft.com/office/drawing/2014/main" id="{F2919202-7B29-631E-C052-E6F77CB51A6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5C4E59-18D2-F04C-BD18-9B044C8D7071}"/>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EE2A14F5-4F95-49AA-BCF5-0EC79F4BE56F}"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68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3058" name="Rectangle 2">
            <a:extLst>
              <a:ext uri="{FF2B5EF4-FFF2-40B4-BE49-F238E27FC236}">
                <a16:creationId xmlns:a16="http://schemas.microsoft.com/office/drawing/2014/main" id="{4B0DE890-08D9-1812-3716-03A045C87F0C}"/>
              </a:ext>
            </a:extLst>
          </p:cNvPr>
          <p:cNvSpPr>
            <a:spLocks noGrp="1" noRot="1" noChangeAspect="1" noChangeArrowheads="1" noTextEdit="1"/>
          </p:cNvSpPr>
          <p:nvPr>
            <p:ph type="sldImg"/>
          </p:nvPr>
        </p:nvSpPr>
        <p:spPr>
          <a:ln/>
        </p:spPr>
      </p:sp>
      <p:sp>
        <p:nvSpPr>
          <p:cNvPr id="173059" name="Rectangle 3">
            <a:extLst>
              <a:ext uri="{FF2B5EF4-FFF2-40B4-BE49-F238E27FC236}">
                <a16:creationId xmlns:a16="http://schemas.microsoft.com/office/drawing/2014/main" id="{2815254B-660F-973C-6BF5-50C9DD512A2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AFADE7-B40E-2D68-2C4E-B83CBD7C92FF}"/>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E407AE7E-5A60-41D4-B450-B5F42ED0D932}"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69</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7762" name="Rectangle 2">
            <a:extLst>
              <a:ext uri="{FF2B5EF4-FFF2-40B4-BE49-F238E27FC236}">
                <a16:creationId xmlns:a16="http://schemas.microsoft.com/office/drawing/2014/main" id="{F35D66A8-2288-C44C-8C12-9149D9EE1A29}"/>
              </a:ext>
            </a:extLst>
          </p:cNvPr>
          <p:cNvSpPr>
            <a:spLocks noGrp="1" noRot="1" noChangeAspect="1" noChangeArrowheads="1" noTextEdit="1"/>
          </p:cNvSpPr>
          <p:nvPr>
            <p:ph type="sldImg"/>
          </p:nvPr>
        </p:nvSpPr>
        <p:spPr>
          <a:ln/>
        </p:spPr>
      </p:sp>
      <p:sp>
        <p:nvSpPr>
          <p:cNvPr id="117763" name="Rectangle 3">
            <a:extLst>
              <a:ext uri="{FF2B5EF4-FFF2-40B4-BE49-F238E27FC236}">
                <a16:creationId xmlns:a16="http://schemas.microsoft.com/office/drawing/2014/main" id="{82DF12B1-BD5F-02BD-DA0A-85899714807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D608025-D3AA-B131-A465-A5D0CE56FF61}"/>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2D700F4C-E68A-4812-BAA4-6EEBDA09C59F}"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70</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4082" name="Rectangle 2">
            <a:extLst>
              <a:ext uri="{FF2B5EF4-FFF2-40B4-BE49-F238E27FC236}">
                <a16:creationId xmlns:a16="http://schemas.microsoft.com/office/drawing/2014/main" id="{AAF1E6DB-818C-C5AF-54A6-95DED78EE0B3}"/>
              </a:ext>
            </a:extLst>
          </p:cNvPr>
          <p:cNvSpPr>
            <a:spLocks noGrp="1" noRot="1" noChangeAspect="1" noChangeArrowheads="1" noTextEdit="1"/>
          </p:cNvSpPr>
          <p:nvPr>
            <p:ph type="sldImg"/>
          </p:nvPr>
        </p:nvSpPr>
        <p:spPr>
          <a:ln/>
        </p:spPr>
      </p:sp>
      <p:sp>
        <p:nvSpPr>
          <p:cNvPr id="174083" name="Rectangle 3">
            <a:extLst>
              <a:ext uri="{FF2B5EF4-FFF2-40B4-BE49-F238E27FC236}">
                <a16:creationId xmlns:a16="http://schemas.microsoft.com/office/drawing/2014/main" id="{C99FA607-5458-2CB5-937D-1DDAE6BC9CA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7B7E33-0679-D2BD-49DB-D7A8990D0C12}"/>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C9CFAF3D-1E9F-49DE-897F-753B7A0919D3}"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39618" name="Rectangle 2">
            <a:extLst>
              <a:ext uri="{FF2B5EF4-FFF2-40B4-BE49-F238E27FC236}">
                <a16:creationId xmlns:a16="http://schemas.microsoft.com/office/drawing/2014/main" id="{60E8301C-7AC2-0D95-3F6D-D6082C8EFBDB}"/>
              </a:ext>
            </a:extLst>
          </p:cNvPr>
          <p:cNvSpPr>
            <a:spLocks noGrp="1" noRot="1" noChangeAspect="1" noChangeArrowheads="1" noTextEdit="1"/>
          </p:cNvSpPr>
          <p:nvPr>
            <p:ph type="sldImg"/>
          </p:nvPr>
        </p:nvSpPr>
        <p:spPr>
          <a:ln/>
        </p:spPr>
      </p:sp>
      <p:sp>
        <p:nvSpPr>
          <p:cNvPr id="239619" name="Rectangle 3">
            <a:extLst>
              <a:ext uri="{FF2B5EF4-FFF2-40B4-BE49-F238E27FC236}">
                <a16:creationId xmlns:a16="http://schemas.microsoft.com/office/drawing/2014/main" id="{1E0C9BD1-7285-735C-CB05-CF8215A3573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9EAAD69-24EE-1143-7E08-C83BE0D93795}"/>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1FDA9787-9E25-48D5-BCBE-D07CF8A4C66F}"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71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64194" name="Rectangle 2">
            <a:extLst>
              <a:ext uri="{FF2B5EF4-FFF2-40B4-BE49-F238E27FC236}">
                <a16:creationId xmlns:a16="http://schemas.microsoft.com/office/drawing/2014/main" id="{621A1025-2AD5-117B-F750-B654A4AFBD7E}"/>
              </a:ext>
            </a:extLst>
          </p:cNvPr>
          <p:cNvSpPr>
            <a:spLocks noGrp="1" noRot="1" noChangeAspect="1" noChangeArrowheads="1" noTextEdit="1"/>
          </p:cNvSpPr>
          <p:nvPr>
            <p:ph type="sldImg"/>
          </p:nvPr>
        </p:nvSpPr>
        <p:spPr>
          <a:ln/>
        </p:spPr>
      </p:sp>
      <p:sp>
        <p:nvSpPr>
          <p:cNvPr id="264195" name="Rectangle 3">
            <a:extLst>
              <a:ext uri="{FF2B5EF4-FFF2-40B4-BE49-F238E27FC236}">
                <a16:creationId xmlns:a16="http://schemas.microsoft.com/office/drawing/2014/main" id="{1EFDB196-97B5-BFA3-969C-56EB6F438E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773C6CA-2E62-32C9-F92B-B5121ADC510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2C905ADC-1D95-4D07-8FE6-0C6A99588B86}"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72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66242" name="Rectangle 2">
            <a:extLst>
              <a:ext uri="{FF2B5EF4-FFF2-40B4-BE49-F238E27FC236}">
                <a16:creationId xmlns:a16="http://schemas.microsoft.com/office/drawing/2014/main" id="{CFB6AA48-D021-F5A7-63C2-7290B08A22D8}"/>
              </a:ext>
            </a:extLst>
          </p:cNvPr>
          <p:cNvSpPr>
            <a:spLocks noGrp="1" noRot="1" noChangeAspect="1" noChangeArrowheads="1" noTextEdit="1"/>
          </p:cNvSpPr>
          <p:nvPr>
            <p:ph type="sldImg"/>
          </p:nvPr>
        </p:nvSpPr>
        <p:spPr>
          <a:ln/>
        </p:spPr>
      </p:sp>
      <p:sp>
        <p:nvSpPr>
          <p:cNvPr id="266243" name="Rectangle 3">
            <a:extLst>
              <a:ext uri="{FF2B5EF4-FFF2-40B4-BE49-F238E27FC236}">
                <a16:creationId xmlns:a16="http://schemas.microsoft.com/office/drawing/2014/main" id="{FDE35682-42C3-4212-4EAF-FEE944B6E96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3E95A48-AC75-B3C3-A7AD-2257080951F0}"/>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74A2C1B8-CCF7-4902-92D4-2EB661109302}"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73</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68290" name="Rectangle 2">
            <a:extLst>
              <a:ext uri="{FF2B5EF4-FFF2-40B4-BE49-F238E27FC236}">
                <a16:creationId xmlns:a16="http://schemas.microsoft.com/office/drawing/2014/main" id="{BD361A42-51C6-966D-ACD8-0E145553F8DF}"/>
              </a:ext>
            </a:extLst>
          </p:cNvPr>
          <p:cNvSpPr>
            <a:spLocks noGrp="1" noRot="1" noChangeAspect="1" noChangeArrowheads="1" noTextEdit="1"/>
          </p:cNvSpPr>
          <p:nvPr>
            <p:ph type="sldImg"/>
          </p:nvPr>
        </p:nvSpPr>
        <p:spPr>
          <a:ln/>
        </p:spPr>
      </p:sp>
      <p:sp>
        <p:nvSpPr>
          <p:cNvPr id="268291" name="Rectangle 3">
            <a:extLst>
              <a:ext uri="{FF2B5EF4-FFF2-40B4-BE49-F238E27FC236}">
                <a16:creationId xmlns:a16="http://schemas.microsoft.com/office/drawing/2014/main" id="{C1188EDC-88A6-5E90-7985-F6559D5AA67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AB7C74A-04E0-D665-2772-BFDBC2762BB1}"/>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6CD9570A-9C8D-4E76-9906-A5CA3FDD026C}"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74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72386" name="Rectangle 2">
            <a:extLst>
              <a:ext uri="{FF2B5EF4-FFF2-40B4-BE49-F238E27FC236}">
                <a16:creationId xmlns:a16="http://schemas.microsoft.com/office/drawing/2014/main" id="{5C299BAA-D535-204D-5E35-31768CB69B08}"/>
              </a:ext>
            </a:extLst>
          </p:cNvPr>
          <p:cNvSpPr>
            <a:spLocks noGrp="1" noRot="1" noChangeAspect="1" noChangeArrowheads="1" noTextEdit="1"/>
          </p:cNvSpPr>
          <p:nvPr>
            <p:ph type="sldImg"/>
          </p:nvPr>
        </p:nvSpPr>
        <p:spPr>
          <a:ln/>
        </p:spPr>
      </p:sp>
      <p:sp>
        <p:nvSpPr>
          <p:cNvPr id="272387" name="Rectangle 3">
            <a:extLst>
              <a:ext uri="{FF2B5EF4-FFF2-40B4-BE49-F238E27FC236}">
                <a16:creationId xmlns:a16="http://schemas.microsoft.com/office/drawing/2014/main" id="{A00F1795-26DC-6377-46A1-36F78A222EC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BB9A26-A634-4C91-A98B-4B7469C8D1AD}"/>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8033E91D-F4CF-44FF-8920-972FB900EF9F}"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75</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74434" name="Rectangle 2">
            <a:extLst>
              <a:ext uri="{FF2B5EF4-FFF2-40B4-BE49-F238E27FC236}">
                <a16:creationId xmlns:a16="http://schemas.microsoft.com/office/drawing/2014/main" id="{894597CF-9C4F-89DE-EC86-9397200DD915}"/>
              </a:ext>
            </a:extLst>
          </p:cNvPr>
          <p:cNvSpPr>
            <a:spLocks noGrp="1" noRot="1" noChangeAspect="1" noChangeArrowheads="1" noTextEdit="1"/>
          </p:cNvSpPr>
          <p:nvPr>
            <p:ph type="sldImg"/>
          </p:nvPr>
        </p:nvSpPr>
        <p:spPr>
          <a:ln/>
        </p:spPr>
      </p:sp>
      <p:sp>
        <p:nvSpPr>
          <p:cNvPr id="274435" name="Rectangle 3">
            <a:extLst>
              <a:ext uri="{FF2B5EF4-FFF2-40B4-BE49-F238E27FC236}">
                <a16:creationId xmlns:a16="http://schemas.microsoft.com/office/drawing/2014/main" id="{6C367F48-3D4F-07C2-FB7C-CD01C34663F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0A902DD-8DD5-C479-7DC1-73E90111F81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007868A1-C278-4A93-B9BE-0209832E9A44}"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76</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76482" name="Rectangle 2">
            <a:extLst>
              <a:ext uri="{FF2B5EF4-FFF2-40B4-BE49-F238E27FC236}">
                <a16:creationId xmlns:a16="http://schemas.microsoft.com/office/drawing/2014/main" id="{A4A0BE57-B69B-4B84-D106-3BCF92E99875}"/>
              </a:ext>
            </a:extLst>
          </p:cNvPr>
          <p:cNvSpPr>
            <a:spLocks noGrp="1" noRot="1" noChangeAspect="1" noChangeArrowheads="1" noTextEdit="1"/>
          </p:cNvSpPr>
          <p:nvPr>
            <p:ph type="sldImg"/>
          </p:nvPr>
        </p:nvSpPr>
        <p:spPr>
          <a:ln/>
        </p:spPr>
      </p:sp>
      <p:sp>
        <p:nvSpPr>
          <p:cNvPr id="276483" name="Rectangle 3">
            <a:extLst>
              <a:ext uri="{FF2B5EF4-FFF2-40B4-BE49-F238E27FC236}">
                <a16:creationId xmlns:a16="http://schemas.microsoft.com/office/drawing/2014/main" id="{C1FB8D9B-782A-EFF1-6FD7-2EC674C152E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C3E2459-D59D-0144-EB8D-C79E527084F4}"/>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0C280B48-C939-4E71-9991-AE4E1105B957}"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77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70338" name="Rectangle 2">
            <a:extLst>
              <a:ext uri="{FF2B5EF4-FFF2-40B4-BE49-F238E27FC236}">
                <a16:creationId xmlns:a16="http://schemas.microsoft.com/office/drawing/2014/main" id="{7CC1D283-6197-AD47-4D20-473132CE9B58}"/>
              </a:ext>
            </a:extLst>
          </p:cNvPr>
          <p:cNvSpPr>
            <a:spLocks noGrp="1" noRot="1" noChangeAspect="1" noChangeArrowheads="1" noTextEdit="1"/>
          </p:cNvSpPr>
          <p:nvPr>
            <p:ph type="sldImg"/>
          </p:nvPr>
        </p:nvSpPr>
        <p:spPr>
          <a:ln/>
        </p:spPr>
      </p:sp>
      <p:sp>
        <p:nvSpPr>
          <p:cNvPr id="270339" name="Rectangle 3">
            <a:extLst>
              <a:ext uri="{FF2B5EF4-FFF2-40B4-BE49-F238E27FC236}">
                <a16:creationId xmlns:a16="http://schemas.microsoft.com/office/drawing/2014/main" id="{9F97B7EF-A0F1-87D7-F68C-07472ADF9B3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DAAD384-D2F3-37B6-A483-8CB473FB800C}"/>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72EC3F75-1C4C-4B7A-802B-81424C2BBC6A}"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78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78530" name="Rectangle 2">
            <a:extLst>
              <a:ext uri="{FF2B5EF4-FFF2-40B4-BE49-F238E27FC236}">
                <a16:creationId xmlns:a16="http://schemas.microsoft.com/office/drawing/2014/main" id="{C1CB8744-8FBA-0CB6-1246-AB2491E597AD}"/>
              </a:ext>
            </a:extLst>
          </p:cNvPr>
          <p:cNvSpPr>
            <a:spLocks noGrp="1" noRot="1" noChangeAspect="1" noChangeArrowheads="1" noTextEdit="1"/>
          </p:cNvSpPr>
          <p:nvPr>
            <p:ph type="sldImg"/>
          </p:nvPr>
        </p:nvSpPr>
        <p:spPr>
          <a:ln/>
        </p:spPr>
      </p:sp>
      <p:sp>
        <p:nvSpPr>
          <p:cNvPr id="278531" name="Rectangle 3">
            <a:extLst>
              <a:ext uri="{FF2B5EF4-FFF2-40B4-BE49-F238E27FC236}">
                <a16:creationId xmlns:a16="http://schemas.microsoft.com/office/drawing/2014/main" id="{8C896E5A-E380-0D88-BAD5-CD70A1C99E2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5A2651C-B24F-0835-0248-EA2B6C59CDB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C84F94C5-E25B-4700-B813-1697515D22FC}"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79</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58050" name="Rectangle 2">
            <a:extLst>
              <a:ext uri="{FF2B5EF4-FFF2-40B4-BE49-F238E27FC236}">
                <a16:creationId xmlns:a16="http://schemas.microsoft.com/office/drawing/2014/main" id="{88C0B7B9-FF7E-58D6-F870-DED5996F0252}"/>
              </a:ext>
            </a:extLst>
          </p:cNvPr>
          <p:cNvSpPr>
            <a:spLocks noGrp="1" noRot="1" noChangeAspect="1" noChangeArrowheads="1" noTextEdit="1"/>
          </p:cNvSpPr>
          <p:nvPr>
            <p:ph type="sldImg"/>
          </p:nvPr>
        </p:nvSpPr>
        <p:spPr>
          <a:ln/>
        </p:spPr>
      </p:sp>
      <p:sp>
        <p:nvSpPr>
          <p:cNvPr id="258051" name="Rectangle 3">
            <a:extLst>
              <a:ext uri="{FF2B5EF4-FFF2-40B4-BE49-F238E27FC236}">
                <a16:creationId xmlns:a16="http://schemas.microsoft.com/office/drawing/2014/main" id="{52FBA0E7-A1C4-5EB2-B13D-D284DAAA1F2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C0B61D9-1B01-CC0E-669F-4B6895706924}"/>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9789D69A-0311-4ECD-88D3-A3699EA1DC3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80</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60098" name="Rectangle 2">
            <a:extLst>
              <a:ext uri="{FF2B5EF4-FFF2-40B4-BE49-F238E27FC236}">
                <a16:creationId xmlns:a16="http://schemas.microsoft.com/office/drawing/2014/main" id="{61C77C07-40FA-34B8-06AD-B729353A7340}"/>
              </a:ext>
            </a:extLst>
          </p:cNvPr>
          <p:cNvSpPr>
            <a:spLocks noGrp="1" noRot="1" noChangeAspect="1" noChangeArrowheads="1" noTextEdit="1"/>
          </p:cNvSpPr>
          <p:nvPr>
            <p:ph type="sldImg"/>
          </p:nvPr>
        </p:nvSpPr>
        <p:spPr>
          <a:ln/>
        </p:spPr>
      </p:sp>
      <p:sp>
        <p:nvSpPr>
          <p:cNvPr id="260099" name="Rectangle 3">
            <a:extLst>
              <a:ext uri="{FF2B5EF4-FFF2-40B4-BE49-F238E27FC236}">
                <a16:creationId xmlns:a16="http://schemas.microsoft.com/office/drawing/2014/main" id="{748F1B92-246E-1B09-B428-986AAB85711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F80234B-85D8-8310-F515-3D398B282D1D}"/>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B5B6BCEB-0432-46A5-9897-878B0AFC5686}"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9</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0642" name="Rectangle 2">
            <a:extLst>
              <a:ext uri="{FF2B5EF4-FFF2-40B4-BE49-F238E27FC236}">
                <a16:creationId xmlns:a16="http://schemas.microsoft.com/office/drawing/2014/main" id="{11796210-7467-79CC-632F-1CAA51CA7056}"/>
              </a:ext>
            </a:extLst>
          </p:cNvPr>
          <p:cNvSpPr>
            <a:spLocks noGrp="1" noRot="1" noChangeAspect="1" noChangeArrowheads="1" noTextEdit="1"/>
          </p:cNvSpPr>
          <p:nvPr>
            <p:ph type="sldImg"/>
          </p:nvPr>
        </p:nvSpPr>
        <p:spPr>
          <a:ln/>
        </p:spPr>
      </p:sp>
      <p:sp>
        <p:nvSpPr>
          <p:cNvPr id="240643" name="Rectangle 3">
            <a:extLst>
              <a:ext uri="{FF2B5EF4-FFF2-40B4-BE49-F238E27FC236}">
                <a16:creationId xmlns:a16="http://schemas.microsoft.com/office/drawing/2014/main" id="{CEEF453F-9EFF-18A4-64C2-8D1D7A0B658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2B7E498-57B6-2CCE-5B74-4F84BBC07A51}"/>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7C45FA9B-8F9E-4B55-9D8A-217870506DF1}"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81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62146" name="Rectangle 2">
            <a:extLst>
              <a:ext uri="{FF2B5EF4-FFF2-40B4-BE49-F238E27FC236}">
                <a16:creationId xmlns:a16="http://schemas.microsoft.com/office/drawing/2014/main" id="{BDBA0670-A0FD-59CE-FA31-D3743702EA91}"/>
              </a:ext>
            </a:extLst>
          </p:cNvPr>
          <p:cNvSpPr>
            <a:spLocks noGrp="1" noRot="1" noChangeAspect="1" noChangeArrowheads="1" noTextEdit="1"/>
          </p:cNvSpPr>
          <p:nvPr>
            <p:ph type="sldImg"/>
          </p:nvPr>
        </p:nvSpPr>
        <p:spPr>
          <a:ln/>
        </p:spPr>
      </p:sp>
      <p:sp>
        <p:nvSpPr>
          <p:cNvPr id="262147" name="Rectangle 3">
            <a:extLst>
              <a:ext uri="{FF2B5EF4-FFF2-40B4-BE49-F238E27FC236}">
                <a16:creationId xmlns:a16="http://schemas.microsoft.com/office/drawing/2014/main" id="{B0B16DBC-71F1-3F9A-CE58-AB6E58A53D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2F68A22-30E3-63C0-34CD-C955D5524776}"/>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E4DA0B80-2661-4AD8-A1D5-D116D2975AD4}"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82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9810" name="Rectangle 2">
            <a:extLst>
              <a:ext uri="{FF2B5EF4-FFF2-40B4-BE49-F238E27FC236}">
                <a16:creationId xmlns:a16="http://schemas.microsoft.com/office/drawing/2014/main" id="{F3BC8BB1-6DAE-FB00-F6CE-09DB73728C89}"/>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AD97E175-D9D1-C664-00F9-026EA35FAF4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F788C28-6543-6D0A-719A-E837C33383F4}"/>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DD93573C-6D96-4704-BD63-CDD20B8DF0B3}"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83</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0834" name="Rectangle 2">
            <a:extLst>
              <a:ext uri="{FF2B5EF4-FFF2-40B4-BE49-F238E27FC236}">
                <a16:creationId xmlns:a16="http://schemas.microsoft.com/office/drawing/2014/main" id="{5C517D7E-E0CA-93BA-1A61-C420DB0A4CF4}"/>
              </a:ext>
            </a:extLst>
          </p:cNvPr>
          <p:cNvSpPr>
            <a:spLocks noGrp="1" noRot="1" noChangeAspect="1" noChangeArrowheads="1" noTextEdit="1"/>
          </p:cNvSpPr>
          <p:nvPr>
            <p:ph type="sldImg"/>
          </p:nvPr>
        </p:nvSpPr>
        <p:spPr>
          <a:ln/>
        </p:spPr>
      </p:sp>
      <p:sp>
        <p:nvSpPr>
          <p:cNvPr id="120835" name="Rectangle 3">
            <a:extLst>
              <a:ext uri="{FF2B5EF4-FFF2-40B4-BE49-F238E27FC236}">
                <a16:creationId xmlns:a16="http://schemas.microsoft.com/office/drawing/2014/main" id="{92B17324-EDA0-AE18-57DF-FF934F39688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673A156-65ED-C05C-7BDF-013C68F2C9F3}"/>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0DA9763F-F18F-4924-9A49-98A325A16BAA}"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84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1858" name="Rectangle 2">
            <a:extLst>
              <a:ext uri="{FF2B5EF4-FFF2-40B4-BE49-F238E27FC236}">
                <a16:creationId xmlns:a16="http://schemas.microsoft.com/office/drawing/2014/main" id="{F80BA808-DEF2-1206-C660-9293E169D899}"/>
              </a:ext>
            </a:extLst>
          </p:cNvPr>
          <p:cNvSpPr>
            <a:spLocks noGrp="1" noRot="1" noChangeAspect="1" noChangeArrowheads="1" noTextEdit="1"/>
          </p:cNvSpPr>
          <p:nvPr>
            <p:ph type="sldImg"/>
          </p:nvPr>
        </p:nvSpPr>
        <p:spPr>
          <a:ln/>
        </p:spPr>
      </p:sp>
      <p:sp>
        <p:nvSpPr>
          <p:cNvPr id="121859" name="Rectangle 3">
            <a:extLst>
              <a:ext uri="{FF2B5EF4-FFF2-40B4-BE49-F238E27FC236}">
                <a16:creationId xmlns:a16="http://schemas.microsoft.com/office/drawing/2014/main" id="{4C5CD6CA-F4BC-4B20-DAEF-F2FB82F8B1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DA9770-D06C-D0A8-5CF9-E04593158CD6}"/>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5FA99021-17D3-4AF0-B753-0C66B3DD8E4C}"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85</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2882" name="Rectangle 2">
            <a:extLst>
              <a:ext uri="{FF2B5EF4-FFF2-40B4-BE49-F238E27FC236}">
                <a16:creationId xmlns:a16="http://schemas.microsoft.com/office/drawing/2014/main" id="{25B8375C-FE39-5E0B-FDF6-F90980D39EDE}"/>
              </a:ext>
            </a:extLst>
          </p:cNvPr>
          <p:cNvSpPr>
            <a:spLocks noGrp="1" noRot="1" noChangeAspect="1" noChangeArrowheads="1" noTextEdit="1"/>
          </p:cNvSpPr>
          <p:nvPr>
            <p:ph type="sldImg"/>
          </p:nvPr>
        </p:nvSpPr>
        <p:spPr>
          <a:ln/>
        </p:spPr>
      </p:sp>
      <p:sp>
        <p:nvSpPr>
          <p:cNvPr id="122883" name="Rectangle 3">
            <a:extLst>
              <a:ext uri="{FF2B5EF4-FFF2-40B4-BE49-F238E27FC236}">
                <a16:creationId xmlns:a16="http://schemas.microsoft.com/office/drawing/2014/main" id="{DD38AF59-80B1-D1A5-47DE-239D522C1CB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ED563A1-9BB9-6324-CD67-94C2A8F17DDA}"/>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07BFEDF8-9105-48DA-AC8D-3C75218F2B7C}"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86</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3906" name="Rectangle 2">
            <a:extLst>
              <a:ext uri="{FF2B5EF4-FFF2-40B4-BE49-F238E27FC236}">
                <a16:creationId xmlns:a16="http://schemas.microsoft.com/office/drawing/2014/main" id="{36541F99-9BD0-976D-4A4F-018D25852572}"/>
              </a:ext>
            </a:extLst>
          </p:cNvPr>
          <p:cNvSpPr>
            <a:spLocks noGrp="1" noRot="1" noChangeAspect="1" noChangeArrowheads="1" noTextEdit="1"/>
          </p:cNvSpPr>
          <p:nvPr>
            <p:ph type="sldImg"/>
          </p:nvPr>
        </p:nvSpPr>
        <p:spPr>
          <a:ln/>
        </p:spPr>
      </p:sp>
      <p:sp>
        <p:nvSpPr>
          <p:cNvPr id="123907" name="Rectangle 3">
            <a:extLst>
              <a:ext uri="{FF2B5EF4-FFF2-40B4-BE49-F238E27FC236}">
                <a16:creationId xmlns:a16="http://schemas.microsoft.com/office/drawing/2014/main" id="{D3E53C1D-C26C-B309-3E6A-82FD9F88E38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1F14A25-4C03-35D9-82EF-40C37114310E}"/>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50D7012E-84A9-4D16-A9F8-D09D49ADAB7C}"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87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4930" name="Rectangle 2">
            <a:extLst>
              <a:ext uri="{FF2B5EF4-FFF2-40B4-BE49-F238E27FC236}">
                <a16:creationId xmlns:a16="http://schemas.microsoft.com/office/drawing/2014/main" id="{3F7E5EF8-C85E-64A5-46F7-3DD3F1AE7431}"/>
              </a:ext>
            </a:extLst>
          </p:cNvPr>
          <p:cNvSpPr>
            <a:spLocks noGrp="1" noRot="1" noChangeAspect="1" noChangeArrowheads="1" noTextEdit="1"/>
          </p:cNvSpPr>
          <p:nvPr>
            <p:ph type="sldImg"/>
          </p:nvPr>
        </p:nvSpPr>
        <p:spPr>
          <a:ln/>
        </p:spPr>
      </p:sp>
      <p:sp>
        <p:nvSpPr>
          <p:cNvPr id="124931" name="Rectangle 3">
            <a:extLst>
              <a:ext uri="{FF2B5EF4-FFF2-40B4-BE49-F238E27FC236}">
                <a16:creationId xmlns:a16="http://schemas.microsoft.com/office/drawing/2014/main" id="{FA183E49-FD8E-2564-CC3E-D077EBD4AC9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E55A71C-0061-FF01-ABB3-D5E243207614}"/>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2315DA2C-2266-44AB-A67D-E66EB6314A39}"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88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6130" name="Rectangle 2">
            <a:extLst>
              <a:ext uri="{FF2B5EF4-FFF2-40B4-BE49-F238E27FC236}">
                <a16:creationId xmlns:a16="http://schemas.microsoft.com/office/drawing/2014/main" id="{CC9AF43F-47F6-BF65-D4BD-8D8F581155BB}"/>
              </a:ext>
            </a:extLst>
          </p:cNvPr>
          <p:cNvSpPr>
            <a:spLocks noGrp="1" noRot="1" noChangeAspect="1" noChangeArrowheads="1" noTextEdit="1"/>
          </p:cNvSpPr>
          <p:nvPr>
            <p:ph type="sldImg"/>
          </p:nvPr>
        </p:nvSpPr>
        <p:spPr>
          <a:ln/>
        </p:spPr>
      </p:sp>
      <p:sp>
        <p:nvSpPr>
          <p:cNvPr id="176131" name="Rectangle 3">
            <a:extLst>
              <a:ext uri="{FF2B5EF4-FFF2-40B4-BE49-F238E27FC236}">
                <a16:creationId xmlns:a16="http://schemas.microsoft.com/office/drawing/2014/main" id="{4FA5F88A-FEFC-21D2-FF63-F1AB3F6EF32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4D0F8D4-D8EC-B2F3-3EA3-5DBC9C882848}"/>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F265ED8A-9095-4834-822F-C7E1B02EC64F}"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89</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5954" name="Rectangle 2">
            <a:extLst>
              <a:ext uri="{FF2B5EF4-FFF2-40B4-BE49-F238E27FC236}">
                <a16:creationId xmlns:a16="http://schemas.microsoft.com/office/drawing/2014/main" id="{9FD2D3E6-A4F8-510E-314A-57747A119D14}"/>
              </a:ext>
            </a:extLst>
          </p:cNvPr>
          <p:cNvSpPr>
            <a:spLocks noGrp="1" noRot="1" noChangeAspect="1" noChangeArrowheads="1" noTextEdit="1"/>
          </p:cNvSpPr>
          <p:nvPr>
            <p:ph type="sldImg"/>
          </p:nvPr>
        </p:nvSpPr>
        <p:spPr>
          <a:ln/>
        </p:spPr>
      </p:sp>
      <p:sp>
        <p:nvSpPr>
          <p:cNvPr id="125955" name="Rectangle 3">
            <a:extLst>
              <a:ext uri="{FF2B5EF4-FFF2-40B4-BE49-F238E27FC236}">
                <a16:creationId xmlns:a16="http://schemas.microsoft.com/office/drawing/2014/main" id="{306323D1-4154-946C-EB62-BA75796E2E8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ED5B085-B381-0C5D-22D8-D91E559AD0FF}"/>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1C1FA5CE-EB93-4058-8B6B-C6CA1FA0CA7F}"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90</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6978" name="Rectangle 2">
            <a:extLst>
              <a:ext uri="{FF2B5EF4-FFF2-40B4-BE49-F238E27FC236}">
                <a16:creationId xmlns:a16="http://schemas.microsoft.com/office/drawing/2014/main" id="{81B35D5A-8E4D-8E61-3C52-F18A691D9E5F}"/>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3E141CBB-80C0-A0ED-2302-799666F0FE1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96363E-01D2-ABC3-CFB0-A2932BB2B844}"/>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EA52FB28-FBE4-4C21-ACC5-31E5333D64BD}"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10</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1666" name="Rectangle 2">
            <a:extLst>
              <a:ext uri="{FF2B5EF4-FFF2-40B4-BE49-F238E27FC236}">
                <a16:creationId xmlns:a16="http://schemas.microsoft.com/office/drawing/2014/main" id="{DCA7D23A-545E-7958-0F40-47BEBB4C5A4E}"/>
              </a:ext>
            </a:extLst>
          </p:cNvPr>
          <p:cNvSpPr>
            <a:spLocks noGrp="1" noRot="1" noChangeAspect="1" noChangeArrowheads="1" noTextEdit="1"/>
          </p:cNvSpPr>
          <p:nvPr>
            <p:ph type="sldImg"/>
          </p:nvPr>
        </p:nvSpPr>
        <p:spPr>
          <a:ln/>
        </p:spPr>
      </p:sp>
      <p:sp>
        <p:nvSpPr>
          <p:cNvPr id="241667" name="Rectangle 3">
            <a:extLst>
              <a:ext uri="{FF2B5EF4-FFF2-40B4-BE49-F238E27FC236}">
                <a16:creationId xmlns:a16="http://schemas.microsoft.com/office/drawing/2014/main" id="{23FFF22F-1DDB-35C3-104D-835061DF015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2D1CEA1-E863-677D-88AE-9CA776F43189}"/>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BE9DB175-1731-4643-9770-9C5862C9D2CF}"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91</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8002" name="Rectangle 2">
            <a:extLst>
              <a:ext uri="{FF2B5EF4-FFF2-40B4-BE49-F238E27FC236}">
                <a16:creationId xmlns:a16="http://schemas.microsoft.com/office/drawing/2014/main" id="{B5B58AE9-23DB-4887-5847-8EBE9276AB10}"/>
              </a:ext>
            </a:extLst>
          </p:cNvPr>
          <p:cNvSpPr>
            <a:spLocks noGrp="1" noRot="1" noChangeAspect="1" noChangeArrowheads="1" noTextEdit="1"/>
          </p:cNvSpPr>
          <p:nvPr>
            <p:ph type="sldImg"/>
          </p:nvPr>
        </p:nvSpPr>
        <p:spPr>
          <a:ln/>
        </p:spPr>
      </p:sp>
      <p:sp>
        <p:nvSpPr>
          <p:cNvPr id="128003" name="Rectangle 3">
            <a:extLst>
              <a:ext uri="{FF2B5EF4-FFF2-40B4-BE49-F238E27FC236}">
                <a16:creationId xmlns:a16="http://schemas.microsoft.com/office/drawing/2014/main" id="{120E9573-95D4-6853-5E6A-A2F7E1A0642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6F71B92-3B05-579C-7A0E-E2470E40AA4A}"/>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4EE9C03B-88F8-43B3-9641-39E0BD296460}"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92</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9026" name="Rectangle 2">
            <a:extLst>
              <a:ext uri="{FF2B5EF4-FFF2-40B4-BE49-F238E27FC236}">
                <a16:creationId xmlns:a16="http://schemas.microsoft.com/office/drawing/2014/main" id="{F1059F57-0B2A-0CB7-C0D4-9E4047786879}"/>
              </a:ext>
            </a:extLst>
          </p:cNvPr>
          <p:cNvSpPr>
            <a:spLocks noGrp="1" noRot="1" noChangeAspect="1" noChangeArrowheads="1" noTextEdit="1"/>
          </p:cNvSpPr>
          <p:nvPr>
            <p:ph type="sldImg"/>
          </p:nvPr>
        </p:nvSpPr>
        <p:spPr>
          <a:ln/>
        </p:spPr>
      </p:sp>
      <p:sp>
        <p:nvSpPr>
          <p:cNvPr id="129027" name="Rectangle 3">
            <a:extLst>
              <a:ext uri="{FF2B5EF4-FFF2-40B4-BE49-F238E27FC236}">
                <a16:creationId xmlns:a16="http://schemas.microsoft.com/office/drawing/2014/main" id="{FF60B92B-9400-549D-B0C5-EB0AC89DC5C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72CDA4F-C854-4F23-0E65-E8B525989289}"/>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EB59E3B5-C6FE-419A-ABB0-A5EFD0405CAB}"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93</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0050" name="Rectangle 2">
            <a:extLst>
              <a:ext uri="{FF2B5EF4-FFF2-40B4-BE49-F238E27FC236}">
                <a16:creationId xmlns:a16="http://schemas.microsoft.com/office/drawing/2014/main" id="{37FC341B-EACD-B9AF-A31A-A654D93A15AF}"/>
              </a:ext>
            </a:extLst>
          </p:cNvPr>
          <p:cNvSpPr>
            <a:spLocks noGrp="1" noRot="1" noChangeAspect="1" noChangeArrowheads="1" noTextEdit="1"/>
          </p:cNvSpPr>
          <p:nvPr>
            <p:ph type="sldImg"/>
          </p:nvPr>
        </p:nvSpPr>
        <p:spPr>
          <a:ln/>
        </p:spPr>
      </p:sp>
      <p:sp>
        <p:nvSpPr>
          <p:cNvPr id="130051" name="Rectangle 3">
            <a:extLst>
              <a:ext uri="{FF2B5EF4-FFF2-40B4-BE49-F238E27FC236}">
                <a16:creationId xmlns:a16="http://schemas.microsoft.com/office/drawing/2014/main" id="{EAE73D2D-4ED3-6766-CFE7-BEA8E35A48A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8945F91-CF3B-2A19-458F-00AC3812F2D0}"/>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3293E445-6FC5-4802-BC5D-A0602C5EAC25}"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94</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1074" name="Rectangle 2">
            <a:extLst>
              <a:ext uri="{FF2B5EF4-FFF2-40B4-BE49-F238E27FC236}">
                <a16:creationId xmlns:a16="http://schemas.microsoft.com/office/drawing/2014/main" id="{A65B2561-71AE-207F-EFCC-681D18BBA30C}"/>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FB758C52-9B55-02E1-4A32-9456ADE7DD0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754998-65B7-BBFF-CA64-43BA52C9E384}"/>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59FB5017-D67C-43BF-8C13-4FB7FF1C0E65}"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95</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2098" name="Rectangle 2">
            <a:extLst>
              <a:ext uri="{FF2B5EF4-FFF2-40B4-BE49-F238E27FC236}">
                <a16:creationId xmlns:a16="http://schemas.microsoft.com/office/drawing/2014/main" id="{122B561D-D6A7-A0FD-E8EE-DF9DBED80775}"/>
              </a:ext>
            </a:extLst>
          </p:cNvPr>
          <p:cNvSpPr>
            <a:spLocks noGrp="1" noRot="1" noChangeAspect="1" noChangeArrowheads="1" noTextEdit="1"/>
          </p:cNvSpPr>
          <p:nvPr>
            <p:ph type="sldImg"/>
          </p:nvPr>
        </p:nvSpPr>
        <p:spPr>
          <a:ln/>
        </p:spPr>
      </p:sp>
      <p:sp>
        <p:nvSpPr>
          <p:cNvPr id="132099" name="Rectangle 3">
            <a:extLst>
              <a:ext uri="{FF2B5EF4-FFF2-40B4-BE49-F238E27FC236}">
                <a16:creationId xmlns:a16="http://schemas.microsoft.com/office/drawing/2014/main" id="{150717BB-2ECE-6644-A5B1-8312B533666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43C3C37-B0BB-B1AA-4C6D-2942C97A980E}"/>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36C747CB-CF62-4849-A8B0-38ADC4D7DF7B}"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96</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3122" name="Rectangle 2">
            <a:extLst>
              <a:ext uri="{FF2B5EF4-FFF2-40B4-BE49-F238E27FC236}">
                <a16:creationId xmlns:a16="http://schemas.microsoft.com/office/drawing/2014/main" id="{FE2C374D-C37E-90DB-2991-F43C7896EE6E}"/>
              </a:ext>
            </a:extLst>
          </p:cNvPr>
          <p:cNvSpPr>
            <a:spLocks noGrp="1" noRot="1" noChangeAspect="1" noChangeArrowheads="1" noTextEdit="1"/>
          </p:cNvSpPr>
          <p:nvPr>
            <p:ph type="sldImg"/>
          </p:nvPr>
        </p:nvSpPr>
        <p:spPr>
          <a:ln/>
        </p:spPr>
      </p:sp>
      <p:sp>
        <p:nvSpPr>
          <p:cNvPr id="133123" name="Rectangle 3">
            <a:extLst>
              <a:ext uri="{FF2B5EF4-FFF2-40B4-BE49-F238E27FC236}">
                <a16:creationId xmlns:a16="http://schemas.microsoft.com/office/drawing/2014/main" id="{FF1000B4-2FD3-1B91-5A8A-2F71A0B6094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CDCECE1-8593-0394-E606-60E4B1A68EF2}"/>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171C428D-D4EE-43CE-AC9D-B6F5EAB7FFAD}"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97</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4146" name="Rectangle 2">
            <a:extLst>
              <a:ext uri="{FF2B5EF4-FFF2-40B4-BE49-F238E27FC236}">
                <a16:creationId xmlns:a16="http://schemas.microsoft.com/office/drawing/2014/main" id="{DA037298-74CE-9EBB-E81A-501783B2CED4}"/>
              </a:ext>
            </a:extLst>
          </p:cNvPr>
          <p:cNvSpPr>
            <a:spLocks noGrp="1" noRot="1" noChangeAspect="1" noChangeArrowheads="1" noTextEdit="1"/>
          </p:cNvSpPr>
          <p:nvPr>
            <p:ph type="sldImg"/>
          </p:nvPr>
        </p:nvSpPr>
        <p:spPr>
          <a:ln/>
        </p:spPr>
      </p:sp>
      <p:sp>
        <p:nvSpPr>
          <p:cNvPr id="134147" name="Rectangle 3">
            <a:extLst>
              <a:ext uri="{FF2B5EF4-FFF2-40B4-BE49-F238E27FC236}">
                <a16:creationId xmlns:a16="http://schemas.microsoft.com/office/drawing/2014/main" id="{1F99582C-32F7-86B8-44C9-9FAB37A317A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9F0597C-DD1B-7F0D-D70A-EB4AD6FBD5D6}"/>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DA757207-7E9A-4C32-9513-7AB05DBED812}"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98</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9202" name="Rectangle 2">
            <a:extLst>
              <a:ext uri="{FF2B5EF4-FFF2-40B4-BE49-F238E27FC236}">
                <a16:creationId xmlns:a16="http://schemas.microsoft.com/office/drawing/2014/main" id="{704497D2-FA91-3B50-83C5-977601B417EE}"/>
              </a:ext>
            </a:extLst>
          </p:cNvPr>
          <p:cNvSpPr>
            <a:spLocks noGrp="1" noRot="1" noChangeAspect="1" noChangeArrowheads="1" noTextEdit="1"/>
          </p:cNvSpPr>
          <p:nvPr>
            <p:ph type="sldImg"/>
          </p:nvPr>
        </p:nvSpPr>
        <p:spPr>
          <a:ln/>
        </p:spPr>
      </p:sp>
      <p:sp>
        <p:nvSpPr>
          <p:cNvPr id="179203" name="Rectangle 3">
            <a:extLst>
              <a:ext uri="{FF2B5EF4-FFF2-40B4-BE49-F238E27FC236}">
                <a16:creationId xmlns:a16="http://schemas.microsoft.com/office/drawing/2014/main" id="{BC966DB7-20F7-2929-3475-ADA156C9D3A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BF92542-6961-9558-99A9-2ACA25802135}"/>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7AB4DAC0-1262-4D7D-9ECF-8C9726C9EF3D}"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99</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5170" name="Rectangle 2">
            <a:extLst>
              <a:ext uri="{FF2B5EF4-FFF2-40B4-BE49-F238E27FC236}">
                <a16:creationId xmlns:a16="http://schemas.microsoft.com/office/drawing/2014/main" id="{0F818D9E-E42B-A408-BEFC-42626CB11922}"/>
              </a:ext>
            </a:extLst>
          </p:cNvPr>
          <p:cNvSpPr>
            <a:spLocks noGrp="1" noRot="1" noChangeAspect="1" noChangeArrowheads="1" noTextEdit="1"/>
          </p:cNvSpPr>
          <p:nvPr>
            <p:ph type="sldImg"/>
          </p:nvPr>
        </p:nvSpPr>
        <p:spPr>
          <a:ln/>
        </p:spPr>
      </p:sp>
      <p:sp>
        <p:nvSpPr>
          <p:cNvPr id="135171" name="Rectangle 3">
            <a:extLst>
              <a:ext uri="{FF2B5EF4-FFF2-40B4-BE49-F238E27FC236}">
                <a16:creationId xmlns:a16="http://schemas.microsoft.com/office/drawing/2014/main" id="{402D7B80-C3CD-93D5-FAC9-5DFC648BC49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093272-4F5F-E193-48F6-23D752BF64E0}"/>
              </a:ext>
            </a:extLst>
          </p:cNvPr>
          <p:cNvSpPr>
            <a:spLocks noGrp="1" noChangeArrowheads="1"/>
          </p:cNvSpPr>
          <p:nvPr>
            <p:ph type="sldNum" sz="quarter" idx="5"/>
          </p:nvPr>
        </p:nvSpPr>
        <p:spPr>
          <a:ln/>
        </p:spPr>
        <p:txBody>
          <a:bodyPr/>
          <a:lstStyle/>
          <a:p>
            <a:pPr marL="0" marR="0" lvl="0" indent="0" algn="r" defTabSz="966788" rtl="0" eaLnBrk="1" fontAlgn="base" latinLnBrk="0" hangingPunct="1">
              <a:lnSpc>
                <a:spcPct val="100000"/>
              </a:lnSpc>
              <a:spcBef>
                <a:spcPct val="0"/>
              </a:spcBef>
              <a:spcAft>
                <a:spcPct val="0"/>
              </a:spcAft>
              <a:buClrTx/>
              <a:buSzTx/>
              <a:buFontTx/>
              <a:buNone/>
              <a:tabLst/>
              <a:defRPr/>
            </a:pPr>
            <a:fld id="{E11B2FF8-8876-4BD2-BE81-0FF643676C5B}" type="slidenum">
              <a:rPr kumimoji="0" lang="en-US" altLang="en-US"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66788" rtl="0" eaLnBrk="1" fontAlgn="base" latinLnBrk="0" hangingPunct="1">
                <a:lnSpc>
                  <a:spcPct val="100000"/>
                </a:lnSpc>
                <a:spcBef>
                  <a:spcPct val="0"/>
                </a:spcBef>
                <a:spcAft>
                  <a:spcPct val="0"/>
                </a:spcAft>
                <a:buClrTx/>
                <a:buSzTx/>
                <a:buFontTx/>
                <a:buNone/>
                <a:tabLst/>
                <a:defRPr/>
              </a:pPr>
              <a:t>100</a:t>
            </a:fld>
            <a:endParaRPr kumimoji="0" lang="en-US" altLang="en-US" sz="13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6194" name="Rectangle 2">
            <a:extLst>
              <a:ext uri="{FF2B5EF4-FFF2-40B4-BE49-F238E27FC236}">
                <a16:creationId xmlns:a16="http://schemas.microsoft.com/office/drawing/2014/main" id="{DBD49BD7-958B-81F9-6247-FBD4881AE551}"/>
              </a:ext>
            </a:extLst>
          </p:cNvPr>
          <p:cNvSpPr>
            <a:spLocks noGrp="1" noRot="1" noChangeAspect="1" noChangeArrowheads="1" noTextEdit="1"/>
          </p:cNvSpPr>
          <p:nvPr>
            <p:ph type="sldImg"/>
          </p:nvPr>
        </p:nvSpPr>
        <p:spPr>
          <a:ln/>
        </p:spPr>
      </p:sp>
      <p:sp>
        <p:nvSpPr>
          <p:cNvPr id="136195" name="Rectangle 3">
            <a:extLst>
              <a:ext uri="{FF2B5EF4-FFF2-40B4-BE49-F238E27FC236}">
                <a16:creationId xmlns:a16="http://schemas.microsoft.com/office/drawing/2014/main" id="{4D6C8A70-4171-620A-998E-B1C0809D785F}"/>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A190CAE-6F91-4219-88C7-9F2C7C2DE211}" type="datetimeFigureOut">
              <a:rPr lang="es-ES" smtClean="0"/>
              <a:pPr/>
              <a:t>23/01/2025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190CAE-6F91-4219-88C7-9F2C7C2DE211}" type="datetimeFigureOut">
              <a:rPr lang="es-ES" smtClean="0"/>
              <a:pPr/>
              <a:t>23/01/2025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190CAE-6F91-4219-88C7-9F2C7C2DE211}" type="datetimeFigureOut">
              <a:rPr lang="es-ES" smtClean="0"/>
              <a:pPr/>
              <a:t>23/01/2025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E6FF-A342-34E8-5F30-B00A8D76098F}"/>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9B4C0D-AD67-74BD-7246-5EFFA44949F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2DFC6F-3B45-8B8B-ECE4-407F419E905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76839DC-4635-1DF2-8867-168CE4F600E3}"/>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C75FEA2-7730-9654-BF7D-CC3F09DB8BA8}"/>
              </a:ext>
            </a:extLst>
          </p:cNvPr>
          <p:cNvSpPr>
            <a:spLocks noGrp="1"/>
          </p:cNvSpPr>
          <p:nvPr>
            <p:ph type="sldNum" sz="quarter" idx="12"/>
          </p:nvPr>
        </p:nvSpPr>
        <p:spPr/>
        <p:txBody>
          <a:bodyPr/>
          <a:lstStyle>
            <a:lvl1pPr>
              <a:defRPr/>
            </a:lvl1pPr>
          </a:lstStyle>
          <a:p>
            <a:fld id="{5A5F9813-E073-4F2F-BF32-BBBBEA7B5A83}" type="slidenum">
              <a:rPr lang="en-US" altLang="en-US"/>
              <a:pPr/>
              <a:t>‹#›</a:t>
            </a:fld>
            <a:endParaRPr lang="en-US" altLang="en-US"/>
          </a:p>
        </p:txBody>
      </p:sp>
    </p:spTree>
    <p:extLst>
      <p:ext uri="{BB962C8B-B14F-4D97-AF65-F5344CB8AC3E}">
        <p14:creationId xmlns:p14="http://schemas.microsoft.com/office/powerpoint/2010/main" val="3224963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51DF3-2A8A-9ABB-A6BE-4480ACA0FD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EEFF0F-B931-108C-2D2D-C862D8087D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136FE3-D03A-D1D3-4E98-08F099F7049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CA4EF54-0835-6CD3-0CF6-4154F74D5BDB}"/>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00506C3-46A1-5EC2-7462-1033BD99F6C4}"/>
              </a:ext>
            </a:extLst>
          </p:cNvPr>
          <p:cNvSpPr>
            <a:spLocks noGrp="1"/>
          </p:cNvSpPr>
          <p:nvPr>
            <p:ph type="sldNum" sz="quarter" idx="12"/>
          </p:nvPr>
        </p:nvSpPr>
        <p:spPr/>
        <p:txBody>
          <a:bodyPr/>
          <a:lstStyle>
            <a:lvl1pPr>
              <a:defRPr/>
            </a:lvl1pPr>
          </a:lstStyle>
          <a:p>
            <a:fld id="{C0F2EBE5-E0EA-4F1A-97FC-545BDC57A640}" type="slidenum">
              <a:rPr lang="en-US" altLang="en-US"/>
              <a:pPr/>
              <a:t>‹#›</a:t>
            </a:fld>
            <a:endParaRPr lang="en-US" altLang="en-US"/>
          </a:p>
        </p:txBody>
      </p:sp>
    </p:spTree>
    <p:extLst>
      <p:ext uri="{BB962C8B-B14F-4D97-AF65-F5344CB8AC3E}">
        <p14:creationId xmlns:p14="http://schemas.microsoft.com/office/powerpoint/2010/main" val="1392168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30FF-AD83-7707-6FE1-D75868B66979}"/>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BA6372-18FA-2775-75DC-C631529CB4A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0A738BB2-E4AF-2A89-9521-5A2FFA61A54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4B8A9F6-8157-07D3-7104-7BEA83123995}"/>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37B2A46-F354-FCE5-9411-A02AC13962A9}"/>
              </a:ext>
            </a:extLst>
          </p:cNvPr>
          <p:cNvSpPr>
            <a:spLocks noGrp="1"/>
          </p:cNvSpPr>
          <p:nvPr>
            <p:ph type="sldNum" sz="quarter" idx="12"/>
          </p:nvPr>
        </p:nvSpPr>
        <p:spPr/>
        <p:txBody>
          <a:bodyPr/>
          <a:lstStyle>
            <a:lvl1pPr>
              <a:defRPr/>
            </a:lvl1pPr>
          </a:lstStyle>
          <a:p>
            <a:fld id="{ED0AE8DA-66AD-4AD9-A481-97FF147BD3C0}" type="slidenum">
              <a:rPr lang="en-US" altLang="en-US"/>
              <a:pPr/>
              <a:t>‹#›</a:t>
            </a:fld>
            <a:endParaRPr lang="en-US" altLang="en-US"/>
          </a:p>
        </p:txBody>
      </p:sp>
    </p:spTree>
    <p:extLst>
      <p:ext uri="{BB962C8B-B14F-4D97-AF65-F5344CB8AC3E}">
        <p14:creationId xmlns:p14="http://schemas.microsoft.com/office/powerpoint/2010/main" val="351424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01867-5AB8-955D-AB4D-22C0338DC1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972FC5-7AB6-8490-0C93-210A81B5B77C}"/>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E70469-BB5C-00D2-687C-21A606F64C6B}"/>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9604BB-41E6-C827-F461-9700A8EC5A8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A2BD4FE-F33B-1013-143E-ECCCF5E85D3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3794894-11C5-5D25-B3B0-B937A5576FD4}"/>
              </a:ext>
            </a:extLst>
          </p:cNvPr>
          <p:cNvSpPr>
            <a:spLocks noGrp="1"/>
          </p:cNvSpPr>
          <p:nvPr>
            <p:ph type="sldNum" sz="quarter" idx="12"/>
          </p:nvPr>
        </p:nvSpPr>
        <p:spPr/>
        <p:txBody>
          <a:bodyPr/>
          <a:lstStyle>
            <a:lvl1pPr>
              <a:defRPr/>
            </a:lvl1pPr>
          </a:lstStyle>
          <a:p>
            <a:fld id="{C5EBB330-6C89-4C50-9127-B9DC088C17C0}" type="slidenum">
              <a:rPr lang="en-US" altLang="en-US"/>
              <a:pPr/>
              <a:t>‹#›</a:t>
            </a:fld>
            <a:endParaRPr lang="en-US" altLang="en-US"/>
          </a:p>
        </p:txBody>
      </p:sp>
    </p:spTree>
    <p:extLst>
      <p:ext uri="{BB962C8B-B14F-4D97-AF65-F5344CB8AC3E}">
        <p14:creationId xmlns:p14="http://schemas.microsoft.com/office/powerpoint/2010/main" val="38767814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2563C-CEC4-CEC2-5D02-E48FFEB41F1F}"/>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A671AF-3DD8-7122-A56E-E95E5BC5161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72534F-F181-D24C-BCCA-ADF021B74C8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B804A6-8626-B0DC-347D-3096E5CD64B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8E43B7-4D58-CFD8-4FDB-F9A90CF966C5}"/>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58D5C6-E911-B549-3412-AB430F604B7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5E2F68D4-3235-55EF-6E65-4F644ABDD0FF}"/>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D437FE20-D571-9DD0-F020-8AD894F391D4}"/>
              </a:ext>
            </a:extLst>
          </p:cNvPr>
          <p:cNvSpPr>
            <a:spLocks noGrp="1"/>
          </p:cNvSpPr>
          <p:nvPr>
            <p:ph type="sldNum" sz="quarter" idx="12"/>
          </p:nvPr>
        </p:nvSpPr>
        <p:spPr/>
        <p:txBody>
          <a:bodyPr/>
          <a:lstStyle>
            <a:lvl1pPr>
              <a:defRPr/>
            </a:lvl1pPr>
          </a:lstStyle>
          <a:p>
            <a:fld id="{8CB0C03E-8EC0-4DD0-A4EA-FB627B743FBB}" type="slidenum">
              <a:rPr lang="en-US" altLang="en-US"/>
              <a:pPr/>
              <a:t>‹#›</a:t>
            </a:fld>
            <a:endParaRPr lang="en-US" altLang="en-US"/>
          </a:p>
        </p:txBody>
      </p:sp>
    </p:spTree>
    <p:extLst>
      <p:ext uri="{BB962C8B-B14F-4D97-AF65-F5344CB8AC3E}">
        <p14:creationId xmlns:p14="http://schemas.microsoft.com/office/powerpoint/2010/main" val="39320206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85CB-304A-FA51-226B-E8E2942593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58A135-4E22-901B-710B-133CC4BF2A66}"/>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A87B3797-89B6-5AD9-B227-1C495E8AB95E}"/>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E0270D6-93CB-84E6-5BDF-4F93A58F19F8}"/>
              </a:ext>
            </a:extLst>
          </p:cNvPr>
          <p:cNvSpPr>
            <a:spLocks noGrp="1"/>
          </p:cNvSpPr>
          <p:nvPr>
            <p:ph type="sldNum" sz="quarter" idx="12"/>
          </p:nvPr>
        </p:nvSpPr>
        <p:spPr/>
        <p:txBody>
          <a:bodyPr/>
          <a:lstStyle>
            <a:lvl1pPr>
              <a:defRPr/>
            </a:lvl1pPr>
          </a:lstStyle>
          <a:p>
            <a:fld id="{2446D47F-1CB0-42CA-9833-41021010D75F}" type="slidenum">
              <a:rPr lang="en-US" altLang="en-US"/>
              <a:pPr/>
              <a:t>‹#›</a:t>
            </a:fld>
            <a:endParaRPr lang="en-US" altLang="en-US"/>
          </a:p>
        </p:txBody>
      </p:sp>
    </p:spTree>
    <p:extLst>
      <p:ext uri="{BB962C8B-B14F-4D97-AF65-F5344CB8AC3E}">
        <p14:creationId xmlns:p14="http://schemas.microsoft.com/office/powerpoint/2010/main" val="28258611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EE556-4DCE-1B1C-3EB9-8CF899DE813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D0C9C42F-44B2-152B-4C99-1DE85EAEB66A}"/>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E5F66E9F-2DC5-569C-AF25-EFD8E3EC0EDF}"/>
              </a:ext>
            </a:extLst>
          </p:cNvPr>
          <p:cNvSpPr>
            <a:spLocks noGrp="1"/>
          </p:cNvSpPr>
          <p:nvPr>
            <p:ph type="sldNum" sz="quarter" idx="12"/>
          </p:nvPr>
        </p:nvSpPr>
        <p:spPr/>
        <p:txBody>
          <a:bodyPr/>
          <a:lstStyle>
            <a:lvl1pPr>
              <a:defRPr/>
            </a:lvl1pPr>
          </a:lstStyle>
          <a:p>
            <a:fld id="{955B719B-9962-4280-979D-B919CFD9869F}" type="slidenum">
              <a:rPr lang="en-US" altLang="en-US"/>
              <a:pPr/>
              <a:t>‹#›</a:t>
            </a:fld>
            <a:endParaRPr lang="en-US" altLang="en-US"/>
          </a:p>
        </p:txBody>
      </p:sp>
    </p:spTree>
    <p:extLst>
      <p:ext uri="{BB962C8B-B14F-4D97-AF65-F5344CB8AC3E}">
        <p14:creationId xmlns:p14="http://schemas.microsoft.com/office/powerpoint/2010/main" val="25481161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57F6D-D45D-853A-1412-9B19F7A52ED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910AA5-BF5F-1DDF-D170-CB2B4245046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73D148-42CA-592E-453C-CC7927DF49D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66336A-6251-E21E-4916-0290DAD1CDC2}"/>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C9E1FA0-FC23-4F61-F08B-C481C6870BF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8F32E29-9233-E009-0992-EA2F14F69DE4}"/>
              </a:ext>
            </a:extLst>
          </p:cNvPr>
          <p:cNvSpPr>
            <a:spLocks noGrp="1"/>
          </p:cNvSpPr>
          <p:nvPr>
            <p:ph type="sldNum" sz="quarter" idx="12"/>
          </p:nvPr>
        </p:nvSpPr>
        <p:spPr/>
        <p:txBody>
          <a:bodyPr/>
          <a:lstStyle>
            <a:lvl1pPr>
              <a:defRPr/>
            </a:lvl1pPr>
          </a:lstStyle>
          <a:p>
            <a:fld id="{AB767D1B-7CFE-4EBD-8A4A-056C4904BDC9}" type="slidenum">
              <a:rPr lang="en-US" altLang="en-US"/>
              <a:pPr/>
              <a:t>‹#›</a:t>
            </a:fld>
            <a:endParaRPr lang="en-US" altLang="en-US"/>
          </a:p>
        </p:txBody>
      </p:sp>
    </p:spTree>
    <p:extLst>
      <p:ext uri="{BB962C8B-B14F-4D97-AF65-F5344CB8AC3E}">
        <p14:creationId xmlns:p14="http://schemas.microsoft.com/office/powerpoint/2010/main" val="277543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190CAE-6F91-4219-88C7-9F2C7C2DE211}" type="datetimeFigureOut">
              <a:rPr lang="es-ES" smtClean="0"/>
              <a:pPr/>
              <a:t>23/01/2025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7082-CFD5-7343-B6B3-0FE2F0596AA0}"/>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5A6A07-6215-5211-324E-4D073F56362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57A7BE-E7C9-B724-4415-E9AA164C8AC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DD95-7DAB-6055-9829-171529A79483}"/>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EE45AED-DBA5-D15F-A66D-305B44CA7F7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6B7C33C-298D-D5CA-CCDE-B9BDCB698F1E}"/>
              </a:ext>
            </a:extLst>
          </p:cNvPr>
          <p:cNvSpPr>
            <a:spLocks noGrp="1"/>
          </p:cNvSpPr>
          <p:nvPr>
            <p:ph type="sldNum" sz="quarter" idx="12"/>
          </p:nvPr>
        </p:nvSpPr>
        <p:spPr/>
        <p:txBody>
          <a:bodyPr/>
          <a:lstStyle>
            <a:lvl1pPr>
              <a:defRPr/>
            </a:lvl1pPr>
          </a:lstStyle>
          <a:p>
            <a:fld id="{C19E4374-F089-4D28-B9A0-CA7255E69F41}" type="slidenum">
              <a:rPr lang="en-US" altLang="en-US"/>
              <a:pPr/>
              <a:t>‹#›</a:t>
            </a:fld>
            <a:endParaRPr lang="en-US" altLang="en-US"/>
          </a:p>
        </p:txBody>
      </p:sp>
    </p:spTree>
    <p:extLst>
      <p:ext uri="{BB962C8B-B14F-4D97-AF65-F5344CB8AC3E}">
        <p14:creationId xmlns:p14="http://schemas.microsoft.com/office/powerpoint/2010/main" val="41343909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7A15E-D66C-6BDC-31D4-47ADC3E0A88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690FC1-3624-A2A7-675D-87645E08C6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F2E27B-A356-4790-75D9-48FDCEDD60B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4A63E83-79B4-3298-5351-67E709143D3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1E91CA0-6E8D-E9C7-B85B-37254F28F5E5}"/>
              </a:ext>
            </a:extLst>
          </p:cNvPr>
          <p:cNvSpPr>
            <a:spLocks noGrp="1"/>
          </p:cNvSpPr>
          <p:nvPr>
            <p:ph type="sldNum" sz="quarter" idx="12"/>
          </p:nvPr>
        </p:nvSpPr>
        <p:spPr/>
        <p:txBody>
          <a:bodyPr/>
          <a:lstStyle>
            <a:lvl1pPr>
              <a:defRPr/>
            </a:lvl1pPr>
          </a:lstStyle>
          <a:p>
            <a:fld id="{1F54F4E8-F952-4063-9559-8A97A1748491}" type="slidenum">
              <a:rPr lang="en-US" altLang="en-US"/>
              <a:pPr/>
              <a:t>‹#›</a:t>
            </a:fld>
            <a:endParaRPr lang="en-US" altLang="en-US"/>
          </a:p>
        </p:txBody>
      </p:sp>
    </p:spTree>
    <p:extLst>
      <p:ext uri="{BB962C8B-B14F-4D97-AF65-F5344CB8AC3E}">
        <p14:creationId xmlns:p14="http://schemas.microsoft.com/office/powerpoint/2010/main" val="10292179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9F63AD-308E-4D49-E6E1-F103DA5385B9}"/>
              </a:ext>
            </a:extLst>
          </p:cNvPr>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B75D9A-B962-036D-108A-BF00E7270C3D}"/>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14A6EB-9748-B9D0-F9AA-1853C0187A58}"/>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13789C3-FFAC-ACBB-770B-57D53D08B9B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AADAA3B-8218-85F3-FC8E-6F2AF98CD354}"/>
              </a:ext>
            </a:extLst>
          </p:cNvPr>
          <p:cNvSpPr>
            <a:spLocks noGrp="1"/>
          </p:cNvSpPr>
          <p:nvPr>
            <p:ph type="sldNum" sz="quarter" idx="12"/>
          </p:nvPr>
        </p:nvSpPr>
        <p:spPr/>
        <p:txBody>
          <a:bodyPr/>
          <a:lstStyle>
            <a:lvl1pPr>
              <a:defRPr/>
            </a:lvl1pPr>
          </a:lstStyle>
          <a:p>
            <a:fld id="{A422FC64-2D56-46A6-912C-F84FDE617564}" type="slidenum">
              <a:rPr lang="en-US" altLang="en-US"/>
              <a:pPr/>
              <a:t>‹#›</a:t>
            </a:fld>
            <a:endParaRPr lang="en-US" altLang="en-US"/>
          </a:p>
        </p:txBody>
      </p:sp>
    </p:spTree>
    <p:extLst>
      <p:ext uri="{BB962C8B-B14F-4D97-AF65-F5344CB8AC3E}">
        <p14:creationId xmlns:p14="http://schemas.microsoft.com/office/powerpoint/2010/main" val="2827542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190CAE-6F91-4219-88C7-9F2C7C2DE211}" type="datetimeFigureOut">
              <a:rPr lang="es-ES" smtClean="0"/>
              <a:pPr/>
              <a:t>23/01/2025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A190CAE-6F91-4219-88C7-9F2C7C2DE211}" type="datetimeFigureOut">
              <a:rPr lang="es-ES" smtClean="0"/>
              <a:pPr/>
              <a:t>23/01/2025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A190CAE-6F91-4219-88C7-9F2C7C2DE211}" type="datetimeFigureOut">
              <a:rPr lang="es-ES" smtClean="0"/>
              <a:pPr/>
              <a:t>23/01/2025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A190CAE-6F91-4219-88C7-9F2C7C2DE211}" type="datetimeFigureOut">
              <a:rPr lang="es-ES" smtClean="0"/>
              <a:pPr/>
              <a:t>23/01/2025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190CAE-6F91-4219-88C7-9F2C7C2DE211}" type="datetimeFigureOut">
              <a:rPr lang="es-ES" smtClean="0"/>
              <a:pPr/>
              <a:t>23/01/2025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190CAE-6F91-4219-88C7-9F2C7C2DE211}" type="datetimeFigureOut">
              <a:rPr lang="es-ES" smtClean="0"/>
              <a:pPr/>
              <a:t>23/01/2025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190CAE-6F91-4219-88C7-9F2C7C2DE211}" type="datetimeFigureOut">
              <a:rPr lang="es-ES" smtClean="0"/>
              <a:pPr/>
              <a:t>23/01/2025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35EEC1F-3F0C-450D-A222-6F512DB1E679}" type="slidenum">
              <a:rPr lang="es-ES" smtClean="0"/>
              <a:pPr/>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90CAE-6F91-4219-88C7-9F2C7C2DE211}" type="datetimeFigureOut">
              <a:rPr lang="es-ES" smtClean="0"/>
              <a:pPr/>
              <a:t>23/01/2025</a:t>
            </a:fld>
            <a:endParaRPr lang="es-E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EEC1F-3F0C-450D-A222-6F512DB1E679}" type="slidenum">
              <a:rPr lang="es-ES" smtClean="0"/>
              <a:pPr/>
              <a:t>‹#›</a:t>
            </a:fld>
            <a:endParaRPr lang="es-E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E886595-5D0F-5221-8344-BE697C25F04B}"/>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56BE793-F01D-2B44-C0FC-7161AD7D4C36}"/>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en-US" altLang="en-US"/>
          </a:p>
        </p:txBody>
      </p:sp>
      <p:sp>
        <p:nvSpPr>
          <p:cNvPr id="1028" name="Rectangle 4">
            <a:extLst>
              <a:ext uri="{FF2B5EF4-FFF2-40B4-BE49-F238E27FC236}">
                <a16:creationId xmlns:a16="http://schemas.microsoft.com/office/drawing/2014/main" id="{87A9136C-2525-A23E-DF71-10FDC8CA5143}"/>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1CD65341-93AC-C5B1-EB2E-4FD964E6FBF6}"/>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0" name="Rectangle 6">
            <a:extLst>
              <a:ext uri="{FF2B5EF4-FFF2-40B4-BE49-F238E27FC236}">
                <a16:creationId xmlns:a16="http://schemas.microsoft.com/office/drawing/2014/main" id="{ECD89DE8-4A7C-2404-9EB4-06BDDED54507}"/>
              </a:ext>
            </a:extLst>
          </p:cNvPr>
          <p:cNvSpPr>
            <a:spLocks noGrp="1" noChangeArrowheads="1"/>
          </p:cNvSpPr>
          <p:nvPr>
            <p:ph type="sldNum" sz="quarter" idx="4"/>
          </p:nvPr>
        </p:nvSpPr>
        <p:spPr bwMode="auto">
          <a:xfrm>
            <a:off x="6629400" y="649605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786BAD5-F91B-4A1A-B531-2965B9659C94}" type="slidenum">
              <a:rPr lang="en-US" altLang="en-US"/>
              <a:pPr/>
              <a:t>‹#›</a:t>
            </a:fld>
            <a:endParaRPr lang="en-US" altLang="en-US"/>
          </a:p>
        </p:txBody>
      </p:sp>
      <p:sp>
        <p:nvSpPr>
          <p:cNvPr id="1033" name="Rectangle 9">
            <a:extLst>
              <a:ext uri="{FF2B5EF4-FFF2-40B4-BE49-F238E27FC236}">
                <a16:creationId xmlns:a16="http://schemas.microsoft.com/office/drawing/2014/main" id="{15473937-E2DD-5D5A-5D2C-AC77EE317FBC}"/>
              </a:ext>
            </a:extLst>
          </p:cNvPr>
          <p:cNvSpPr>
            <a:spLocks noChangeArrowheads="1"/>
          </p:cNvSpPr>
          <p:nvPr/>
        </p:nvSpPr>
        <p:spPr bwMode="auto">
          <a:xfrm>
            <a:off x="228600" y="6553200"/>
            <a:ext cx="815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800">
                <a:latin typeface="Times New Roman" panose="02020603050405020304" pitchFamily="18" charset="0"/>
                <a:cs typeface="Times New Roman" panose="02020603050405020304" pitchFamily="18" charset="0"/>
              </a:rPr>
              <a:t>Software Engineering (3</a:t>
            </a:r>
            <a:r>
              <a:rPr lang="en-US" altLang="en-US" sz="800" baseline="30000">
                <a:latin typeface="Times New Roman" panose="02020603050405020304" pitchFamily="18" charset="0"/>
                <a:cs typeface="Times New Roman" panose="02020603050405020304" pitchFamily="18" charset="0"/>
              </a:rPr>
              <a:t>rd</a:t>
            </a:r>
            <a:r>
              <a:rPr lang="en-US" altLang="en-US" sz="800">
                <a:latin typeface="Times New Roman" panose="02020603050405020304" pitchFamily="18" charset="0"/>
                <a:cs typeface="Times New Roman" panose="02020603050405020304" pitchFamily="18" charset="0"/>
              </a:rPr>
              <a:t> ed.), By K.K Aggarwal &amp; Yogesh Singh, Copyright © New Age International Publishers, 2007</a:t>
            </a:r>
            <a:endParaRPr lang="en-US" alt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0101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autoUpdateAnimBg="0">
        <p:tmplLst>
          <p:tmpl lvl="1">
            <p:tnLst>
              <p:par>
                <p:cTn presetID="2" presetClass="entr" presetSubtype="8" fill="hold" nodeType="clickEffect" nodePh="1">
                  <p:stCondLst>
                    <p:cond delay="0"/>
                  </p:stCondLst>
                  <p:endCondLst>
                    <p:cond/>
                  </p:endCondLst>
                  <p:childTnLst>
                    <p:set>
                      <p:cBhvr>
                        <p:cTn dur="1" fill="hold">
                          <p:stCondLst>
                            <p:cond delay="0"/>
                          </p:stCondLst>
                        </p:cTn>
                        <p:tgtEl>
                          <p:spTgt spid="1027"/>
                        </p:tgtEl>
                        <p:attrNameLst>
                          <p:attrName>style.visibility</p:attrName>
                        </p:attrNameLst>
                      </p:cBhvr>
                      <p:to>
                        <p:strVal val="visible"/>
                      </p:to>
                    </p:set>
                    <p:anim calcmode="lin" valueType="num">
                      <p:cBhvr additive="base">
                        <p:cTn dur="500" fill="hold"/>
                        <p:tgtEl>
                          <p:spTgt spid="1027"/>
                        </p:tgtEl>
                        <p:attrNameLst>
                          <p:attrName>ppt_x</p:attrName>
                        </p:attrNameLst>
                      </p:cBhvr>
                      <p:tavLst>
                        <p:tav tm="0">
                          <p:val>
                            <p:strVal val="0-#ppt_w/2"/>
                          </p:val>
                        </p:tav>
                        <p:tav tm="100000">
                          <p:val>
                            <p:strVal val="#ppt_x"/>
                          </p:val>
                        </p:tav>
                      </p:tavLst>
                    </p:anim>
                    <p:anim calcmode="lin" valueType="num">
                      <p:cBhvr additive="base">
                        <p:cTn dur="500" fill="hold"/>
                        <p:tgtEl>
                          <p:spTgt spid="1027"/>
                        </p:tgtEl>
                        <p:attrNameLst>
                          <p:attrName>ppt_y</p:attrName>
                        </p:attrNameLst>
                      </p:cBhvr>
                      <p:tavLst>
                        <p:tav tm="0">
                          <p:val>
                            <p:strVal val="#ppt_y"/>
                          </p:val>
                        </p:tav>
                        <p:tav tm="100000">
                          <p:val>
                            <p:strVal val="#ppt_y"/>
                          </p:val>
                        </p:tav>
                      </p:tavLst>
                    </p:anim>
                  </p:childTnLst>
                </p:cTn>
              </p:par>
            </p:tnLst>
          </p:tmpl>
        </p:tmplLst>
      </p:bldP>
    </p:bldLst>
  </p:timing>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3" Type="http://schemas.openxmlformats.org/officeDocument/2006/relationships/hyperlink" Target="https://www.javatpoint.com/"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6">
            <a:extLst>
              <a:ext uri="{FF2B5EF4-FFF2-40B4-BE49-F238E27FC236}">
                <a16:creationId xmlns:a16="http://schemas.microsoft.com/office/drawing/2014/main" id="{07FE684C-DCEE-3E92-3B1A-58229EB7557E}"/>
              </a:ext>
            </a:extLst>
          </p:cNvPr>
          <p:cNvSpPr>
            <a:spLocks noChangeArrowheads="1" noChangeShapeType="1" noTextEdit="1"/>
          </p:cNvSpPr>
          <p:nvPr/>
        </p:nvSpPr>
        <p:spPr bwMode="auto">
          <a:xfrm>
            <a:off x="533400" y="476672"/>
            <a:ext cx="8077200" cy="2743200"/>
          </a:xfrm>
          <a:prstGeom prst="rect">
            <a:avLst/>
          </a:prstGeom>
        </p:spPr>
        <p:txBody>
          <a:bodyPr wrap="none" fromWordArt="1">
            <a:prstTxWarp prst="textPlain">
              <a:avLst>
                <a:gd name="adj" fmla="val 50000"/>
              </a:avLst>
            </a:prstTxWarp>
          </a:bodyPr>
          <a:lstStyle/>
          <a:p>
            <a:pPr algn="ctr"/>
            <a:r>
              <a:rPr lang="en-US" sz="3200" kern="10" dirty="0">
                <a:ln w="19050">
                  <a:solidFill>
                    <a:srgbClr val="000000"/>
                  </a:solidFill>
                  <a:round/>
                  <a:headEnd/>
                  <a:tailEnd/>
                </a:ln>
                <a:solidFill>
                  <a:srgbClr val="FF0000"/>
                </a:solidFill>
                <a:effectLst>
                  <a:outerShdw dist="45791" dir="2021404" algn="ctr" rotWithShape="0">
                    <a:srgbClr val="C0C0C0"/>
                  </a:outerShdw>
                </a:effectLst>
                <a:latin typeface="Times New Roman" panose="02020603050405020304" pitchFamily="18" charset="0"/>
                <a:cs typeface="Times New Roman" panose="02020603050405020304" pitchFamily="18" charset="0"/>
              </a:rPr>
              <a:t>Software Requirements </a:t>
            </a:r>
          </a:p>
          <a:p>
            <a:pPr algn="ctr"/>
            <a:r>
              <a:rPr lang="en-US" sz="3200" kern="10" dirty="0">
                <a:ln w="19050">
                  <a:solidFill>
                    <a:srgbClr val="000000"/>
                  </a:solidFill>
                  <a:round/>
                  <a:headEnd/>
                  <a:tailEnd/>
                </a:ln>
                <a:solidFill>
                  <a:srgbClr val="FF0000"/>
                </a:solidFill>
                <a:effectLst>
                  <a:outerShdw dist="45791" dir="2021404" algn="ctr" rotWithShape="0">
                    <a:srgbClr val="C0C0C0"/>
                  </a:outerShdw>
                </a:effectLst>
                <a:latin typeface="Times New Roman" panose="02020603050405020304" pitchFamily="18" charset="0"/>
                <a:cs typeface="Times New Roman" panose="02020603050405020304" pitchFamily="18" charset="0"/>
              </a:rPr>
              <a:t>Analysis and specification</a:t>
            </a:r>
            <a:endParaRPr lang="en-IN" sz="3200" kern="10" dirty="0">
              <a:ln w="19050">
                <a:solidFill>
                  <a:srgbClr val="000000"/>
                </a:solidFill>
                <a:round/>
                <a:headEnd/>
                <a:tailEnd/>
              </a:ln>
              <a:solidFill>
                <a:srgbClr val="FF0000"/>
              </a:solidFill>
              <a:effectLst>
                <a:outerShdw dist="45791" dir="2021404" algn="ctr" rotWithShape="0">
                  <a:srgbClr val="C0C0C0"/>
                </a:outerShdw>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2714DC2-B141-9EC0-92E8-3F171BE4CF54}"/>
              </a:ext>
            </a:extLst>
          </p:cNvPr>
          <p:cNvSpPr txBox="1"/>
          <p:nvPr/>
        </p:nvSpPr>
        <p:spPr>
          <a:xfrm>
            <a:off x="2286000" y="3789040"/>
            <a:ext cx="4572000" cy="461665"/>
          </a:xfrm>
          <a:prstGeom prst="rect">
            <a:avLst/>
          </a:prstGeom>
          <a:noFill/>
        </p:spPr>
        <p:txBody>
          <a:bodyPr wrap="square">
            <a:spAutoFit/>
          </a:bodyPr>
          <a:lstStyle/>
          <a:p>
            <a:pPr algn="ctr" eaLnBrk="1" hangingPunct="1">
              <a:spcBef>
                <a:spcPct val="50000"/>
              </a:spcBef>
              <a:defRPr/>
            </a:pPr>
            <a:r>
              <a:rPr lang="en-US" altLang="en-US" sz="2400" b="1" dirty="0">
                <a:effectLst>
                  <a:outerShdw blurRad="38100" dist="38100" dir="2700000" algn="tl">
                    <a:srgbClr val="000000">
                      <a:alpha val="43137"/>
                    </a:srgbClr>
                  </a:outerShdw>
                </a:effectLst>
                <a:latin typeface="+mj-lt"/>
              </a:rPr>
              <a:t>Edited by: Dr. Chandan Kumar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7AC979C-A3B7-E9A7-B335-C1B8EC3267E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CB64231-F3F3-422D-B44F-70D26688ED7D}"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9922" name="Rectangle 2">
            <a:extLst>
              <a:ext uri="{FF2B5EF4-FFF2-40B4-BE49-F238E27FC236}">
                <a16:creationId xmlns:a16="http://schemas.microsoft.com/office/drawing/2014/main" id="{4F6B3729-A886-ECE3-AFF7-58EB5D5AB753}"/>
              </a:ext>
            </a:extLst>
          </p:cNvPr>
          <p:cNvSpPr>
            <a:spLocks noChangeArrowheads="1"/>
          </p:cNvSpPr>
          <p:nvPr/>
        </p:nvSpPr>
        <p:spPr bwMode="auto">
          <a:xfrm>
            <a:off x="533400" y="381000"/>
            <a:ext cx="76962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Feasibility Study</a:t>
            </a:r>
          </a:p>
        </p:txBody>
      </p:sp>
      <p:sp>
        <p:nvSpPr>
          <p:cNvPr id="209924" name="Rectangle 4">
            <a:extLst>
              <a:ext uri="{FF2B5EF4-FFF2-40B4-BE49-F238E27FC236}">
                <a16:creationId xmlns:a16="http://schemas.microsoft.com/office/drawing/2014/main" id="{77BC1D10-31D4-CDF5-80EB-382A0CA456C4}"/>
              </a:ext>
            </a:extLst>
          </p:cNvPr>
          <p:cNvSpPr>
            <a:spLocks noChangeArrowheads="1"/>
          </p:cNvSpPr>
          <p:nvPr/>
        </p:nvSpPr>
        <p:spPr bwMode="auto">
          <a:xfrm>
            <a:off x="533400" y="9906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Technical feasibility</a:t>
            </a:r>
          </a:p>
          <a:p>
            <a:pPr marL="342900" marR="0" lvl="0" indent="-342900" algn="l" defTabSz="914400" rtl="0" eaLnBrk="1" fontAlgn="base" latinLnBrk="0" hangingPunct="1">
              <a:lnSpc>
                <a:spcPct val="100000"/>
              </a:lnSpc>
              <a:spcBef>
                <a:spcPct val="50000"/>
              </a:spcBef>
              <a:spcAft>
                <a:spcPct val="0"/>
              </a:spcAft>
              <a:buClrTx/>
              <a:buSzTx/>
              <a:buFontTx/>
              <a:buNone/>
              <a:tabLst/>
              <a:defRPr/>
            </a:pPr>
            <a:endParaRPr kumimoji="0" lang="en-US" altLang="en-US" sz="28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Is it technically feasible to provide direct communication connectivity through space from one location of globe to another location?</a:t>
            </a: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Is it technically feasible to design a programming language using “Sanskrit”?</a:t>
            </a: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endPar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50000"/>
              </a:spcBef>
              <a:spcAft>
                <a:spcPct val="0"/>
              </a:spcAft>
              <a:buClrTx/>
              <a:buSzTx/>
              <a:buFontTx/>
              <a:buChar char="•"/>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50000"/>
              </a:spcBef>
              <a:spcAft>
                <a:spcPct val="0"/>
              </a:spcAft>
              <a:buClrTx/>
              <a:buSzTx/>
              <a:buFontTx/>
              <a:buChar char="•"/>
              <a:tabLst/>
              <a:defRPr/>
            </a:pPr>
            <a:endParaRPr kumimoji="0" lang="en-US" altLang="en-US" sz="3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9926" name="Line 6">
            <a:extLst>
              <a:ext uri="{FF2B5EF4-FFF2-40B4-BE49-F238E27FC236}">
                <a16:creationId xmlns:a16="http://schemas.microsoft.com/office/drawing/2014/main" id="{AAF74FDF-6E7F-6135-695D-BF0CFE8FEE0E}"/>
              </a:ext>
            </a:extLst>
          </p:cNvPr>
          <p:cNvSpPr>
            <a:spLocks noChangeShapeType="1"/>
          </p:cNvSpPr>
          <p:nvPr/>
        </p:nvSpPr>
        <p:spPr bwMode="auto">
          <a:xfrm>
            <a:off x="228600" y="762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9922"/>
                                        </p:tgtEl>
                                        <p:attrNameLst>
                                          <p:attrName>style.visibility</p:attrName>
                                        </p:attrNameLst>
                                      </p:cBhvr>
                                      <p:to>
                                        <p:strVal val="visible"/>
                                      </p:to>
                                    </p:set>
                                    <p:anim calcmode="lin" valueType="num">
                                      <p:cBhvr additive="base">
                                        <p:cTn id="7" dur="300" fill="hold"/>
                                        <p:tgtEl>
                                          <p:spTgt spid="209922"/>
                                        </p:tgtEl>
                                        <p:attrNameLst>
                                          <p:attrName>ppt_x</p:attrName>
                                        </p:attrNameLst>
                                      </p:cBhvr>
                                      <p:tavLst>
                                        <p:tav tm="0">
                                          <p:val>
                                            <p:strVal val="0-#ppt_w/2"/>
                                          </p:val>
                                        </p:tav>
                                        <p:tav tm="100000">
                                          <p:val>
                                            <p:strVal val="#ppt_x"/>
                                          </p:val>
                                        </p:tav>
                                      </p:tavLst>
                                    </p:anim>
                                    <p:anim calcmode="lin" valueType="num">
                                      <p:cBhvr additive="base">
                                        <p:cTn id="8" dur="300" fill="hold"/>
                                        <p:tgtEl>
                                          <p:spTgt spid="2099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9926"/>
                                        </p:tgtEl>
                                        <p:attrNameLst>
                                          <p:attrName>style.visibility</p:attrName>
                                        </p:attrNameLst>
                                      </p:cBhvr>
                                      <p:to>
                                        <p:strVal val="visible"/>
                                      </p:to>
                                    </p:set>
                                    <p:anim calcmode="lin" valueType="num">
                                      <p:cBhvr additive="base">
                                        <p:cTn id="13" dur="500" fill="hold"/>
                                        <p:tgtEl>
                                          <p:spTgt spid="209926"/>
                                        </p:tgtEl>
                                        <p:attrNameLst>
                                          <p:attrName>ppt_x</p:attrName>
                                        </p:attrNameLst>
                                      </p:cBhvr>
                                      <p:tavLst>
                                        <p:tav tm="0">
                                          <p:val>
                                            <p:strVal val="0-#ppt_w/2"/>
                                          </p:val>
                                        </p:tav>
                                        <p:tav tm="100000">
                                          <p:val>
                                            <p:strVal val="#ppt_x"/>
                                          </p:val>
                                        </p:tav>
                                      </p:tavLst>
                                    </p:anim>
                                    <p:anim calcmode="lin" valueType="num">
                                      <p:cBhvr additive="base">
                                        <p:cTn id="14" dur="500" fill="hold"/>
                                        <p:tgtEl>
                                          <p:spTgt spid="2099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9924">
                                            <p:txEl>
                                              <p:pRg st="0" end="0"/>
                                            </p:txEl>
                                          </p:spTgt>
                                        </p:tgtEl>
                                        <p:attrNameLst>
                                          <p:attrName>style.visibility</p:attrName>
                                        </p:attrNameLst>
                                      </p:cBhvr>
                                      <p:to>
                                        <p:strVal val="visible"/>
                                      </p:to>
                                    </p:set>
                                    <p:anim calcmode="lin" valueType="num">
                                      <p:cBhvr additive="base">
                                        <p:cTn id="19" dur="500" fill="hold"/>
                                        <p:tgtEl>
                                          <p:spTgt spid="20992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99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9924">
                                            <p:txEl>
                                              <p:pRg st="2" end="2"/>
                                            </p:txEl>
                                          </p:spTgt>
                                        </p:tgtEl>
                                        <p:attrNameLst>
                                          <p:attrName>style.visibility</p:attrName>
                                        </p:attrNameLst>
                                      </p:cBhvr>
                                      <p:to>
                                        <p:strVal val="visible"/>
                                      </p:to>
                                    </p:set>
                                    <p:anim calcmode="lin" valueType="num">
                                      <p:cBhvr additive="base">
                                        <p:cTn id="25" dur="500" fill="hold"/>
                                        <p:tgtEl>
                                          <p:spTgt spid="20992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992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9924">
                                            <p:txEl>
                                              <p:pRg st="4" end="4"/>
                                            </p:txEl>
                                          </p:spTgt>
                                        </p:tgtEl>
                                        <p:attrNameLst>
                                          <p:attrName>style.visibility</p:attrName>
                                        </p:attrNameLst>
                                      </p:cBhvr>
                                      <p:to>
                                        <p:strVal val="visible"/>
                                      </p:to>
                                    </p:set>
                                    <p:anim calcmode="lin" valueType="num">
                                      <p:cBhvr additive="base">
                                        <p:cTn id="31" dur="500" fill="hold"/>
                                        <p:tgtEl>
                                          <p:spTgt spid="20992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992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2" grpId="0" autoUpdateAnimBg="0"/>
      <p:bldP spid="209924" grpId="0" uiExpand="1"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37563D-E26F-B422-E82E-830771D49A1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0B8B2B7-FBBA-4B7D-9581-D9FF375FB916}"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4518" name="Text Box 6">
            <a:extLst>
              <a:ext uri="{FF2B5EF4-FFF2-40B4-BE49-F238E27FC236}">
                <a16:creationId xmlns:a16="http://schemas.microsoft.com/office/drawing/2014/main" id="{CDACD9D3-7F07-D714-4476-344B922E0D02}"/>
              </a:ext>
            </a:extLst>
          </p:cNvPr>
          <p:cNvSpPr txBox="1">
            <a:spLocks noChangeArrowheads="1"/>
          </p:cNvSpPr>
          <p:nvPr/>
        </p:nvSpPr>
        <p:spPr bwMode="auto">
          <a:xfrm>
            <a:off x="457200" y="838200"/>
            <a:ext cx="8169275" cy="569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1. List all inputs, outputs and functions.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2. List all functions and then list all inputs and outputs associated with each function.</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Structured requirements definition (SRD)</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Step1</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Define a user level DFD. Record the inputs and outputs for each individual in a DFD.</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Step2</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Define a combined user level DFD.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Step3</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Define application level DFD.</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Step4</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Define application level functions.</a:t>
            </a:r>
          </a:p>
        </p:txBody>
      </p:sp>
      <p:sp>
        <p:nvSpPr>
          <p:cNvPr id="64520" name="Text Box 8">
            <a:extLst>
              <a:ext uri="{FF2B5EF4-FFF2-40B4-BE49-F238E27FC236}">
                <a16:creationId xmlns:a16="http://schemas.microsoft.com/office/drawing/2014/main" id="{D8873460-EEFA-1CA9-2E29-7AF56455D10B}"/>
              </a:ext>
            </a:extLst>
          </p:cNvPr>
          <p:cNvSpPr txBox="1">
            <a:spLocks noChangeArrowheads="1"/>
          </p:cNvSpPr>
          <p:nvPr/>
        </p:nvSpPr>
        <p:spPr bwMode="auto">
          <a:xfrm>
            <a:off x="457200" y="0"/>
            <a:ext cx="52212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Approaches to problem analysis</a:t>
            </a:r>
          </a:p>
        </p:txBody>
      </p:sp>
      <p:sp>
        <p:nvSpPr>
          <p:cNvPr id="64521" name="Line 9">
            <a:extLst>
              <a:ext uri="{FF2B5EF4-FFF2-40B4-BE49-F238E27FC236}">
                <a16:creationId xmlns:a16="http://schemas.microsoft.com/office/drawing/2014/main" id="{D94FFD4C-9738-6087-8A9F-5202969B80F4}"/>
              </a:ext>
            </a:extLst>
          </p:cNvPr>
          <p:cNvSpPr>
            <a:spLocks noChangeShapeType="1"/>
          </p:cNvSpPr>
          <p:nvPr/>
        </p:nvSpPr>
        <p:spPr bwMode="auto">
          <a:xfrm>
            <a:off x="3048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20"/>
                                        </p:tgtEl>
                                        <p:attrNameLst>
                                          <p:attrName>style.visibility</p:attrName>
                                        </p:attrNameLst>
                                      </p:cBhvr>
                                      <p:to>
                                        <p:strVal val="visible"/>
                                      </p:to>
                                    </p:set>
                                    <p:anim calcmode="lin" valueType="num">
                                      <p:cBhvr additive="base">
                                        <p:cTn id="7" dur="500" fill="hold"/>
                                        <p:tgtEl>
                                          <p:spTgt spid="64520"/>
                                        </p:tgtEl>
                                        <p:attrNameLst>
                                          <p:attrName>ppt_x</p:attrName>
                                        </p:attrNameLst>
                                      </p:cBhvr>
                                      <p:tavLst>
                                        <p:tav tm="0">
                                          <p:val>
                                            <p:strVal val="0-#ppt_w/2"/>
                                          </p:val>
                                        </p:tav>
                                        <p:tav tm="100000">
                                          <p:val>
                                            <p:strVal val="#ppt_x"/>
                                          </p:val>
                                        </p:tav>
                                      </p:tavLst>
                                    </p:anim>
                                    <p:anim calcmode="lin" valueType="num">
                                      <p:cBhvr additive="base">
                                        <p:cTn id="8" dur="500" fill="hold"/>
                                        <p:tgtEl>
                                          <p:spTgt spid="645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8">
                                            <p:txEl>
                                              <p:pRg st="0" end="0"/>
                                            </p:txEl>
                                          </p:spTgt>
                                        </p:tgtEl>
                                        <p:attrNameLst>
                                          <p:attrName>style.visibility</p:attrName>
                                        </p:attrNameLst>
                                      </p:cBhvr>
                                      <p:to>
                                        <p:strVal val="visible"/>
                                      </p:to>
                                    </p:set>
                                    <p:anim calcmode="lin" valueType="num">
                                      <p:cBhvr additive="base">
                                        <p:cTn id="13" dur="500" fill="hold"/>
                                        <p:tgtEl>
                                          <p:spTgt spid="6451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45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518">
                                            <p:txEl>
                                              <p:pRg st="1" end="1"/>
                                            </p:txEl>
                                          </p:spTgt>
                                        </p:tgtEl>
                                        <p:attrNameLst>
                                          <p:attrName>style.visibility</p:attrName>
                                        </p:attrNameLst>
                                      </p:cBhvr>
                                      <p:to>
                                        <p:strVal val="visible"/>
                                      </p:to>
                                    </p:set>
                                    <p:anim calcmode="lin" valueType="num">
                                      <p:cBhvr additive="base">
                                        <p:cTn id="19" dur="500" fill="hold"/>
                                        <p:tgtEl>
                                          <p:spTgt spid="6451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45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518">
                                            <p:txEl>
                                              <p:pRg st="3" end="3"/>
                                            </p:txEl>
                                          </p:spTgt>
                                        </p:tgtEl>
                                        <p:attrNameLst>
                                          <p:attrName>style.visibility</p:attrName>
                                        </p:attrNameLst>
                                      </p:cBhvr>
                                      <p:to>
                                        <p:strVal val="visible"/>
                                      </p:to>
                                    </p:set>
                                    <p:anim calcmode="lin" valueType="num">
                                      <p:cBhvr additive="base">
                                        <p:cTn id="25" dur="500" fill="hold"/>
                                        <p:tgtEl>
                                          <p:spTgt spid="6451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45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518">
                                            <p:txEl>
                                              <p:pRg st="5" end="5"/>
                                            </p:txEl>
                                          </p:spTgt>
                                        </p:tgtEl>
                                        <p:attrNameLst>
                                          <p:attrName>style.visibility</p:attrName>
                                        </p:attrNameLst>
                                      </p:cBhvr>
                                      <p:to>
                                        <p:strVal val="visible"/>
                                      </p:to>
                                    </p:set>
                                    <p:anim calcmode="lin" valueType="num">
                                      <p:cBhvr additive="base">
                                        <p:cTn id="31" dur="500" fill="hold"/>
                                        <p:tgtEl>
                                          <p:spTgt spid="64518">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451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4518">
                                            <p:txEl>
                                              <p:pRg st="6" end="6"/>
                                            </p:txEl>
                                          </p:spTgt>
                                        </p:tgtEl>
                                        <p:attrNameLst>
                                          <p:attrName>style.visibility</p:attrName>
                                        </p:attrNameLst>
                                      </p:cBhvr>
                                      <p:to>
                                        <p:strVal val="visible"/>
                                      </p:to>
                                    </p:set>
                                    <p:anim calcmode="lin" valueType="num">
                                      <p:cBhvr additive="base">
                                        <p:cTn id="37" dur="500" fill="hold"/>
                                        <p:tgtEl>
                                          <p:spTgt spid="64518">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451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4518">
                                            <p:txEl>
                                              <p:pRg st="7" end="7"/>
                                            </p:txEl>
                                          </p:spTgt>
                                        </p:tgtEl>
                                        <p:attrNameLst>
                                          <p:attrName>style.visibility</p:attrName>
                                        </p:attrNameLst>
                                      </p:cBhvr>
                                      <p:to>
                                        <p:strVal val="visible"/>
                                      </p:to>
                                    </p:set>
                                    <p:anim calcmode="lin" valueType="num">
                                      <p:cBhvr additive="base">
                                        <p:cTn id="43" dur="500" fill="hold"/>
                                        <p:tgtEl>
                                          <p:spTgt spid="64518">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451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4518">
                                            <p:txEl>
                                              <p:pRg st="8" end="8"/>
                                            </p:txEl>
                                          </p:spTgt>
                                        </p:tgtEl>
                                        <p:attrNameLst>
                                          <p:attrName>style.visibility</p:attrName>
                                        </p:attrNameLst>
                                      </p:cBhvr>
                                      <p:to>
                                        <p:strVal val="visible"/>
                                      </p:to>
                                    </p:set>
                                    <p:anim calcmode="lin" valueType="num">
                                      <p:cBhvr additive="base">
                                        <p:cTn id="49" dur="500" fill="hold"/>
                                        <p:tgtEl>
                                          <p:spTgt spid="64518">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451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4518">
                                            <p:txEl>
                                              <p:pRg st="9" end="9"/>
                                            </p:txEl>
                                          </p:spTgt>
                                        </p:tgtEl>
                                        <p:attrNameLst>
                                          <p:attrName>style.visibility</p:attrName>
                                        </p:attrNameLst>
                                      </p:cBhvr>
                                      <p:to>
                                        <p:strVal val="visible"/>
                                      </p:to>
                                    </p:set>
                                    <p:anim calcmode="lin" valueType="num">
                                      <p:cBhvr additive="base">
                                        <p:cTn id="55" dur="500" fill="hold"/>
                                        <p:tgtEl>
                                          <p:spTgt spid="64518">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451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4518">
                                            <p:txEl>
                                              <p:pRg st="10" end="10"/>
                                            </p:txEl>
                                          </p:spTgt>
                                        </p:tgtEl>
                                        <p:attrNameLst>
                                          <p:attrName>style.visibility</p:attrName>
                                        </p:attrNameLst>
                                      </p:cBhvr>
                                      <p:to>
                                        <p:strVal val="visible"/>
                                      </p:to>
                                    </p:set>
                                    <p:anim calcmode="lin" valueType="num">
                                      <p:cBhvr additive="base">
                                        <p:cTn id="61" dur="500" fill="hold"/>
                                        <p:tgtEl>
                                          <p:spTgt spid="64518">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4518">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4518">
                                            <p:txEl>
                                              <p:pRg st="11" end="11"/>
                                            </p:txEl>
                                          </p:spTgt>
                                        </p:tgtEl>
                                        <p:attrNameLst>
                                          <p:attrName>style.visibility</p:attrName>
                                        </p:attrNameLst>
                                      </p:cBhvr>
                                      <p:to>
                                        <p:strVal val="visible"/>
                                      </p:to>
                                    </p:set>
                                    <p:anim calcmode="lin" valueType="num">
                                      <p:cBhvr additive="base">
                                        <p:cTn id="67" dur="500" fill="hold"/>
                                        <p:tgtEl>
                                          <p:spTgt spid="64518">
                                            <p:txEl>
                                              <p:pRg st="11" end="1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4518">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64518">
                                            <p:txEl>
                                              <p:pRg st="12" end="12"/>
                                            </p:txEl>
                                          </p:spTgt>
                                        </p:tgtEl>
                                        <p:attrNameLst>
                                          <p:attrName>style.visibility</p:attrName>
                                        </p:attrNameLst>
                                      </p:cBhvr>
                                      <p:to>
                                        <p:strVal val="visible"/>
                                      </p:to>
                                    </p:set>
                                    <p:anim calcmode="lin" valueType="num">
                                      <p:cBhvr additive="base">
                                        <p:cTn id="73" dur="500" fill="hold"/>
                                        <p:tgtEl>
                                          <p:spTgt spid="64518">
                                            <p:txEl>
                                              <p:pRg st="12" end="1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64518">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build="p" autoUpdateAnimBg="0"/>
      <p:bldP spid="64520"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A54579-AB8A-6607-8646-7DDB13BED32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1D615E5-34C8-46CE-BF78-47469BF0EFAA}"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5541" name="Rectangle 5">
            <a:extLst>
              <a:ext uri="{FF2B5EF4-FFF2-40B4-BE49-F238E27FC236}">
                <a16:creationId xmlns:a16="http://schemas.microsoft.com/office/drawing/2014/main" id="{3E0720A0-30B1-61F1-932C-A01415D9049F}"/>
              </a:ext>
            </a:extLst>
          </p:cNvPr>
          <p:cNvSpPr>
            <a:spLocks noChangeArrowheads="1"/>
          </p:cNvSpPr>
          <p:nvPr/>
        </p:nvSpPr>
        <p:spPr bwMode="auto">
          <a:xfrm>
            <a:off x="304800" y="0"/>
            <a:ext cx="4960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Documentation</a:t>
            </a:r>
          </a:p>
        </p:txBody>
      </p:sp>
      <p:sp>
        <p:nvSpPr>
          <p:cNvPr id="65543" name="Text Box 7">
            <a:extLst>
              <a:ext uri="{FF2B5EF4-FFF2-40B4-BE49-F238E27FC236}">
                <a16:creationId xmlns:a16="http://schemas.microsoft.com/office/drawing/2014/main" id="{A548B0B5-1CB7-D4DA-4F85-E1E46CFBBBA5}"/>
              </a:ext>
            </a:extLst>
          </p:cNvPr>
          <p:cNvSpPr txBox="1">
            <a:spLocks noChangeArrowheads="1"/>
          </p:cNvSpPr>
          <p:nvPr/>
        </p:nvSpPr>
        <p:spPr bwMode="auto">
          <a:xfrm>
            <a:off x="533400" y="685800"/>
            <a:ext cx="8023225"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This is the way of representing requirements in a consistent format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SRS serves many purpose depending upon who is writing it.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	</a:t>
            </a: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written by customer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	--	written by developer</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p>
        </p:txBody>
      </p:sp>
      <p:sp>
        <p:nvSpPr>
          <p:cNvPr id="65544" name="AutoShape 8">
            <a:extLst>
              <a:ext uri="{FF2B5EF4-FFF2-40B4-BE49-F238E27FC236}">
                <a16:creationId xmlns:a16="http://schemas.microsoft.com/office/drawing/2014/main" id="{9493C5F1-4C5A-711D-BACC-D4128698AB0F}"/>
              </a:ext>
            </a:extLst>
          </p:cNvPr>
          <p:cNvSpPr>
            <a:spLocks/>
          </p:cNvSpPr>
          <p:nvPr/>
        </p:nvSpPr>
        <p:spPr bwMode="auto">
          <a:xfrm rot="5400000">
            <a:off x="3505200" y="2667000"/>
            <a:ext cx="533400" cy="3124200"/>
          </a:xfrm>
          <a:prstGeom prst="rightBrace">
            <a:avLst>
              <a:gd name="adj1" fmla="val 4881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5545" name="Text Box 9">
            <a:extLst>
              <a:ext uri="{FF2B5EF4-FFF2-40B4-BE49-F238E27FC236}">
                <a16:creationId xmlns:a16="http://schemas.microsoft.com/office/drawing/2014/main" id="{AA556BBC-0CB4-CA3F-B4D3-FB30491B7CE6}"/>
              </a:ext>
            </a:extLst>
          </p:cNvPr>
          <p:cNvSpPr txBox="1">
            <a:spLocks noChangeArrowheads="1"/>
          </p:cNvSpPr>
          <p:nvPr/>
        </p:nvSpPr>
        <p:spPr bwMode="auto">
          <a:xfrm>
            <a:off x="838200" y="30480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endParaRPr>
          </a:p>
        </p:txBody>
      </p:sp>
      <p:sp>
        <p:nvSpPr>
          <p:cNvPr id="65546" name="Line 10">
            <a:extLst>
              <a:ext uri="{FF2B5EF4-FFF2-40B4-BE49-F238E27FC236}">
                <a16:creationId xmlns:a16="http://schemas.microsoft.com/office/drawing/2014/main" id="{267E6508-7325-255F-7508-74FDD72E7D61}"/>
              </a:ext>
            </a:extLst>
          </p:cNvPr>
          <p:cNvSpPr>
            <a:spLocks noChangeShapeType="1"/>
          </p:cNvSpPr>
          <p:nvPr/>
        </p:nvSpPr>
        <p:spPr bwMode="auto">
          <a:xfrm>
            <a:off x="3048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5547" name="Rectangle 11">
            <a:extLst>
              <a:ext uri="{FF2B5EF4-FFF2-40B4-BE49-F238E27FC236}">
                <a16:creationId xmlns:a16="http://schemas.microsoft.com/office/drawing/2014/main" id="{7A00B7FA-DCC1-FF81-E126-5EAF1FACD1ED}"/>
              </a:ext>
            </a:extLst>
          </p:cNvPr>
          <p:cNvSpPr>
            <a:spLocks noChangeArrowheads="1"/>
          </p:cNvSpPr>
          <p:nvPr/>
        </p:nvSpPr>
        <p:spPr bwMode="auto">
          <a:xfrm>
            <a:off x="609600" y="4572000"/>
            <a:ext cx="708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Serves as contract between customer &amp; developer.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5541"/>
                                        </p:tgtEl>
                                        <p:attrNameLst>
                                          <p:attrName>style.visibility</p:attrName>
                                        </p:attrNameLst>
                                      </p:cBhvr>
                                      <p:to>
                                        <p:strVal val="visible"/>
                                      </p:to>
                                    </p:set>
                                    <p:anim calcmode="lin" valueType="num">
                                      <p:cBhvr additive="base">
                                        <p:cTn id="7" dur="500" fill="hold"/>
                                        <p:tgtEl>
                                          <p:spTgt spid="65541"/>
                                        </p:tgtEl>
                                        <p:attrNameLst>
                                          <p:attrName>ppt_x</p:attrName>
                                        </p:attrNameLst>
                                      </p:cBhvr>
                                      <p:tavLst>
                                        <p:tav tm="0">
                                          <p:val>
                                            <p:strVal val="0-#ppt_w/2"/>
                                          </p:val>
                                        </p:tav>
                                        <p:tav tm="100000">
                                          <p:val>
                                            <p:strVal val="#ppt_x"/>
                                          </p:val>
                                        </p:tav>
                                      </p:tavLst>
                                    </p:anim>
                                    <p:anim calcmode="lin" valueType="num">
                                      <p:cBhvr additive="base">
                                        <p:cTn id="8" dur="500" fill="hold"/>
                                        <p:tgtEl>
                                          <p:spTgt spid="6554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43">
                                            <p:txEl>
                                              <p:pRg st="0" end="0"/>
                                            </p:txEl>
                                          </p:spTgt>
                                        </p:tgtEl>
                                        <p:attrNameLst>
                                          <p:attrName>style.visibility</p:attrName>
                                        </p:attrNameLst>
                                      </p:cBhvr>
                                      <p:to>
                                        <p:strVal val="visible"/>
                                      </p:to>
                                    </p:set>
                                    <p:anim calcmode="lin" valueType="num">
                                      <p:cBhvr additive="base">
                                        <p:cTn id="13" dur="500" fill="hold"/>
                                        <p:tgtEl>
                                          <p:spTgt spid="6554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55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5543">
                                            <p:txEl>
                                              <p:pRg st="2" end="2"/>
                                            </p:txEl>
                                          </p:spTgt>
                                        </p:tgtEl>
                                        <p:attrNameLst>
                                          <p:attrName>style.visibility</p:attrName>
                                        </p:attrNameLst>
                                      </p:cBhvr>
                                      <p:to>
                                        <p:strVal val="visible"/>
                                      </p:to>
                                    </p:set>
                                    <p:anim calcmode="lin" valueType="num">
                                      <p:cBhvr additive="base">
                                        <p:cTn id="19" dur="500" fill="hold"/>
                                        <p:tgtEl>
                                          <p:spTgt spid="655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55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5543">
                                            <p:txEl>
                                              <p:pRg st="5" end="5"/>
                                            </p:txEl>
                                          </p:spTgt>
                                        </p:tgtEl>
                                        <p:attrNameLst>
                                          <p:attrName>style.visibility</p:attrName>
                                        </p:attrNameLst>
                                      </p:cBhvr>
                                      <p:to>
                                        <p:strVal val="visible"/>
                                      </p:to>
                                    </p:set>
                                    <p:anim calcmode="lin" valueType="num">
                                      <p:cBhvr additive="base">
                                        <p:cTn id="25" dur="500" fill="hold"/>
                                        <p:tgtEl>
                                          <p:spTgt spid="6554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55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5543">
                                            <p:txEl>
                                              <p:pRg st="6" end="6"/>
                                            </p:txEl>
                                          </p:spTgt>
                                        </p:tgtEl>
                                        <p:attrNameLst>
                                          <p:attrName>style.visibility</p:attrName>
                                        </p:attrNameLst>
                                      </p:cBhvr>
                                      <p:to>
                                        <p:strVal val="visible"/>
                                      </p:to>
                                    </p:set>
                                    <p:anim calcmode="lin" valueType="num">
                                      <p:cBhvr additive="base">
                                        <p:cTn id="31" dur="500" fill="hold"/>
                                        <p:tgtEl>
                                          <p:spTgt spid="65543">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5543">
                                            <p:txEl>
                                              <p:pRg st="6" end="6"/>
                                            </p:txEl>
                                          </p:spTgt>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6554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nodePh="1">
                                  <p:stCondLst>
                                    <p:cond delay="0"/>
                                  </p:stCondLst>
                                  <p:endCondLst>
                                    <p:cond evt="begin" delay="0">
                                      <p:tn val="38"/>
                                    </p:cond>
                                  </p:endCondLst>
                                  <p:childTnLst>
                                    <p:set>
                                      <p:cBhvr>
                                        <p:cTn id="39" dur="1" fill="hold">
                                          <p:stCondLst>
                                            <p:cond delay="499"/>
                                          </p:stCondLst>
                                        </p:cTn>
                                        <p:tgtEl>
                                          <p:spTgt spid="6554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65547"/>
                                        </p:tgtEl>
                                        <p:attrNameLst>
                                          <p:attrName>style.visibility</p:attrName>
                                        </p:attrNameLst>
                                      </p:cBhvr>
                                      <p:to>
                                        <p:strVal val="visible"/>
                                      </p:to>
                                    </p:set>
                                    <p:anim calcmode="lin" valueType="num">
                                      <p:cBhvr additive="base">
                                        <p:cTn id="44" dur="500" fill="hold"/>
                                        <p:tgtEl>
                                          <p:spTgt spid="65547"/>
                                        </p:tgtEl>
                                        <p:attrNameLst>
                                          <p:attrName>ppt_x</p:attrName>
                                        </p:attrNameLst>
                                      </p:cBhvr>
                                      <p:tavLst>
                                        <p:tav tm="0">
                                          <p:val>
                                            <p:strVal val="#ppt_x"/>
                                          </p:val>
                                        </p:tav>
                                        <p:tav tm="100000">
                                          <p:val>
                                            <p:strVal val="#ppt_x"/>
                                          </p:val>
                                        </p:tav>
                                      </p:tavLst>
                                    </p:anim>
                                    <p:anim calcmode="lin" valueType="num">
                                      <p:cBhvr additive="base">
                                        <p:cTn id="45" dur="500" fill="hold"/>
                                        <p:tgtEl>
                                          <p:spTgt spid="655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utoUpdateAnimBg="0"/>
      <p:bldP spid="65543" grpId="0" uiExpand="1" build="p"/>
      <p:bldP spid="65545" grpId="0" autoUpdateAnimBg="0"/>
      <p:bldP spid="6554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79C025-9C3C-D729-F12F-5331653E8E1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41C8B83-F207-463B-8268-428BF0BB4C0F}"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8180" name="Text Box 4">
            <a:extLst>
              <a:ext uri="{FF2B5EF4-FFF2-40B4-BE49-F238E27FC236}">
                <a16:creationId xmlns:a16="http://schemas.microsoft.com/office/drawing/2014/main" id="{5A5E545D-C4DC-EA1B-F420-C0B4B7B8DEC6}"/>
              </a:ext>
            </a:extLst>
          </p:cNvPr>
          <p:cNvSpPr txBox="1">
            <a:spLocks noChangeArrowheads="1"/>
          </p:cNvSpPr>
          <p:nvPr/>
        </p:nvSpPr>
        <p:spPr bwMode="auto">
          <a:xfrm>
            <a:off x="1066800" y="654050"/>
            <a:ext cx="7292975" cy="4017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15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Nature of SRS</a:t>
            </a:r>
          </a:p>
          <a:p>
            <a:pPr marL="342900" marR="0" lvl="0" indent="-342900" algn="l" defTabSz="914400" rtl="0" eaLnBrk="1" fontAlgn="base" latinLnBrk="0" hangingPunct="1">
              <a:lnSpc>
                <a:spcPct val="115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1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Basic Issues</a:t>
            </a:r>
          </a:p>
          <a:p>
            <a:pPr marL="342900" marR="0" lvl="0" indent="-342900" algn="l" defTabSz="914400" rtl="0" eaLnBrk="1" fontAlgn="base" latinLnBrk="0" hangingPunct="1">
              <a:lnSpc>
                <a:spcPct val="11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15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Functionality</a:t>
            </a:r>
          </a:p>
          <a:p>
            <a:pPr marL="342900" marR="0" lvl="0" indent="-342900" algn="l" defTabSz="914400" rtl="0" eaLnBrk="1" fontAlgn="base" latinLnBrk="0" hangingPunct="1">
              <a:lnSpc>
                <a:spcPct val="115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External Interfaces</a:t>
            </a:r>
          </a:p>
          <a:p>
            <a:pPr marL="342900" marR="0" lvl="0" indent="-342900" algn="l" defTabSz="914400" rtl="0" eaLnBrk="1" fontAlgn="base" latinLnBrk="0" hangingPunct="1">
              <a:lnSpc>
                <a:spcPct val="115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Performance</a:t>
            </a:r>
          </a:p>
          <a:p>
            <a:pPr marL="342900" marR="0" lvl="0" indent="-342900" algn="l" defTabSz="914400" rtl="0" eaLnBrk="1" fontAlgn="base" latinLnBrk="0" hangingPunct="1">
              <a:lnSpc>
                <a:spcPct val="115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Attributes</a:t>
            </a:r>
          </a:p>
          <a:p>
            <a:pPr marL="342900" marR="0" lvl="0" indent="-342900" algn="l" defTabSz="914400" rtl="0" eaLnBrk="1" fontAlgn="base" latinLnBrk="0" hangingPunct="1">
              <a:lnSpc>
                <a:spcPct val="115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Design constraints imposed on an Implementation</a:t>
            </a:r>
          </a:p>
        </p:txBody>
      </p:sp>
      <p:sp>
        <p:nvSpPr>
          <p:cNvPr id="178182" name="Rectangle 6">
            <a:extLst>
              <a:ext uri="{FF2B5EF4-FFF2-40B4-BE49-F238E27FC236}">
                <a16:creationId xmlns:a16="http://schemas.microsoft.com/office/drawing/2014/main" id="{4A22D223-3A05-1155-9111-2FA9C05742DF}"/>
              </a:ext>
            </a:extLst>
          </p:cNvPr>
          <p:cNvSpPr>
            <a:spLocks noChangeArrowheads="1"/>
          </p:cNvSpPr>
          <p:nvPr/>
        </p:nvSpPr>
        <p:spPr bwMode="auto">
          <a:xfrm>
            <a:off x="114300" y="-101600"/>
            <a:ext cx="4960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Documentation</a:t>
            </a:r>
          </a:p>
        </p:txBody>
      </p:sp>
      <p:sp>
        <p:nvSpPr>
          <p:cNvPr id="178183" name="Line 7">
            <a:extLst>
              <a:ext uri="{FF2B5EF4-FFF2-40B4-BE49-F238E27FC236}">
                <a16:creationId xmlns:a16="http://schemas.microsoft.com/office/drawing/2014/main" id="{6779C83C-80CD-491F-5901-057D09EF5088}"/>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8182"/>
                                        </p:tgtEl>
                                        <p:attrNameLst>
                                          <p:attrName>style.visibility</p:attrName>
                                        </p:attrNameLst>
                                      </p:cBhvr>
                                      <p:to>
                                        <p:strVal val="visible"/>
                                      </p:to>
                                    </p:set>
                                    <p:anim calcmode="lin" valueType="num">
                                      <p:cBhvr additive="base">
                                        <p:cTn id="7" dur="500" fill="hold"/>
                                        <p:tgtEl>
                                          <p:spTgt spid="178182"/>
                                        </p:tgtEl>
                                        <p:attrNameLst>
                                          <p:attrName>ppt_x</p:attrName>
                                        </p:attrNameLst>
                                      </p:cBhvr>
                                      <p:tavLst>
                                        <p:tav tm="0">
                                          <p:val>
                                            <p:strVal val="0-#ppt_w/2"/>
                                          </p:val>
                                        </p:tav>
                                        <p:tav tm="100000">
                                          <p:val>
                                            <p:strVal val="#ppt_x"/>
                                          </p:val>
                                        </p:tav>
                                      </p:tavLst>
                                    </p:anim>
                                    <p:anim calcmode="lin" valueType="num">
                                      <p:cBhvr additive="base">
                                        <p:cTn id="8" dur="500" fill="hold"/>
                                        <p:tgtEl>
                                          <p:spTgt spid="1781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8180">
                                            <p:txEl>
                                              <p:pRg st="0" end="0"/>
                                            </p:txEl>
                                          </p:spTgt>
                                        </p:tgtEl>
                                        <p:attrNameLst>
                                          <p:attrName>style.visibility</p:attrName>
                                        </p:attrNameLst>
                                      </p:cBhvr>
                                      <p:to>
                                        <p:strVal val="visible"/>
                                      </p:to>
                                    </p:set>
                                    <p:anim calcmode="lin" valueType="num">
                                      <p:cBhvr additive="base">
                                        <p:cTn id="13" dur="500" fill="hold"/>
                                        <p:tgtEl>
                                          <p:spTgt spid="17818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818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8180">
                                            <p:txEl>
                                              <p:pRg st="2" end="2"/>
                                            </p:txEl>
                                          </p:spTgt>
                                        </p:tgtEl>
                                        <p:attrNameLst>
                                          <p:attrName>style.visibility</p:attrName>
                                        </p:attrNameLst>
                                      </p:cBhvr>
                                      <p:to>
                                        <p:strVal val="visible"/>
                                      </p:to>
                                    </p:set>
                                    <p:anim calcmode="lin" valueType="num">
                                      <p:cBhvr additive="base">
                                        <p:cTn id="19" dur="500" fill="hold"/>
                                        <p:tgtEl>
                                          <p:spTgt spid="17818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818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8180">
                                            <p:txEl>
                                              <p:pRg st="4" end="4"/>
                                            </p:txEl>
                                          </p:spTgt>
                                        </p:tgtEl>
                                        <p:attrNameLst>
                                          <p:attrName>style.visibility</p:attrName>
                                        </p:attrNameLst>
                                      </p:cBhvr>
                                      <p:to>
                                        <p:strVal val="visible"/>
                                      </p:to>
                                    </p:set>
                                    <p:anim calcmode="lin" valueType="num">
                                      <p:cBhvr additive="base">
                                        <p:cTn id="25" dur="500" fill="hold"/>
                                        <p:tgtEl>
                                          <p:spTgt spid="178180">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818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8180">
                                            <p:txEl>
                                              <p:pRg st="5" end="5"/>
                                            </p:txEl>
                                          </p:spTgt>
                                        </p:tgtEl>
                                        <p:attrNameLst>
                                          <p:attrName>style.visibility</p:attrName>
                                        </p:attrNameLst>
                                      </p:cBhvr>
                                      <p:to>
                                        <p:strVal val="visible"/>
                                      </p:to>
                                    </p:set>
                                    <p:anim calcmode="lin" valueType="num">
                                      <p:cBhvr additive="base">
                                        <p:cTn id="31" dur="500" fill="hold"/>
                                        <p:tgtEl>
                                          <p:spTgt spid="178180">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818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8180">
                                            <p:txEl>
                                              <p:pRg st="6" end="6"/>
                                            </p:txEl>
                                          </p:spTgt>
                                        </p:tgtEl>
                                        <p:attrNameLst>
                                          <p:attrName>style.visibility</p:attrName>
                                        </p:attrNameLst>
                                      </p:cBhvr>
                                      <p:to>
                                        <p:strVal val="visible"/>
                                      </p:to>
                                    </p:set>
                                    <p:anim calcmode="lin" valueType="num">
                                      <p:cBhvr additive="base">
                                        <p:cTn id="37" dur="500" fill="hold"/>
                                        <p:tgtEl>
                                          <p:spTgt spid="178180">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818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8180">
                                            <p:txEl>
                                              <p:pRg st="7" end="7"/>
                                            </p:txEl>
                                          </p:spTgt>
                                        </p:tgtEl>
                                        <p:attrNameLst>
                                          <p:attrName>style.visibility</p:attrName>
                                        </p:attrNameLst>
                                      </p:cBhvr>
                                      <p:to>
                                        <p:strVal val="visible"/>
                                      </p:to>
                                    </p:set>
                                    <p:anim calcmode="lin" valueType="num">
                                      <p:cBhvr additive="base">
                                        <p:cTn id="43" dur="500" fill="hold"/>
                                        <p:tgtEl>
                                          <p:spTgt spid="178180">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818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8180">
                                            <p:txEl>
                                              <p:pRg st="8" end="8"/>
                                            </p:txEl>
                                          </p:spTgt>
                                        </p:tgtEl>
                                        <p:attrNameLst>
                                          <p:attrName>style.visibility</p:attrName>
                                        </p:attrNameLst>
                                      </p:cBhvr>
                                      <p:to>
                                        <p:strVal val="visible"/>
                                      </p:to>
                                    </p:set>
                                    <p:anim calcmode="lin" valueType="num">
                                      <p:cBhvr additive="base">
                                        <p:cTn id="49" dur="500" fill="hold"/>
                                        <p:tgtEl>
                                          <p:spTgt spid="178180">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8180">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build="p" autoUpdateAnimBg="0"/>
      <p:bldP spid="178182"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0C9F7B-19DF-B2EA-5F58-E4A7E32F8316}"/>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EED0456-21E9-4119-B5BA-9141E836CB66}"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6569" name="Rectangle 9">
            <a:extLst>
              <a:ext uri="{FF2B5EF4-FFF2-40B4-BE49-F238E27FC236}">
                <a16:creationId xmlns:a16="http://schemas.microsoft.com/office/drawing/2014/main" id="{99543E19-418F-EB25-6D30-89A187DABB43}"/>
              </a:ext>
            </a:extLst>
          </p:cNvPr>
          <p:cNvSpPr>
            <a:spLocks noChangeArrowheads="1"/>
          </p:cNvSpPr>
          <p:nvPr/>
        </p:nvSpPr>
        <p:spPr bwMode="auto">
          <a:xfrm>
            <a:off x="114300" y="-101600"/>
            <a:ext cx="4960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Documentation</a:t>
            </a:r>
          </a:p>
        </p:txBody>
      </p:sp>
      <p:sp>
        <p:nvSpPr>
          <p:cNvPr id="66570" name="Text Box 10">
            <a:extLst>
              <a:ext uri="{FF2B5EF4-FFF2-40B4-BE49-F238E27FC236}">
                <a16:creationId xmlns:a16="http://schemas.microsoft.com/office/drawing/2014/main" id="{15F9F6A2-2A71-13E0-E56A-B1B7274B13AD}"/>
              </a:ext>
            </a:extLst>
          </p:cNvPr>
          <p:cNvSpPr txBox="1">
            <a:spLocks noChangeArrowheads="1"/>
          </p:cNvSpPr>
          <p:nvPr/>
        </p:nvSpPr>
        <p:spPr bwMode="auto">
          <a:xfrm>
            <a:off x="457200" y="752475"/>
            <a:ext cx="755015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342900">
              <a:defRPr>
                <a:solidFill>
                  <a:schemeClr val="tx1"/>
                </a:solidFill>
                <a:latin typeface="Arial" panose="020B0604020202020204" pitchFamily="34" charset="0"/>
                <a:cs typeface="Arial" panose="020B0604020202020204" pitchFamily="34" charset="0"/>
              </a:defRPr>
            </a:lvl1pPr>
            <a:lvl2pPr marL="5715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marR="0" lvl="0" indent="-342900" algn="l" defTabSz="914400" rtl="0" eaLnBrk="1" fontAlgn="base" latinLnBrk="0" hangingPunct="1">
              <a:lnSpc>
                <a:spcPct val="90000"/>
              </a:lnSpc>
              <a:spcBef>
                <a:spcPct val="4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SRS Should</a:t>
            </a:r>
          </a:p>
          <a:p>
            <a:pPr marL="457200" marR="0" lvl="0" indent="-342900" algn="just" defTabSz="914400" rtl="0" eaLnBrk="1" fontAlgn="base" latinLnBrk="0" hangingPunct="1">
              <a:lnSpc>
                <a:spcPct val="90000"/>
              </a:lnSpc>
              <a:spcBef>
                <a:spcPct val="4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	Correctly define all requirements</a:t>
            </a:r>
          </a:p>
          <a:p>
            <a:pPr marL="457200" marR="0" lvl="0" indent="-342900" algn="just" defTabSz="914400" rtl="0" eaLnBrk="1" fontAlgn="base" latinLnBrk="0" hangingPunct="1">
              <a:lnSpc>
                <a:spcPct val="90000"/>
              </a:lnSpc>
              <a:spcBef>
                <a:spcPct val="4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	not describe any design details</a:t>
            </a:r>
          </a:p>
          <a:p>
            <a:pPr marL="457200" marR="0" lvl="0" indent="-342900" algn="just" defTabSz="914400" rtl="0" eaLnBrk="1" fontAlgn="base" latinLnBrk="0" hangingPunct="1">
              <a:lnSpc>
                <a:spcPct val="90000"/>
              </a:lnSpc>
              <a:spcBef>
                <a:spcPct val="4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	not impose any additional constraints</a:t>
            </a:r>
          </a:p>
          <a:p>
            <a:pPr marL="457200" marR="0" lvl="0" indent="-342900" algn="just" defTabSz="914400" rtl="0" eaLnBrk="1" fontAlgn="base" latinLnBrk="0" hangingPunct="1">
              <a:lnSpc>
                <a:spcPct val="90000"/>
              </a:lnSpc>
              <a:spcBef>
                <a:spcPct val="4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Characteristics of a good SRS</a:t>
            </a:r>
          </a:p>
          <a:p>
            <a:pPr marL="457200" marR="0" lvl="0" indent="-342900" algn="l" defTabSz="914400" rtl="0" eaLnBrk="1" fontAlgn="base" latinLnBrk="0" hangingPunct="1">
              <a:lnSpc>
                <a:spcPct val="90000"/>
              </a:lnSpc>
              <a:spcBef>
                <a:spcPct val="4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An   SRS Should be</a:t>
            </a:r>
          </a:p>
          <a:p>
            <a:pPr marL="457200" marR="0" lvl="0" indent="-342900" algn="l" defTabSz="914400" rtl="0" eaLnBrk="1" fontAlgn="base" latinLnBrk="0" hangingPunct="1">
              <a:lnSpc>
                <a:spcPct val="90000"/>
              </a:lnSpc>
              <a:spcBef>
                <a:spcPct val="40000"/>
              </a:spcBef>
              <a:spcAft>
                <a:spcPct val="0"/>
              </a:spcAft>
              <a:buClrTx/>
              <a:buSzTx/>
              <a:buFont typeface="Wingdings" panose="05000000000000000000" pitchFamily="2" charset="2"/>
              <a:buChar char="ü"/>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Correct</a:t>
            </a:r>
          </a:p>
          <a:p>
            <a:pPr marL="457200" marR="0" lvl="0" indent="-342900" algn="l" defTabSz="914400" rtl="0" eaLnBrk="1" fontAlgn="base" latinLnBrk="0" hangingPunct="1">
              <a:lnSpc>
                <a:spcPct val="90000"/>
              </a:lnSpc>
              <a:spcBef>
                <a:spcPct val="40000"/>
              </a:spcBef>
              <a:spcAft>
                <a:spcPct val="0"/>
              </a:spcAft>
              <a:buClrTx/>
              <a:buSzTx/>
              <a:buFont typeface="Wingdings" panose="05000000000000000000" pitchFamily="2" charset="2"/>
              <a:buChar char="ü"/>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Unambiguous</a:t>
            </a:r>
          </a:p>
          <a:p>
            <a:pPr marL="457200" marR="0" lvl="0" indent="-342900" algn="l" defTabSz="914400" rtl="0" eaLnBrk="1" fontAlgn="base" latinLnBrk="0" hangingPunct="1">
              <a:lnSpc>
                <a:spcPct val="90000"/>
              </a:lnSpc>
              <a:spcBef>
                <a:spcPct val="40000"/>
              </a:spcBef>
              <a:spcAft>
                <a:spcPct val="0"/>
              </a:spcAft>
              <a:buClrTx/>
              <a:buSzTx/>
              <a:buFont typeface="Wingdings" panose="05000000000000000000" pitchFamily="2" charset="2"/>
              <a:buChar char="ü"/>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Complete</a:t>
            </a:r>
          </a:p>
          <a:p>
            <a:pPr marL="457200" marR="0" lvl="0" indent="-342900" algn="l" defTabSz="914400" rtl="0" eaLnBrk="1" fontAlgn="base" latinLnBrk="0" hangingPunct="1">
              <a:lnSpc>
                <a:spcPct val="90000"/>
              </a:lnSpc>
              <a:spcBef>
                <a:spcPct val="40000"/>
              </a:spcBef>
              <a:spcAft>
                <a:spcPct val="0"/>
              </a:spcAft>
              <a:buClrTx/>
              <a:buSzTx/>
              <a:buFont typeface="Wingdings" panose="05000000000000000000" pitchFamily="2" charset="2"/>
              <a:buChar char="ü"/>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Consistent</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p:txBody>
      </p:sp>
      <p:sp>
        <p:nvSpPr>
          <p:cNvPr id="66571" name="Line 11">
            <a:extLst>
              <a:ext uri="{FF2B5EF4-FFF2-40B4-BE49-F238E27FC236}">
                <a16:creationId xmlns:a16="http://schemas.microsoft.com/office/drawing/2014/main" id="{64074FF9-3277-0DDF-2C2F-3EF52EA8A764}"/>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6569"/>
                                        </p:tgtEl>
                                        <p:attrNameLst>
                                          <p:attrName>style.visibility</p:attrName>
                                        </p:attrNameLst>
                                      </p:cBhvr>
                                      <p:to>
                                        <p:strVal val="visible"/>
                                      </p:to>
                                    </p:set>
                                    <p:anim calcmode="lin" valueType="num">
                                      <p:cBhvr additive="base">
                                        <p:cTn id="7" dur="500" fill="hold"/>
                                        <p:tgtEl>
                                          <p:spTgt spid="66569"/>
                                        </p:tgtEl>
                                        <p:attrNameLst>
                                          <p:attrName>ppt_x</p:attrName>
                                        </p:attrNameLst>
                                      </p:cBhvr>
                                      <p:tavLst>
                                        <p:tav tm="0">
                                          <p:val>
                                            <p:strVal val="0-#ppt_w/2"/>
                                          </p:val>
                                        </p:tav>
                                        <p:tav tm="100000">
                                          <p:val>
                                            <p:strVal val="#ppt_x"/>
                                          </p:val>
                                        </p:tav>
                                      </p:tavLst>
                                    </p:anim>
                                    <p:anim calcmode="lin" valueType="num">
                                      <p:cBhvr additive="base">
                                        <p:cTn id="8" dur="500" fill="hold"/>
                                        <p:tgtEl>
                                          <p:spTgt spid="665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70">
                                            <p:txEl>
                                              <p:pRg st="0" end="0"/>
                                            </p:txEl>
                                          </p:spTgt>
                                        </p:tgtEl>
                                        <p:attrNameLst>
                                          <p:attrName>style.visibility</p:attrName>
                                        </p:attrNameLst>
                                      </p:cBhvr>
                                      <p:to>
                                        <p:strVal val="visible"/>
                                      </p:to>
                                    </p:set>
                                    <p:anim calcmode="lin" valueType="num">
                                      <p:cBhvr additive="base">
                                        <p:cTn id="13" dur="500" fill="hold"/>
                                        <p:tgtEl>
                                          <p:spTgt spid="6657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65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570">
                                            <p:txEl>
                                              <p:pRg st="1" end="1"/>
                                            </p:txEl>
                                          </p:spTgt>
                                        </p:tgtEl>
                                        <p:attrNameLst>
                                          <p:attrName>style.visibility</p:attrName>
                                        </p:attrNameLst>
                                      </p:cBhvr>
                                      <p:to>
                                        <p:strVal val="visible"/>
                                      </p:to>
                                    </p:set>
                                    <p:anim calcmode="lin" valueType="num">
                                      <p:cBhvr additive="base">
                                        <p:cTn id="19" dur="500" fill="hold"/>
                                        <p:tgtEl>
                                          <p:spTgt spid="6657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65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570">
                                            <p:txEl>
                                              <p:pRg st="2" end="2"/>
                                            </p:txEl>
                                          </p:spTgt>
                                        </p:tgtEl>
                                        <p:attrNameLst>
                                          <p:attrName>style.visibility</p:attrName>
                                        </p:attrNameLst>
                                      </p:cBhvr>
                                      <p:to>
                                        <p:strVal val="visible"/>
                                      </p:to>
                                    </p:set>
                                    <p:anim calcmode="lin" valueType="num">
                                      <p:cBhvr additive="base">
                                        <p:cTn id="25" dur="500" fill="hold"/>
                                        <p:tgtEl>
                                          <p:spTgt spid="6657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657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570">
                                            <p:txEl>
                                              <p:pRg st="3" end="3"/>
                                            </p:txEl>
                                          </p:spTgt>
                                        </p:tgtEl>
                                        <p:attrNameLst>
                                          <p:attrName>style.visibility</p:attrName>
                                        </p:attrNameLst>
                                      </p:cBhvr>
                                      <p:to>
                                        <p:strVal val="visible"/>
                                      </p:to>
                                    </p:set>
                                    <p:anim calcmode="lin" valueType="num">
                                      <p:cBhvr additive="base">
                                        <p:cTn id="31" dur="500" fill="hold"/>
                                        <p:tgtEl>
                                          <p:spTgt spid="66570">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657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570">
                                            <p:txEl>
                                              <p:pRg st="4" end="4"/>
                                            </p:txEl>
                                          </p:spTgt>
                                        </p:tgtEl>
                                        <p:attrNameLst>
                                          <p:attrName>style.visibility</p:attrName>
                                        </p:attrNameLst>
                                      </p:cBhvr>
                                      <p:to>
                                        <p:strVal val="visible"/>
                                      </p:to>
                                    </p:set>
                                    <p:anim calcmode="lin" valueType="num">
                                      <p:cBhvr additive="base">
                                        <p:cTn id="37" dur="500" fill="hold"/>
                                        <p:tgtEl>
                                          <p:spTgt spid="66570">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657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6570">
                                            <p:txEl>
                                              <p:pRg st="5" end="5"/>
                                            </p:txEl>
                                          </p:spTgt>
                                        </p:tgtEl>
                                        <p:attrNameLst>
                                          <p:attrName>style.visibility</p:attrName>
                                        </p:attrNameLst>
                                      </p:cBhvr>
                                      <p:to>
                                        <p:strVal val="visible"/>
                                      </p:to>
                                    </p:set>
                                    <p:anim calcmode="lin" valueType="num">
                                      <p:cBhvr additive="base">
                                        <p:cTn id="43" dur="500" fill="hold"/>
                                        <p:tgtEl>
                                          <p:spTgt spid="66570">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657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6570">
                                            <p:txEl>
                                              <p:pRg st="6" end="6"/>
                                            </p:txEl>
                                          </p:spTgt>
                                        </p:tgtEl>
                                        <p:attrNameLst>
                                          <p:attrName>style.visibility</p:attrName>
                                        </p:attrNameLst>
                                      </p:cBhvr>
                                      <p:to>
                                        <p:strVal val="visible"/>
                                      </p:to>
                                    </p:set>
                                    <p:anim calcmode="lin" valueType="num">
                                      <p:cBhvr additive="base">
                                        <p:cTn id="49" dur="500" fill="hold"/>
                                        <p:tgtEl>
                                          <p:spTgt spid="66570">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657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6570">
                                            <p:txEl>
                                              <p:pRg st="7" end="7"/>
                                            </p:txEl>
                                          </p:spTgt>
                                        </p:tgtEl>
                                        <p:attrNameLst>
                                          <p:attrName>style.visibility</p:attrName>
                                        </p:attrNameLst>
                                      </p:cBhvr>
                                      <p:to>
                                        <p:strVal val="visible"/>
                                      </p:to>
                                    </p:set>
                                    <p:anim calcmode="lin" valueType="num">
                                      <p:cBhvr additive="base">
                                        <p:cTn id="55" dur="500" fill="hold"/>
                                        <p:tgtEl>
                                          <p:spTgt spid="66570">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657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6570">
                                            <p:txEl>
                                              <p:pRg st="8" end="8"/>
                                            </p:txEl>
                                          </p:spTgt>
                                        </p:tgtEl>
                                        <p:attrNameLst>
                                          <p:attrName>style.visibility</p:attrName>
                                        </p:attrNameLst>
                                      </p:cBhvr>
                                      <p:to>
                                        <p:strVal val="visible"/>
                                      </p:to>
                                    </p:set>
                                    <p:anim calcmode="lin" valueType="num">
                                      <p:cBhvr additive="base">
                                        <p:cTn id="61" dur="500" fill="hold"/>
                                        <p:tgtEl>
                                          <p:spTgt spid="66570">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657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66570">
                                            <p:txEl>
                                              <p:pRg st="9" end="9"/>
                                            </p:txEl>
                                          </p:spTgt>
                                        </p:tgtEl>
                                        <p:attrNameLst>
                                          <p:attrName>style.visibility</p:attrName>
                                        </p:attrNameLst>
                                      </p:cBhvr>
                                      <p:to>
                                        <p:strVal val="visible"/>
                                      </p:to>
                                    </p:set>
                                    <p:anim calcmode="lin" valueType="num">
                                      <p:cBhvr additive="base">
                                        <p:cTn id="67" dur="500" fill="hold"/>
                                        <p:tgtEl>
                                          <p:spTgt spid="66570">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6657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9" grpId="0" autoUpdateAnimBg="0"/>
      <p:bldP spid="66570"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7DE786-0496-FE0B-7354-0149C6B340F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87F2764-1A21-4642-9655-967BB590D49E}"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79554" name="Rectangle 2">
            <a:extLst>
              <a:ext uri="{FF2B5EF4-FFF2-40B4-BE49-F238E27FC236}">
                <a16:creationId xmlns:a16="http://schemas.microsoft.com/office/drawing/2014/main" id="{9AE483A2-265A-05A7-4AED-42D789DC01FD}"/>
              </a:ext>
            </a:extLst>
          </p:cNvPr>
          <p:cNvSpPr>
            <a:spLocks noChangeArrowheads="1"/>
          </p:cNvSpPr>
          <p:nvPr/>
        </p:nvSpPr>
        <p:spPr bwMode="auto">
          <a:xfrm>
            <a:off x="457200" y="1219200"/>
            <a:ext cx="6934200" cy="195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90000"/>
              </a:lnSpc>
              <a:spcBef>
                <a:spcPct val="50000"/>
              </a:spcBef>
              <a:spcAft>
                <a:spcPct val="0"/>
              </a:spcAft>
              <a:buClrTx/>
              <a:buSzTx/>
              <a:buFont typeface="Wingdings" panose="05000000000000000000" pitchFamily="2" charset="2"/>
              <a:buChar char="ü"/>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        Ranked for important and/or stability</a:t>
            </a:r>
          </a:p>
          <a:p>
            <a:pPr marL="0" marR="0" lvl="0" indent="0" algn="l" defTabSz="914400" rtl="0" eaLnBrk="1" fontAlgn="base" latinLnBrk="0" hangingPunct="1">
              <a:lnSpc>
                <a:spcPct val="90000"/>
              </a:lnSpc>
              <a:spcBef>
                <a:spcPct val="50000"/>
              </a:spcBef>
              <a:spcAft>
                <a:spcPct val="0"/>
              </a:spcAft>
              <a:buClrTx/>
              <a:buSzTx/>
              <a:buFont typeface="Wingdings" panose="05000000000000000000" pitchFamily="2" charset="2"/>
              <a:buChar char="ü"/>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Verifiable</a:t>
            </a:r>
          </a:p>
          <a:p>
            <a:pPr marL="0" marR="0" lvl="0" indent="0" algn="l" defTabSz="914400" rtl="0" eaLnBrk="1" fontAlgn="base" latinLnBrk="0" hangingPunct="1">
              <a:lnSpc>
                <a:spcPct val="90000"/>
              </a:lnSpc>
              <a:spcBef>
                <a:spcPct val="50000"/>
              </a:spcBef>
              <a:spcAft>
                <a:spcPct val="0"/>
              </a:spcAft>
              <a:buClrTx/>
              <a:buSzTx/>
              <a:buFont typeface="Wingdings" panose="05000000000000000000" pitchFamily="2" charset="2"/>
              <a:buChar char="ü"/>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Modifiable</a:t>
            </a:r>
          </a:p>
          <a:p>
            <a:pPr marL="0" marR="0" lvl="0" indent="0" algn="l" defTabSz="914400" rtl="0" eaLnBrk="1" fontAlgn="base" latinLnBrk="0" hangingPunct="1">
              <a:lnSpc>
                <a:spcPct val="90000"/>
              </a:lnSpc>
              <a:spcBef>
                <a:spcPct val="50000"/>
              </a:spcBef>
              <a:spcAft>
                <a:spcPct val="0"/>
              </a:spcAft>
              <a:buClrTx/>
              <a:buSzTx/>
              <a:buFont typeface="Wingdings" panose="05000000000000000000" pitchFamily="2" charset="2"/>
              <a:buChar char="ü"/>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Traceable</a:t>
            </a:r>
          </a:p>
        </p:txBody>
      </p:sp>
      <p:sp>
        <p:nvSpPr>
          <p:cNvPr id="279555" name="Rectangle 3">
            <a:extLst>
              <a:ext uri="{FF2B5EF4-FFF2-40B4-BE49-F238E27FC236}">
                <a16:creationId xmlns:a16="http://schemas.microsoft.com/office/drawing/2014/main" id="{9FD86440-89E4-0337-4471-4DF66595C7AB}"/>
              </a:ext>
            </a:extLst>
          </p:cNvPr>
          <p:cNvSpPr>
            <a:spLocks noChangeArrowheads="1"/>
          </p:cNvSpPr>
          <p:nvPr/>
        </p:nvSpPr>
        <p:spPr bwMode="auto">
          <a:xfrm>
            <a:off x="114300" y="0"/>
            <a:ext cx="4960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Documentation</a:t>
            </a:r>
          </a:p>
        </p:txBody>
      </p:sp>
      <p:sp>
        <p:nvSpPr>
          <p:cNvPr id="279556" name="Line 4">
            <a:extLst>
              <a:ext uri="{FF2B5EF4-FFF2-40B4-BE49-F238E27FC236}">
                <a16:creationId xmlns:a16="http://schemas.microsoft.com/office/drawing/2014/main" id="{1710EA2A-7FEC-ADE6-898C-173EC39BF457}"/>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9555"/>
                                        </p:tgtEl>
                                        <p:attrNameLst>
                                          <p:attrName>style.visibility</p:attrName>
                                        </p:attrNameLst>
                                      </p:cBhvr>
                                      <p:to>
                                        <p:strVal val="visible"/>
                                      </p:to>
                                    </p:set>
                                    <p:anim calcmode="lin" valueType="num">
                                      <p:cBhvr additive="base">
                                        <p:cTn id="7" dur="500" fill="hold"/>
                                        <p:tgtEl>
                                          <p:spTgt spid="279555"/>
                                        </p:tgtEl>
                                        <p:attrNameLst>
                                          <p:attrName>ppt_x</p:attrName>
                                        </p:attrNameLst>
                                      </p:cBhvr>
                                      <p:tavLst>
                                        <p:tav tm="0">
                                          <p:val>
                                            <p:strVal val="0-#ppt_w/2"/>
                                          </p:val>
                                        </p:tav>
                                        <p:tav tm="100000">
                                          <p:val>
                                            <p:strVal val="#ppt_x"/>
                                          </p:val>
                                        </p:tav>
                                      </p:tavLst>
                                    </p:anim>
                                    <p:anim calcmode="lin" valueType="num">
                                      <p:cBhvr additive="base">
                                        <p:cTn id="8" dur="500" fill="hold"/>
                                        <p:tgtEl>
                                          <p:spTgt spid="2795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9554">
                                            <p:txEl>
                                              <p:pRg st="0" end="0"/>
                                            </p:txEl>
                                          </p:spTgt>
                                        </p:tgtEl>
                                        <p:attrNameLst>
                                          <p:attrName>style.visibility</p:attrName>
                                        </p:attrNameLst>
                                      </p:cBhvr>
                                      <p:to>
                                        <p:strVal val="visible"/>
                                      </p:to>
                                    </p:set>
                                    <p:anim calcmode="lin" valueType="num">
                                      <p:cBhvr additive="base">
                                        <p:cTn id="13" dur="500" fill="hold"/>
                                        <p:tgtEl>
                                          <p:spTgt spid="27955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95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9554">
                                            <p:txEl>
                                              <p:pRg st="1" end="1"/>
                                            </p:txEl>
                                          </p:spTgt>
                                        </p:tgtEl>
                                        <p:attrNameLst>
                                          <p:attrName>style.visibility</p:attrName>
                                        </p:attrNameLst>
                                      </p:cBhvr>
                                      <p:to>
                                        <p:strVal val="visible"/>
                                      </p:to>
                                    </p:set>
                                    <p:anim calcmode="lin" valueType="num">
                                      <p:cBhvr additive="base">
                                        <p:cTn id="19" dur="500" fill="hold"/>
                                        <p:tgtEl>
                                          <p:spTgt spid="27955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955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9554">
                                            <p:txEl>
                                              <p:pRg st="2" end="2"/>
                                            </p:txEl>
                                          </p:spTgt>
                                        </p:tgtEl>
                                        <p:attrNameLst>
                                          <p:attrName>style.visibility</p:attrName>
                                        </p:attrNameLst>
                                      </p:cBhvr>
                                      <p:to>
                                        <p:strVal val="visible"/>
                                      </p:to>
                                    </p:set>
                                    <p:anim calcmode="lin" valueType="num">
                                      <p:cBhvr additive="base">
                                        <p:cTn id="25" dur="500" fill="hold"/>
                                        <p:tgtEl>
                                          <p:spTgt spid="27955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955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9554">
                                            <p:txEl>
                                              <p:pRg st="3" end="3"/>
                                            </p:txEl>
                                          </p:spTgt>
                                        </p:tgtEl>
                                        <p:attrNameLst>
                                          <p:attrName>style.visibility</p:attrName>
                                        </p:attrNameLst>
                                      </p:cBhvr>
                                      <p:to>
                                        <p:strVal val="visible"/>
                                      </p:to>
                                    </p:set>
                                    <p:anim calcmode="lin" valueType="num">
                                      <p:cBhvr additive="base">
                                        <p:cTn id="31" dur="500" fill="hold"/>
                                        <p:tgtEl>
                                          <p:spTgt spid="27955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955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autoUpdateAnimBg="0"/>
      <p:bldP spid="279555"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276A5D-33B7-BE62-E8CD-E14FE1621C0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526124-AF10-4B94-B5BA-14BB9A6AA455}"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7590" name="Rectangle 6">
            <a:extLst>
              <a:ext uri="{FF2B5EF4-FFF2-40B4-BE49-F238E27FC236}">
                <a16:creationId xmlns:a16="http://schemas.microsoft.com/office/drawing/2014/main" id="{5900E4D3-7409-705F-66A7-50ECD2281C7C}"/>
              </a:ext>
            </a:extLst>
          </p:cNvPr>
          <p:cNvSpPr>
            <a:spLocks noChangeArrowheads="1"/>
          </p:cNvSpPr>
          <p:nvPr/>
        </p:nvSpPr>
        <p:spPr bwMode="auto">
          <a:xfrm>
            <a:off x="114300" y="-101600"/>
            <a:ext cx="4960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Documentation</a:t>
            </a:r>
          </a:p>
        </p:txBody>
      </p:sp>
      <p:sp>
        <p:nvSpPr>
          <p:cNvPr id="67591" name="Text Box 7">
            <a:extLst>
              <a:ext uri="{FF2B5EF4-FFF2-40B4-BE49-F238E27FC236}">
                <a16:creationId xmlns:a16="http://schemas.microsoft.com/office/drawing/2014/main" id="{0F20135D-19DD-BAD7-E38E-87C70BCCC13F}"/>
              </a:ext>
            </a:extLst>
          </p:cNvPr>
          <p:cNvSpPr txBox="1">
            <a:spLocks noChangeArrowheads="1"/>
          </p:cNvSpPr>
          <p:nvPr/>
        </p:nvSpPr>
        <p:spPr bwMode="auto">
          <a:xfrm>
            <a:off x="234950" y="477838"/>
            <a:ext cx="8451850" cy="618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Correct</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An SRS is correct if and only if every requirement stated therein is one that the software shall meet. </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Unambiguous</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An SRS is unambiguous if and only if, every requirement stated therein has only one interpretation.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Complete</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An SRS is complete if and only if, it includes the following elements</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(i) All significant requirements, whether related	 to 	functionality, performance, design constraints, 	attributes or external interfaces.</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7592" name="Line 8">
            <a:extLst>
              <a:ext uri="{FF2B5EF4-FFF2-40B4-BE49-F238E27FC236}">
                <a16:creationId xmlns:a16="http://schemas.microsoft.com/office/drawing/2014/main" id="{405F7A32-20EC-F80A-6122-97B3226740C5}"/>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675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67591">
                                            <p:txEl>
                                              <p:pRg st="0" end="0"/>
                                            </p:txEl>
                                          </p:spTgt>
                                        </p:tgtEl>
                                        <p:attrNameLst>
                                          <p:attrName>style.visibility</p:attrName>
                                        </p:attrNameLst>
                                      </p:cBhvr>
                                      <p:to>
                                        <p:strVal val="visible"/>
                                      </p:to>
                                    </p:set>
                                    <p:anim calcmode="lin" valueType="num">
                                      <p:cBhvr additive="base">
                                        <p:cTn id="11" dur="500" fill="hold"/>
                                        <p:tgtEl>
                                          <p:spTgt spid="67591">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675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7591">
                                            <p:txEl>
                                              <p:pRg st="1" end="1"/>
                                            </p:txEl>
                                          </p:spTgt>
                                        </p:tgtEl>
                                        <p:attrNameLst>
                                          <p:attrName>style.visibility</p:attrName>
                                        </p:attrNameLst>
                                      </p:cBhvr>
                                      <p:to>
                                        <p:strVal val="visible"/>
                                      </p:to>
                                    </p:set>
                                    <p:anim calcmode="lin" valueType="num">
                                      <p:cBhvr additive="base">
                                        <p:cTn id="17" dur="500" fill="hold"/>
                                        <p:tgtEl>
                                          <p:spTgt spid="67591">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75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7591">
                                            <p:txEl>
                                              <p:pRg st="3" end="3"/>
                                            </p:txEl>
                                          </p:spTgt>
                                        </p:tgtEl>
                                        <p:attrNameLst>
                                          <p:attrName>style.visibility</p:attrName>
                                        </p:attrNameLst>
                                      </p:cBhvr>
                                      <p:to>
                                        <p:strVal val="visible"/>
                                      </p:to>
                                    </p:set>
                                    <p:anim calcmode="lin" valueType="num">
                                      <p:cBhvr additive="base">
                                        <p:cTn id="23" dur="500" fill="hold"/>
                                        <p:tgtEl>
                                          <p:spTgt spid="67591">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75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7591">
                                            <p:txEl>
                                              <p:pRg st="4" end="4"/>
                                            </p:txEl>
                                          </p:spTgt>
                                        </p:tgtEl>
                                        <p:attrNameLst>
                                          <p:attrName>style.visibility</p:attrName>
                                        </p:attrNameLst>
                                      </p:cBhvr>
                                      <p:to>
                                        <p:strVal val="visible"/>
                                      </p:to>
                                    </p:set>
                                    <p:anim calcmode="lin" valueType="num">
                                      <p:cBhvr additive="base">
                                        <p:cTn id="29" dur="500" fill="hold"/>
                                        <p:tgtEl>
                                          <p:spTgt spid="67591">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75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67591">
                                            <p:txEl>
                                              <p:pRg st="6" end="6"/>
                                            </p:txEl>
                                          </p:spTgt>
                                        </p:tgtEl>
                                        <p:attrNameLst>
                                          <p:attrName>style.visibility</p:attrName>
                                        </p:attrNameLst>
                                      </p:cBhvr>
                                      <p:to>
                                        <p:strVal val="visible"/>
                                      </p:to>
                                    </p:set>
                                    <p:anim calcmode="lin" valueType="num">
                                      <p:cBhvr additive="base">
                                        <p:cTn id="35" dur="500" fill="hold"/>
                                        <p:tgtEl>
                                          <p:spTgt spid="67591">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75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67591">
                                            <p:txEl>
                                              <p:pRg st="7" end="7"/>
                                            </p:txEl>
                                          </p:spTgt>
                                        </p:tgtEl>
                                        <p:attrNameLst>
                                          <p:attrName>style.visibility</p:attrName>
                                        </p:attrNameLst>
                                      </p:cBhvr>
                                      <p:to>
                                        <p:strVal val="visible"/>
                                      </p:to>
                                    </p:set>
                                    <p:anim calcmode="lin" valueType="num">
                                      <p:cBhvr additive="base">
                                        <p:cTn id="41" dur="500" fill="hold"/>
                                        <p:tgtEl>
                                          <p:spTgt spid="67591">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675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67591">
                                            <p:txEl>
                                              <p:pRg st="9" end="9"/>
                                            </p:txEl>
                                          </p:spTgt>
                                        </p:tgtEl>
                                        <p:attrNameLst>
                                          <p:attrName>style.visibility</p:attrName>
                                        </p:attrNameLst>
                                      </p:cBhvr>
                                      <p:to>
                                        <p:strVal val="visible"/>
                                      </p:to>
                                    </p:set>
                                    <p:anim calcmode="lin" valueType="num">
                                      <p:cBhvr additive="base">
                                        <p:cTn id="47" dur="500" fill="hold"/>
                                        <p:tgtEl>
                                          <p:spTgt spid="67591">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6759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0" grpId="0" autoUpdateAnimBg="0"/>
      <p:bldP spid="67591" grpId="0" build="p"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6A75B9-D153-1C15-BD0C-718561241AB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6166C11-A6DB-4EFE-BD9B-0F080A436263}"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8613" name="Rectangle 5">
            <a:extLst>
              <a:ext uri="{FF2B5EF4-FFF2-40B4-BE49-F238E27FC236}">
                <a16:creationId xmlns:a16="http://schemas.microsoft.com/office/drawing/2014/main" id="{C9DAE68C-6EDC-6435-3AAC-BB5CF5A6B603}"/>
              </a:ext>
            </a:extLst>
          </p:cNvPr>
          <p:cNvSpPr>
            <a:spLocks noChangeArrowheads="1"/>
          </p:cNvSpPr>
          <p:nvPr/>
        </p:nvSpPr>
        <p:spPr bwMode="auto">
          <a:xfrm>
            <a:off x="114300" y="-101600"/>
            <a:ext cx="4960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Documentation</a:t>
            </a:r>
          </a:p>
        </p:txBody>
      </p:sp>
      <p:sp>
        <p:nvSpPr>
          <p:cNvPr id="68614" name="Text Box 6">
            <a:extLst>
              <a:ext uri="{FF2B5EF4-FFF2-40B4-BE49-F238E27FC236}">
                <a16:creationId xmlns:a16="http://schemas.microsoft.com/office/drawing/2014/main" id="{1ECAE355-FBE9-F442-9571-1CEE025B34C1}"/>
              </a:ext>
            </a:extLst>
          </p:cNvPr>
          <p:cNvSpPr txBox="1">
            <a:spLocks noChangeArrowheads="1"/>
          </p:cNvSpPr>
          <p:nvPr/>
        </p:nvSpPr>
        <p:spPr bwMode="auto">
          <a:xfrm>
            <a:off x="304800" y="533400"/>
            <a:ext cx="8839200" cy="590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(ii) Responses to both valid &amp; invalid inputs.</a:t>
            </a: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(iii) Full Label and references to all figures, tables and diagrams in the SRS and definition of all terms and units of measure.</a:t>
            </a: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Consistent</a:t>
            </a: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An SRS is consistent if and only if, no subset of individual requirements described in it  conflict.</a:t>
            </a: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Ranked for importance and/or Stability</a:t>
            </a: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If an identifier is attached  to every requirement to indicate either the importance or stability of that particular requirement.</a:t>
            </a: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68615" name="Line 7">
            <a:extLst>
              <a:ext uri="{FF2B5EF4-FFF2-40B4-BE49-F238E27FC236}">
                <a16:creationId xmlns:a16="http://schemas.microsoft.com/office/drawing/2014/main" id="{AEB4F16A-0218-0C89-D3A3-DDB3C35E3ACA}"/>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8613"/>
                                        </p:tgtEl>
                                        <p:attrNameLst>
                                          <p:attrName>style.visibility</p:attrName>
                                        </p:attrNameLst>
                                      </p:cBhvr>
                                      <p:to>
                                        <p:strVal val="visible"/>
                                      </p:to>
                                    </p:set>
                                    <p:anim calcmode="lin" valueType="num">
                                      <p:cBhvr additive="base">
                                        <p:cTn id="7" dur="500" fill="hold"/>
                                        <p:tgtEl>
                                          <p:spTgt spid="68613"/>
                                        </p:tgtEl>
                                        <p:attrNameLst>
                                          <p:attrName>ppt_x</p:attrName>
                                        </p:attrNameLst>
                                      </p:cBhvr>
                                      <p:tavLst>
                                        <p:tav tm="0">
                                          <p:val>
                                            <p:strVal val="0-#ppt_w/2"/>
                                          </p:val>
                                        </p:tav>
                                        <p:tav tm="100000">
                                          <p:val>
                                            <p:strVal val="#ppt_x"/>
                                          </p:val>
                                        </p:tav>
                                      </p:tavLst>
                                    </p:anim>
                                    <p:anim calcmode="lin" valueType="num">
                                      <p:cBhvr additive="base">
                                        <p:cTn id="8" dur="500" fill="hold"/>
                                        <p:tgtEl>
                                          <p:spTgt spid="686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4">
                                            <p:txEl>
                                              <p:pRg st="0" end="0"/>
                                            </p:txEl>
                                          </p:spTgt>
                                        </p:tgtEl>
                                        <p:attrNameLst>
                                          <p:attrName>style.visibility</p:attrName>
                                        </p:attrNameLst>
                                      </p:cBhvr>
                                      <p:to>
                                        <p:strVal val="visible"/>
                                      </p:to>
                                    </p:set>
                                    <p:anim calcmode="lin" valueType="num">
                                      <p:cBhvr additive="base">
                                        <p:cTn id="13" dur="500" fill="hold"/>
                                        <p:tgtEl>
                                          <p:spTgt spid="6861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614">
                                            <p:txEl>
                                              <p:pRg st="2" end="2"/>
                                            </p:txEl>
                                          </p:spTgt>
                                        </p:tgtEl>
                                        <p:attrNameLst>
                                          <p:attrName>style.visibility</p:attrName>
                                        </p:attrNameLst>
                                      </p:cBhvr>
                                      <p:to>
                                        <p:strVal val="visible"/>
                                      </p:to>
                                    </p:set>
                                    <p:anim calcmode="lin" valueType="num">
                                      <p:cBhvr additive="base">
                                        <p:cTn id="19" dur="500" fill="hold"/>
                                        <p:tgtEl>
                                          <p:spTgt spid="6861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86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8614">
                                            <p:txEl>
                                              <p:pRg st="4" end="4"/>
                                            </p:txEl>
                                          </p:spTgt>
                                        </p:tgtEl>
                                        <p:attrNameLst>
                                          <p:attrName>style.visibility</p:attrName>
                                        </p:attrNameLst>
                                      </p:cBhvr>
                                      <p:to>
                                        <p:strVal val="visible"/>
                                      </p:to>
                                    </p:set>
                                    <p:anim calcmode="lin" valueType="num">
                                      <p:cBhvr additive="base">
                                        <p:cTn id="25" dur="500" fill="hold"/>
                                        <p:tgtEl>
                                          <p:spTgt spid="68614">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861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8614">
                                            <p:txEl>
                                              <p:pRg st="6" end="6"/>
                                            </p:txEl>
                                          </p:spTgt>
                                        </p:tgtEl>
                                        <p:attrNameLst>
                                          <p:attrName>style.visibility</p:attrName>
                                        </p:attrNameLst>
                                      </p:cBhvr>
                                      <p:to>
                                        <p:strVal val="visible"/>
                                      </p:to>
                                    </p:set>
                                    <p:anim calcmode="lin" valueType="num">
                                      <p:cBhvr additive="base">
                                        <p:cTn id="31" dur="500" fill="hold"/>
                                        <p:tgtEl>
                                          <p:spTgt spid="68614">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861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8614">
                                            <p:txEl>
                                              <p:pRg st="9" end="9"/>
                                            </p:txEl>
                                          </p:spTgt>
                                        </p:tgtEl>
                                        <p:attrNameLst>
                                          <p:attrName>style.visibility</p:attrName>
                                        </p:attrNameLst>
                                      </p:cBhvr>
                                      <p:to>
                                        <p:strVal val="visible"/>
                                      </p:to>
                                    </p:set>
                                    <p:anim calcmode="lin" valueType="num">
                                      <p:cBhvr additive="base">
                                        <p:cTn id="37" dur="500" fill="hold"/>
                                        <p:tgtEl>
                                          <p:spTgt spid="68614">
                                            <p:txEl>
                                              <p:pRg st="9" end="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861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8614">
                                            <p:txEl>
                                              <p:pRg st="11" end="11"/>
                                            </p:txEl>
                                          </p:spTgt>
                                        </p:tgtEl>
                                        <p:attrNameLst>
                                          <p:attrName>style.visibility</p:attrName>
                                        </p:attrNameLst>
                                      </p:cBhvr>
                                      <p:to>
                                        <p:strVal val="visible"/>
                                      </p:to>
                                    </p:set>
                                    <p:anim calcmode="lin" valueType="num">
                                      <p:cBhvr additive="base">
                                        <p:cTn id="43" dur="500" fill="hold"/>
                                        <p:tgtEl>
                                          <p:spTgt spid="68614">
                                            <p:txEl>
                                              <p:pRg st="11" end="1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8614">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autoUpdateAnimBg="0"/>
      <p:bldP spid="68614"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8CCFAF-48DD-979B-3507-F19634B662D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4845BCB-66B8-49EE-9E93-C98B45AA10BA}"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9637" name="Rectangle 5">
            <a:extLst>
              <a:ext uri="{FF2B5EF4-FFF2-40B4-BE49-F238E27FC236}">
                <a16:creationId xmlns:a16="http://schemas.microsoft.com/office/drawing/2014/main" id="{05A4E7D1-084A-8830-728C-0F87F51555D9}"/>
              </a:ext>
            </a:extLst>
          </p:cNvPr>
          <p:cNvSpPr>
            <a:spLocks noChangeArrowheads="1"/>
          </p:cNvSpPr>
          <p:nvPr/>
        </p:nvSpPr>
        <p:spPr bwMode="auto">
          <a:xfrm>
            <a:off x="114300" y="-101600"/>
            <a:ext cx="4960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Documentation</a:t>
            </a:r>
          </a:p>
        </p:txBody>
      </p:sp>
      <p:sp>
        <p:nvSpPr>
          <p:cNvPr id="69638" name="Text Box 6">
            <a:extLst>
              <a:ext uri="{FF2B5EF4-FFF2-40B4-BE49-F238E27FC236}">
                <a16:creationId xmlns:a16="http://schemas.microsoft.com/office/drawing/2014/main" id="{5729CB16-A195-781A-7F2E-1FB4022A8822}"/>
              </a:ext>
            </a:extLst>
          </p:cNvPr>
          <p:cNvSpPr txBox="1">
            <a:spLocks noChangeArrowheads="1"/>
          </p:cNvSpPr>
          <p:nvPr/>
        </p:nvSpPr>
        <p:spPr bwMode="auto">
          <a:xfrm>
            <a:off x="117475" y="533400"/>
            <a:ext cx="8874125" cy="611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Verifiable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An SRS is verifiable, if and only if, every requirement stated therein is verifiable.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Modifiable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An SRS is modifiable, if and only if, its structure and style are such that any changes to the requirements can be made easily, completely, and consistently while retaining structure and style.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Traceable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An SRS is traceable, if the origin of each of the requirements is clear and if it facilitates the referencing of each requirement in future development or enhancement documentation.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9641" name="Line 9">
            <a:extLst>
              <a:ext uri="{FF2B5EF4-FFF2-40B4-BE49-F238E27FC236}">
                <a16:creationId xmlns:a16="http://schemas.microsoft.com/office/drawing/2014/main" id="{3314E9B2-D447-432D-C7AA-6636C0EFE851}"/>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9637"/>
                                        </p:tgtEl>
                                        <p:attrNameLst>
                                          <p:attrName>style.visibility</p:attrName>
                                        </p:attrNameLst>
                                      </p:cBhvr>
                                      <p:to>
                                        <p:strVal val="visible"/>
                                      </p:to>
                                    </p:set>
                                    <p:anim calcmode="lin" valueType="num">
                                      <p:cBhvr additive="base">
                                        <p:cTn id="7" dur="500" fill="hold"/>
                                        <p:tgtEl>
                                          <p:spTgt spid="69637"/>
                                        </p:tgtEl>
                                        <p:attrNameLst>
                                          <p:attrName>ppt_x</p:attrName>
                                        </p:attrNameLst>
                                      </p:cBhvr>
                                      <p:tavLst>
                                        <p:tav tm="0">
                                          <p:val>
                                            <p:strVal val="0-#ppt_w/2"/>
                                          </p:val>
                                        </p:tav>
                                        <p:tav tm="100000">
                                          <p:val>
                                            <p:strVal val="#ppt_x"/>
                                          </p:val>
                                        </p:tav>
                                      </p:tavLst>
                                    </p:anim>
                                    <p:anim calcmode="lin" valueType="num">
                                      <p:cBhvr additive="base">
                                        <p:cTn id="8" dur="500" fill="hold"/>
                                        <p:tgtEl>
                                          <p:spTgt spid="696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638">
                                            <p:txEl>
                                              <p:pRg st="0" end="0"/>
                                            </p:txEl>
                                          </p:spTgt>
                                        </p:tgtEl>
                                        <p:attrNameLst>
                                          <p:attrName>style.visibility</p:attrName>
                                        </p:attrNameLst>
                                      </p:cBhvr>
                                      <p:to>
                                        <p:strVal val="visible"/>
                                      </p:to>
                                    </p:set>
                                    <p:anim calcmode="lin" valueType="num">
                                      <p:cBhvr additive="base">
                                        <p:cTn id="13" dur="500" fill="hold"/>
                                        <p:tgtEl>
                                          <p:spTgt spid="6963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96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9638">
                                            <p:txEl>
                                              <p:pRg st="1" end="1"/>
                                            </p:txEl>
                                          </p:spTgt>
                                        </p:tgtEl>
                                        <p:attrNameLst>
                                          <p:attrName>style.visibility</p:attrName>
                                        </p:attrNameLst>
                                      </p:cBhvr>
                                      <p:to>
                                        <p:strVal val="visible"/>
                                      </p:to>
                                    </p:set>
                                    <p:anim calcmode="lin" valueType="num">
                                      <p:cBhvr additive="base">
                                        <p:cTn id="19" dur="500" fill="hold"/>
                                        <p:tgtEl>
                                          <p:spTgt spid="6963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96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9638">
                                            <p:txEl>
                                              <p:pRg st="3" end="3"/>
                                            </p:txEl>
                                          </p:spTgt>
                                        </p:tgtEl>
                                        <p:attrNameLst>
                                          <p:attrName>style.visibility</p:attrName>
                                        </p:attrNameLst>
                                      </p:cBhvr>
                                      <p:to>
                                        <p:strVal val="visible"/>
                                      </p:to>
                                    </p:set>
                                    <p:anim calcmode="lin" valueType="num">
                                      <p:cBhvr additive="base">
                                        <p:cTn id="25" dur="500" fill="hold"/>
                                        <p:tgtEl>
                                          <p:spTgt spid="69638">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963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9638">
                                            <p:txEl>
                                              <p:pRg st="4" end="4"/>
                                            </p:txEl>
                                          </p:spTgt>
                                        </p:tgtEl>
                                        <p:attrNameLst>
                                          <p:attrName>style.visibility</p:attrName>
                                        </p:attrNameLst>
                                      </p:cBhvr>
                                      <p:to>
                                        <p:strVal val="visible"/>
                                      </p:to>
                                    </p:set>
                                    <p:anim calcmode="lin" valueType="num">
                                      <p:cBhvr additive="base">
                                        <p:cTn id="31" dur="500" fill="hold"/>
                                        <p:tgtEl>
                                          <p:spTgt spid="6963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963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9638">
                                            <p:txEl>
                                              <p:pRg st="6" end="6"/>
                                            </p:txEl>
                                          </p:spTgt>
                                        </p:tgtEl>
                                        <p:attrNameLst>
                                          <p:attrName>style.visibility</p:attrName>
                                        </p:attrNameLst>
                                      </p:cBhvr>
                                      <p:to>
                                        <p:strVal val="visible"/>
                                      </p:to>
                                    </p:set>
                                    <p:anim calcmode="lin" valueType="num">
                                      <p:cBhvr additive="base">
                                        <p:cTn id="37" dur="500" fill="hold"/>
                                        <p:tgtEl>
                                          <p:spTgt spid="69638">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963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9638">
                                            <p:txEl>
                                              <p:pRg st="7" end="7"/>
                                            </p:txEl>
                                          </p:spTgt>
                                        </p:tgtEl>
                                        <p:attrNameLst>
                                          <p:attrName>style.visibility</p:attrName>
                                        </p:attrNameLst>
                                      </p:cBhvr>
                                      <p:to>
                                        <p:strVal val="visible"/>
                                      </p:to>
                                    </p:set>
                                    <p:anim calcmode="lin" valueType="num">
                                      <p:cBhvr additive="base">
                                        <p:cTn id="43" dur="500" fill="hold"/>
                                        <p:tgtEl>
                                          <p:spTgt spid="69638">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9638">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7" grpId="0" autoUpdateAnimBg="0"/>
      <p:bldP spid="69638"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C88183-6574-A30B-F6DD-CB243660826C}"/>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9DD7939-7FAF-4F8D-BDF6-D975B7D905E7}"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0661" name="Rectangle 5">
            <a:extLst>
              <a:ext uri="{FF2B5EF4-FFF2-40B4-BE49-F238E27FC236}">
                <a16:creationId xmlns:a16="http://schemas.microsoft.com/office/drawing/2014/main" id="{B04D6A10-97AC-767A-B9C5-7CFB46BF69AC}"/>
              </a:ext>
            </a:extLst>
          </p:cNvPr>
          <p:cNvSpPr>
            <a:spLocks noChangeArrowheads="1"/>
          </p:cNvSpPr>
          <p:nvPr/>
        </p:nvSpPr>
        <p:spPr bwMode="auto">
          <a:xfrm>
            <a:off x="114300" y="-101600"/>
            <a:ext cx="4960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Documentation</a:t>
            </a:r>
          </a:p>
        </p:txBody>
      </p:sp>
      <p:sp>
        <p:nvSpPr>
          <p:cNvPr id="70662" name="Text Box 6">
            <a:extLst>
              <a:ext uri="{FF2B5EF4-FFF2-40B4-BE49-F238E27FC236}">
                <a16:creationId xmlns:a16="http://schemas.microsoft.com/office/drawing/2014/main" id="{2B42B3E9-7EDD-F33B-BDB3-B25CBA6F7715}"/>
              </a:ext>
            </a:extLst>
          </p:cNvPr>
          <p:cNvSpPr txBox="1">
            <a:spLocks noChangeArrowheads="1"/>
          </p:cNvSpPr>
          <p:nvPr/>
        </p:nvSpPr>
        <p:spPr bwMode="auto">
          <a:xfrm>
            <a:off x="304800" y="533400"/>
            <a:ext cx="8839200" cy="569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tabLst>
                <a:tab pos="1428750" algn="l"/>
              </a:tabLst>
              <a:defRPr>
                <a:solidFill>
                  <a:schemeClr val="tx1"/>
                </a:solidFill>
                <a:latin typeface="Arial" panose="020B0604020202020204" pitchFamily="34" charset="0"/>
                <a:cs typeface="Arial" panose="020B0604020202020204" pitchFamily="34" charset="0"/>
              </a:defRPr>
            </a:lvl1pPr>
            <a:lvl2pPr marL="800100" indent="-342900">
              <a:tabLst>
                <a:tab pos="1428750" algn="l"/>
              </a:tabLst>
              <a:defRPr>
                <a:solidFill>
                  <a:schemeClr val="tx1"/>
                </a:solidFill>
                <a:latin typeface="Arial" panose="020B0604020202020204" pitchFamily="34" charset="0"/>
                <a:cs typeface="Arial" panose="020B0604020202020204" pitchFamily="34" charset="0"/>
              </a:defRPr>
            </a:lvl2pPr>
            <a:lvl3pPr marL="1257300" indent="-342900">
              <a:tabLst>
                <a:tab pos="1428750" algn="l"/>
              </a:tabLst>
              <a:defRPr>
                <a:solidFill>
                  <a:schemeClr val="tx1"/>
                </a:solidFill>
                <a:latin typeface="Arial" panose="020B0604020202020204" pitchFamily="34" charset="0"/>
                <a:cs typeface="Arial" panose="020B0604020202020204" pitchFamily="34" charset="0"/>
              </a:defRPr>
            </a:lvl3pPr>
            <a:lvl4pPr marL="1714500" indent="-342900">
              <a:tabLst>
                <a:tab pos="1428750" algn="l"/>
              </a:tabLst>
              <a:defRPr>
                <a:solidFill>
                  <a:schemeClr val="tx1"/>
                </a:solidFill>
                <a:latin typeface="Arial" panose="020B0604020202020204" pitchFamily="34" charset="0"/>
                <a:cs typeface="Arial" panose="020B0604020202020204" pitchFamily="34" charset="0"/>
              </a:defRPr>
            </a:lvl4pPr>
            <a:lvl5pPr marL="2171700" indent="-342900">
              <a:tabLst>
                <a:tab pos="1428750" algn="l"/>
              </a:tabLst>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tabLst>
                <a:tab pos="1428750" algn="l"/>
              </a:tabLs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tabLst>
                <a:tab pos="1428750" algn="l"/>
              </a:tabLs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tabLst>
                <a:tab pos="1428750" algn="l"/>
              </a:tabLs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tabLst>
                <a:tab pos="1428750" algn="l"/>
              </a:tabLs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tab pos="1428750" algn="l"/>
              </a:tabLst>
              <a:defRPr/>
            </a:pPr>
            <a:r>
              <a:rPr kumimoji="0" lang="en-US" altLang="en-US" sz="2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Organization of the SRS</a:t>
            </a:r>
          </a:p>
          <a:p>
            <a:pPr marL="342900" marR="0" lvl="0" indent="-342900" algn="l" defTabSz="914400" rtl="0" eaLnBrk="1" fontAlgn="base" latinLnBrk="0" hangingPunct="1">
              <a:lnSpc>
                <a:spcPct val="100000"/>
              </a:lnSpc>
              <a:spcBef>
                <a:spcPct val="0"/>
              </a:spcBef>
              <a:spcAft>
                <a:spcPct val="0"/>
              </a:spcAft>
              <a:buClrTx/>
              <a:buSzTx/>
              <a:buFontTx/>
              <a:buNone/>
              <a:tabLst>
                <a:tab pos="1428750" algn="l"/>
              </a:tabLst>
              <a:defRPr/>
            </a:pPr>
            <a:endParaRPr kumimoji="0" lang="en-US" altLang="en-US" sz="2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428750" algn="l"/>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IEEE has published guidelines and standards to organize an SRS.</a:t>
            </a:r>
          </a:p>
          <a:p>
            <a:pPr marL="342900" marR="0" lvl="0" indent="-342900" algn="l" defTabSz="914400" rtl="0" eaLnBrk="1" fontAlgn="base" latinLnBrk="0" hangingPunct="1">
              <a:lnSpc>
                <a:spcPct val="100000"/>
              </a:lnSpc>
              <a:spcBef>
                <a:spcPct val="0"/>
              </a:spcBef>
              <a:spcAft>
                <a:spcPct val="0"/>
              </a:spcAft>
              <a:buClrTx/>
              <a:buSzTx/>
              <a:buFontTx/>
              <a:buNone/>
              <a:tabLst>
                <a:tab pos="1428750" algn="l"/>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First two sections are same. The specific tailoring occurs in section-3.</a:t>
            </a:r>
          </a:p>
          <a:p>
            <a:pPr marL="342900" marR="0" lvl="0" indent="-342900" algn="l" defTabSz="914400" rtl="0" eaLnBrk="1" fontAlgn="base" latinLnBrk="0" hangingPunct="1">
              <a:lnSpc>
                <a:spcPct val="100000"/>
              </a:lnSpc>
              <a:spcBef>
                <a:spcPct val="0"/>
              </a:spcBef>
              <a:spcAft>
                <a:spcPct val="0"/>
              </a:spcAft>
              <a:buClrTx/>
              <a:buSzTx/>
              <a:buFontTx/>
              <a:buNone/>
              <a:tabLst>
                <a:tab pos="1428750" algn="l"/>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AutoNum type="arabicPeriod"/>
              <a:tabLst>
                <a:tab pos="1428750" algn="l"/>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Introduction</a:t>
            </a:r>
          </a:p>
          <a:p>
            <a:pPr marL="342900" marR="0" lvl="0" indent="-342900" algn="l" defTabSz="914400" rtl="0" eaLnBrk="1" fontAlgn="base" latinLnBrk="0" hangingPunct="1">
              <a:lnSpc>
                <a:spcPct val="100000"/>
              </a:lnSpc>
              <a:spcBef>
                <a:spcPct val="0"/>
              </a:spcBef>
              <a:spcAft>
                <a:spcPct val="0"/>
              </a:spcAft>
              <a:buClrTx/>
              <a:buSzTx/>
              <a:buFontTx/>
              <a:buNone/>
              <a:tabLst>
                <a:tab pos="1428750" algn="l"/>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1.1 	Purpose</a:t>
            </a:r>
          </a:p>
          <a:p>
            <a:pPr marL="342900" marR="0" lvl="0" indent="-342900" algn="l" defTabSz="914400" rtl="0" eaLnBrk="1" fontAlgn="base" latinLnBrk="0" hangingPunct="1">
              <a:lnSpc>
                <a:spcPct val="100000"/>
              </a:lnSpc>
              <a:spcBef>
                <a:spcPct val="0"/>
              </a:spcBef>
              <a:spcAft>
                <a:spcPct val="0"/>
              </a:spcAft>
              <a:buClrTx/>
              <a:buSzTx/>
              <a:buFontTx/>
              <a:buNone/>
              <a:tabLst>
                <a:tab pos="1428750" algn="l"/>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1.2	Scope</a:t>
            </a:r>
          </a:p>
          <a:p>
            <a:pPr marL="342900" marR="0" lvl="0" indent="-342900" algn="l" defTabSz="914400" rtl="0" eaLnBrk="1" fontAlgn="base" latinLnBrk="0" hangingPunct="1">
              <a:lnSpc>
                <a:spcPct val="100000"/>
              </a:lnSpc>
              <a:spcBef>
                <a:spcPct val="0"/>
              </a:spcBef>
              <a:spcAft>
                <a:spcPct val="0"/>
              </a:spcAft>
              <a:buClrTx/>
              <a:buSzTx/>
              <a:buFontTx/>
              <a:buNone/>
              <a:tabLst>
                <a:tab pos="1428750" algn="l"/>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1.3	Definition, Acronyms and abbreviations</a:t>
            </a:r>
          </a:p>
          <a:p>
            <a:pPr marL="342900" marR="0" lvl="0" indent="-342900" algn="l" defTabSz="914400" rtl="0" eaLnBrk="1" fontAlgn="base" latinLnBrk="0" hangingPunct="1">
              <a:lnSpc>
                <a:spcPct val="100000"/>
              </a:lnSpc>
              <a:spcBef>
                <a:spcPct val="0"/>
              </a:spcBef>
              <a:spcAft>
                <a:spcPct val="0"/>
              </a:spcAft>
              <a:buClrTx/>
              <a:buSzTx/>
              <a:buFontTx/>
              <a:buNone/>
              <a:tabLst>
                <a:tab pos="1428750" algn="l"/>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1.4	References</a:t>
            </a:r>
          </a:p>
          <a:p>
            <a:pPr marL="342900" marR="0" lvl="0" indent="-342900" algn="l" defTabSz="914400" rtl="0" eaLnBrk="1" fontAlgn="base" latinLnBrk="0" hangingPunct="1">
              <a:lnSpc>
                <a:spcPct val="100000"/>
              </a:lnSpc>
              <a:spcBef>
                <a:spcPct val="0"/>
              </a:spcBef>
              <a:spcAft>
                <a:spcPct val="0"/>
              </a:spcAft>
              <a:buClrTx/>
              <a:buSzTx/>
              <a:buFontTx/>
              <a:buNone/>
              <a:tabLst>
                <a:tab pos="1428750" algn="l"/>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1.5	Overview</a:t>
            </a:r>
          </a:p>
          <a:p>
            <a:pPr marL="342900" marR="0" lvl="0" indent="-342900" algn="l" defTabSz="914400" rtl="0" eaLnBrk="1" fontAlgn="base" latinLnBrk="0" hangingPunct="1">
              <a:lnSpc>
                <a:spcPct val="100000"/>
              </a:lnSpc>
              <a:spcBef>
                <a:spcPct val="0"/>
              </a:spcBef>
              <a:spcAft>
                <a:spcPct val="0"/>
              </a:spcAft>
              <a:buClrTx/>
              <a:buSzTx/>
              <a:buFontTx/>
              <a:buNone/>
              <a:tabLst>
                <a:tab pos="1428750" algn="l"/>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tab pos="1428750" algn="l"/>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0663" name="Line 7">
            <a:extLst>
              <a:ext uri="{FF2B5EF4-FFF2-40B4-BE49-F238E27FC236}">
                <a16:creationId xmlns:a16="http://schemas.microsoft.com/office/drawing/2014/main" id="{8E5C3F74-BF87-78E9-1004-93699C1EEE98}"/>
              </a:ext>
            </a:extLst>
          </p:cNvPr>
          <p:cNvSpPr>
            <a:spLocks noChangeShapeType="1"/>
          </p:cNvSpPr>
          <p:nvPr/>
        </p:nvSpPr>
        <p:spPr bwMode="auto">
          <a:xfrm>
            <a:off x="2286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0661"/>
                                        </p:tgtEl>
                                        <p:attrNameLst>
                                          <p:attrName>style.visibility</p:attrName>
                                        </p:attrNameLst>
                                      </p:cBhvr>
                                      <p:to>
                                        <p:strVal val="visible"/>
                                      </p:to>
                                    </p:set>
                                    <p:anim calcmode="lin" valueType="num">
                                      <p:cBhvr additive="base">
                                        <p:cTn id="7" dur="500" fill="hold"/>
                                        <p:tgtEl>
                                          <p:spTgt spid="70661"/>
                                        </p:tgtEl>
                                        <p:attrNameLst>
                                          <p:attrName>ppt_x</p:attrName>
                                        </p:attrNameLst>
                                      </p:cBhvr>
                                      <p:tavLst>
                                        <p:tav tm="0">
                                          <p:val>
                                            <p:strVal val="0-#ppt_w/2"/>
                                          </p:val>
                                        </p:tav>
                                        <p:tav tm="100000">
                                          <p:val>
                                            <p:strVal val="#ppt_x"/>
                                          </p:val>
                                        </p:tav>
                                      </p:tavLst>
                                    </p:anim>
                                    <p:anim calcmode="lin" valueType="num">
                                      <p:cBhvr additive="base">
                                        <p:cTn id="8" dur="500" fill="hold"/>
                                        <p:tgtEl>
                                          <p:spTgt spid="706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662">
                                            <p:txEl>
                                              <p:pRg st="0" end="0"/>
                                            </p:txEl>
                                          </p:spTgt>
                                        </p:tgtEl>
                                        <p:attrNameLst>
                                          <p:attrName>style.visibility</p:attrName>
                                        </p:attrNameLst>
                                      </p:cBhvr>
                                      <p:to>
                                        <p:strVal val="visible"/>
                                      </p:to>
                                    </p:set>
                                    <p:anim calcmode="lin" valueType="num">
                                      <p:cBhvr additive="base">
                                        <p:cTn id="13" dur="500" fill="hold"/>
                                        <p:tgtEl>
                                          <p:spTgt spid="7066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06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0662">
                                            <p:txEl>
                                              <p:pRg st="2" end="2"/>
                                            </p:txEl>
                                          </p:spTgt>
                                        </p:tgtEl>
                                        <p:attrNameLst>
                                          <p:attrName>style.visibility</p:attrName>
                                        </p:attrNameLst>
                                      </p:cBhvr>
                                      <p:to>
                                        <p:strVal val="visible"/>
                                      </p:to>
                                    </p:set>
                                    <p:anim calcmode="lin" valueType="num">
                                      <p:cBhvr additive="base">
                                        <p:cTn id="19" dur="500" fill="hold"/>
                                        <p:tgtEl>
                                          <p:spTgt spid="7066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066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0662">
                                            <p:txEl>
                                              <p:pRg st="3" end="3"/>
                                            </p:txEl>
                                          </p:spTgt>
                                        </p:tgtEl>
                                        <p:attrNameLst>
                                          <p:attrName>style.visibility</p:attrName>
                                        </p:attrNameLst>
                                      </p:cBhvr>
                                      <p:to>
                                        <p:strVal val="visible"/>
                                      </p:to>
                                    </p:set>
                                    <p:anim calcmode="lin" valueType="num">
                                      <p:cBhvr additive="base">
                                        <p:cTn id="25" dur="500" fill="hold"/>
                                        <p:tgtEl>
                                          <p:spTgt spid="7066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066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0662">
                                            <p:txEl>
                                              <p:pRg st="5" end="5"/>
                                            </p:txEl>
                                          </p:spTgt>
                                        </p:tgtEl>
                                        <p:attrNameLst>
                                          <p:attrName>style.visibility</p:attrName>
                                        </p:attrNameLst>
                                      </p:cBhvr>
                                      <p:to>
                                        <p:strVal val="visible"/>
                                      </p:to>
                                    </p:set>
                                    <p:anim calcmode="lin" valueType="num">
                                      <p:cBhvr additive="base">
                                        <p:cTn id="31" dur="500" fill="hold"/>
                                        <p:tgtEl>
                                          <p:spTgt spid="70662">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066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0662">
                                            <p:txEl>
                                              <p:pRg st="6" end="6"/>
                                            </p:txEl>
                                          </p:spTgt>
                                        </p:tgtEl>
                                        <p:attrNameLst>
                                          <p:attrName>style.visibility</p:attrName>
                                        </p:attrNameLst>
                                      </p:cBhvr>
                                      <p:to>
                                        <p:strVal val="visible"/>
                                      </p:to>
                                    </p:set>
                                    <p:anim calcmode="lin" valueType="num">
                                      <p:cBhvr additive="base">
                                        <p:cTn id="37" dur="500" fill="hold"/>
                                        <p:tgtEl>
                                          <p:spTgt spid="70662">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066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0662">
                                            <p:txEl>
                                              <p:pRg st="7" end="7"/>
                                            </p:txEl>
                                          </p:spTgt>
                                        </p:tgtEl>
                                        <p:attrNameLst>
                                          <p:attrName>style.visibility</p:attrName>
                                        </p:attrNameLst>
                                      </p:cBhvr>
                                      <p:to>
                                        <p:strVal val="visible"/>
                                      </p:to>
                                    </p:set>
                                    <p:anim calcmode="lin" valueType="num">
                                      <p:cBhvr additive="base">
                                        <p:cTn id="43" dur="500" fill="hold"/>
                                        <p:tgtEl>
                                          <p:spTgt spid="70662">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066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0662">
                                            <p:txEl>
                                              <p:pRg st="8" end="8"/>
                                            </p:txEl>
                                          </p:spTgt>
                                        </p:tgtEl>
                                        <p:attrNameLst>
                                          <p:attrName>style.visibility</p:attrName>
                                        </p:attrNameLst>
                                      </p:cBhvr>
                                      <p:to>
                                        <p:strVal val="visible"/>
                                      </p:to>
                                    </p:set>
                                    <p:anim calcmode="lin" valueType="num">
                                      <p:cBhvr additive="base">
                                        <p:cTn id="49" dur="500" fill="hold"/>
                                        <p:tgtEl>
                                          <p:spTgt spid="70662">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066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0662">
                                            <p:txEl>
                                              <p:pRg st="9" end="9"/>
                                            </p:txEl>
                                          </p:spTgt>
                                        </p:tgtEl>
                                        <p:attrNameLst>
                                          <p:attrName>style.visibility</p:attrName>
                                        </p:attrNameLst>
                                      </p:cBhvr>
                                      <p:to>
                                        <p:strVal val="visible"/>
                                      </p:to>
                                    </p:set>
                                    <p:anim calcmode="lin" valueType="num">
                                      <p:cBhvr additive="base">
                                        <p:cTn id="55" dur="500" fill="hold"/>
                                        <p:tgtEl>
                                          <p:spTgt spid="70662">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066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0662">
                                            <p:txEl>
                                              <p:pRg st="10" end="10"/>
                                            </p:txEl>
                                          </p:spTgt>
                                        </p:tgtEl>
                                        <p:attrNameLst>
                                          <p:attrName>style.visibility</p:attrName>
                                        </p:attrNameLst>
                                      </p:cBhvr>
                                      <p:to>
                                        <p:strVal val="visible"/>
                                      </p:to>
                                    </p:set>
                                    <p:anim calcmode="lin" valueType="num">
                                      <p:cBhvr additive="base">
                                        <p:cTn id="61" dur="500" fill="hold"/>
                                        <p:tgtEl>
                                          <p:spTgt spid="70662">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0662">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autoUpdateAnimBg="0"/>
      <p:bldP spid="70662"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5AD00D-904A-FAFF-830A-408C72B5220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B0409F8-22B3-42C0-B4A2-7A68A0945F2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1252" name="Rectangle 4">
            <a:extLst>
              <a:ext uri="{FF2B5EF4-FFF2-40B4-BE49-F238E27FC236}">
                <a16:creationId xmlns:a16="http://schemas.microsoft.com/office/drawing/2014/main" id="{AF31BB56-CCEB-9977-FDA1-B688EE06D98C}"/>
              </a:ext>
            </a:extLst>
          </p:cNvPr>
          <p:cNvSpPr>
            <a:spLocks noChangeArrowheads="1"/>
          </p:cNvSpPr>
          <p:nvPr/>
        </p:nvSpPr>
        <p:spPr bwMode="auto">
          <a:xfrm>
            <a:off x="114300" y="-101600"/>
            <a:ext cx="4960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Documentation</a:t>
            </a:r>
          </a:p>
        </p:txBody>
      </p:sp>
      <p:sp>
        <p:nvSpPr>
          <p:cNvPr id="181253" name="Text Box 5">
            <a:extLst>
              <a:ext uri="{FF2B5EF4-FFF2-40B4-BE49-F238E27FC236}">
                <a16:creationId xmlns:a16="http://schemas.microsoft.com/office/drawing/2014/main" id="{5909454D-F454-EB54-11DF-D305ED1101CE}"/>
              </a:ext>
            </a:extLst>
          </p:cNvPr>
          <p:cNvSpPr txBox="1">
            <a:spLocks noChangeArrowheads="1"/>
          </p:cNvSpPr>
          <p:nvPr/>
        </p:nvSpPr>
        <p:spPr bwMode="auto">
          <a:xfrm>
            <a:off x="304800" y="762000"/>
            <a:ext cx="88392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AutoNum type="arabicPeriod" startAt="2"/>
              <a:tabLst/>
              <a:defRPr/>
            </a:pPr>
            <a:r>
              <a:rPr kumimoji="0" lang="en-US" altLang="en-US" sz="2400" b="0" i="0" u="none" strike="noStrike" kern="1200" cap="none" spc="0" normalizeH="0" baseline="0" noProof="0">
                <a:ln>
                  <a:noFill/>
                </a:ln>
                <a:solidFill>
                  <a:srgbClr val="A50021"/>
                </a:solidFill>
                <a:effectLst/>
                <a:uLnTx/>
                <a:uFillTx/>
                <a:latin typeface="Times New Roman" panose="02020603050405020304" pitchFamily="18" charset="0"/>
                <a:ea typeface="+mn-ea"/>
                <a:cs typeface="Arial" panose="020B0604020202020204" pitchFamily="34" charset="0"/>
              </a:rPr>
              <a:t>The Overall Description</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A50021"/>
              </a:solidFill>
              <a:effectLst/>
              <a:uLnTx/>
              <a:uFillTx/>
              <a:latin typeface="Times New Roman" panose="02020603050405020304" pitchFamily="18"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2.1	Product Perspective</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a:t>
            </a:r>
            <a:r>
              <a:rPr kumimoji="0" lang="en-US" altLang="en-US" sz="2400" b="0" i="0" u="none" strike="noStrike" kern="1200" cap="none" spc="0" normalizeH="0" baseline="0" noProof="0">
                <a:ln>
                  <a:noFill/>
                </a:ln>
                <a:solidFill>
                  <a:srgbClr val="993300"/>
                </a:solidFill>
                <a:effectLst/>
                <a:uLnTx/>
                <a:uFillTx/>
                <a:latin typeface="Times New Roman" panose="02020603050405020304" pitchFamily="18" charset="0"/>
                <a:ea typeface="+mn-ea"/>
                <a:cs typeface="Arial" panose="020B0604020202020204" pitchFamily="34" charset="0"/>
              </a:rPr>
              <a:t>2.1.1	System Interfaces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Times New Roman" panose="02020603050405020304" pitchFamily="18" charset="0"/>
                <a:ea typeface="+mn-ea"/>
                <a:cs typeface="Arial" panose="020B0604020202020204" pitchFamily="34" charset="0"/>
              </a:rPr>
              <a:t>			2.1.2	Interfaces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Times New Roman" panose="02020603050405020304" pitchFamily="18" charset="0"/>
                <a:ea typeface="+mn-ea"/>
                <a:cs typeface="Arial" panose="020B0604020202020204" pitchFamily="34" charset="0"/>
              </a:rPr>
              <a:t>			2.1.3	Hardware Interfaces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Times New Roman" panose="02020603050405020304" pitchFamily="18" charset="0"/>
                <a:ea typeface="+mn-ea"/>
                <a:cs typeface="Arial" panose="020B0604020202020204" pitchFamily="34" charset="0"/>
              </a:rPr>
              <a:t>			2.1.4	Software Interfaces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Times New Roman" panose="02020603050405020304" pitchFamily="18" charset="0"/>
                <a:ea typeface="+mn-ea"/>
                <a:cs typeface="Arial" panose="020B0604020202020204" pitchFamily="34" charset="0"/>
              </a:rPr>
              <a:t>			2.1.5	Communication Interfaces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Times New Roman" panose="02020603050405020304" pitchFamily="18" charset="0"/>
                <a:ea typeface="+mn-ea"/>
                <a:cs typeface="Arial" panose="020B0604020202020204" pitchFamily="34" charset="0"/>
              </a:rPr>
              <a:t>			2.1.6	Memory Constraints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Times New Roman" panose="02020603050405020304" pitchFamily="18" charset="0"/>
                <a:ea typeface="+mn-ea"/>
                <a:cs typeface="Arial" panose="020B0604020202020204" pitchFamily="34" charset="0"/>
              </a:rPr>
              <a:t>			2.1.7	Operations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Times New Roman" panose="02020603050405020304" pitchFamily="18" charset="0"/>
                <a:ea typeface="+mn-ea"/>
                <a:cs typeface="Arial" panose="020B0604020202020204" pitchFamily="34" charset="0"/>
              </a:rPr>
              <a:t>			2.1.8	Site Adaptation Requirements</a:t>
            </a:r>
          </a:p>
        </p:txBody>
      </p:sp>
      <p:sp>
        <p:nvSpPr>
          <p:cNvPr id="181255" name="Line 7">
            <a:extLst>
              <a:ext uri="{FF2B5EF4-FFF2-40B4-BE49-F238E27FC236}">
                <a16:creationId xmlns:a16="http://schemas.microsoft.com/office/drawing/2014/main" id="{35E8BCCC-CFD6-261B-75E0-931233766E72}"/>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1252"/>
                                        </p:tgtEl>
                                        <p:attrNameLst>
                                          <p:attrName>style.visibility</p:attrName>
                                        </p:attrNameLst>
                                      </p:cBhvr>
                                      <p:to>
                                        <p:strVal val="visible"/>
                                      </p:to>
                                    </p:set>
                                    <p:anim calcmode="lin" valueType="num">
                                      <p:cBhvr additive="base">
                                        <p:cTn id="7" dur="500" fill="hold"/>
                                        <p:tgtEl>
                                          <p:spTgt spid="181252"/>
                                        </p:tgtEl>
                                        <p:attrNameLst>
                                          <p:attrName>ppt_x</p:attrName>
                                        </p:attrNameLst>
                                      </p:cBhvr>
                                      <p:tavLst>
                                        <p:tav tm="0">
                                          <p:val>
                                            <p:strVal val="0-#ppt_w/2"/>
                                          </p:val>
                                        </p:tav>
                                        <p:tav tm="100000">
                                          <p:val>
                                            <p:strVal val="#ppt_x"/>
                                          </p:val>
                                        </p:tav>
                                      </p:tavLst>
                                    </p:anim>
                                    <p:anim calcmode="lin" valueType="num">
                                      <p:cBhvr additive="base">
                                        <p:cTn id="8" dur="500" fill="hold"/>
                                        <p:tgtEl>
                                          <p:spTgt spid="1812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1253">
                                            <p:txEl>
                                              <p:pRg st="1" end="1"/>
                                            </p:txEl>
                                          </p:spTgt>
                                        </p:tgtEl>
                                        <p:attrNameLst>
                                          <p:attrName>style.visibility</p:attrName>
                                        </p:attrNameLst>
                                      </p:cBhvr>
                                      <p:to>
                                        <p:strVal val="visible"/>
                                      </p:to>
                                    </p:set>
                                    <p:anim calcmode="lin" valueType="num">
                                      <p:cBhvr additive="base">
                                        <p:cTn id="13" dur="500" fill="hold"/>
                                        <p:tgtEl>
                                          <p:spTgt spid="18125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125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1253">
                                            <p:txEl>
                                              <p:pRg st="3" end="3"/>
                                            </p:txEl>
                                          </p:spTgt>
                                        </p:tgtEl>
                                        <p:attrNameLst>
                                          <p:attrName>style.visibility</p:attrName>
                                        </p:attrNameLst>
                                      </p:cBhvr>
                                      <p:to>
                                        <p:strVal val="visible"/>
                                      </p:to>
                                    </p:set>
                                    <p:anim calcmode="lin" valueType="num">
                                      <p:cBhvr additive="base">
                                        <p:cTn id="19" dur="500" fill="hold"/>
                                        <p:tgtEl>
                                          <p:spTgt spid="18125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125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1253">
                                            <p:txEl>
                                              <p:pRg st="4" end="4"/>
                                            </p:txEl>
                                          </p:spTgt>
                                        </p:tgtEl>
                                        <p:attrNameLst>
                                          <p:attrName>style.visibility</p:attrName>
                                        </p:attrNameLst>
                                      </p:cBhvr>
                                      <p:to>
                                        <p:strVal val="visible"/>
                                      </p:to>
                                    </p:set>
                                    <p:anim calcmode="lin" valueType="num">
                                      <p:cBhvr additive="base">
                                        <p:cTn id="25" dur="500" fill="hold"/>
                                        <p:tgtEl>
                                          <p:spTgt spid="18125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125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1253">
                                            <p:txEl>
                                              <p:pRg st="5" end="5"/>
                                            </p:txEl>
                                          </p:spTgt>
                                        </p:tgtEl>
                                        <p:attrNameLst>
                                          <p:attrName>style.visibility</p:attrName>
                                        </p:attrNameLst>
                                      </p:cBhvr>
                                      <p:to>
                                        <p:strVal val="visible"/>
                                      </p:to>
                                    </p:set>
                                    <p:anim calcmode="lin" valueType="num">
                                      <p:cBhvr additive="base">
                                        <p:cTn id="31" dur="500" fill="hold"/>
                                        <p:tgtEl>
                                          <p:spTgt spid="18125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125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1253">
                                            <p:txEl>
                                              <p:pRg st="6" end="6"/>
                                            </p:txEl>
                                          </p:spTgt>
                                        </p:tgtEl>
                                        <p:attrNameLst>
                                          <p:attrName>style.visibility</p:attrName>
                                        </p:attrNameLst>
                                      </p:cBhvr>
                                      <p:to>
                                        <p:strVal val="visible"/>
                                      </p:to>
                                    </p:set>
                                    <p:anim calcmode="lin" valueType="num">
                                      <p:cBhvr additive="base">
                                        <p:cTn id="37" dur="500" fill="hold"/>
                                        <p:tgtEl>
                                          <p:spTgt spid="18125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125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1253">
                                            <p:txEl>
                                              <p:pRg st="7" end="7"/>
                                            </p:txEl>
                                          </p:spTgt>
                                        </p:tgtEl>
                                        <p:attrNameLst>
                                          <p:attrName>style.visibility</p:attrName>
                                        </p:attrNameLst>
                                      </p:cBhvr>
                                      <p:to>
                                        <p:strVal val="visible"/>
                                      </p:to>
                                    </p:set>
                                    <p:anim calcmode="lin" valueType="num">
                                      <p:cBhvr additive="base">
                                        <p:cTn id="43" dur="500" fill="hold"/>
                                        <p:tgtEl>
                                          <p:spTgt spid="18125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125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1253">
                                            <p:txEl>
                                              <p:pRg st="8" end="8"/>
                                            </p:txEl>
                                          </p:spTgt>
                                        </p:tgtEl>
                                        <p:attrNameLst>
                                          <p:attrName>style.visibility</p:attrName>
                                        </p:attrNameLst>
                                      </p:cBhvr>
                                      <p:to>
                                        <p:strVal val="visible"/>
                                      </p:to>
                                    </p:set>
                                    <p:anim calcmode="lin" valueType="num">
                                      <p:cBhvr additive="base">
                                        <p:cTn id="49" dur="500" fill="hold"/>
                                        <p:tgtEl>
                                          <p:spTgt spid="181253">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125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81253">
                                            <p:txEl>
                                              <p:pRg st="9" end="9"/>
                                            </p:txEl>
                                          </p:spTgt>
                                        </p:tgtEl>
                                        <p:attrNameLst>
                                          <p:attrName>style.visibility</p:attrName>
                                        </p:attrNameLst>
                                      </p:cBhvr>
                                      <p:to>
                                        <p:strVal val="visible"/>
                                      </p:to>
                                    </p:set>
                                    <p:anim calcmode="lin" valueType="num">
                                      <p:cBhvr additive="base">
                                        <p:cTn id="55" dur="500" fill="hold"/>
                                        <p:tgtEl>
                                          <p:spTgt spid="181253">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125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81253">
                                            <p:txEl>
                                              <p:pRg st="10" end="10"/>
                                            </p:txEl>
                                          </p:spTgt>
                                        </p:tgtEl>
                                        <p:attrNameLst>
                                          <p:attrName>style.visibility</p:attrName>
                                        </p:attrNameLst>
                                      </p:cBhvr>
                                      <p:to>
                                        <p:strVal val="visible"/>
                                      </p:to>
                                    </p:set>
                                    <p:anim calcmode="lin" valueType="num">
                                      <p:cBhvr additive="base">
                                        <p:cTn id="61" dur="500" fill="hold"/>
                                        <p:tgtEl>
                                          <p:spTgt spid="181253">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8125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81253">
                                            <p:txEl>
                                              <p:pRg st="11" end="11"/>
                                            </p:txEl>
                                          </p:spTgt>
                                        </p:tgtEl>
                                        <p:attrNameLst>
                                          <p:attrName>style.visibility</p:attrName>
                                        </p:attrNameLst>
                                      </p:cBhvr>
                                      <p:to>
                                        <p:strVal val="visible"/>
                                      </p:to>
                                    </p:set>
                                    <p:anim calcmode="lin" valueType="num">
                                      <p:cBhvr additive="base">
                                        <p:cTn id="67" dur="500" fill="hold"/>
                                        <p:tgtEl>
                                          <p:spTgt spid="181253">
                                            <p:txEl>
                                              <p:pRg st="11" end="1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8125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2" grpId="0" autoUpdateAnimBg="0"/>
      <p:bldP spid="18125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212260-91DF-A7B8-68BD-600C1D0647F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CF7C36-F00A-40F4-B5E3-B0E6A3626445}"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0946" name="Rectangle 2">
            <a:extLst>
              <a:ext uri="{FF2B5EF4-FFF2-40B4-BE49-F238E27FC236}">
                <a16:creationId xmlns:a16="http://schemas.microsoft.com/office/drawing/2014/main" id="{8B46672B-E87C-008F-A191-5E502EAFC6C7}"/>
              </a:ext>
            </a:extLst>
          </p:cNvPr>
          <p:cNvSpPr>
            <a:spLocks noChangeArrowheads="1"/>
          </p:cNvSpPr>
          <p:nvPr/>
        </p:nvSpPr>
        <p:spPr bwMode="auto">
          <a:xfrm>
            <a:off x="533400" y="381000"/>
            <a:ext cx="76962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Feasibility Study</a:t>
            </a:r>
          </a:p>
        </p:txBody>
      </p:sp>
      <p:sp>
        <p:nvSpPr>
          <p:cNvPr id="210948" name="Rectangle 4">
            <a:extLst>
              <a:ext uri="{FF2B5EF4-FFF2-40B4-BE49-F238E27FC236}">
                <a16:creationId xmlns:a16="http://schemas.microsoft.com/office/drawing/2014/main" id="{B6535D69-26D2-636E-0AB5-C3E4A2E8BDDB}"/>
              </a:ext>
            </a:extLst>
          </p:cNvPr>
          <p:cNvSpPr>
            <a:spLocks noChangeArrowheads="1"/>
          </p:cNvSpPr>
          <p:nvPr/>
        </p:nvSpPr>
        <p:spPr bwMode="auto">
          <a:xfrm>
            <a:off x="533400" y="990600"/>
            <a:ext cx="8610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Feasibility depends upon non technical Issues like:</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en-US" sz="28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Are the project’s cost and schedule assumption realistic?</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Does the business model realistic?</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Is there any market for the product?</a:t>
            </a:r>
          </a:p>
          <a:p>
            <a:pPr marL="342900" marR="0" lvl="0" indent="-342900" algn="just" defTabSz="914400" rtl="0" eaLnBrk="1" fontAlgn="base" latinLnBrk="0" hangingPunct="1">
              <a:lnSpc>
                <a:spcPct val="100000"/>
              </a:lnSpc>
              <a:spcBef>
                <a:spcPct val="20000"/>
              </a:spcBef>
              <a:spcAft>
                <a:spcPct val="0"/>
              </a:spcAft>
              <a:buClrTx/>
              <a:buSzTx/>
              <a:buFontTx/>
              <a:buChar char="•"/>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altLang="en-US" sz="3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0949" name="Line 5">
            <a:extLst>
              <a:ext uri="{FF2B5EF4-FFF2-40B4-BE49-F238E27FC236}">
                <a16:creationId xmlns:a16="http://schemas.microsoft.com/office/drawing/2014/main" id="{A3E49ECE-0460-AF04-D3AF-1C3C12691D8A}"/>
              </a:ext>
            </a:extLst>
          </p:cNvPr>
          <p:cNvSpPr>
            <a:spLocks noChangeShapeType="1"/>
          </p:cNvSpPr>
          <p:nvPr/>
        </p:nvSpPr>
        <p:spPr bwMode="auto">
          <a:xfrm>
            <a:off x="228600" y="762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0946"/>
                                        </p:tgtEl>
                                        <p:attrNameLst>
                                          <p:attrName>style.visibility</p:attrName>
                                        </p:attrNameLst>
                                      </p:cBhvr>
                                      <p:to>
                                        <p:strVal val="visible"/>
                                      </p:to>
                                    </p:set>
                                    <p:anim calcmode="lin" valueType="num">
                                      <p:cBhvr additive="base">
                                        <p:cTn id="7" dur="500" fill="hold"/>
                                        <p:tgtEl>
                                          <p:spTgt spid="210946"/>
                                        </p:tgtEl>
                                        <p:attrNameLst>
                                          <p:attrName>ppt_x</p:attrName>
                                        </p:attrNameLst>
                                      </p:cBhvr>
                                      <p:tavLst>
                                        <p:tav tm="0">
                                          <p:val>
                                            <p:strVal val="0-#ppt_w/2"/>
                                          </p:val>
                                        </p:tav>
                                        <p:tav tm="100000">
                                          <p:val>
                                            <p:strVal val="#ppt_x"/>
                                          </p:val>
                                        </p:tav>
                                      </p:tavLst>
                                    </p:anim>
                                    <p:anim calcmode="lin" valueType="num">
                                      <p:cBhvr additive="base">
                                        <p:cTn id="8" dur="500" fill="hold"/>
                                        <p:tgtEl>
                                          <p:spTgt spid="2109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10949"/>
                                        </p:tgtEl>
                                        <p:attrNameLst>
                                          <p:attrName>style.visibility</p:attrName>
                                        </p:attrNameLst>
                                      </p:cBhvr>
                                      <p:to>
                                        <p:strVal val="visible"/>
                                      </p:to>
                                    </p:set>
                                    <p:anim calcmode="lin" valueType="num">
                                      <p:cBhvr additive="base">
                                        <p:cTn id="13" dur="500" fill="hold"/>
                                        <p:tgtEl>
                                          <p:spTgt spid="210949"/>
                                        </p:tgtEl>
                                        <p:attrNameLst>
                                          <p:attrName>ppt_x</p:attrName>
                                        </p:attrNameLst>
                                      </p:cBhvr>
                                      <p:tavLst>
                                        <p:tav tm="0">
                                          <p:val>
                                            <p:strVal val="0-#ppt_w/2"/>
                                          </p:val>
                                        </p:tav>
                                        <p:tav tm="100000">
                                          <p:val>
                                            <p:strVal val="#ppt_x"/>
                                          </p:val>
                                        </p:tav>
                                      </p:tavLst>
                                    </p:anim>
                                    <p:anim calcmode="lin" valueType="num">
                                      <p:cBhvr additive="base">
                                        <p:cTn id="14" dur="500" fill="hold"/>
                                        <p:tgtEl>
                                          <p:spTgt spid="21094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0948">
                                            <p:txEl>
                                              <p:pRg st="0" end="0"/>
                                            </p:txEl>
                                          </p:spTgt>
                                        </p:tgtEl>
                                        <p:attrNameLst>
                                          <p:attrName>style.visibility</p:attrName>
                                        </p:attrNameLst>
                                      </p:cBhvr>
                                      <p:to>
                                        <p:strVal val="visible"/>
                                      </p:to>
                                    </p:set>
                                    <p:anim calcmode="lin" valueType="num">
                                      <p:cBhvr additive="base">
                                        <p:cTn id="19" dur="500" fill="hold"/>
                                        <p:tgtEl>
                                          <p:spTgt spid="21094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09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0948">
                                            <p:txEl>
                                              <p:pRg st="2" end="2"/>
                                            </p:txEl>
                                          </p:spTgt>
                                        </p:tgtEl>
                                        <p:attrNameLst>
                                          <p:attrName>style.visibility</p:attrName>
                                        </p:attrNameLst>
                                      </p:cBhvr>
                                      <p:to>
                                        <p:strVal val="visible"/>
                                      </p:to>
                                    </p:set>
                                    <p:anim calcmode="lin" valueType="num">
                                      <p:cBhvr additive="base">
                                        <p:cTn id="25" dur="500" fill="hold"/>
                                        <p:tgtEl>
                                          <p:spTgt spid="21094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094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0948">
                                            <p:txEl>
                                              <p:pRg st="4" end="4"/>
                                            </p:txEl>
                                          </p:spTgt>
                                        </p:tgtEl>
                                        <p:attrNameLst>
                                          <p:attrName>style.visibility</p:attrName>
                                        </p:attrNameLst>
                                      </p:cBhvr>
                                      <p:to>
                                        <p:strVal val="visible"/>
                                      </p:to>
                                    </p:set>
                                    <p:anim calcmode="lin" valueType="num">
                                      <p:cBhvr additive="base">
                                        <p:cTn id="31" dur="500" fill="hold"/>
                                        <p:tgtEl>
                                          <p:spTgt spid="21094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094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0948">
                                            <p:txEl>
                                              <p:pRg st="6" end="6"/>
                                            </p:txEl>
                                          </p:spTgt>
                                        </p:tgtEl>
                                        <p:attrNameLst>
                                          <p:attrName>style.visibility</p:attrName>
                                        </p:attrNameLst>
                                      </p:cBhvr>
                                      <p:to>
                                        <p:strVal val="visible"/>
                                      </p:to>
                                    </p:set>
                                    <p:anim calcmode="lin" valueType="num">
                                      <p:cBhvr additive="base">
                                        <p:cTn id="37" dur="500" fill="hold"/>
                                        <p:tgtEl>
                                          <p:spTgt spid="210948">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094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utoUpdateAnimBg="0"/>
      <p:bldP spid="210948"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73A123-5F5B-314D-03F5-770549B21BE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1B97962-A0ED-4F2E-8D99-D1511B5E656F}"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1685" name="Rectangle 5">
            <a:extLst>
              <a:ext uri="{FF2B5EF4-FFF2-40B4-BE49-F238E27FC236}">
                <a16:creationId xmlns:a16="http://schemas.microsoft.com/office/drawing/2014/main" id="{EB35CF75-631C-3CD4-09E6-E40D0372113D}"/>
              </a:ext>
            </a:extLst>
          </p:cNvPr>
          <p:cNvSpPr>
            <a:spLocks noChangeArrowheads="1"/>
          </p:cNvSpPr>
          <p:nvPr/>
        </p:nvSpPr>
        <p:spPr bwMode="auto">
          <a:xfrm>
            <a:off x="114300" y="-101600"/>
            <a:ext cx="49609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Documentation</a:t>
            </a:r>
          </a:p>
        </p:txBody>
      </p:sp>
      <p:sp>
        <p:nvSpPr>
          <p:cNvPr id="71686" name="Text Box 6">
            <a:extLst>
              <a:ext uri="{FF2B5EF4-FFF2-40B4-BE49-F238E27FC236}">
                <a16:creationId xmlns:a16="http://schemas.microsoft.com/office/drawing/2014/main" id="{16D71FE2-E97A-ADBE-1263-4179B769ECCB}"/>
              </a:ext>
            </a:extLst>
          </p:cNvPr>
          <p:cNvSpPr txBox="1">
            <a:spLocks noChangeArrowheads="1"/>
          </p:cNvSpPr>
          <p:nvPr/>
        </p:nvSpPr>
        <p:spPr bwMode="auto">
          <a:xfrm>
            <a:off x="609600" y="762000"/>
            <a:ext cx="8001000" cy="657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Times New Roman" panose="02020603050405020304" pitchFamily="18" charset="0"/>
                <a:ea typeface="+mn-ea"/>
                <a:cs typeface="Arial" panose="020B0604020202020204" pitchFamily="34" charset="0"/>
              </a:rPr>
              <a:t>2.2	Product Functions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Times New Roman" panose="02020603050405020304" pitchFamily="18" charset="0"/>
                <a:ea typeface="+mn-ea"/>
                <a:cs typeface="Arial" panose="020B0604020202020204" pitchFamily="34" charset="0"/>
              </a:rPr>
              <a:t>2.3	User Characteristics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Times New Roman" panose="02020603050405020304" pitchFamily="18" charset="0"/>
                <a:ea typeface="+mn-ea"/>
                <a:cs typeface="Arial" panose="020B0604020202020204" pitchFamily="34" charset="0"/>
              </a:rPr>
              <a:t>2.4	Constraints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Times New Roman" panose="02020603050405020304" pitchFamily="18" charset="0"/>
                <a:ea typeface="+mn-ea"/>
                <a:cs typeface="Arial" panose="020B0604020202020204" pitchFamily="34" charset="0"/>
              </a:rPr>
              <a:t>2.5	Assumptions for dependencies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Times New Roman" panose="02020603050405020304" pitchFamily="18" charset="0"/>
                <a:ea typeface="+mn-ea"/>
                <a:cs typeface="Arial" panose="020B0604020202020204" pitchFamily="34" charset="0"/>
              </a:rPr>
              <a:t>2.6	Apportioning of requirements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Times New Roman" panose="02020603050405020304" pitchFamily="18"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A50021"/>
                </a:solidFill>
                <a:effectLst/>
                <a:uLnTx/>
                <a:uFillTx/>
                <a:latin typeface="Times New Roman" panose="02020603050405020304" pitchFamily="18" charset="0"/>
                <a:ea typeface="+mn-ea"/>
                <a:cs typeface="Arial" panose="020B0604020202020204" pitchFamily="34" charset="0"/>
              </a:rPr>
              <a:t>3. Specific Requirements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Times New Roman" panose="02020603050405020304" pitchFamily="18" charset="0"/>
                <a:ea typeface="+mn-ea"/>
                <a:cs typeface="Arial" panose="020B0604020202020204" pitchFamily="34" charset="0"/>
              </a:rPr>
              <a:t>	</a:t>
            </a: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3.1	External Interfaces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3.2	Functions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3.3	Performance requirements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3.4	Logical database requirements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3.5	Design Constraints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3.6	Software System attributes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3.7	Organization of specific requirements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3.8	Additional Comments.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a:t>
            </a:r>
          </a:p>
        </p:txBody>
      </p:sp>
      <p:sp>
        <p:nvSpPr>
          <p:cNvPr id="71688" name="Line 8">
            <a:extLst>
              <a:ext uri="{FF2B5EF4-FFF2-40B4-BE49-F238E27FC236}">
                <a16:creationId xmlns:a16="http://schemas.microsoft.com/office/drawing/2014/main" id="{0E85B3D7-99FE-D746-9F00-B3E30F3D289D}"/>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1685"/>
                                        </p:tgtEl>
                                        <p:attrNameLst>
                                          <p:attrName>style.visibility</p:attrName>
                                        </p:attrNameLst>
                                      </p:cBhvr>
                                      <p:to>
                                        <p:strVal val="visible"/>
                                      </p:to>
                                    </p:set>
                                    <p:anim calcmode="lin" valueType="num">
                                      <p:cBhvr additive="base">
                                        <p:cTn id="7" dur="500" fill="hold"/>
                                        <p:tgtEl>
                                          <p:spTgt spid="71685"/>
                                        </p:tgtEl>
                                        <p:attrNameLst>
                                          <p:attrName>ppt_x</p:attrName>
                                        </p:attrNameLst>
                                      </p:cBhvr>
                                      <p:tavLst>
                                        <p:tav tm="0">
                                          <p:val>
                                            <p:strVal val="0-#ppt_w/2"/>
                                          </p:val>
                                        </p:tav>
                                        <p:tav tm="100000">
                                          <p:val>
                                            <p:strVal val="#ppt_x"/>
                                          </p:val>
                                        </p:tav>
                                      </p:tavLst>
                                    </p:anim>
                                    <p:anim calcmode="lin" valueType="num">
                                      <p:cBhvr additive="base">
                                        <p:cTn id="8" dur="500" fill="hold"/>
                                        <p:tgtEl>
                                          <p:spTgt spid="716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6">
                                            <p:txEl>
                                              <p:pRg st="0" end="0"/>
                                            </p:txEl>
                                          </p:spTgt>
                                        </p:tgtEl>
                                        <p:attrNameLst>
                                          <p:attrName>style.visibility</p:attrName>
                                        </p:attrNameLst>
                                      </p:cBhvr>
                                      <p:to>
                                        <p:strVal val="visible"/>
                                      </p:to>
                                    </p:set>
                                    <p:anim calcmode="lin" valueType="num">
                                      <p:cBhvr additive="base">
                                        <p:cTn id="13" dur="500" fill="hold"/>
                                        <p:tgtEl>
                                          <p:spTgt spid="7168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6">
                                            <p:txEl>
                                              <p:pRg st="1" end="1"/>
                                            </p:txEl>
                                          </p:spTgt>
                                        </p:tgtEl>
                                        <p:attrNameLst>
                                          <p:attrName>style.visibility</p:attrName>
                                        </p:attrNameLst>
                                      </p:cBhvr>
                                      <p:to>
                                        <p:strVal val="visible"/>
                                      </p:to>
                                    </p:set>
                                    <p:anim calcmode="lin" valueType="num">
                                      <p:cBhvr additive="base">
                                        <p:cTn id="19" dur="500" fill="hold"/>
                                        <p:tgtEl>
                                          <p:spTgt spid="7168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6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686">
                                            <p:txEl>
                                              <p:pRg st="2" end="2"/>
                                            </p:txEl>
                                          </p:spTgt>
                                        </p:tgtEl>
                                        <p:attrNameLst>
                                          <p:attrName>style.visibility</p:attrName>
                                        </p:attrNameLst>
                                      </p:cBhvr>
                                      <p:to>
                                        <p:strVal val="visible"/>
                                      </p:to>
                                    </p:set>
                                    <p:anim calcmode="lin" valueType="num">
                                      <p:cBhvr additive="base">
                                        <p:cTn id="25" dur="500" fill="hold"/>
                                        <p:tgtEl>
                                          <p:spTgt spid="7168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68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686">
                                            <p:txEl>
                                              <p:pRg st="3" end="3"/>
                                            </p:txEl>
                                          </p:spTgt>
                                        </p:tgtEl>
                                        <p:attrNameLst>
                                          <p:attrName>style.visibility</p:attrName>
                                        </p:attrNameLst>
                                      </p:cBhvr>
                                      <p:to>
                                        <p:strVal val="visible"/>
                                      </p:to>
                                    </p:set>
                                    <p:anim calcmode="lin" valueType="num">
                                      <p:cBhvr additive="base">
                                        <p:cTn id="31" dur="500" fill="hold"/>
                                        <p:tgtEl>
                                          <p:spTgt spid="7168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168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1686">
                                            <p:txEl>
                                              <p:pRg st="4" end="4"/>
                                            </p:txEl>
                                          </p:spTgt>
                                        </p:tgtEl>
                                        <p:attrNameLst>
                                          <p:attrName>style.visibility</p:attrName>
                                        </p:attrNameLst>
                                      </p:cBhvr>
                                      <p:to>
                                        <p:strVal val="visible"/>
                                      </p:to>
                                    </p:set>
                                    <p:anim calcmode="lin" valueType="num">
                                      <p:cBhvr additive="base">
                                        <p:cTn id="37" dur="500" fill="hold"/>
                                        <p:tgtEl>
                                          <p:spTgt spid="7168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168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71686">
                                            <p:txEl>
                                              <p:pRg st="6" end="6"/>
                                            </p:txEl>
                                          </p:spTgt>
                                        </p:tgtEl>
                                        <p:attrNameLst>
                                          <p:attrName>style.visibility</p:attrName>
                                        </p:attrNameLst>
                                      </p:cBhvr>
                                      <p:to>
                                        <p:strVal val="visible"/>
                                      </p:to>
                                    </p:set>
                                    <p:anim calcmode="lin" valueType="num">
                                      <p:cBhvr additive="base">
                                        <p:cTn id="43" dur="500" fill="hold"/>
                                        <p:tgtEl>
                                          <p:spTgt spid="7168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168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1686">
                                            <p:txEl>
                                              <p:pRg st="7" end="7"/>
                                            </p:txEl>
                                          </p:spTgt>
                                        </p:tgtEl>
                                        <p:attrNameLst>
                                          <p:attrName>style.visibility</p:attrName>
                                        </p:attrNameLst>
                                      </p:cBhvr>
                                      <p:to>
                                        <p:strVal val="visible"/>
                                      </p:to>
                                    </p:set>
                                    <p:anim calcmode="lin" valueType="num">
                                      <p:cBhvr additive="base">
                                        <p:cTn id="49" dur="500" fill="hold"/>
                                        <p:tgtEl>
                                          <p:spTgt spid="71686">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168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71686">
                                            <p:txEl>
                                              <p:pRg st="8" end="8"/>
                                            </p:txEl>
                                          </p:spTgt>
                                        </p:tgtEl>
                                        <p:attrNameLst>
                                          <p:attrName>style.visibility</p:attrName>
                                        </p:attrNameLst>
                                      </p:cBhvr>
                                      <p:to>
                                        <p:strVal val="visible"/>
                                      </p:to>
                                    </p:set>
                                    <p:anim calcmode="lin" valueType="num">
                                      <p:cBhvr additive="base">
                                        <p:cTn id="55" dur="500" fill="hold"/>
                                        <p:tgtEl>
                                          <p:spTgt spid="71686">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7168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1686">
                                            <p:txEl>
                                              <p:pRg st="9" end="9"/>
                                            </p:txEl>
                                          </p:spTgt>
                                        </p:tgtEl>
                                        <p:attrNameLst>
                                          <p:attrName>style.visibility</p:attrName>
                                        </p:attrNameLst>
                                      </p:cBhvr>
                                      <p:to>
                                        <p:strVal val="visible"/>
                                      </p:to>
                                    </p:set>
                                    <p:anim calcmode="lin" valueType="num">
                                      <p:cBhvr additive="base">
                                        <p:cTn id="61" dur="500" fill="hold"/>
                                        <p:tgtEl>
                                          <p:spTgt spid="71686">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7168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71686">
                                            <p:txEl>
                                              <p:pRg st="10" end="10"/>
                                            </p:txEl>
                                          </p:spTgt>
                                        </p:tgtEl>
                                        <p:attrNameLst>
                                          <p:attrName>style.visibility</p:attrName>
                                        </p:attrNameLst>
                                      </p:cBhvr>
                                      <p:to>
                                        <p:strVal val="visible"/>
                                      </p:to>
                                    </p:set>
                                    <p:anim calcmode="lin" valueType="num">
                                      <p:cBhvr additive="base">
                                        <p:cTn id="67" dur="500" fill="hold"/>
                                        <p:tgtEl>
                                          <p:spTgt spid="71686">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7168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71686">
                                            <p:txEl>
                                              <p:pRg st="11" end="11"/>
                                            </p:txEl>
                                          </p:spTgt>
                                        </p:tgtEl>
                                        <p:attrNameLst>
                                          <p:attrName>style.visibility</p:attrName>
                                        </p:attrNameLst>
                                      </p:cBhvr>
                                      <p:to>
                                        <p:strVal val="visible"/>
                                      </p:to>
                                    </p:set>
                                    <p:anim calcmode="lin" valueType="num">
                                      <p:cBhvr additive="base">
                                        <p:cTn id="73" dur="500" fill="hold"/>
                                        <p:tgtEl>
                                          <p:spTgt spid="71686">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71686">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71686">
                                            <p:txEl>
                                              <p:pRg st="12" end="12"/>
                                            </p:txEl>
                                          </p:spTgt>
                                        </p:tgtEl>
                                        <p:attrNameLst>
                                          <p:attrName>style.visibility</p:attrName>
                                        </p:attrNameLst>
                                      </p:cBhvr>
                                      <p:to>
                                        <p:strVal val="visible"/>
                                      </p:to>
                                    </p:set>
                                    <p:anim calcmode="lin" valueType="num">
                                      <p:cBhvr additive="base">
                                        <p:cTn id="79" dur="500" fill="hold"/>
                                        <p:tgtEl>
                                          <p:spTgt spid="71686">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71686">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71686">
                                            <p:txEl>
                                              <p:pRg st="13" end="13"/>
                                            </p:txEl>
                                          </p:spTgt>
                                        </p:tgtEl>
                                        <p:attrNameLst>
                                          <p:attrName>style.visibility</p:attrName>
                                        </p:attrNameLst>
                                      </p:cBhvr>
                                      <p:to>
                                        <p:strVal val="visible"/>
                                      </p:to>
                                    </p:set>
                                    <p:anim calcmode="lin" valueType="num">
                                      <p:cBhvr additive="base">
                                        <p:cTn id="85" dur="500" fill="hold"/>
                                        <p:tgtEl>
                                          <p:spTgt spid="71686">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71686">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71686">
                                            <p:txEl>
                                              <p:pRg st="14" end="14"/>
                                            </p:txEl>
                                          </p:spTgt>
                                        </p:tgtEl>
                                        <p:attrNameLst>
                                          <p:attrName>style.visibility</p:attrName>
                                        </p:attrNameLst>
                                      </p:cBhvr>
                                      <p:to>
                                        <p:strVal val="visible"/>
                                      </p:to>
                                    </p:set>
                                    <p:anim calcmode="lin" valueType="num">
                                      <p:cBhvr additive="base">
                                        <p:cTn id="91" dur="500" fill="hold"/>
                                        <p:tgtEl>
                                          <p:spTgt spid="71686">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71686">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71686">
                                            <p:txEl>
                                              <p:pRg st="17" end="17"/>
                                            </p:txEl>
                                          </p:spTgt>
                                        </p:tgtEl>
                                        <p:attrNameLst>
                                          <p:attrName>style.visibility</p:attrName>
                                        </p:attrNameLst>
                                      </p:cBhvr>
                                      <p:to>
                                        <p:strVal val="visible"/>
                                      </p:to>
                                    </p:set>
                                    <p:anim calcmode="lin" valueType="num">
                                      <p:cBhvr additive="base">
                                        <p:cTn id="97" dur="500" fill="hold"/>
                                        <p:tgtEl>
                                          <p:spTgt spid="71686">
                                            <p:txEl>
                                              <p:pRg st="17" end="17"/>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71686">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autoUpdateAnimBg="0"/>
      <p:bldP spid="71686"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F67796-8D8A-2031-4C17-113008422A4A}"/>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641BFD0-5881-479E-AF59-8E4A7753E29E}"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5042" name="Rectangle 2">
            <a:extLst>
              <a:ext uri="{FF2B5EF4-FFF2-40B4-BE49-F238E27FC236}">
                <a16:creationId xmlns:a16="http://schemas.microsoft.com/office/drawing/2014/main" id="{4AB851BE-9AF4-A38D-D824-80181E8A651D}"/>
              </a:ext>
            </a:extLst>
          </p:cNvPr>
          <p:cNvSpPr>
            <a:spLocks noChangeArrowheads="1"/>
          </p:cNvSpPr>
          <p:nvPr/>
        </p:nvSpPr>
        <p:spPr bwMode="auto">
          <a:xfrm>
            <a:off x="457200" y="0"/>
            <a:ext cx="4200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Validation</a:t>
            </a:r>
          </a:p>
        </p:txBody>
      </p:sp>
      <p:sp>
        <p:nvSpPr>
          <p:cNvPr id="215045" name="Rectangle 5">
            <a:extLst>
              <a:ext uri="{FF2B5EF4-FFF2-40B4-BE49-F238E27FC236}">
                <a16:creationId xmlns:a16="http://schemas.microsoft.com/office/drawing/2014/main" id="{82E690DB-554A-3F15-47EB-2519E0DF21C9}"/>
              </a:ext>
            </a:extLst>
          </p:cNvPr>
          <p:cNvSpPr>
            <a:spLocks noChangeArrowheads="1"/>
          </p:cNvSpPr>
          <p:nvPr/>
        </p:nvSpPr>
        <p:spPr bwMode="auto">
          <a:xfrm>
            <a:off x="533400" y="9906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kern="1200" cap="none" spc="0" normalizeH="0" baseline="0" noProof="0">
                <a:ln>
                  <a:noFill/>
                </a:ln>
                <a:solidFill>
                  <a:srgbClr val="009900"/>
                </a:solidFill>
                <a:effectLst/>
                <a:uLnTx/>
                <a:uFillTx/>
                <a:latin typeface="Times New Roman" panose="02020603050405020304" pitchFamily="18" charset="0"/>
                <a:ea typeface="+mn-ea"/>
                <a:cs typeface="Arial" panose="020B0604020202020204" pitchFamily="34" charset="0"/>
              </a:rPr>
              <a:t>Check the document for:</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en-US" sz="3200" b="0" i="0" u="none" strike="noStrike" kern="1200" cap="none" spc="0" normalizeH="0" baseline="0" noProof="0">
              <a:ln>
                <a:noFill/>
              </a:ln>
              <a:solidFill>
                <a:srgbClr val="009900"/>
              </a:solidFill>
              <a:effectLst/>
              <a:uLnTx/>
              <a:uFillTx/>
              <a:latin typeface="Times New Roman" panose="02020603050405020304" pitchFamily="18"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altLang="en-US" sz="2400" b="0" i="0" u="none" strike="noStrike" kern="1200" cap="none" spc="0" normalizeH="0" baseline="0" noProof="0">
                <a:ln>
                  <a:noFill/>
                </a:ln>
                <a:solidFill>
                  <a:srgbClr val="993300"/>
                </a:solidFill>
                <a:effectLst/>
                <a:uLnTx/>
                <a:uFillTx/>
                <a:latin typeface="Times New Roman" panose="02020603050405020304" pitchFamily="18" charset="0"/>
                <a:ea typeface="+mn-ea"/>
                <a:cs typeface="Arial" panose="020B0604020202020204" pitchFamily="34" charset="0"/>
              </a:rPr>
              <a:t>Completeness &amp; consistency </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altLang="en-US" sz="2400" b="0" i="0" u="none" strike="noStrike" kern="1200" cap="none" spc="0" normalizeH="0" baseline="0" noProof="0">
                <a:ln>
                  <a:noFill/>
                </a:ln>
                <a:solidFill>
                  <a:srgbClr val="A50021"/>
                </a:solidFill>
                <a:effectLst/>
                <a:uLnTx/>
                <a:uFillTx/>
                <a:latin typeface="Times New Roman" panose="02020603050405020304" pitchFamily="18" charset="0"/>
                <a:ea typeface="+mn-ea"/>
                <a:cs typeface="Arial" panose="020B0604020202020204" pitchFamily="34" charset="0"/>
              </a:rPr>
              <a:t>Conformance to standards</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altLang="en-US" sz="2400" b="0" i="0" u="none" strike="noStrike" kern="1200" cap="none" spc="0" normalizeH="0" baseline="0" noProof="0">
                <a:ln>
                  <a:noFill/>
                </a:ln>
                <a:solidFill>
                  <a:srgbClr val="333399"/>
                </a:solidFill>
                <a:effectLst/>
                <a:uLnTx/>
                <a:uFillTx/>
                <a:latin typeface="Times New Roman" panose="02020603050405020304" pitchFamily="18" charset="0"/>
                <a:ea typeface="+mn-ea"/>
                <a:cs typeface="Arial" panose="020B0604020202020204" pitchFamily="34" charset="0"/>
              </a:rPr>
              <a:t>Requirements conflicts</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altLang="en-US" sz="2400" b="0" i="0" u="none" strike="noStrike" kern="1200" cap="none" spc="0" normalizeH="0" baseline="0" noProof="0">
                <a:ln>
                  <a:noFill/>
                </a:ln>
                <a:solidFill>
                  <a:srgbClr val="A50021"/>
                </a:solidFill>
                <a:effectLst/>
                <a:uLnTx/>
                <a:uFillTx/>
                <a:latin typeface="Times New Roman" panose="02020603050405020304" pitchFamily="18" charset="0"/>
                <a:ea typeface="+mn-ea"/>
                <a:cs typeface="Arial" panose="020B0604020202020204" pitchFamily="34" charset="0"/>
              </a:rPr>
              <a:t>Technical errors</a:t>
            </a:r>
          </a:p>
          <a:p>
            <a:pPr marL="342900" marR="0" lvl="0" indent="-342900" algn="just" defTabSz="914400" rtl="0" eaLnBrk="1" fontAlgn="base" latinLnBrk="0" hangingPunct="1">
              <a:lnSpc>
                <a:spcPct val="100000"/>
              </a:lnSpc>
              <a:spcBef>
                <a:spcPct val="20000"/>
              </a:spcBef>
              <a:spcAft>
                <a:spcPct val="0"/>
              </a:spcAft>
              <a:buClrTx/>
              <a:buSzTx/>
              <a:buFont typeface="Wingdings" panose="05000000000000000000" pitchFamily="2" charset="2"/>
              <a:buChar char="ü"/>
              <a:tabLst/>
              <a:defRPr/>
            </a:pPr>
            <a:r>
              <a:rPr kumimoji="0" lang="en-US" altLang="en-US" sz="2400" b="0" i="0" u="none" strike="noStrike" kern="1200" cap="none" spc="0" normalizeH="0" baseline="0" noProof="0">
                <a:ln>
                  <a:noFill/>
                </a:ln>
                <a:solidFill>
                  <a:srgbClr val="993300"/>
                </a:solidFill>
                <a:effectLst/>
                <a:uLnTx/>
                <a:uFillTx/>
                <a:latin typeface="Times New Roman" panose="02020603050405020304" pitchFamily="18" charset="0"/>
                <a:ea typeface="+mn-ea"/>
                <a:cs typeface="Arial" panose="020B0604020202020204" pitchFamily="34" charset="0"/>
              </a:rPr>
              <a:t>Ambiguous requirements</a:t>
            </a:r>
            <a:endParaRPr kumimoji="0" lang="en-US" altLang="en-US" sz="3200" b="0" i="0" u="none" strike="noStrike" kern="1200" cap="none" spc="0" normalizeH="0" baseline="0" noProof="0">
              <a:ln>
                <a:noFill/>
              </a:ln>
              <a:solidFill>
                <a:srgbClr val="993300"/>
              </a:solidFill>
              <a:effectLst/>
              <a:uLnTx/>
              <a:uFillTx/>
              <a:latin typeface="Times New Roman" panose="02020603050405020304" pitchFamily="18" charset="0"/>
              <a:ea typeface="+mn-ea"/>
              <a:cs typeface="Arial" panose="020B0604020202020204" pitchFamily="34" charset="0"/>
            </a:endParaRPr>
          </a:p>
        </p:txBody>
      </p:sp>
      <p:sp>
        <p:nvSpPr>
          <p:cNvPr id="215046" name="Line 6">
            <a:extLst>
              <a:ext uri="{FF2B5EF4-FFF2-40B4-BE49-F238E27FC236}">
                <a16:creationId xmlns:a16="http://schemas.microsoft.com/office/drawing/2014/main" id="{36B78F72-E371-C7E6-0382-76DB43ACDAFB}"/>
              </a:ext>
            </a:extLst>
          </p:cNvPr>
          <p:cNvSpPr>
            <a:spLocks noChangeShapeType="1"/>
          </p:cNvSpPr>
          <p:nvPr/>
        </p:nvSpPr>
        <p:spPr bwMode="auto">
          <a:xfrm>
            <a:off x="228600" y="6858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5042"/>
                                        </p:tgtEl>
                                        <p:attrNameLst>
                                          <p:attrName>style.visibility</p:attrName>
                                        </p:attrNameLst>
                                      </p:cBhvr>
                                      <p:to>
                                        <p:strVal val="visible"/>
                                      </p:to>
                                    </p:set>
                                    <p:anim calcmode="lin" valueType="num">
                                      <p:cBhvr additive="base">
                                        <p:cTn id="7" dur="500" fill="hold"/>
                                        <p:tgtEl>
                                          <p:spTgt spid="215042"/>
                                        </p:tgtEl>
                                        <p:attrNameLst>
                                          <p:attrName>ppt_x</p:attrName>
                                        </p:attrNameLst>
                                      </p:cBhvr>
                                      <p:tavLst>
                                        <p:tav tm="0">
                                          <p:val>
                                            <p:strVal val="0-#ppt_w/2"/>
                                          </p:val>
                                        </p:tav>
                                        <p:tav tm="100000">
                                          <p:val>
                                            <p:strVal val="#ppt_x"/>
                                          </p:val>
                                        </p:tav>
                                      </p:tavLst>
                                    </p:anim>
                                    <p:anim calcmode="lin" valueType="num">
                                      <p:cBhvr additive="base">
                                        <p:cTn id="8" dur="500" fill="hold"/>
                                        <p:tgtEl>
                                          <p:spTgt spid="2150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45">
                                            <p:txEl>
                                              <p:pRg st="0" end="0"/>
                                            </p:txEl>
                                          </p:spTgt>
                                        </p:tgtEl>
                                        <p:attrNameLst>
                                          <p:attrName>style.visibility</p:attrName>
                                        </p:attrNameLst>
                                      </p:cBhvr>
                                      <p:to>
                                        <p:strVal val="visible"/>
                                      </p:to>
                                    </p:set>
                                    <p:anim calcmode="lin" valueType="num">
                                      <p:cBhvr additive="base">
                                        <p:cTn id="13" dur="500" fill="hold"/>
                                        <p:tgtEl>
                                          <p:spTgt spid="21504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4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045">
                                            <p:txEl>
                                              <p:pRg st="2" end="2"/>
                                            </p:txEl>
                                          </p:spTgt>
                                        </p:tgtEl>
                                        <p:attrNameLst>
                                          <p:attrName>style.visibility</p:attrName>
                                        </p:attrNameLst>
                                      </p:cBhvr>
                                      <p:to>
                                        <p:strVal val="visible"/>
                                      </p:to>
                                    </p:set>
                                    <p:anim calcmode="lin" valueType="num">
                                      <p:cBhvr additive="base">
                                        <p:cTn id="19" dur="500" fill="hold"/>
                                        <p:tgtEl>
                                          <p:spTgt spid="21504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4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5045">
                                            <p:txEl>
                                              <p:pRg st="3" end="3"/>
                                            </p:txEl>
                                          </p:spTgt>
                                        </p:tgtEl>
                                        <p:attrNameLst>
                                          <p:attrName>style.visibility</p:attrName>
                                        </p:attrNameLst>
                                      </p:cBhvr>
                                      <p:to>
                                        <p:strVal val="visible"/>
                                      </p:to>
                                    </p:set>
                                    <p:anim calcmode="lin" valueType="num">
                                      <p:cBhvr additive="base">
                                        <p:cTn id="25" dur="500" fill="hold"/>
                                        <p:tgtEl>
                                          <p:spTgt spid="21504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504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5045">
                                            <p:txEl>
                                              <p:pRg st="4" end="4"/>
                                            </p:txEl>
                                          </p:spTgt>
                                        </p:tgtEl>
                                        <p:attrNameLst>
                                          <p:attrName>style.visibility</p:attrName>
                                        </p:attrNameLst>
                                      </p:cBhvr>
                                      <p:to>
                                        <p:strVal val="visible"/>
                                      </p:to>
                                    </p:set>
                                    <p:anim calcmode="lin" valueType="num">
                                      <p:cBhvr additive="base">
                                        <p:cTn id="31" dur="500" fill="hold"/>
                                        <p:tgtEl>
                                          <p:spTgt spid="21504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504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5045">
                                            <p:txEl>
                                              <p:pRg st="5" end="5"/>
                                            </p:txEl>
                                          </p:spTgt>
                                        </p:tgtEl>
                                        <p:attrNameLst>
                                          <p:attrName>style.visibility</p:attrName>
                                        </p:attrNameLst>
                                      </p:cBhvr>
                                      <p:to>
                                        <p:strVal val="visible"/>
                                      </p:to>
                                    </p:set>
                                    <p:anim calcmode="lin" valueType="num">
                                      <p:cBhvr additive="base">
                                        <p:cTn id="37" dur="500" fill="hold"/>
                                        <p:tgtEl>
                                          <p:spTgt spid="21504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504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5045">
                                            <p:txEl>
                                              <p:pRg st="6" end="6"/>
                                            </p:txEl>
                                          </p:spTgt>
                                        </p:tgtEl>
                                        <p:attrNameLst>
                                          <p:attrName>style.visibility</p:attrName>
                                        </p:attrNameLst>
                                      </p:cBhvr>
                                      <p:to>
                                        <p:strVal val="visible"/>
                                      </p:to>
                                    </p:set>
                                    <p:anim calcmode="lin" valueType="num">
                                      <p:cBhvr additive="base">
                                        <p:cTn id="43" dur="500" fill="hold"/>
                                        <p:tgtEl>
                                          <p:spTgt spid="21504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1504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autoUpdateAnimBg="0"/>
      <p:bldP spid="215045" grpId="0" uiExpand="1"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BB012D-08BB-120D-D94C-2F2C3C8B49A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4510203-1F9C-4F4F-9FA2-EDE585673207}"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6066" name="Rectangle 2">
            <a:extLst>
              <a:ext uri="{FF2B5EF4-FFF2-40B4-BE49-F238E27FC236}">
                <a16:creationId xmlns:a16="http://schemas.microsoft.com/office/drawing/2014/main" id="{73BFEB23-5738-4F8D-3DDD-A67EE86465CA}"/>
              </a:ext>
            </a:extLst>
          </p:cNvPr>
          <p:cNvSpPr>
            <a:spLocks noChangeArrowheads="1"/>
          </p:cNvSpPr>
          <p:nvPr/>
        </p:nvSpPr>
        <p:spPr bwMode="auto">
          <a:xfrm>
            <a:off x="457200" y="0"/>
            <a:ext cx="4200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Validation</a:t>
            </a:r>
          </a:p>
        </p:txBody>
      </p:sp>
      <p:sp>
        <p:nvSpPr>
          <p:cNvPr id="216068" name="Oval 4">
            <a:extLst>
              <a:ext uri="{FF2B5EF4-FFF2-40B4-BE49-F238E27FC236}">
                <a16:creationId xmlns:a16="http://schemas.microsoft.com/office/drawing/2014/main" id="{D38C04B7-110C-E6AC-A30D-B6247D5D2C08}"/>
              </a:ext>
            </a:extLst>
          </p:cNvPr>
          <p:cNvSpPr>
            <a:spLocks noChangeArrowheads="1"/>
          </p:cNvSpPr>
          <p:nvPr/>
        </p:nvSpPr>
        <p:spPr bwMode="auto">
          <a:xfrm>
            <a:off x="3733800" y="2209800"/>
            <a:ext cx="1905000" cy="1828800"/>
          </a:xfrm>
          <a:prstGeom prst="ellipse">
            <a:avLst/>
          </a:prstGeom>
          <a:solidFill>
            <a:schemeClr val="accent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Validation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process</a:t>
            </a:r>
          </a:p>
        </p:txBody>
      </p:sp>
      <p:sp>
        <p:nvSpPr>
          <p:cNvPr id="216071" name="Rectangle 7">
            <a:extLst>
              <a:ext uri="{FF2B5EF4-FFF2-40B4-BE49-F238E27FC236}">
                <a16:creationId xmlns:a16="http://schemas.microsoft.com/office/drawing/2014/main" id="{D9C89F58-E59C-8F94-B3AE-E9EE93916DF5}"/>
              </a:ext>
            </a:extLst>
          </p:cNvPr>
          <p:cNvSpPr>
            <a:spLocks noChangeArrowheads="1"/>
          </p:cNvSpPr>
          <p:nvPr/>
        </p:nvSpPr>
        <p:spPr bwMode="auto">
          <a:xfrm>
            <a:off x="5943600" y="1752600"/>
            <a:ext cx="2362200" cy="762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List of problems</a:t>
            </a:r>
          </a:p>
        </p:txBody>
      </p:sp>
      <p:sp>
        <p:nvSpPr>
          <p:cNvPr id="216072" name="Rectangle 8">
            <a:extLst>
              <a:ext uri="{FF2B5EF4-FFF2-40B4-BE49-F238E27FC236}">
                <a16:creationId xmlns:a16="http://schemas.microsoft.com/office/drawing/2014/main" id="{28E413BC-8444-5708-1FC5-41DB2C949D57}"/>
              </a:ext>
            </a:extLst>
          </p:cNvPr>
          <p:cNvSpPr>
            <a:spLocks noChangeArrowheads="1"/>
          </p:cNvSpPr>
          <p:nvPr/>
        </p:nvSpPr>
        <p:spPr bwMode="auto">
          <a:xfrm>
            <a:off x="5257800" y="4267200"/>
            <a:ext cx="2590800" cy="762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Approved actions</a:t>
            </a:r>
          </a:p>
        </p:txBody>
      </p:sp>
      <p:sp>
        <p:nvSpPr>
          <p:cNvPr id="216076" name="Rectangle 12">
            <a:extLst>
              <a:ext uri="{FF2B5EF4-FFF2-40B4-BE49-F238E27FC236}">
                <a16:creationId xmlns:a16="http://schemas.microsoft.com/office/drawing/2014/main" id="{DFF1ED58-ACC1-D504-F720-E9D8FB7C64C4}"/>
              </a:ext>
            </a:extLst>
          </p:cNvPr>
          <p:cNvSpPr>
            <a:spLocks noChangeArrowheads="1"/>
          </p:cNvSpPr>
          <p:nvPr/>
        </p:nvSpPr>
        <p:spPr bwMode="auto">
          <a:xfrm>
            <a:off x="1143000" y="1447800"/>
            <a:ext cx="2362200" cy="762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SRS document</a:t>
            </a:r>
          </a:p>
        </p:txBody>
      </p:sp>
      <p:sp>
        <p:nvSpPr>
          <p:cNvPr id="216077" name="Rectangle 13">
            <a:extLst>
              <a:ext uri="{FF2B5EF4-FFF2-40B4-BE49-F238E27FC236}">
                <a16:creationId xmlns:a16="http://schemas.microsoft.com/office/drawing/2014/main" id="{70718AA2-D522-8F75-93E3-30D928CD67F9}"/>
              </a:ext>
            </a:extLst>
          </p:cNvPr>
          <p:cNvSpPr>
            <a:spLocks noChangeArrowheads="1"/>
          </p:cNvSpPr>
          <p:nvPr/>
        </p:nvSpPr>
        <p:spPr bwMode="auto">
          <a:xfrm>
            <a:off x="762000" y="2971800"/>
            <a:ext cx="2133600" cy="762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Organizational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standards</a:t>
            </a:r>
          </a:p>
        </p:txBody>
      </p:sp>
      <p:sp>
        <p:nvSpPr>
          <p:cNvPr id="216078" name="Rectangle 14">
            <a:extLst>
              <a:ext uri="{FF2B5EF4-FFF2-40B4-BE49-F238E27FC236}">
                <a16:creationId xmlns:a16="http://schemas.microsoft.com/office/drawing/2014/main" id="{678D6A06-F240-3B02-01B9-0F02B9809837}"/>
              </a:ext>
            </a:extLst>
          </p:cNvPr>
          <p:cNvSpPr>
            <a:spLocks noChangeArrowheads="1"/>
          </p:cNvSpPr>
          <p:nvPr/>
        </p:nvSpPr>
        <p:spPr bwMode="auto">
          <a:xfrm>
            <a:off x="1219200" y="4572000"/>
            <a:ext cx="2133600" cy="762000"/>
          </a:xfrm>
          <a:prstGeom prst="rect">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Organizational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knowledge</a:t>
            </a:r>
          </a:p>
        </p:txBody>
      </p:sp>
      <p:sp>
        <p:nvSpPr>
          <p:cNvPr id="216079" name="AutoShape 15">
            <a:extLst>
              <a:ext uri="{FF2B5EF4-FFF2-40B4-BE49-F238E27FC236}">
                <a16:creationId xmlns:a16="http://schemas.microsoft.com/office/drawing/2014/main" id="{25E38C04-1E1D-DF6B-8486-68380A035C8F}"/>
              </a:ext>
            </a:extLst>
          </p:cNvPr>
          <p:cNvSpPr>
            <a:spLocks noChangeArrowheads="1"/>
          </p:cNvSpPr>
          <p:nvPr/>
        </p:nvSpPr>
        <p:spPr bwMode="auto">
          <a:xfrm>
            <a:off x="2895600" y="3276600"/>
            <a:ext cx="838200" cy="304800"/>
          </a:xfrm>
          <a:prstGeom prst="rightArrow">
            <a:avLst>
              <a:gd name="adj1" fmla="val 50000"/>
              <a:gd name="adj2" fmla="val 68750"/>
            </a:avLst>
          </a:pr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6084" name="AutoShape 20">
            <a:extLst>
              <a:ext uri="{FF2B5EF4-FFF2-40B4-BE49-F238E27FC236}">
                <a16:creationId xmlns:a16="http://schemas.microsoft.com/office/drawing/2014/main" id="{131392D8-BF7D-AD72-074E-5EFD1247F03B}"/>
              </a:ext>
            </a:extLst>
          </p:cNvPr>
          <p:cNvSpPr>
            <a:spLocks noChangeArrowheads="1"/>
          </p:cNvSpPr>
          <p:nvPr/>
        </p:nvSpPr>
        <p:spPr bwMode="auto">
          <a:xfrm flipV="1">
            <a:off x="2971800" y="2209800"/>
            <a:ext cx="838200" cy="685800"/>
          </a:xfrm>
          <a:custGeom>
            <a:avLst/>
            <a:gdLst>
              <a:gd name="G0" fmla="+- 16650 0 0"/>
              <a:gd name="G1" fmla="+- 4250 0 0"/>
              <a:gd name="G2" fmla="+- 12158 0 4250"/>
              <a:gd name="G3" fmla="+- G2 0 4250"/>
              <a:gd name="G4" fmla="*/ G3 32768 32059"/>
              <a:gd name="G5" fmla="*/ G4 1 2"/>
              <a:gd name="G6" fmla="+- 21600 0 16650"/>
              <a:gd name="G7" fmla="*/ G6 4250 6079"/>
              <a:gd name="G8" fmla="+- G7 16650 0"/>
              <a:gd name="T0" fmla="*/ 16650 w 21600"/>
              <a:gd name="T1" fmla="*/ 0 h 21600"/>
              <a:gd name="T2" fmla="*/ 16650 w 21600"/>
              <a:gd name="T3" fmla="*/ 12158 h 21600"/>
              <a:gd name="T4" fmla="*/ 1870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6650" y="0"/>
                </a:lnTo>
                <a:lnTo>
                  <a:pt x="16650" y="4250"/>
                </a:lnTo>
                <a:lnTo>
                  <a:pt x="12427" y="4250"/>
                </a:lnTo>
                <a:cubicBezTo>
                  <a:pt x="5564" y="4250"/>
                  <a:pt x="0" y="7791"/>
                  <a:pt x="0" y="12158"/>
                </a:cubicBezTo>
                <a:lnTo>
                  <a:pt x="0" y="21600"/>
                </a:lnTo>
                <a:lnTo>
                  <a:pt x="3739" y="21600"/>
                </a:lnTo>
                <a:lnTo>
                  <a:pt x="3739" y="12158"/>
                </a:lnTo>
                <a:cubicBezTo>
                  <a:pt x="3739" y="9811"/>
                  <a:pt x="7629" y="7908"/>
                  <a:pt x="12427" y="7908"/>
                </a:cubicBezTo>
                <a:lnTo>
                  <a:pt x="16650" y="7908"/>
                </a:lnTo>
                <a:lnTo>
                  <a:pt x="16650" y="12158"/>
                </a:lnTo>
                <a:close/>
              </a:path>
            </a:pathLst>
          </a:cu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6085" name="AutoShape 21">
            <a:extLst>
              <a:ext uri="{FF2B5EF4-FFF2-40B4-BE49-F238E27FC236}">
                <a16:creationId xmlns:a16="http://schemas.microsoft.com/office/drawing/2014/main" id="{527EBFB5-D901-FB87-F356-810A0546DE56}"/>
              </a:ext>
            </a:extLst>
          </p:cNvPr>
          <p:cNvSpPr>
            <a:spLocks noChangeArrowheads="1"/>
          </p:cNvSpPr>
          <p:nvPr/>
        </p:nvSpPr>
        <p:spPr bwMode="auto">
          <a:xfrm>
            <a:off x="3352800" y="3886200"/>
            <a:ext cx="1066800" cy="1295400"/>
          </a:xfrm>
          <a:custGeom>
            <a:avLst/>
            <a:gdLst>
              <a:gd name="G0" fmla="+- 8389 0 0"/>
              <a:gd name="G1" fmla="+- 16313 0 0"/>
              <a:gd name="G2" fmla="+- 5738 0 0"/>
              <a:gd name="G3" fmla="*/ 8389 1 2"/>
              <a:gd name="G4" fmla="+- G3 10800 0"/>
              <a:gd name="G5" fmla="+- 21600 8389 16313"/>
              <a:gd name="G6" fmla="+- 16313 5738 0"/>
              <a:gd name="G7" fmla="*/ G6 1 2"/>
              <a:gd name="G8" fmla="*/ 16313 2 1"/>
              <a:gd name="G9" fmla="+- G8 0 21600"/>
              <a:gd name="G10" fmla="*/ 21600 G0 G1"/>
              <a:gd name="G11" fmla="*/ 21600 G4 G1"/>
              <a:gd name="G12" fmla="*/ 21600 G5 G1"/>
              <a:gd name="G13" fmla="*/ 21600 G7 G1"/>
              <a:gd name="G14" fmla="*/ 16313 1 2"/>
              <a:gd name="G15" fmla="+- G5 0 G4"/>
              <a:gd name="G16" fmla="+- G0 0 G4"/>
              <a:gd name="G17" fmla="*/ G2 G15 G16"/>
              <a:gd name="T0" fmla="*/ 14995 w 21600"/>
              <a:gd name="T1" fmla="*/ 0 h 21600"/>
              <a:gd name="T2" fmla="*/ 8389 w 21600"/>
              <a:gd name="T3" fmla="*/ 5738 h 21600"/>
              <a:gd name="T4" fmla="*/ 0 w 21600"/>
              <a:gd name="T5" fmla="*/ 19855 h 21600"/>
              <a:gd name="T6" fmla="*/ 8157 w 21600"/>
              <a:gd name="T7" fmla="*/ 21600 h 21600"/>
              <a:gd name="T8" fmla="*/ 16313 w 21600"/>
              <a:gd name="T9" fmla="*/ 14599 h 21600"/>
              <a:gd name="T10" fmla="*/ 21600 w 21600"/>
              <a:gd name="T11" fmla="*/ 5738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995" y="0"/>
                </a:moveTo>
                <a:lnTo>
                  <a:pt x="8389" y="5738"/>
                </a:lnTo>
                <a:lnTo>
                  <a:pt x="13676" y="5738"/>
                </a:lnTo>
                <a:lnTo>
                  <a:pt x="13676" y="18108"/>
                </a:lnTo>
                <a:lnTo>
                  <a:pt x="0" y="18108"/>
                </a:lnTo>
                <a:lnTo>
                  <a:pt x="0" y="21600"/>
                </a:lnTo>
                <a:lnTo>
                  <a:pt x="16313" y="21600"/>
                </a:lnTo>
                <a:lnTo>
                  <a:pt x="16313" y="5738"/>
                </a:lnTo>
                <a:lnTo>
                  <a:pt x="21600" y="5738"/>
                </a:lnTo>
                <a:close/>
              </a:path>
            </a:pathLst>
          </a:cu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6088" name="AutoShape 24">
            <a:extLst>
              <a:ext uri="{FF2B5EF4-FFF2-40B4-BE49-F238E27FC236}">
                <a16:creationId xmlns:a16="http://schemas.microsoft.com/office/drawing/2014/main" id="{54BBA13E-2507-B1D3-34D2-C1CAE9562A71}"/>
              </a:ext>
            </a:extLst>
          </p:cNvPr>
          <p:cNvSpPr>
            <a:spLocks noChangeArrowheads="1"/>
          </p:cNvSpPr>
          <p:nvPr/>
        </p:nvSpPr>
        <p:spPr bwMode="auto">
          <a:xfrm>
            <a:off x="5638800" y="2514600"/>
            <a:ext cx="1752600" cy="762000"/>
          </a:xfrm>
          <a:custGeom>
            <a:avLst/>
            <a:gdLst>
              <a:gd name="G0" fmla="+- 12669 0 0"/>
              <a:gd name="G1" fmla="+- 18522 0 0"/>
              <a:gd name="G2" fmla="+- 7200 0 0"/>
              <a:gd name="G3" fmla="*/ 12669 1 2"/>
              <a:gd name="G4" fmla="+- G3 10800 0"/>
              <a:gd name="G5" fmla="+- 21600 12669 18522"/>
              <a:gd name="G6" fmla="+- 18522 7200 0"/>
              <a:gd name="G7" fmla="*/ G6 1 2"/>
              <a:gd name="G8" fmla="*/ 18522 2 1"/>
              <a:gd name="G9" fmla="+- G8 0 21600"/>
              <a:gd name="G10" fmla="*/ 21600 G0 G1"/>
              <a:gd name="G11" fmla="*/ 21600 G4 G1"/>
              <a:gd name="G12" fmla="*/ 21600 G5 G1"/>
              <a:gd name="G13" fmla="*/ 21600 G7 G1"/>
              <a:gd name="G14" fmla="*/ 18522 1 2"/>
              <a:gd name="G15" fmla="+- G5 0 G4"/>
              <a:gd name="G16" fmla="+- G0 0 G4"/>
              <a:gd name="G17" fmla="*/ G2 G15 G16"/>
              <a:gd name="T0" fmla="*/ 17135 w 21600"/>
              <a:gd name="T1" fmla="*/ 0 h 21600"/>
              <a:gd name="T2" fmla="*/ 12669 w 21600"/>
              <a:gd name="T3" fmla="*/ 7200 h 21600"/>
              <a:gd name="T4" fmla="*/ 0 w 21600"/>
              <a:gd name="T5" fmla="*/ 19983 h 21600"/>
              <a:gd name="T6" fmla="*/ 9261 w 21600"/>
              <a:gd name="T7" fmla="*/ 21600 h 21600"/>
              <a:gd name="T8" fmla="*/ 18522 w 21600"/>
              <a:gd name="T9" fmla="*/ 14998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135" y="0"/>
                </a:moveTo>
                <a:lnTo>
                  <a:pt x="12669" y="7200"/>
                </a:lnTo>
                <a:lnTo>
                  <a:pt x="15747" y="7200"/>
                </a:lnTo>
                <a:lnTo>
                  <a:pt x="15747" y="18364"/>
                </a:lnTo>
                <a:lnTo>
                  <a:pt x="0" y="18364"/>
                </a:lnTo>
                <a:lnTo>
                  <a:pt x="0" y="21600"/>
                </a:lnTo>
                <a:lnTo>
                  <a:pt x="18522" y="21600"/>
                </a:lnTo>
                <a:lnTo>
                  <a:pt x="18522" y="7200"/>
                </a:lnTo>
                <a:lnTo>
                  <a:pt x="21600" y="7200"/>
                </a:lnTo>
                <a:close/>
              </a:path>
            </a:pathLst>
          </a:cu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6092" name="AutoShape 28">
            <a:extLst>
              <a:ext uri="{FF2B5EF4-FFF2-40B4-BE49-F238E27FC236}">
                <a16:creationId xmlns:a16="http://schemas.microsoft.com/office/drawing/2014/main" id="{FA48C48E-A195-E082-F8EC-03557F999F06}"/>
              </a:ext>
            </a:extLst>
          </p:cNvPr>
          <p:cNvSpPr>
            <a:spLocks noChangeArrowheads="1"/>
          </p:cNvSpPr>
          <p:nvPr/>
        </p:nvSpPr>
        <p:spPr bwMode="auto">
          <a:xfrm>
            <a:off x="5029200" y="3581400"/>
            <a:ext cx="2057400" cy="990600"/>
          </a:xfrm>
          <a:custGeom>
            <a:avLst/>
            <a:gdLst>
              <a:gd name="G0" fmla="+- -222570 0 0"/>
              <a:gd name="G1" fmla="+- -8517082 0 0"/>
              <a:gd name="G2" fmla="+- -222570 0 -8517082"/>
              <a:gd name="G3" fmla="+- 10800 0 0"/>
              <a:gd name="G4" fmla="+- 0 0 -222570"/>
              <a:gd name="T0" fmla="*/ 360 256 1"/>
              <a:gd name="T1" fmla="*/ 0 256 1"/>
              <a:gd name="G5" fmla="+- G2 T0 T1"/>
              <a:gd name="G6" fmla="?: G2 G2 G5"/>
              <a:gd name="G7" fmla="+- 0 0 G6"/>
              <a:gd name="G8" fmla="+- 7596 0 0"/>
              <a:gd name="G9" fmla="+- 0 0 -8517082"/>
              <a:gd name="G10" fmla="+- 7596 0 2700"/>
              <a:gd name="G11" fmla="cos G10 -222570"/>
              <a:gd name="G12" fmla="sin G10 -222570"/>
              <a:gd name="G13" fmla="cos 13500 -222570"/>
              <a:gd name="G14" fmla="sin 13500 -222570"/>
              <a:gd name="G15" fmla="+- G11 10800 0"/>
              <a:gd name="G16" fmla="+- G12 10800 0"/>
              <a:gd name="G17" fmla="+- G13 10800 0"/>
              <a:gd name="G18" fmla="+- G14 10800 0"/>
              <a:gd name="G19" fmla="*/ 7596 1 2"/>
              <a:gd name="G20" fmla="+- G19 5400 0"/>
              <a:gd name="G21" fmla="cos G20 -222570"/>
              <a:gd name="G22" fmla="sin G20 -222570"/>
              <a:gd name="G23" fmla="+- G21 10800 0"/>
              <a:gd name="G24" fmla="+- G12 G23 G22"/>
              <a:gd name="G25" fmla="+- G22 G23 G11"/>
              <a:gd name="G26" fmla="cos 10800 -222570"/>
              <a:gd name="G27" fmla="sin 10800 -222570"/>
              <a:gd name="G28" fmla="cos 7596 -222570"/>
              <a:gd name="G29" fmla="sin 7596 -222570"/>
              <a:gd name="G30" fmla="+- G26 10800 0"/>
              <a:gd name="G31" fmla="+- G27 10800 0"/>
              <a:gd name="G32" fmla="+- G28 10800 0"/>
              <a:gd name="G33" fmla="+- G29 10800 0"/>
              <a:gd name="G34" fmla="+- G19 5400 0"/>
              <a:gd name="G35" fmla="cos G34 -8517082"/>
              <a:gd name="G36" fmla="sin G34 -8517082"/>
              <a:gd name="G37" fmla="+/ -8517082 -222570 2"/>
              <a:gd name="T2" fmla="*/ 180 256 1"/>
              <a:gd name="T3" fmla="*/ 0 256 1"/>
              <a:gd name="G38" fmla="+- G37 T2 T3"/>
              <a:gd name="G39" fmla="?: G2 G37 G38"/>
              <a:gd name="G40" fmla="cos 10800 G39"/>
              <a:gd name="G41" fmla="sin 10800 G39"/>
              <a:gd name="G42" fmla="cos 7596 G39"/>
              <a:gd name="G43" fmla="sin 7596 G39"/>
              <a:gd name="G44" fmla="+- G40 10800 0"/>
              <a:gd name="G45" fmla="+- G41 10800 0"/>
              <a:gd name="G46" fmla="+- G42 10800 0"/>
              <a:gd name="G47" fmla="+- G43 10800 0"/>
              <a:gd name="G48" fmla="+- G35 10800 0"/>
              <a:gd name="G49" fmla="+- G36 10800 0"/>
              <a:gd name="T4" fmla="*/ 15075 w 21600"/>
              <a:gd name="T5" fmla="*/ 882 h 21600"/>
              <a:gd name="T6" fmla="*/ 4892 w 21600"/>
              <a:gd name="T7" fmla="*/ 3749 h 21600"/>
              <a:gd name="T8" fmla="*/ 13807 w 21600"/>
              <a:gd name="T9" fmla="*/ 3824 h 21600"/>
              <a:gd name="T10" fmla="*/ 24276 w 21600"/>
              <a:gd name="T11" fmla="*/ 10000 h 21600"/>
              <a:gd name="T12" fmla="*/ 20235 w 21600"/>
              <a:gd name="T13" fmla="*/ 14549 h 21600"/>
              <a:gd name="T14" fmla="*/ 15687 w 21600"/>
              <a:gd name="T15" fmla="*/ 10509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8382" y="10350"/>
                </a:moveTo>
                <a:cubicBezTo>
                  <a:pt x="18144" y="6336"/>
                  <a:pt x="14820" y="3204"/>
                  <a:pt x="10800" y="3204"/>
                </a:cubicBezTo>
                <a:cubicBezTo>
                  <a:pt x="9015" y="3204"/>
                  <a:pt x="7288" y="3831"/>
                  <a:pt x="5921" y="4977"/>
                </a:cubicBezTo>
                <a:lnTo>
                  <a:pt x="3863" y="2521"/>
                </a:lnTo>
                <a:cubicBezTo>
                  <a:pt x="5807" y="892"/>
                  <a:pt x="8263" y="0"/>
                  <a:pt x="10800" y="0"/>
                </a:cubicBezTo>
                <a:cubicBezTo>
                  <a:pt x="16516" y="0"/>
                  <a:pt x="21242" y="4454"/>
                  <a:pt x="21581" y="10160"/>
                </a:cubicBezTo>
                <a:lnTo>
                  <a:pt x="24276" y="10000"/>
                </a:lnTo>
                <a:lnTo>
                  <a:pt x="20235" y="14549"/>
                </a:lnTo>
                <a:lnTo>
                  <a:pt x="15687" y="10509"/>
                </a:lnTo>
                <a:lnTo>
                  <a:pt x="18382" y="10350"/>
                </a:lnTo>
                <a:close/>
              </a:path>
            </a:pathLst>
          </a:custGeom>
          <a:solidFill>
            <a:schemeClr val="accent1"/>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6094" name="Line 30">
            <a:extLst>
              <a:ext uri="{FF2B5EF4-FFF2-40B4-BE49-F238E27FC236}">
                <a16:creationId xmlns:a16="http://schemas.microsoft.com/office/drawing/2014/main" id="{6DB4B9E1-EE99-A556-41A5-C73CC5F594CD}"/>
              </a:ext>
            </a:extLst>
          </p:cNvPr>
          <p:cNvSpPr>
            <a:spLocks noChangeShapeType="1"/>
          </p:cNvSpPr>
          <p:nvPr/>
        </p:nvSpPr>
        <p:spPr bwMode="auto">
          <a:xfrm>
            <a:off x="228600" y="6858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6066"/>
                                        </p:tgtEl>
                                        <p:attrNameLst>
                                          <p:attrName>style.visibility</p:attrName>
                                        </p:attrNameLst>
                                      </p:cBhvr>
                                      <p:to>
                                        <p:strVal val="visible"/>
                                      </p:to>
                                    </p:set>
                                    <p:anim calcmode="lin" valueType="num">
                                      <p:cBhvr additive="base">
                                        <p:cTn id="7" dur="500" fill="hold"/>
                                        <p:tgtEl>
                                          <p:spTgt spid="216066"/>
                                        </p:tgtEl>
                                        <p:attrNameLst>
                                          <p:attrName>ppt_x</p:attrName>
                                        </p:attrNameLst>
                                      </p:cBhvr>
                                      <p:tavLst>
                                        <p:tav tm="0">
                                          <p:val>
                                            <p:strVal val="0-#ppt_w/2"/>
                                          </p:val>
                                        </p:tav>
                                        <p:tav tm="100000">
                                          <p:val>
                                            <p:strVal val="#ppt_x"/>
                                          </p:val>
                                        </p:tav>
                                      </p:tavLst>
                                    </p:anim>
                                    <p:anim calcmode="lin" valueType="num">
                                      <p:cBhvr additive="base">
                                        <p:cTn id="8" dur="500" fill="hold"/>
                                        <p:tgtEl>
                                          <p:spTgt spid="2160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mph" presetSubtype="0" fill="hold" grpId="0" nodeType="clickEffect">
                                  <p:stCondLst>
                                    <p:cond delay="0"/>
                                  </p:stCondLst>
                                  <p:childTnLst>
                                    <p:animRot by="21600000">
                                      <p:cBhvr>
                                        <p:cTn id="12" dur="2000" fill="hold"/>
                                        <p:tgtEl>
                                          <p:spTgt spid="216068"/>
                                        </p:tgtEl>
                                        <p:attrNameLst>
                                          <p:attrName>r</p:attrName>
                                        </p:attrNameLst>
                                      </p:cBhvr>
                                    </p:animRo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16084"/>
                                        </p:tgtEl>
                                        <p:attrNameLst>
                                          <p:attrName>style.visibility</p:attrName>
                                        </p:attrNameLst>
                                      </p:cBhvr>
                                      <p:to>
                                        <p:strVal val="visible"/>
                                      </p:to>
                                    </p:set>
                                    <p:anim calcmode="lin" valueType="num">
                                      <p:cBhvr additive="base">
                                        <p:cTn id="17" dur="500" fill="hold"/>
                                        <p:tgtEl>
                                          <p:spTgt spid="216084"/>
                                        </p:tgtEl>
                                        <p:attrNameLst>
                                          <p:attrName>ppt_x</p:attrName>
                                        </p:attrNameLst>
                                      </p:cBhvr>
                                      <p:tavLst>
                                        <p:tav tm="0">
                                          <p:val>
                                            <p:strVal val="0-#ppt_w/2"/>
                                          </p:val>
                                        </p:tav>
                                        <p:tav tm="100000">
                                          <p:val>
                                            <p:strVal val="#ppt_x"/>
                                          </p:val>
                                        </p:tav>
                                      </p:tavLst>
                                    </p:anim>
                                    <p:anim calcmode="lin" valueType="num">
                                      <p:cBhvr additive="base">
                                        <p:cTn id="18" dur="500" fill="hold"/>
                                        <p:tgtEl>
                                          <p:spTgt spid="216084"/>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16076"/>
                                        </p:tgtEl>
                                        <p:attrNameLst>
                                          <p:attrName>style.visibility</p:attrName>
                                        </p:attrNameLst>
                                      </p:cBhvr>
                                      <p:to>
                                        <p:strVal val="visible"/>
                                      </p:to>
                                    </p:set>
                                    <p:anim calcmode="lin" valueType="num">
                                      <p:cBhvr additive="base">
                                        <p:cTn id="23" dur="500" fill="hold"/>
                                        <p:tgtEl>
                                          <p:spTgt spid="216076"/>
                                        </p:tgtEl>
                                        <p:attrNameLst>
                                          <p:attrName>ppt_x</p:attrName>
                                        </p:attrNameLst>
                                      </p:cBhvr>
                                      <p:tavLst>
                                        <p:tav tm="0">
                                          <p:val>
                                            <p:strVal val="0-#ppt_w/2"/>
                                          </p:val>
                                        </p:tav>
                                        <p:tav tm="100000">
                                          <p:val>
                                            <p:strVal val="#ppt_x"/>
                                          </p:val>
                                        </p:tav>
                                      </p:tavLst>
                                    </p:anim>
                                    <p:anim calcmode="lin" valueType="num">
                                      <p:cBhvr additive="base">
                                        <p:cTn id="24" dur="500" fill="hold"/>
                                        <p:tgtEl>
                                          <p:spTgt spid="216076"/>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216079"/>
                                        </p:tgtEl>
                                        <p:attrNameLst>
                                          <p:attrName>style.visibility</p:attrName>
                                        </p:attrNameLst>
                                      </p:cBhvr>
                                      <p:to>
                                        <p:strVal val="visible"/>
                                      </p:to>
                                    </p:set>
                                    <p:anim calcmode="lin" valueType="num">
                                      <p:cBhvr additive="base">
                                        <p:cTn id="29" dur="500" fill="hold"/>
                                        <p:tgtEl>
                                          <p:spTgt spid="216079"/>
                                        </p:tgtEl>
                                        <p:attrNameLst>
                                          <p:attrName>ppt_x</p:attrName>
                                        </p:attrNameLst>
                                      </p:cBhvr>
                                      <p:tavLst>
                                        <p:tav tm="0">
                                          <p:val>
                                            <p:strVal val="0-#ppt_w/2"/>
                                          </p:val>
                                        </p:tav>
                                        <p:tav tm="100000">
                                          <p:val>
                                            <p:strVal val="#ppt_x"/>
                                          </p:val>
                                        </p:tav>
                                      </p:tavLst>
                                    </p:anim>
                                    <p:anim calcmode="lin" valueType="num">
                                      <p:cBhvr additive="base">
                                        <p:cTn id="30" dur="500" fill="hold"/>
                                        <p:tgtEl>
                                          <p:spTgt spid="216079"/>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16077"/>
                                        </p:tgtEl>
                                        <p:attrNameLst>
                                          <p:attrName>style.visibility</p:attrName>
                                        </p:attrNameLst>
                                      </p:cBhvr>
                                      <p:to>
                                        <p:strVal val="visible"/>
                                      </p:to>
                                    </p:set>
                                    <p:anim calcmode="lin" valueType="num">
                                      <p:cBhvr additive="base">
                                        <p:cTn id="35" dur="500" fill="hold"/>
                                        <p:tgtEl>
                                          <p:spTgt spid="216077"/>
                                        </p:tgtEl>
                                        <p:attrNameLst>
                                          <p:attrName>ppt_x</p:attrName>
                                        </p:attrNameLst>
                                      </p:cBhvr>
                                      <p:tavLst>
                                        <p:tav tm="0">
                                          <p:val>
                                            <p:strVal val="0-#ppt_w/2"/>
                                          </p:val>
                                        </p:tav>
                                        <p:tav tm="100000">
                                          <p:val>
                                            <p:strVal val="#ppt_x"/>
                                          </p:val>
                                        </p:tav>
                                      </p:tavLst>
                                    </p:anim>
                                    <p:anim calcmode="lin" valueType="num">
                                      <p:cBhvr additive="base">
                                        <p:cTn id="36" dur="500" fill="hold"/>
                                        <p:tgtEl>
                                          <p:spTgt spid="216077"/>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216088"/>
                                        </p:tgtEl>
                                        <p:attrNameLst>
                                          <p:attrName>style.visibility</p:attrName>
                                        </p:attrNameLst>
                                      </p:cBhvr>
                                      <p:to>
                                        <p:strVal val="visible"/>
                                      </p:to>
                                    </p:set>
                                    <p:anim calcmode="lin" valueType="num">
                                      <p:cBhvr additive="base">
                                        <p:cTn id="41" dur="500" fill="hold"/>
                                        <p:tgtEl>
                                          <p:spTgt spid="216088"/>
                                        </p:tgtEl>
                                        <p:attrNameLst>
                                          <p:attrName>ppt_x</p:attrName>
                                        </p:attrNameLst>
                                      </p:cBhvr>
                                      <p:tavLst>
                                        <p:tav tm="0">
                                          <p:val>
                                            <p:strVal val="1+#ppt_w/2"/>
                                          </p:val>
                                        </p:tav>
                                        <p:tav tm="100000">
                                          <p:val>
                                            <p:strVal val="#ppt_x"/>
                                          </p:val>
                                        </p:tav>
                                      </p:tavLst>
                                    </p:anim>
                                    <p:anim calcmode="lin" valueType="num">
                                      <p:cBhvr additive="base">
                                        <p:cTn id="42" dur="500" fill="hold"/>
                                        <p:tgtEl>
                                          <p:spTgt spid="216088"/>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16071"/>
                                        </p:tgtEl>
                                        <p:attrNameLst>
                                          <p:attrName>style.visibility</p:attrName>
                                        </p:attrNameLst>
                                      </p:cBhvr>
                                      <p:to>
                                        <p:strVal val="visible"/>
                                      </p:to>
                                    </p:set>
                                    <p:anim calcmode="lin" valueType="num">
                                      <p:cBhvr additive="base">
                                        <p:cTn id="47" dur="500" fill="hold"/>
                                        <p:tgtEl>
                                          <p:spTgt spid="216071"/>
                                        </p:tgtEl>
                                        <p:attrNameLst>
                                          <p:attrName>ppt_x</p:attrName>
                                        </p:attrNameLst>
                                      </p:cBhvr>
                                      <p:tavLst>
                                        <p:tav tm="0">
                                          <p:val>
                                            <p:strVal val="#ppt_x"/>
                                          </p:val>
                                        </p:tav>
                                        <p:tav tm="100000">
                                          <p:val>
                                            <p:strVal val="#ppt_x"/>
                                          </p:val>
                                        </p:tav>
                                      </p:tavLst>
                                    </p:anim>
                                    <p:anim calcmode="lin" valueType="num">
                                      <p:cBhvr additive="base">
                                        <p:cTn id="48" dur="500" fill="hold"/>
                                        <p:tgtEl>
                                          <p:spTgt spid="216071"/>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nodeType="clickEffect">
                                  <p:stCondLst>
                                    <p:cond delay="0"/>
                                  </p:stCondLst>
                                  <p:childTnLst>
                                    <p:set>
                                      <p:cBhvr>
                                        <p:cTn id="52" dur="1" fill="hold">
                                          <p:stCondLst>
                                            <p:cond delay="0"/>
                                          </p:stCondLst>
                                        </p:cTn>
                                        <p:tgtEl>
                                          <p:spTgt spid="216092"/>
                                        </p:tgtEl>
                                        <p:attrNameLst>
                                          <p:attrName>style.visibility</p:attrName>
                                        </p:attrNameLst>
                                      </p:cBhvr>
                                      <p:to>
                                        <p:strVal val="visible"/>
                                      </p:to>
                                    </p:set>
                                    <p:anim calcmode="lin" valueType="num">
                                      <p:cBhvr additive="base">
                                        <p:cTn id="53" dur="500" fill="hold"/>
                                        <p:tgtEl>
                                          <p:spTgt spid="216092"/>
                                        </p:tgtEl>
                                        <p:attrNameLst>
                                          <p:attrName>ppt_x</p:attrName>
                                        </p:attrNameLst>
                                      </p:cBhvr>
                                      <p:tavLst>
                                        <p:tav tm="0">
                                          <p:val>
                                            <p:strVal val="1+#ppt_w/2"/>
                                          </p:val>
                                        </p:tav>
                                        <p:tav tm="100000">
                                          <p:val>
                                            <p:strVal val="#ppt_x"/>
                                          </p:val>
                                        </p:tav>
                                      </p:tavLst>
                                    </p:anim>
                                    <p:anim calcmode="lin" valueType="num">
                                      <p:cBhvr additive="base">
                                        <p:cTn id="54" dur="500" fill="hold"/>
                                        <p:tgtEl>
                                          <p:spTgt spid="216092"/>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16072"/>
                                        </p:tgtEl>
                                        <p:attrNameLst>
                                          <p:attrName>style.visibility</p:attrName>
                                        </p:attrNameLst>
                                      </p:cBhvr>
                                      <p:to>
                                        <p:strVal val="visible"/>
                                      </p:to>
                                    </p:set>
                                    <p:anim calcmode="lin" valueType="num">
                                      <p:cBhvr additive="base">
                                        <p:cTn id="59" dur="500" fill="hold"/>
                                        <p:tgtEl>
                                          <p:spTgt spid="216072"/>
                                        </p:tgtEl>
                                        <p:attrNameLst>
                                          <p:attrName>ppt_x</p:attrName>
                                        </p:attrNameLst>
                                      </p:cBhvr>
                                      <p:tavLst>
                                        <p:tav tm="0">
                                          <p:val>
                                            <p:strVal val="#ppt_x"/>
                                          </p:val>
                                        </p:tav>
                                        <p:tav tm="100000">
                                          <p:val>
                                            <p:strVal val="#ppt_x"/>
                                          </p:val>
                                        </p:tav>
                                      </p:tavLst>
                                    </p:anim>
                                    <p:anim calcmode="lin" valueType="num">
                                      <p:cBhvr additive="base">
                                        <p:cTn id="60" dur="500" fill="hold"/>
                                        <p:tgtEl>
                                          <p:spTgt spid="216072"/>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216085"/>
                                        </p:tgtEl>
                                        <p:attrNameLst>
                                          <p:attrName>style.visibility</p:attrName>
                                        </p:attrNameLst>
                                      </p:cBhvr>
                                      <p:to>
                                        <p:strVal val="visible"/>
                                      </p:to>
                                    </p:set>
                                    <p:anim calcmode="lin" valueType="num">
                                      <p:cBhvr additive="base">
                                        <p:cTn id="65" dur="500" fill="hold"/>
                                        <p:tgtEl>
                                          <p:spTgt spid="216085"/>
                                        </p:tgtEl>
                                        <p:attrNameLst>
                                          <p:attrName>ppt_x</p:attrName>
                                        </p:attrNameLst>
                                      </p:cBhvr>
                                      <p:tavLst>
                                        <p:tav tm="0">
                                          <p:val>
                                            <p:strVal val="#ppt_x"/>
                                          </p:val>
                                        </p:tav>
                                        <p:tav tm="100000">
                                          <p:val>
                                            <p:strVal val="#ppt_x"/>
                                          </p:val>
                                        </p:tav>
                                      </p:tavLst>
                                    </p:anim>
                                    <p:anim calcmode="lin" valueType="num">
                                      <p:cBhvr additive="base">
                                        <p:cTn id="66" dur="500" fill="hold"/>
                                        <p:tgtEl>
                                          <p:spTgt spid="216085"/>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16078"/>
                                        </p:tgtEl>
                                        <p:attrNameLst>
                                          <p:attrName>style.visibility</p:attrName>
                                        </p:attrNameLst>
                                      </p:cBhvr>
                                      <p:to>
                                        <p:strVal val="visible"/>
                                      </p:to>
                                    </p:set>
                                    <p:anim calcmode="lin" valueType="num">
                                      <p:cBhvr additive="base">
                                        <p:cTn id="71" dur="500" fill="hold"/>
                                        <p:tgtEl>
                                          <p:spTgt spid="216078"/>
                                        </p:tgtEl>
                                        <p:attrNameLst>
                                          <p:attrName>ppt_x</p:attrName>
                                        </p:attrNameLst>
                                      </p:cBhvr>
                                      <p:tavLst>
                                        <p:tav tm="0">
                                          <p:val>
                                            <p:strVal val="#ppt_x"/>
                                          </p:val>
                                        </p:tav>
                                        <p:tav tm="100000">
                                          <p:val>
                                            <p:strVal val="#ppt_x"/>
                                          </p:val>
                                        </p:tav>
                                      </p:tavLst>
                                    </p:anim>
                                    <p:anim calcmode="lin" valueType="num">
                                      <p:cBhvr additive="base">
                                        <p:cTn id="72" dur="500" fill="hold"/>
                                        <p:tgtEl>
                                          <p:spTgt spid="216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autoUpdateAnimBg="0"/>
      <p:bldP spid="216068" grpId="0" animBg="1"/>
      <p:bldP spid="216071" grpId="0" animBg="1"/>
      <p:bldP spid="216072" grpId="0" animBg="1"/>
      <p:bldP spid="216076" grpId="0" animBg="1"/>
      <p:bldP spid="216077" grpId="0" animBg="1"/>
      <p:bldP spid="216078"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1AFB7B-0AD4-03A4-4858-1D40F351BB5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FB85319-8D0C-4045-89C4-007A412EAA4F}"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7090" name="Rectangle 2">
            <a:extLst>
              <a:ext uri="{FF2B5EF4-FFF2-40B4-BE49-F238E27FC236}">
                <a16:creationId xmlns:a16="http://schemas.microsoft.com/office/drawing/2014/main" id="{6D64C6E3-82E3-5508-ED66-3C9F14D2DC53}"/>
              </a:ext>
            </a:extLst>
          </p:cNvPr>
          <p:cNvSpPr>
            <a:spLocks noChangeArrowheads="1"/>
          </p:cNvSpPr>
          <p:nvPr/>
        </p:nvSpPr>
        <p:spPr bwMode="auto">
          <a:xfrm>
            <a:off x="114300" y="-101600"/>
            <a:ext cx="49307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Review Process</a:t>
            </a:r>
          </a:p>
        </p:txBody>
      </p:sp>
      <p:sp>
        <p:nvSpPr>
          <p:cNvPr id="217106" name="Line 18">
            <a:extLst>
              <a:ext uri="{FF2B5EF4-FFF2-40B4-BE49-F238E27FC236}">
                <a16:creationId xmlns:a16="http://schemas.microsoft.com/office/drawing/2014/main" id="{24DCF82B-5BEC-E696-9033-97F14D86FCB2}"/>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217123" name="Group 35">
            <a:extLst>
              <a:ext uri="{FF2B5EF4-FFF2-40B4-BE49-F238E27FC236}">
                <a16:creationId xmlns:a16="http://schemas.microsoft.com/office/drawing/2014/main" id="{664D9EAA-00CB-D17C-39D2-CDA454F67954}"/>
              </a:ext>
            </a:extLst>
          </p:cNvPr>
          <p:cNvGrpSpPr>
            <a:grpSpLocks/>
          </p:cNvGrpSpPr>
          <p:nvPr/>
        </p:nvGrpSpPr>
        <p:grpSpPr bwMode="auto">
          <a:xfrm>
            <a:off x="457200" y="762000"/>
            <a:ext cx="7391400" cy="5715000"/>
            <a:chOff x="288" y="528"/>
            <a:chExt cx="4656" cy="3600"/>
          </a:xfrm>
        </p:grpSpPr>
        <p:sp>
          <p:nvSpPr>
            <p:cNvPr id="217119" name="Line 31">
              <a:extLst>
                <a:ext uri="{FF2B5EF4-FFF2-40B4-BE49-F238E27FC236}">
                  <a16:creationId xmlns:a16="http://schemas.microsoft.com/office/drawing/2014/main" id="{338F4C28-882A-2229-47F2-76AD4AF7CC96}"/>
                </a:ext>
              </a:extLst>
            </p:cNvPr>
            <p:cNvSpPr>
              <a:spLocks noChangeShapeType="1"/>
            </p:cNvSpPr>
            <p:nvPr/>
          </p:nvSpPr>
          <p:spPr bwMode="auto">
            <a:xfrm>
              <a:off x="4416" y="1488"/>
              <a:ext cx="0" cy="384"/>
            </a:xfrm>
            <a:prstGeom prst="line">
              <a:avLst/>
            </a:prstGeom>
            <a:noFill/>
            <a:ln w="5715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217122" name="Group 34">
              <a:extLst>
                <a:ext uri="{FF2B5EF4-FFF2-40B4-BE49-F238E27FC236}">
                  <a16:creationId xmlns:a16="http://schemas.microsoft.com/office/drawing/2014/main" id="{DB198AE4-3CB7-68FF-3164-F3AA200F8A36}"/>
                </a:ext>
              </a:extLst>
            </p:cNvPr>
            <p:cNvGrpSpPr>
              <a:grpSpLocks/>
            </p:cNvGrpSpPr>
            <p:nvPr/>
          </p:nvGrpSpPr>
          <p:grpSpPr bwMode="auto">
            <a:xfrm>
              <a:off x="288" y="528"/>
              <a:ext cx="4656" cy="3600"/>
              <a:chOff x="288" y="528"/>
              <a:chExt cx="4656" cy="3600"/>
            </a:xfrm>
          </p:grpSpPr>
          <p:sp>
            <p:nvSpPr>
              <p:cNvPr id="217092" name="Oval 4">
                <a:extLst>
                  <a:ext uri="{FF2B5EF4-FFF2-40B4-BE49-F238E27FC236}">
                    <a16:creationId xmlns:a16="http://schemas.microsoft.com/office/drawing/2014/main" id="{D970321A-C928-41F3-6DA8-A2BD8EED7363}"/>
                  </a:ext>
                </a:extLst>
              </p:cNvPr>
              <p:cNvSpPr>
                <a:spLocks noChangeArrowheads="1"/>
              </p:cNvSpPr>
              <p:nvPr/>
            </p:nvSpPr>
            <p:spPr bwMode="auto">
              <a:xfrm>
                <a:off x="288" y="528"/>
                <a:ext cx="1008" cy="960"/>
              </a:xfrm>
              <a:prstGeom prst="ellipse">
                <a:avLst/>
              </a:prstGeom>
              <a:solidFill>
                <a:srgbClr val="DDDDDD"/>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Plan review</a:t>
                </a:r>
              </a:p>
            </p:txBody>
          </p:sp>
          <p:sp>
            <p:nvSpPr>
              <p:cNvPr id="217094" name="Oval 6">
                <a:extLst>
                  <a:ext uri="{FF2B5EF4-FFF2-40B4-BE49-F238E27FC236}">
                    <a16:creationId xmlns:a16="http://schemas.microsoft.com/office/drawing/2014/main" id="{17DB2D33-E605-B9F9-5E19-A7979AF98225}"/>
                  </a:ext>
                </a:extLst>
              </p:cNvPr>
              <p:cNvSpPr>
                <a:spLocks noChangeArrowheads="1"/>
              </p:cNvSpPr>
              <p:nvPr/>
            </p:nvSpPr>
            <p:spPr bwMode="auto">
              <a:xfrm>
                <a:off x="2016" y="528"/>
                <a:ext cx="1200" cy="1056"/>
              </a:xfrm>
              <a:prstGeom prst="ellipse">
                <a:avLst/>
              </a:prstGeom>
              <a:solidFill>
                <a:srgbClr val="DDDDDD"/>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Unicode MS" panose="020B0604020202020204" pitchFamily="34" charset="-128"/>
                    <a:ea typeface="+mn-ea"/>
                    <a:cs typeface="Arial" panose="020B0604020202020204" pitchFamily="34" charset="0"/>
                  </a:rPr>
                  <a:t>Distribute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Unicode MS" panose="020B0604020202020204" pitchFamily="34" charset="-128"/>
                    <a:ea typeface="+mn-ea"/>
                    <a:cs typeface="Arial" panose="020B0604020202020204" pitchFamily="34" charset="0"/>
                  </a:rPr>
                  <a:t> SRS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Unicode MS" panose="020B0604020202020204" pitchFamily="34" charset="-128"/>
                    <a:ea typeface="+mn-ea"/>
                    <a:cs typeface="Arial" panose="020B0604020202020204" pitchFamily="34" charset="0"/>
                  </a:rPr>
                  <a:t> documents</a:t>
                </a:r>
              </a:p>
            </p:txBody>
          </p:sp>
          <p:sp>
            <p:nvSpPr>
              <p:cNvPr id="217095" name="Oval 7">
                <a:extLst>
                  <a:ext uri="{FF2B5EF4-FFF2-40B4-BE49-F238E27FC236}">
                    <a16:creationId xmlns:a16="http://schemas.microsoft.com/office/drawing/2014/main" id="{199FB617-EB14-94D6-DA85-B99455D86B04}"/>
                  </a:ext>
                </a:extLst>
              </p:cNvPr>
              <p:cNvSpPr>
                <a:spLocks noChangeArrowheads="1"/>
              </p:cNvSpPr>
              <p:nvPr/>
            </p:nvSpPr>
            <p:spPr bwMode="auto">
              <a:xfrm>
                <a:off x="3888" y="528"/>
                <a:ext cx="1008" cy="960"/>
              </a:xfrm>
              <a:prstGeom prst="ellipse">
                <a:avLst/>
              </a:prstGeom>
              <a:solidFill>
                <a:srgbClr val="DDDDDD"/>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Read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 </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documents</a:t>
                </a:r>
              </a:p>
            </p:txBody>
          </p:sp>
          <p:sp>
            <p:nvSpPr>
              <p:cNvPr id="217098" name="Oval 10">
                <a:extLst>
                  <a:ext uri="{FF2B5EF4-FFF2-40B4-BE49-F238E27FC236}">
                    <a16:creationId xmlns:a16="http://schemas.microsoft.com/office/drawing/2014/main" id="{7A369B43-744F-850C-60FC-7E813541704B}"/>
                  </a:ext>
                </a:extLst>
              </p:cNvPr>
              <p:cNvSpPr>
                <a:spLocks noChangeArrowheads="1"/>
              </p:cNvSpPr>
              <p:nvPr/>
            </p:nvSpPr>
            <p:spPr bwMode="auto">
              <a:xfrm>
                <a:off x="3936" y="1872"/>
                <a:ext cx="1008" cy="960"/>
              </a:xfrm>
              <a:prstGeom prst="ellipse">
                <a:avLst/>
              </a:prstGeom>
              <a:solidFill>
                <a:srgbClr val="DDDDDD"/>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Organize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review</a:t>
                </a:r>
              </a:p>
            </p:txBody>
          </p:sp>
          <p:sp>
            <p:nvSpPr>
              <p:cNvPr id="217100" name="Oval 12">
                <a:extLst>
                  <a:ext uri="{FF2B5EF4-FFF2-40B4-BE49-F238E27FC236}">
                    <a16:creationId xmlns:a16="http://schemas.microsoft.com/office/drawing/2014/main" id="{6C9BA5BC-761A-97BE-E456-CA16AC118E89}"/>
                  </a:ext>
                </a:extLst>
              </p:cNvPr>
              <p:cNvSpPr>
                <a:spLocks noChangeArrowheads="1"/>
              </p:cNvSpPr>
              <p:nvPr/>
            </p:nvSpPr>
            <p:spPr bwMode="auto">
              <a:xfrm>
                <a:off x="2208" y="3168"/>
                <a:ext cx="1008" cy="960"/>
              </a:xfrm>
              <a:prstGeom prst="ellipse">
                <a:avLst/>
              </a:prstGeom>
              <a:solidFill>
                <a:srgbClr val="DDDDDD"/>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Revise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document</a:t>
                </a:r>
              </a:p>
            </p:txBody>
          </p:sp>
          <p:sp>
            <p:nvSpPr>
              <p:cNvPr id="217101" name="Oval 13">
                <a:extLst>
                  <a:ext uri="{FF2B5EF4-FFF2-40B4-BE49-F238E27FC236}">
                    <a16:creationId xmlns:a16="http://schemas.microsoft.com/office/drawing/2014/main" id="{92EB20DB-8D77-8D9A-F882-1558A1FE8C8E}"/>
                  </a:ext>
                </a:extLst>
              </p:cNvPr>
              <p:cNvSpPr>
                <a:spLocks noChangeArrowheads="1"/>
              </p:cNvSpPr>
              <p:nvPr/>
            </p:nvSpPr>
            <p:spPr bwMode="auto">
              <a:xfrm>
                <a:off x="3888" y="3168"/>
                <a:ext cx="1008" cy="960"/>
              </a:xfrm>
              <a:prstGeom prst="ellipse">
                <a:avLst/>
              </a:prstGeom>
              <a:solidFill>
                <a:srgbClr val="DDDDDD"/>
              </a:solidFill>
              <a:ln w="38100">
                <a:solidFill>
                  <a:schemeClr val="tx1"/>
                </a:solidFill>
                <a:round/>
                <a:headEnd/>
                <a:tailEnd/>
              </a:ln>
              <a:effectLst>
                <a:outerShdw dist="107763" dir="2700000"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Follow up</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actions</a:t>
                </a:r>
              </a:p>
            </p:txBody>
          </p:sp>
          <p:sp>
            <p:nvSpPr>
              <p:cNvPr id="217117" name="Line 29">
                <a:extLst>
                  <a:ext uri="{FF2B5EF4-FFF2-40B4-BE49-F238E27FC236}">
                    <a16:creationId xmlns:a16="http://schemas.microsoft.com/office/drawing/2014/main" id="{0979898E-7B44-B910-55B6-936A904A1993}"/>
                  </a:ext>
                </a:extLst>
              </p:cNvPr>
              <p:cNvSpPr>
                <a:spLocks noChangeShapeType="1"/>
              </p:cNvSpPr>
              <p:nvPr/>
            </p:nvSpPr>
            <p:spPr bwMode="auto">
              <a:xfrm>
                <a:off x="1296" y="960"/>
                <a:ext cx="720" cy="0"/>
              </a:xfrm>
              <a:prstGeom prst="line">
                <a:avLst/>
              </a:prstGeom>
              <a:noFill/>
              <a:ln w="571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7118" name="Line 30">
                <a:extLst>
                  <a:ext uri="{FF2B5EF4-FFF2-40B4-BE49-F238E27FC236}">
                    <a16:creationId xmlns:a16="http://schemas.microsoft.com/office/drawing/2014/main" id="{92E618C0-3411-1989-9EC8-A3A9E72051B7}"/>
                  </a:ext>
                </a:extLst>
              </p:cNvPr>
              <p:cNvSpPr>
                <a:spLocks noChangeShapeType="1"/>
              </p:cNvSpPr>
              <p:nvPr/>
            </p:nvSpPr>
            <p:spPr bwMode="auto">
              <a:xfrm>
                <a:off x="3216" y="960"/>
                <a:ext cx="720" cy="0"/>
              </a:xfrm>
              <a:prstGeom prst="line">
                <a:avLst/>
              </a:prstGeom>
              <a:noFill/>
              <a:ln w="5715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7120" name="Line 32">
                <a:extLst>
                  <a:ext uri="{FF2B5EF4-FFF2-40B4-BE49-F238E27FC236}">
                    <a16:creationId xmlns:a16="http://schemas.microsoft.com/office/drawing/2014/main" id="{F688F4BB-4B2D-E05F-B763-112A15318ED7}"/>
                  </a:ext>
                </a:extLst>
              </p:cNvPr>
              <p:cNvSpPr>
                <a:spLocks noChangeShapeType="1"/>
              </p:cNvSpPr>
              <p:nvPr/>
            </p:nvSpPr>
            <p:spPr bwMode="auto">
              <a:xfrm>
                <a:off x="4416" y="2832"/>
                <a:ext cx="0" cy="336"/>
              </a:xfrm>
              <a:prstGeom prst="line">
                <a:avLst/>
              </a:prstGeom>
              <a:noFill/>
              <a:ln w="5715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7121" name="Line 33">
                <a:extLst>
                  <a:ext uri="{FF2B5EF4-FFF2-40B4-BE49-F238E27FC236}">
                    <a16:creationId xmlns:a16="http://schemas.microsoft.com/office/drawing/2014/main" id="{7B12095E-5418-097A-AFEC-BE0629A09238}"/>
                  </a:ext>
                </a:extLst>
              </p:cNvPr>
              <p:cNvSpPr>
                <a:spLocks noChangeShapeType="1"/>
              </p:cNvSpPr>
              <p:nvPr/>
            </p:nvSpPr>
            <p:spPr bwMode="auto">
              <a:xfrm>
                <a:off x="3216" y="3696"/>
                <a:ext cx="672" cy="0"/>
              </a:xfrm>
              <a:prstGeom prst="line">
                <a:avLst/>
              </a:prstGeom>
              <a:noFill/>
              <a:ln w="57150">
                <a:solidFill>
                  <a:schemeClr val="tx1"/>
                </a:solidFill>
                <a:round/>
                <a:headEnd type="stealth" w="lg"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7090"/>
                                        </p:tgtEl>
                                        <p:attrNameLst>
                                          <p:attrName>style.visibility</p:attrName>
                                        </p:attrNameLst>
                                      </p:cBhvr>
                                      <p:to>
                                        <p:strVal val="visible"/>
                                      </p:to>
                                    </p:set>
                                    <p:anim calcmode="lin" valueType="num">
                                      <p:cBhvr additive="base">
                                        <p:cTn id="7" dur="500" fill="hold"/>
                                        <p:tgtEl>
                                          <p:spTgt spid="217090"/>
                                        </p:tgtEl>
                                        <p:attrNameLst>
                                          <p:attrName>ppt_x</p:attrName>
                                        </p:attrNameLst>
                                      </p:cBhvr>
                                      <p:tavLst>
                                        <p:tav tm="0">
                                          <p:val>
                                            <p:strVal val="0-#ppt_w/2"/>
                                          </p:val>
                                        </p:tav>
                                        <p:tav tm="100000">
                                          <p:val>
                                            <p:strVal val="#ppt_x"/>
                                          </p:val>
                                        </p:tav>
                                      </p:tavLst>
                                    </p:anim>
                                    <p:anim calcmode="lin" valueType="num">
                                      <p:cBhvr additive="base">
                                        <p:cTn id="8" dur="500" fill="hold"/>
                                        <p:tgtEl>
                                          <p:spTgt spid="21709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nodeType="clickEffect">
                                  <p:stCondLst>
                                    <p:cond delay="0"/>
                                  </p:stCondLst>
                                  <p:childTnLst>
                                    <p:set>
                                      <p:cBhvr>
                                        <p:cTn id="12" dur="1" fill="hold">
                                          <p:stCondLst>
                                            <p:cond delay="0"/>
                                          </p:stCondLst>
                                        </p:cTn>
                                        <p:tgtEl>
                                          <p:spTgt spid="217123"/>
                                        </p:tgtEl>
                                        <p:attrNameLst>
                                          <p:attrName>style.visibility</p:attrName>
                                        </p:attrNameLst>
                                      </p:cBhvr>
                                      <p:to>
                                        <p:strVal val="visible"/>
                                      </p:to>
                                    </p:set>
                                    <p:animEffect transition="in" filter="diamond(in)">
                                      <p:cBhvr>
                                        <p:cTn id="13" dur="2000"/>
                                        <p:tgtEl>
                                          <p:spTgt spid="217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0"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916931-9948-7052-7E1C-20FC07E6C6D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3C968D7-164C-45E0-BF04-AAB51ED29AB8}"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8116" name="Rectangle 4">
            <a:extLst>
              <a:ext uri="{FF2B5EF4-FFF2-40B4-BE49-F238E27FC236}">
                <a16:creationId xmlns:a16="http://schemas.microsoft.com/office/drawing/2014/main" id="{992AAFEE-C70A-AD94-6F6A-0D2E67179EBE}"/>
              </a:ext>
            </a:extLst>
          </p:cNvPr>
          <p:cNvSpPr>
            <a:spLocks noChangeArrowheads="1"/>
          </p:cNvSpPr>
          <p:nvPr/>
        </p:nvSpPr>
        <p:spPr bwMode="auto">
          <a:xfrm>
            <a:off x="381000" y="0"/>
            <a:ext cx="4200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Validation</a:t>
            </a:r>
          </a:p>
        </p:txBody>
      </p:sp>
      <p:sp>
        <p:nvSpPr>
          <p:cNvPr id="218117" name="Line 5">
            <a:extLst>
              <a:ext uri="{FF2B5EF4-FFF2-40B4-BE49-F238E27FC236}">
                <a16:creationId xmlns:a16="http://schemas.microsoft.com/office/drawing/2014/main" id="{DD35ADD0-E76B-62A7-DC12-174A413FF9CD}"/>
              </a:ext>
            </a:extLst>
          </p:cNvPr>
          <p:cNvSpPr>
            <a:spLocks noChangeShapeType="1"/>
          </p:cNvSpPr>
          <p:nvPr/>
        </p:nvSpPr>
        <p:spPr bwMode="auto">
          <a:xfrm>
            <a:off x="228600" y="6858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8118" name="Rectangle 6">
            <a:extLst>
              <a:ext uri="{FF2B5EF4-FFF2-40B4-BE49-F238E27FC236}">
                <a16:creationId xmlns:a16="http://schemas.microsoft.com/office/drawing/2014/main" id="{34AEAA76-A3AF-2B1D-FA56-A3EC4339B993}"/>
              </a:ext>
            </a:extLst>
          </p:cNvPr>
          <p:cNvSpPr>
            <a:spLocks noChangeArrowheads="1"/>
          </p:cNvSpPr>
          <p:nvPr/>
        </p:nvSpPr>
        <p:spPr bwMode="auto">
          <a:xfrm>
            <a:off x="457200" y="838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en-US" sz="22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Problem actions</a:t>
            </a: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200" b="0" i="0" u="none" strike="noStrike" kern="1200" cap="none" spc="0" normalizeH="0" baseline="0" noProof="0">
                <a:ln>
                  <a:noFill/>
                </a:ln>
                <a:solidFill>
                  <a:srgbClr val="A50021"/>
                </a:solidFill>
                <a:effectLst/>
                <a:uLnTx/>
                <a:uFillTx/>
                <a:latin typeface="Times New Roman" panose="02020603050405020304" pitchFamily="18" charset="0"/>
                <a:ea typeface="+mn-ea"/>
                <a:cs typeface="Arial" panose="020B0604020202020204" pitchFamily="34" charset="0"/>
              </a:rPr>
              <a:t>Requirements clarification</a:t>
            </a: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200" b="0" i="0" u="none" strike="noStrike" kern="1200" cap="none" spc="0" normalizeH="0" baseline="0" noProof="0">
                <a:ln>
                  <a:noFill/>
                </a:ln>
                <a:solidFill>
                  <a:srgbClr val="A50021"/>
                </a:solidFill>
                <a:effectLst/>
                <a:uLnTx/>
                <a:uFillTx/>
                <a:latin typeface="Times New Roman" panose="02020603050405020304" pitchFamily="18" charset="0"/>
                <a:ea typeface="+mn-ea"/>
                <a:cs typeface="Arial" panose="020B0604020202020204" pitchFamily="34" charset="0"/>
              </a:rPr>
              <a:t>Missing information</a:t>
            </a:r>
          </a:p>
          <a:p>
            <a:pPr marL="742950" marR="0" lvl="1" indent="-285750" algn="just" defTabSz="914400" rtl="0" eaLnBrk="1" fontAlgn="base" latinLnBrk="0" hangingPunct="1">
              <a:lnSpc>
                <a:spcPct val="100000"/>
              </a:lnSpc>
              <a:spcBef>
                <a:spcPct val="50000"/>
              </a:spcBef>
              <a:spcAft>
                <a:spcPct val="0"/>
              </a:spcAft>
              <a:buClrTx/>
              <a:buSzTx/>
              <a:buFontTx/>
              <a:buChar char="•"/>
              <a:tabLst/>
              <a:defRPr/>
            </a:pPr>
            <a:r>
              <a:rPr kumimoji="0" lang="en-US" altLang="en-US" sz="2200" b="0" i="0" u="none" strike="noStrike" kern="1200" cap="none" spc="0" normalizeH="0" baseline="0" noProof="0">
                <a:ln>
                  <a:noFill/>
                </a:ln>
                <a:solidFill>
                  <a:srgbClr val="333399"/>
                </a:solidFill>
                <a:effectLst/>
                <a:uLnTx/>
                <a:uFillTx/>
                <a:latin typeface="Times New Roman" panose="02020603050405020304" pitchFamily="18" charset="0"/>
                <a:ea typeface="+mn-ea"/>
                <a:cs typeface="Arial" panose="020B0604020202020204" pitchFamily="34" charset="0"/>
              </a:rPr>
              <a:t>find this information from stakeholders</a:t>
            </a: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200" b="0" i="0" u="none" strike="noStrike" kern="1200" cap="none" spc="0" normalizeH="0" baseline="0" noProof="0">
                <a:ln>
                  <a:noFill/>
                </a:ln>
                <a:solidFill>
                  <a:srgbClr val="A50021"/>
                </a:solidFill>
                <a:effectLst/>
                <a:uLnTx/>
                <a:uFillTx/>
                <a:latin typeface="Times New Roman" panose="02020603050405020304" pitchFamily="18" charset="0"/>
                <a:ea typeface="+mn-ea"/>
                <a:cs typeface="Arial" panose="020B0604020202020204" pitchFamily="34" charset="0"/>
              </a:rPr>
              <a:t>Requirements conflicts</a:t>
            </a:r>
          </a:p>
          <a:p>
            <a:pPr marL="742950" marR="0" lvl="1" indent="-285750" algn="just" defTabSz="914400" rtl="0" eaLnBrk="1" fontAlgn="base" latinLnBrk="0" hangingPunct="1">
              <a:lnSpc>
                <a:spcPct val="100000"/>
              </a:lnSpc>
              <a:spcBef>
                <a:spcPct val="50000"/>
              </a:spcBef>
              <a:spcAft>
                <a:spcPct val="0"/>
              </a:spcAft>
              <a:buClrTx/>
              <a:buSzTx/>
              <a:buFontTx/>
              <a:buChar char="•"/>
              <a:tabLst/>
              <a:defRPr/>
            </a:pPr>
            <a:r>
              <a:rPr kumimoji="0" lang="en-US" altLang="en-US" sz="2200" b="0" i="0" u="none" strike="noStrike" kern="1200" cap="none" spc="0" normalizeH="0" baseline="0" noProof="0">
                <a:ln>
                  <a:noFill/>
                </a:ln>
                <a:solidFill>
                  <a:srgbClr val="333399"/>
                </a:solidFill>
                <a:effectLst/>
                <a:uLnTx/>
                <a:uFillTx/>
                <a:latin typeface="Times New Roman" panose="02020603050405020304" pitchFamily="18" charset="0"/>
                <a:ea typeface="+mn-ea"/>
                <a:cs typeface="Arial" panose="020B0604020202020204" pitchFamily="34" charset="0"/>
              </a:rPr>
              <a:t>Stakeholders must negotiate to resolve this conflict</a:t>
            </a: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200" b="0" i="0" u="none" strike="noStrike" kern="1200" cap="none" spc="0" normalizeH="0" baseline="0" noProof="0">
                <a:ln>
                  <a:noFill/>
                </a:ln>
                <a:solidFill>
                  <a:srgbClr val="A50021"/>
                </a:solidFill>
                <a:effectLst/>
                <a:uLnTx/>
                <a:uFillTx/>
                <a:latin typeface="Times New Roman" panose="02020603050405020304" pitchFamily="18" charset="0"/>
                <a:ea typeface="+mn-ea"/>
                <a:cs typeface="Arial" panose="020B0604020202020204" pitchFamily="34" charset="0"/>
              </a:rPr>
              <a:t>Unrealistic requirements</a:t>
            </a:r>
          </a:p>
          <a:p>
            <a:pPr marL="742950" marR="0" lvl="1" indent="-285750" algn="just" defTabSz="914400" rtl="0" eaLnBrk="1" fontAlgn="base" latinLnBrk="0" hangingPunct="1">
              <a:lnSpc>
                <a:spcPct val="100000"/>
              </a:lnSpc>
              <a:spcBef>
                <a:spcPct val="50000"/>
              </a:spcBef>
              <a:spcAft>
                <a:spcPct val="0"/>
              </a:spcAft>
              <a:buClrTx/>
              <a:buSzTx/>
              <a:buFontTx/>
              <a:buChar char="•"/>
              <a:tabLst/>
              <a:defRPr/>
            </a:pPr>
            <a:r>
              <a:rPr kumimoji="0" lang="en-US" altLang="en-US" sz="2200" b="0" i="0" u="none" strike="noStrike" kern="1200" cap="none" spc="0" normalizeH="0" baseline="0" noProof="0">
                <a:ln>
                  <a:noFill/>
                </a:ln>
                <a:solidFill>
                  <a:srgbClr val="333399"/>
                </a:solidFill>
                <a:effectLst/>
                <a:uLnTx/>
                <a:uFillTx/>
                <a:latin typeface="Times New Roman" panose="02020603050405020304" pitchFamily="18" charset="0"/>
                <a:ea typeface="+mn-ea"/>
                <a:cs typeface="Arial" panose="020B0604020202020204" pitchFamily="34" charset="0"/>
              </a:rPr>
              <a:t>Stakeholders must be consulted</a:t>
            </a: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200" b="0" i="0" u="none" strike="noStrike" kern="1200" cap="none" spc="0" normalizeH="0" baseline="0" noProof="0">
                <a:ln>
                  <a:noFill/>
                </a:ln>
                <a:solidFill>
                  <a:srgbClr val="A50021"/>
                </a:solidFill>
                <a:effectLst/>
                <a:uLnTx/>
                <a:uFillTx/>
                <a:latin typeface="Times New Roman" panose="02020603050405020304" pitchFamily="18" charset="0"/>
                <a:ea typeface="+mn-ea"/>
                <a:cs typeface="Arial" panose="020B0604020202020204" pitchFamily="34" charset="0"/>
              </a:rPr>
              <a:t>Security issues</a:t>
            </a:r>
          </a:p>
          <a:p>
            <a:pPr marL="742950" marR="0" lvl="1" indent="-285750" algn="just" defTabSz="914400" rtl="0" eaLnBrk="1" fontAlgn="base" latinLnBrk="0" hangingPunct="1">
              <a:lnSpc>
                <a:spcPct val="100000"/>
              </a:lnSpc>
              <a:spcBef>
                <a:spcPct val="50000"/>
              </a:spcBef>
              <a:spcAft>
                <a:spcPct val="0"/>
              </a:spcAft>
              <a:buClrTx/>
              <a:buSzTx/>
              <a:buFontTx/>
              <a:buChar char="•"/>
              <a:tabLst/>
              <a:defRPr/>
            </a:pPr>
            <a:r>
              <a:rPr kumimoji="0" lang="en-US" altLang="en-US" sz="2200" b="0" i="0" u="none" strike="noStrike" kern="1200" cap="none" spc="0" normalizeH="0" baseline="0" noProof="0">
                <a:ln>
                  <a:noFill/>
                </a:ln>
                <a:solidFill>
                  <a:srgbClr val="333399"/>
                </a:solidFill>
                <a:effectLst/>
                <a:uLnTx/>
                <a:uFillTx/>
                <a:latin typeface="Times New Roman" panose="02020603050405020304" pitchFamily="18" charset="0"/>
                <a:ea typeface="+mn-ea"/>
                <a:cs typeface="Arial" panose="020B0604020202020204" pitchFamily="34" charset="0"/>
              </a:rPr>
              <a:t>Review the system in accordance to security standards</a:t>
            </a: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endParaRPr kumimoji="0" lang="en-US" altLang="en-US" sz="2200" b="0" i="0" u="none" strike="noStrike" kern="1200" cap="none" spc="0" normalizeH="0" baseline="0" noProof="0">
              <a:ln>
                <a:noFill/>
              </a:ln>
              <a:solidFill>
                <a:srgbClr val="333399"/>
              </a:solidFill>
              <a:effectLst/>
              <a:uLnTx/>
              <a:uFillTx/>
              <a:latin typeface="Times New Roman" panose="02020603050405020304" pitchFamily="18"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8116"/>
                                        </p:tgtEl>
                                        <p:attrNameLst>
                                          <p:attrName>style.visibility</p:attrName>
                                        </p:attrNameLst>
                                      </p:cBhvr>
                                      <p:to>
                                        <p:strVal val="visible"/>
                                      </p:to>
                                    </p:set>
                                    <p:anim calcmode="lin" valueType="num">
                                      <p:cBhvr additive="base">
                                        <p:cTn id="7" dur="500" fill="hold"/>
                                        <p:tgtEl>
                                          <p:spTgt spid="218116"/>
                                        </p:tgtEl>
                                        <p:attrNameLst>
                                          <p:attrName>ppt_x</p:attrName>
                                        </p:attrNameLst>
                                      </p:cBhvr>
                                      <p:tavLst>
                                        <p:tav tm="0">
                                          <p:val>
                                            <p:strVal val="0-#ppt_w/2"/>
                                          </p:val>
                                        </p:tav>
                                        <p:tav tm="100000">
                                          <p:val>
                                            <p:strVal val="#ppt_x"/>
                                          </p:val>
                                        </p:tav>
                                      </p:tavLst>
                                    </p:anim>
                                    <p:anim calcmode="lin" valueType="num">
                                      <p:cBhvr additive="base">
                                        <p:cTn id="8" dur="500" fill="hold"/>
                                        <p:tgtEl>
                                          <p:spTgt spid="2181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8118">
                                            <p:txEl>
                                              <p:pRg st="0" end="0"/>
                                            </p:txEl>
                                          </p:spTgt>
                                        </p:tgtEl>
                                        <p:attrNameLst>
                                          <p:attrName>style.visibility</p:attrName>
                                        </p:attrNameLst>
                                      </p:cBhvr>
                                      <p:to>
                                        <p:strVal val="visible"/>
                                      </p:to>
                                    </p:set>
                                    <p:anim calcmode="lin" valueType="num">
                                      <p:cBhvr additive="base">
                                        <p:cTn id="13" dur="500" fill="hold"/>
                                        <p:tgtEl>
                                          <p:spTgt spid="21811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81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8118">
                                            <p:txEl>
                                              <p:pRg st="1" end="1"/>
                                            </p:txEl>
                                          </p:spTgt>
                                        </p:tgtEl>
                                        <p:attrNameLst>
                                          <p:attrName>style.visibility</p:attrName>
                                        </p:attrNameLst>
                                      </p:cBhvr>
                                      <p:to>
                                        <p:strVal val="visible"/>
                                      </p:to>
                                    </p:set>
                                    <p:anim calcmode="lin" valueType="num">
                                      <p:cBhvr additive="base">
                                        <p:cTn id="19" dur="500" fill="hold"/>
                                        <p:tgtEl>
                                          <p:spTgt spid="21811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81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8118">
                                            <p:txEl>
                                              <p:pRg st="2" end="2"/>
                                            </p:txEl>
                                          </p:spTgt>
                                        </p:tgtEl>
                                        <p:attrNameLst>
                                          <p:attrName>style.visibility</p:attrName>
                                        </p:attrNameLst>
                                      </p:cBhvr>
                                      <p:to>
                                        <p:strVal val="visible"/>
                                      </p:to>
                                    </p:set>
                                    <p:anim calcmode="lin" valueType="num">
                                      <p:cBhvr additive="base">
                                        <p:cTn id="25" dur="500" fill="hold"/>
                                        <p:tgtEl>
                                          <p:spTgt spid="21811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8118">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18118">
                                            <p:txEl>
                                              <p:pRg st="3" end="3"/>
                                            </p:txEl>
                                          </p:spTgt>
                                        </p:tgtEl>
                                        <p:attrNameLst>
                                          <p:attrName>style.visibility</p:attrName>
                                        </p:attrNameLst>
                                      </p:cBhvr>
                                      <p:to>
                                        <p:strVal val="visible"/>
                                      </p:to>
                                    </p:set>
                                    <p:anim calcmode="lin" valueType="num">
                                      <p:cBhvr additive="base">
                                        <p:cTn id="29" dur="500" fill="hold"/>
                                        <p:tgtEl>
                                          <p:spTgt spid="218118">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811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18118">
                                            <p:txEl>
                                              <p:pRg st="4" end="4"/>
                                            </p:txEl>
                                          </p:spTgt>
                                        </p:tgtEl>
                                        <p:attrNameLst>
                                          <p:attrName>style.visibility</p:attrName>
                                        </p:attrNameLst>
                                      </p:cBhvr>
                                      <p:to>
                                        <p:strVal val="visible"/>
                                      </p:to>
                                    </p:set>
                                    <p:anim calcmode="lin" valueType="num">
                                      <p:cBhvr additive="base">
                                        <p:cTn id="35" dur="500" fill="hold"/>
                                        <p:tgtEl>
                                          <p:spTgt spid="218118">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18118">
                                            <p:txEl>
                                              <p:pRg st="4" end="4"/>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218118">
                                            <p:txEl>
                                              <p:pRg st="5" end="5"/>
                                            </p:txEl>
                                          </p:spTgt>
                                        </p:tgtEl>
                                        <p:attrNameLst>
                                          <p:attrName>style.visibility</p:attrName>
                                        </p:attrNameLst>
                                      </p:cBhvr>
                                      <p:to>
                                        <p:strVal val="visible"/>
                                      </p:to>
                                    </p:set>
                                    <p:anim calcmode="lin" valueType="num">
                                      <p:cBhvr additive="base">
                                        <p:cTn id="39" dur="500" fill="hold"/>
                                        <p:tgtEl>
                                          <p:spTgt spid="218118">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1811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18118">
                                            <p:txEl>
                                              <p:pRg st="6" end="6"/>
                                            </p:txEl>
                                          </p:spTgt>
                                        </p:tgtEl>
                                        <p:attrNameLst>
                                          <p:attrName>style.visibility</p:attrName>
                                        </p:attrNameLst>
                                      </p:cBhvr>
                                      <p:to>
                                        <p:strVal val="visible"/>
                                      </p:to>
                                    </p:set>
                                    <p:anim calcmode="lin" valueType="num">
                                      <p:cBhvr additive="base">
                                        <p:cTn id="45" dur="500" fill="hold"/>
                                        <p:tgtEl>
                                          <p:spTgt spid="218118">
                                            <p:txEl>
                                              <p:pRg st="6" end="6"/>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218118">
                                            <p:txEl>
                                              <p:pRg st="6" end="6"/>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218118">
                                            <p:txEl>
                                              <p:pRg st="7" end="7"/>
                                            </p:txEl>
                                          </p:spTgt>
                                        </p:tgtEl>
                                        <p:attrNameLst>
                                          <p:attrName>style.visibility</p:attrName>
                                        </p:attrNameLst>
                                      </p:cBhvr>
                                      <p:to>
                                        <p:strVal val="visible"/>
                                      </p:to>
                                    </p:set>
                                    <p:anim calcmode="lin" valueType="num">
                                      <p:cBhvr additive="base">
                                        <p:cTn id="49" dur="500" fill="hold"/>
                                        <p:tgtEl>
                                          <p:spTgt spid="218118">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1811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18118">
                                            <p:txEl>
                                              <p:pRg st="8" end="8"/>
                                            </p:txEl>
                                          </p:spTgt>
                                        </p:tgtEl>
                                        <p:attrNameLst>
                                          <p:attrName>style.visibility</p:attrName>
                                        </p:attrNameLst>
                                      </p:cBhvr>
                                      <p:to>
                                        <p:strVal val="visible"/>
                                      </p:to>
                                    </p:set>
                                    <p:anim calcmode="lin" valueType="num">
                                      <p:cBhvr additive="base">
                                        <p:cTn id="55" dur="500" fill="hold"/>
                                        <p:tgtEl>
                                          <p:spTgt spid="218118">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18118">
                                            <p:txEl>
                                              <p:pRg st="8" end="8"/>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18118">
                                            <p:txEl>
                                              <p:pRg st="9" end="9"/>
                                            </p:txEl>
                                          </p:spTgt>
                                        </p:tgtEl>
                                        <p:attrNameLst>
                                          <p:attrName>style.visibility</p:attrName>
                                        </p:attrNameLst>
                                      </p:cBhvr>
                                      <p:to>
                                        <p:strVal val="visible"/>
                                      </p:to>
                                    </p:set>
                                    <p:anim calcmode="lin" valueType="num">
                                      <p:cBhvr additive="base">
                                        <p:cTn id="59" dur="500" fill="hold"/>
                                        <p:tgtEl>
                                          <p:spTgt spid="218118">
                                            <p:txEl>
                                              <p:pRg st="9" end="9"/>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18118">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6" grpId="0" autoUpdateAnimBg="0"/>
      <p:bldP spid="218118"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FE6B0A-4C75-9168-F3B0-2E7744DA724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0DBEEAB-241B-4EF7-A3D3-8C1E6578CBDB}"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9139" name="Rectangle 3">
            <a:extLst>
              <a:ext uri="{FF2B5EF4-FFF2-40B4-BE49-F238E27FC236}">
                <a16:creationId xmlns:a16="http://schemas.microsoft.com/office/drawing/2014/main" id="{21CC4DA2-3EA4-CE6C-AD87-FF1EC0FCC50E}"/>
              </a:ext>
            </a:extLst>
          </p:cNvPr>
          <p:cNvSpPr>
            <a:spLocks noGrp="1" noChangeArrowheads="1"/>
          </p:cNvSpPr>
          <p:nvPr>
            <p:ph type="body" idx="4294967295"/>
          </p:nvPr>
        </p:nvSpPr>
        <p:spPr>
          <a:xfrm>
            <a:off x="304800" y="1219200"/>
            <a:ext cx="8229600" cy="4525963"/>
          </a:xfrm>
        </p:spPr>
        <p:txBody>
          <a:bodyPr/>
          <a:lstStyle/>
          <a:p>
            <a:pPr algn="just">
              <a:spcBef>
                <a:spcPct val="50000"/>
              </a:spcBef>
              <a:buFont typeface="Wingdings" panose="05000000000000000000" pitchFamily="2" charset="2"/>
              <a:buChar char="ü"/>
            </a:pPr>
            <a:r>
              <a:rPr lang="en-US" altLang="en-US" sz="2400">
                <a:solidFill>
                  <a:srgbClr val="000066"/>
                </a:solidFill>
              </a:rPr>
              <a:t>Redundancy</a:t>
            </a:r>
          </a:p>
          <a:p>
            <a:pPr algn="just">
              <a:spcBef>
                <a:spcPct val="50000"/>
              </a:spcBef>
              <a:buFont typeface="Wingdings" panose="05000000000000000000" pitchFamily="2" charset="2"/>
              <a:buChar char="ü"/>
            </a:pPr>
            <a:r>
              <a:rPr lang="en-US" altLang="en-US" sz="2400">
                <a:solidFill>
                  <a:srgbClr val="A50021"/>
                </a:solidFill>
              </a:rPr>
              <a:t>Completeness</a:t>
            </a:r>
          </a:p>
          <a:p>
            <a:pPr algn="just">
              <a:spcBef>
                <a:spcPct val="50000"/>
              </a:spcBef>
              <a:buFont typeface="Wingdings" panose="05000000000000000000" pitchFamily="2" charset="2"/>
              <a:buChar char="ü"/>
            </a:pPr>
            <a:r>
              <a:rPr lang="en-US" altLang="en-US" sz="2400">
                <a:solidFill>
                  <a:srgbClr val="000066"/>
                </a:solidFill>
              </a:rPr>
              <a:t>Ambiguity</a:t>
            </a:r>
          </a:p>
          <a:p>
            <a:pPr algn="just">
              <a:spcBef>
                <a:spcPct val="50000"/>
              </a:spcBef>
              <a:buFont typeface="Wingdings" panose="05000000000000000000" pitchFamily="2" charset="2"/>
              <a:buChar char="ü"/>
            </a:pPr>
            <a:r>
              <a:rPr lang="en-US" altLang="en-US" sz="2400">
                <a:solidFill>
                  <a:srgbClr val="A50021"/>
                </a:solidFill>
              </a:rPr>
              <a:t>Consistency</a:t>
            </a:r>
          </a:p>
          <a:p>
            <a:pPr algn="just">
              <a:spcBef>
                <a:spcPct val="50000"/>
              </a:spcBef>
              <a:buFont typeface="Wingdings" panose="05000000000000000000" pitchFamily="2" charset="2"/>
              <a:buChar char="ü"/>
            </a:pPr>
            <a:r>
              <a:rPr lang="en-US" altLang="en-US" sz="2400">
                <a:solidFill>
                  <a:srgbClr val="000066"/>
                </a:solidFill>
              </a:rPr>
              <a:t>Organization</a:t>
            </a:r>
          </a:p>
          <a:p>
            <a:pPr algn="just">
              <a:spcBef>
                <a:spcPct val="50000"/>
              </a:spcBef>
              <a:buFont typeface="Wingdings" panose="05000000000000000000" pitchFamily="2" charset="2"/>
              <a:buChar char="ü"/>
            </a:pPr>
            <a:r>
              <a:rPr lang="en-US" altLang="en-US" sz="2400">
                <a:solidFill>
                  <a:srgbClr val="A50021"/>
                </a:solidFill>
              </a:rPr>
              <a:t>Conformance</a:t>
            </a:r>
          </a:p>
          <a:p>
            <a:pPr algn="just">
              <a:spcBef>
                <a:spcPct val="50000"/>
              </a:spcBef>
              <a:buFont typeface="Wingdings" panose="05000000000000000000" pitchFamily="2" charset="2"/>
              <a:buChar char="ü"/>
            </a:pPr>
            <a:r>
              <a:rPr lang="en-US" altLang="en-US" sz="2400">
                <a:solidFill>
                  <a:srgbClr val="000066"/>
                </a:solidFill>
              </a:rPr>
              <a:t>Traceability</a:t>
            </a:r>
          </a:p>
          <a:p>
            <a:pPr algn="just">
              <a:spcBef>
                <a:spcPct val="50000"/>
              </a:spcBef>
              <a:buFont typeface="Wingdings" panose="05000000000000000000" pitchFamily="2" charset="2"/>
              <a:buChar char="ü"/>
            </a:pPr>
            <a:endParaRPr lang="en-US" altLang="en-US" sz="2400">
              <a:solidFill>
                <a:srgbClr val="000066"/>
              </a:solidFill>
            </a:endParaRPr>
          </a:p>
          <a:p>
            <a:endParaRPr lang="en-US" altLang="en-US" sz="2400"/>
          </a:p>
        </p:txBody>
      </p:sp>
      <p:sp>
        <p:nvSpPr>
          <p:cNvPr id="219140" name="Rectangle 4">
            <a:extLst>
              <a:ext uri="{FF2B5EF4-FFF2-40B4-BE49-F238E27FC236}">
                <a16:creationId xmlns:a16="http://schemas.microsoft.com/office/drawing/2014/main" id="{B4161827-F01C-4E99-A419-2E18877A8A0B}"/>
              </a:ext>
            </a:extLst>
          </p:cNvPr>
          <p:cNvSpPr>
            <a:spLocks noChangeArrowheads="1"/>
          </p:cNvSpPr>
          <p:nvPr/>
        </p:nvSpPr>
        <p:spPr bwMode="auto">
          <a:xfrm>
            <a:off x="381000" y="0"/>
            <a:ext cx="31019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Review Checklists</a:t>
            </a:r>
          </a:p>
        </p:txBody>
      </p:sp>
      <p:sp>
        <p:nvSpPr>
          <p:cNvPr id="219141" name="Line 5">
            <a:extLst>
              <a:ext uri="{FF2B5EF4-FFF2-40B4-BE49-F238E27FC236}">
                <a16:creationId xmlns:a16="http://schemas.microsoft.com/office/drawing/2014/main" id="{1B0BDFA0-0D4F-07E8-120B-74EC35205844}"/>
              </a:ext>
            </a:extLst>
          </p:cNvPr>
          <p:cNvSpPr>
            <a:spLocks noChangeShapeType="1"/>
          </p:cNvSpPr>
          <p:nvPr/>
        </p:nvSpPr>
        <p:spPr bwMode="auto">
          <a:xfrm>
            <a:off x="228600" y="6858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9140"/>
                                        </p:tgtEl>
                                        <p:attrNameLst>
                                          <p:attrName>style.visibility</p:attrName>
                                        </p:attrNameLst>
                                      </p:cBhvr>
                                      <p:to>
                                        <p:strVal val="visible"/>
                                      </p:to>
                                    </p:set>
                                    <p:anim calcmode="lin" valueType="num">
                                      <p:cBhvr additive="base">
                                        <p:cTn id="7" dur="500" fill="hold"/>
                                        <p:tgtEl>
                                          <p:spTgt spid="219140"/>
                                        </p:tgtEl>
                                        <p:attrNameLst>
                                          <p:attrName>ppt_x</p:attrName>
                                        </p:attrNameLst>
                                      </p:cBhvr>
                                      <p:tavLst>
                                        <p:tav tm="0">
                                          <p:val>
                                            <p:strVal val="0-#ppt_w/2"/>
                                          </p:val>
                                        </p:tav>
                                        <p:tav tm="100000">
                                          <p:val>
                                            <p:strVal val="#ppt_x"/>
                                          </p:val>
                                        </p:tav>
                                      </p:tavLst>
                                    </p:anim>
                                    <p:anim calcmode="lin" valueType="num">
                                      <p:cBhvr additive="base">
                                        <p:cTn id="8" dur="500" fill="hold"/>
                                        <p:tgtEl>
                                          <p:spTgt spid="21914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9139">
                                            <p:txEl>
                                              <p:pRg st="0" end="0"/>
                                            </p:txEl>
                                          </p:spTgt>
                                        </p:tgtEl>
                                        <p:attrNameLst>
                                          <p:attrName>style.visibility</p:attrName>
                                        </p:attrNameLst>
                                      </p:cBhvr>
                                      <p:to>
                                        <p:strVal val="visible"/>
                                      </p:to>
                                    </p:set>
                                    <p:anim calcmode="lin" valueType="num">
                                      <p:cBhvr additive="base">
                                        <p:cTn id="13" dur="500" fill="hold"/>
                                        <p:tgtEl>
                                          <p:spTgt spid="21913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9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9139">
                                            <p:txEl>
                                              <p:pRg st="1" end="1"/>
                                            </p:txEl>
                                          </p:spTgt>
                                        </p:tgtEl>
                                        <p:attrNameLst>
                                          <p:attrName>style.visibility</p:attrName>
                                        </p:attrNameLst>
                                      </p:cBhvr>
                                      <p:to>
                                        <p:strVal val="visible"/>
                                      </p:to>
                                    </p:set>
                                    <p:anim calcmode="lin" valueType="num">
                                      <p:cBhvr additive="base">
                                        <p:cTn id="19" dur="500" fill="hold"/>
                                        <p:tgtEl>
                                          <p:spTgt spid="21913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91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9139">
                                            <p:txEl>
                                              <p:pRg st="2" end="2"/>
                                            </p:txEl>
                                          </p:spTgt>
                                        </p:tgtEl>
                                        <p:attrNameLst>
                                          <p:attrName>style.visibility</p:attrName>
                                        </p:attrNameLst>
                                      </p:cBhvr>
                                      <p:to>
                                        <p:strVal val="visible"/>
                                      </p:to>
                                    </p:set>
                                    <p:anim calcmode="lin" valueType="num">
                                      <p:cBhvr additive="base">
                                        <p:cTn id="25" dur="500" fill="hold"/>
                                        <p:tgtEl>
                                          <p:spTgt spid="21913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91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9139">
                                            <p:txEl>
                                              <p:pRg st="3" end="3"/>
                                            </p:txEl>
                                          </p:spTgt>
                                        </p:tgtEl>
                                        <p:attrNameLst>
                                          <p:attrName>style.visibility</p:attrName>
                                        </p:attrNameLst>
                                      </p:cBhvr>
                                      <p:to>
                                        <p:strVal val="visible"/>
                                      </p:to>
                                    </p:set>
                                    <p:anim calcmode="lin" valueType="num">
                                      <p:cBhvr additive="base">
                                        <p:cTn id="31" dur="500" fill="hold"/>
                                        <p:tgtEl>
                                          <p:spTgt spid="21913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91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9139">
                                            <p:txEl>
                                              <p:pRg st="4" end="4"/>
                                            </p:txEl>
                                          </p:spTgt>
                                        </p:tgtEl>
                                        <p:attrNameLst>
                                          <p:attrName>style.visibility</p:attrName>
                                        </p:attrNameLst>
                                      </p:cBhvr>
                                      <p:to>
                                        <p:strVal val="visible"/>
                                      </p:to>
                                    </p:set>
                                    <p:anim calcmode="lin" valueType="num">
                                      <p:cBhvr additive="base">
                                        <p:cTn id="37" dur="500" fill="hold"/>
                                        <p:tgtEl>
                                          <p:spTgt spid="219139">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91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9139">
                                            <p:txEl>
                                              <p:pRg st="5" end="5"/>
                                            </p:txEl>
                                          </p:spTgt>
                                        </p:tgtEl>
                                        <p:attrNameLst>
                                          <p:attrName>style.visibility</p:attrName>
                                        </p:attrNameLst>
                                      </p:cBhvr>
                                      <p:to>
                                        <p:strVal val="visible"/>
                                      </p:to>
                                    </p:set>
                                    <p:anim calcmode="lin" valueType="num">
                                      <p:cBhvr additive="base">
                                        <p:cTn id="43" dur="500" fill="hold"/>
                                        <p:tgtEl>
                                          <p:spTgt spid="219139">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191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19139">
                                            <p:txEl>
                                              <p:pRg st="6" end="6"/>
                                            </p:txEl>
                                          </p:spTgt>
                                        </p:tgtEl>
                                        <p:attrNameLst>
                                          <p:attrName>style.visibility</p:attrName>
                                        </p:attrNameLst>
                                      </p:cBhvr>
                                      <p:to>
                                        <p:strVal val="visible"/>
                                      </p:to>
                                    </p:set>
                                    <p:anim calcmode="lin" valueType="num">
                                      <p:cBhvr additive="base">
                                        <p:cTn id="49" dur="500" fill="hold"/>
                                        <p:tgtEl>
                                          <p:spTgt spid="219139">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191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autoUpdateAnimBg="0"/>
      <p:bldP spid="219140"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86314E-5F9C-826C-C4D4-61875BF9960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8F34C0E-558E-4176-8594-5FBAEA3ACBB0}"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20164" name="Rectangle 4">
            <a:extLst>
              <a:ext uri="{FF2B5EF4-FFF2-40B4-BE49-F238E27FC236}">
                <a16:creationId xmlns:a16="http://schemas.microsoft.com/office/drawing/2014/main" id="{117B81A0-8313-4990-CA47-153A7D1D45F9}"/>
              </a:ext>
            </a:extLst>
          </p:cNvPr>
          <p:cNvSpPr>
            <a:spLocks noChangeArrowheads="1"/>
          </p:cNvSpPr>
          <p:nvPr/>
        </p:nvSpPr>
        <p:spPr bwMode="auto">
          <a:xfrm>
            <a:off x="381000" y="0"/>
            <a:ext cx="21129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Prototyping</a:t>
            </a:r>
          </a:p>
        </p:txBody>
      </p:sp>
      <p:sp>
        <p:nvSpPr>
          <p:cNvPr id="220165" name="Line 5">
            <a:extLst>
              <a:ext uri="{FF2B5EF4-FFF2-40B4-BE49-F238E27FC236}">
                <a16:creationId xmlns:a16="http://schemas.microsoft.com/office/drawing/2014/main" id="{39BBA2E4-95CB-F308-BB23-0764CDB9ACBC}"/>
              </a:ext>
            </a:extLst>
          </p:cNvPr>
          <p:cNvSpPr>
            <a:spLocks noChangeShapeType="1"/>
          </p:cNvSpPr>
          <p:nvPr/>
        </p:nvSpPr>
        <p:spPr bwMode="auto">
          <a:xfrm>
            <a:off x="228600" y="6858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20166" name="Rectangle 6">
            <a:extLst>
              <a:ext uri="{FF2B5EF4-FFF2-40B4-BE49-F238E27FC236}">
                <a16:creationId xmlns:a16="http://schemas.microsoft.com/office/drawing/2014/main" id="{165810BE-1899-43D5-DE50-842C7C9E158C}"/>
              </a:ext>
            </a:extLst>
          </p:cNvPr>
          <p:cNvSpPr>
            <a:spLocks noChangeArrowheads="1"/>
          </p:cNvSpPr>
          <p:nvPr/>
        </p:nvSpPr>
        <p:spPr bwMode="auto">
          <a:xfrm>
            <a:off x="304800" y="1219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42900" marR="0" lvl="0" indent="-342900" algn="just" defTabSz="914400" rtl="0" eaLnBrk="1" fontAlgn="base" latinLnBrk="0" hangingPunct="1">
              <a:lnSpc>
                <a:spcPct val="100000"/>
              </a:lnSpc>
              <a:spcBef>
                <a:spcPct val="50000"/>
              </a:spcBef>
              <a:spcAft>
                <a:spcPct val="0"/>
              </a:spcAft>
              <a:buClrTx/>
              <a:buSzTx/>
              <a:buFont typeface="Wingdings" panose="05000000000000000000" pitchFamily="2" charset="2"/>
              <a:buNone/>
              <a:tabLst/>
              <a:defRPr/>
            </a:pPr>
            <a:r>
              <a:rPr kumimoji="0" lang="en-US" altLang="en-US" sz="2400" b="0" i="0" u="none" strike="noStrike" kern="1200" cap="none" spc="0" normalizeH="0" baseline="0" noProof="0">
                <a:ln>
                  <a:noFill/>
                </a:ln>
                <a:solidFill>
                  <a:srgbClr val="000066"/>
                </a:solidFill>
                <a:effectLst/>
                <a:uLnTx/>
                <a:uFillTx/>
                <a:latin typeface="Arial" panose="020B0604020202020204" pitchFamily="34" charset="0"/>
                <a:ea typeface="+mn-ea"/>
                <a:cs typeface="Arial" panose="020B0604020202020204" pitchFamily="34" charset="0"/>
              </a:rPr>
              <a:t>	Validation prototype should be reasonably complete &amp; efficient &amp; should be used as the required system.</a:t>
            </a:r>
          </a:p>
          <a:p>
            <a:pPr marL="342900" marR="0" lvl="0" indent="-342900" algn="just" defTabSz="914400" rtl="0" eaLnBrk="1" fontAlgn="base" latinLnBrk="0" hangingPunct="1">
              <a:lnSpc>
                <a:spcPct val="100000"/>
              </a:lnSpc>
              <a:spcBef>
                <a:spcPct val="50000"/>
              </a:spcBef>
              <a:spcAft>
                <a:spcPct val="0"/>
              </a:spcAft>
              <a:buClrTx/>
              <a:buSzTx/>
              <a:buFont typeface="Wingdings" panose="05000000000000000000" pitchFamily="2" charset="2"/>
              <a:buChar char="ü"/>
              <a:tabLst/>
              <a:defRPr/>
            </a:pPr>
            <a:endParaRPr kumimoji="0" lang="en-US" altLang="en-US" sz="2400" b="0" i="0" u="none" strike="noStrike" kern="1200" cap="none" spc="0" normalizeH="0" baseline="0" noProof="0">
              <a:ln>
                <a:noFill/>
              </a:ln>
              <a:solidFill>
                <a:srgbClr val="000066"/>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0164"/>
                                        </p:tgtEl>
                                        <p:attrNameLst>
                                          <p:attrName>style.visibility</p:attrName>
                                        </p:attrNameLst>
                                      </p:cBhvr>
                                      <p:to>
                                        <p:strVal val="visible"/>
                                      </p:to>
                                    </p:set>
                                    <p:anim calcmode="lin" valueType="num">
                                      <p:cBhvr additive="base">
                                        <p:cTn id="7" dur="500" fill="hold"/>
                                        <p:tgtEl>
                                          <p:spTgt spid="220164"/>
                                        </p:tgtEl>
                                        <p:attrNameLst>
                                          <p:attrName>ppt_x</p:attrName>
                                        </p:attrNameLst>
                                      </p:cBhvr>
                                      <p:tavLst>
                                        <p:tav tm="0">
                                          <p:val>
                                            <p:strVal val="0-#ppt_w/2"/>
                                          </p:val>
                                        </p:tav>
                                        <p:tav tm="100000">
                                          <p:val>
                                            <p:strVal val="#ppt_x"/>
                                          </p:val>
                                        </p:tav>
                                      </p:tavLst>
                                    </p:anim>
                                    <p:anim calcmode="lin" valueType="num">
                                      <p:cBhvr additive="base">
                                        <p:cTn id="8" dur="500" fill="hold"/>
                                        <p:tgtEl>
                                          <p:spTgt spid="2201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0166"/>
                                        </p:tgtEl>
                                        <p:attrNameLst>
                                          <p:attrName>style.visibility</p:attrName>
                                        </p:attrNameLst>
                                      </p:cBhvr>
                                      <p:to>
                                        <p:strVal val="visible"/>
                                      </p:to>
                                    </p:set>
                                    <p:anim calcmode="lin" valueType="num">
                                      <p:cBhvr additive="base">
                                        <p:cTn id="13" dur="500" fill="hold"/>
                                        <p:tgtEl>
                                          <p:spTgt spid="220166"/>
                                        </p:tgtEl>
                                        <p:attrNameLst>
                                          <p:attrName>ppt_x</p:attrName>
                                        </p:attrNameLst>
                                      </p:cBhvr>
                                      <p:tavLst>
                                        <p:tav tm="0">
                                          <p:val>
                                            <p:strVal val="0-#ppt_w/2"/>
                                          </p:val>
                                        </p:tav>
                                        <p:tav tm="100000">
                                          <p:val>
                                            <p:strVal val="#ppt_x"/>
                                          </p:val>
                                        </p:tav>
                                      </p:tavLst>
                                    </p:anim>
                                    <p:anim calcmode="lin" valueType="num">
                                      <p:cBhvr additive="base">
                                        <p:cTn id="14" dur="500" fill="hold"/>
                                        <p:tgtEl>
                                          <p:spTgt spid="2201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4" grpId="0" autoUpdateAnimBg="0"/>
      <p:bldP spid="220166"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BC5BFC-E5B4-B04C-1D11-49C808BDCB8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7ABF5DE-51F5-44A4-8597-B19A4F137AC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21188" name="Rectangle 4">
            <a:extLst>
              <a:ext uri="{FF2B5EF4-FFF2-40B4-BE49-F238E27FC236}">
                <a16:creationId xmlns:a16="http://schemas.microsoft.com/office/drawing/2014/main" id="{2C066CB5-1704-8ED9-94C2-BB781514EC91}"/>
              </a:ext>
            </a:extLst>
          </p:cNvPr>
          <p:cNvSpPr>
            <a:spLocks noChangeArrowheads="1"/>
          </p:cNvSpPr>
          <p:nvPr/>
        </p:nvSpPr>
        <p:spPr bwMode="auto">
          <a:xfrm>
            <a:off x="381000" y="0"/>
            <a:ext cx="4567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Management</a:t>
            </a:r>
          </a:p>
        </p:txBody>
      </p:sp>
      <p:sp>
        <p:nvSpPr>
          <p:cNvPr id="221189" name="Line 5">
            <a:extLst>
              <a:ext uri="{FF2B5EF4-FFF2-40B4-BE49-F238E27FC236}">
                <a16:creationId xmlns:a16="http://schemas.microsoft.com/office/drawing/2014/main" id="{5D2A85AE-EDFE-6916-DA6A-7CE8CBCCAF57}"/>
              </a:ext>
            </a:extLst>
          </p:cNvPr>
          <p:cNvSpPr>
            <a:spLocks noChangeShapeType="1"/>
          </p:cNvSpPr>
          <p:nvPr/>
        </p:nvSpPr>
        <p:spPr bwMode="auto">
          <a:xfrm>
            <a:off x="228600" y="6858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21190" name="Rectangle 6">
            <a:extLst>
              <a:ext uri="{FF2B5EF4-FFF2-40B4-BE49-F238E27FC236}">
                <a16:creationId xmlns:a16="http://schemas.microsoft.com/office/drawing/2014/main" id="{8ED3E3C0-CD95-4A40-8ABA-722BFBAF171A}"/>
              </a:ext>
            </a:extLst>
          </p:cNvPr>
          <p:cNvSpPr>
            <a:spLocks noChangeArrowheads="1"/>
          </p:cNvSpPr>
          <p:nvPr/>
        </p:nvSpPr>
        <p:spPr bwMode="auto">
          <a:xfrm>
            <a:off x="304800" y="1219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000066"/>
                </a:solidFill>
                <a:effectLst/>
                <a:uLnTx/>
                <a:uFillTx/>
                <a:latin typeface="Arial" panose="020B0604020202020204" pitchFamily="34" charset="0"/>
                <a:ea typeface="+mn-ea"/>
                <a:cs typeface="Arial" panose="020B0604020202020204" pitchFamily="34" charset="0"/>
              </a:rPr>
              <a:t>Process of understanding and controlling changes to system requirements.</a:t>
            </a:r>
          </a:p>
          <a:p>
            <a:pPr marL="342900" marR="0" lvl="0" indent="-34290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ENDURING &amp; VOLATILE REQUIREMENTS</a:t>
            </a:r>
          </a:p>
          <a:p>
            <a:pPr marL="342900" marR="0" lvl="0" indent="-342900" algn="just" defTabSz="914400" rtl="0" eaLnBrk="1" fontAlgn="base" latinLnBrk="0" hangingPunct="1">
              <a:lnSpc>
                <a:spcPct val="100000"/>
              </a:lnSpc>
              <a:spcBef>
                <a:spcPct val="50000"/>
              </a:spcBef>
              <a:spcAft>
                <a:spcPct val="0"/>
              </a:spcAft>
              <a:buClrTx/>
              <a:buSzTx/>
              <a:buFontTx/>
              <a:buChar char="o"/>
              <a:tabLst/>
              <a:defRPr/>
            </a:pPr>
            <a:r>
              <a:rPr kumimoji="0" lang="en-US" altLang="en-US" sz="24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Enduring requirements: They are core requirements &amp; are related to main activity of the organization.</a:t>
            </a:r>
          </a:p>
          <a:p>
            <a:pPr marL="342900" marR="0" lvl="0" indent="-342900" algn="just" defTabSz="914400" rtl="0" eaLnBrk="1" fontAlgn="base" latinLnBrk="0" hangingPunct="1">
              <a:lnSpc>
                <a:spcPct val="100000"/>
              </a:lnSpc>
              <a:spcBef>
                <a:spcPct val="50000"/>
              </a:spcBef>
              <a:spcAft>
                <a:spcPct val="0"/>
              </a:spcAft>
              <a:buClrTx/>
              <a:buSzTx/>
              <a:buFont typeface="Wingdings" panose="05000000000000000000" pitchFamily="2" charset="2"/>
              <a:buNone/>
              <a:tabLst/>
              <a:defRPr/>
            </a:pPr>
            <a:r>
              <a:rPr kumimoji="0" lang="en-US" altLang="en-US" sz="2400" b="0" i="0" u="none" strike="noStrike" kern="1200" cap="none" spc="0" normalizeH="0" baseline="0" noProof="0">
                <a:ln>
                  <a:noFill/>
                </a:ln>
                <a:solidFill>
                  <a:srgbClr val="000066"/>
                </a:solidFill>
                <a:effectLst/>
                <a:uLnTx/>
                <a:uFillTx/>
                <a:latin typeface="Arial" panose="020B0604020202020204" pitchFamily="34" charset="0"/>
                <a:ea typeface="+mn-ea"/>
                <a:cs typeface="Arial" panose="020B0604020202020204" pitchFamily="34" charset="0"/>
              </a:rPr>
              <a:t>	Example: issue/return of a book, cataloging etc.</a:t>
            </a:r>
          </a:p>
          <a:p>
            <a:pPr marL="342900" marR="0" lvl="0" indent="-342900" algn="just" defTabSz="914400" rtl="0" eaLnBrk="1" fontAlgn="base" latinLnBrk="0" hangingPunct="1">
              <a:lnSpc>
                <a:spcPct val="100000"/>
              </a:lnSpc>
              <a:spcBef>
                <a:spcPct val="50000"/>
              </a:spcBef>
              <a:spcAft>
                <a:spcPct val="0"/>
              </a:spcAft>
              <a:buClrTx/>
              <a:buSzTx/>
              <a:buFontTx/>
              <a:buChar char="o"/>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Volatile requirements: likely to change during software development lifer cycle or after delivery of the product</a:t>
            </a:r>
          </a:p>
          <a:p>
            <a:pPr marL="342900" marR="0" lvl="0" indent="-342900" algn="just" defTabSz="914400" rtl="0" eaLnBrk="1" fontAlgn="base" latinLnBrk="0" hangingPunct="1">
              <a:lnSpc>
                <a:spcPct val="100000"/>
              </a:lnSpc>
              <a:spcBef>
                <a:spcPct val="50000"/>
              </a:spcBef>
              <a:spcAft>
                <a:spcPct val="0"/>
              </a:spcAft>
              <a:buClrTx/>
              <a:buSzTx/>
              <a:buFont typeface="Wingdings" panose="05000000000000000000" pitchFamily="2" charset="2"/>
              <a:buChar char="ü"/>
              <a:tabLst/>
              <a:defRPr/>
            </a:pPr>
            <a:endPar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1188"/>
                                        </p:tgtEl>
                                        <p:attrNameLst>
                                          <p:attrName>style.visibility</p:attrName>
                                        </p:attrNameLst>
                                      </p:cBhvr>
                                      <p:to>
                                        <p:strVal val="visible"/>
                                      </p:to>
                                    </p:set>
                                    <p:anim calcmode="lin" valueType="num">
                                      <p:cBhvr additive="base">
                                        <p:cTn id="7" dur="500" fill="hold"/>
                                        <p:tgtEl>
                                          <p:spTgt spid="221188"/>
                                        </p:tgtEl>
                                        <p:attrNameLst>
                                          <p:attrName>ppt_x</p:attrName>
                                        </p:attrNameLst>
                                      </p:cBhvr>
                                      <p:tavLst>
                                        <p:tav tm="0">
                                          <p:val>
                                            <p:strVal val="0-#ppt_w/2"/>
                                          </p:val>
                                        </p:tav>
                                        <p:tav tm="100000">
                                          <p:val>
                                            <p:strVal val="#ppt_x"/>
                                          </p:val>
                                        </p:tav>
                                      </p:tavLst>
                                    </p:anim>
                                    <p:anim calcmode="lin" valueType="num">
                                      <p:cBhvr additive="base">
                                        <p:cTn id="8" dur="500" fill="hold"/>
                                        <p:tgtEl>
                                          <p:spTgt spid="2211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1190">
                                            <p:txEl>
                                              <p:pRg st="0" end="0"/>
                                            </p:txEl>
                                          </p:spTgt>
                                        </p:tgtEl>
                                        <p:attrNameLst>
                                          <p:attrName>style.visibility</p:attrName>
                                        </p:attrNameLst>
                                      </p:cBhvr>
                                      <p:to>
                                        <p:strVal val="visible"/>
                                      </p:to>
                                    </p:set>
                                    <p:anim calcmode="lin" valueType="num">
                                      <p:cBhvr additive="base">
                                        <p:cTn id="13" dur="500" fill="hold"/>
                                        <p:tgtEl>
                                          <p:spTgt spid="22119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11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1190">
                                            <p:txEl>
                                              <p:pRg st="1" end="1"/>
                                            </p:txEl>
                                          </p:spTgt>
                                        </p:tgtEl>
                                        <p:attrNameLst>
                                          <p:attrName>style.visibility</p:attrName>
                                        </p:attrNameLst>
                                      </p:cBhvr>
                                      <p:to>
                                        <p:strVal val="visible"/>
                                      </p:to>
                                    </p:set>
                                    <p:anim calcmode="lin" valueType="num">
                                      <p:cBhvr additive="base">
                                        <p:cTn id="19" dur="500" fill="hold"/>
                                        <p:tgtEl>
                                          <p:spTgt spid="22119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11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1190">
                                            <p:txEl>
                                              <p:pRg st="2" end="2"/>
                                            </p:txEl>
                                          </p:spTgt>
                                        </p:tgtEl>
                                        <p:attrNameLst>
                                          <p:attrName>style.visibility</p:attrName>
                                        </p:attrNameLst>
                                      </p:cBhvr>
                                      <p:to>
                                        <p:strVal val="visible"/>
                                      </p:to>
                                    </p:set>
                                    <p:anim calcmode="lin" valueType="num">
                                      <p:cBhvr additive="base">
                                        <p:cTn id="25" dur="500" fill="hold"/>
                                        <p:tgtEl>
                                          <p:spTgt spid="22119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119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1190">
                                            <p:txEl>
                                              <p:pRg st="3" end="3"/>
                                            </p:txEl>
                                          </p:spTgt>
                                        </p:tgtEl>
                                        <p:attrNameLst>
                                          <p:attrName>style.visibility</p:attrName>
                                        </p:attrNameLst>
                                      </p:cBhvr>
                                      <p:to>
                                        <p:strVal val="visible"/>
                                      </p:to>
                                    </p:set>
                                    <p:anim calcmode="lin" valueType="num">
                                      <p:cBhvr additive="base">
                                        <p:cTn id="31" dur="500" fill="hold"/>
                                        <p:tgtEl>
                                          <p:spTgt spid="221190">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119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1190">
                                            <p:txEl>
                                              <p:pRg st="4" end="4"/>
                                            </p:txEl>
                                          </p:spTgt>
                                        </p:tgtEl>
                                        <p:attrNameLst>
                                          <p:attrName>style.visibility</p:attrName>
                                        </p:attrNameLst>
                                      </p:cBhvr>
                                      <p:to>
                                        <p:strVal val="visible"/>
                                      </p:to>
                                    </p:set>
                                    <p:anim calcmode="lin" valueType="num">
                                      <p:cBhvr additive="base">
                                        <p:cTn id="37" dur="500" fill="hold"/>
                                        <p:tgtEl>
                                          <p:spTgt spid="221190">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119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autoUpdateAnimBg="0"/>
      <p:bldP spid="221190"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3A04D8-926C-D60C-3D44-4CBA48012E8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28E4470-FA3C-4839-9998-557B7D416B4A}"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22212" name="Rectangle 4">
            <a:extLst>
              <a:ext uri="{FF2B5EF4-FFF2-40B4-BE49-F238E27FC236}">
                <a16:creationId xmlns:a16="http://schemas.microsoft.com/office/drawing/2014/main" id="{8C9EDB7D-3C07-442A-2059-F88860AE0B9F}"/>
              </a:ext>
            </a:extLst>
          </p:cNvPr>
          <p:cNvSpPr>
            <a:spLocks noChangeArrowheads="1"/>
          </p:cNvSpPr>
          <p:nvPr/>
        </p:nvSpPr>
        <p:spPr bwMode="auto">
          <a:xfrm>
            <a:off x="381000" y="0"/>
            <a:ext cx="61420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Management Planning</a:t>
            </a:r>
          </a:p>
        </p:txBody>
      </p:sp>
      <p:sp>
        <p:nvSpPr>
          <p:cNvPr id="222213" name="Line 5">
            <a:extLst>
              <a:ext uri="{FF2B5EF4-FFF2-40B4-BE49-F238E27FC236}">
                <a16:creationId xmlns:a16="http://schemas.microsoft.com/office/drawing/2014/main" id="{CEF50FB4-9D8C-5A34-4BDE-F26A28D02747}"/>
              </a:ext>
            </a:extLst>
          </p:cNvPr>
          <p:cNvSpPr>
            <a:spLocks noChangeShapeType="1"/>
          </p:cNvSpPr>
          <p:nvPr/>
        </p:nvSpPr>
        <p:spPr bwMode="auto">
          <a:xfrm>
            <a:off x="228600" y="6858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22215" name="Rectangle 7">
            <a:extLst>
              <a:ext uri="{FF2B5EF4-FFF2-40B4-BE49-F238E27FC236}">
                <a16:creationId xmlns:a16="http://schemas.microsoft.com/office/drawing/2014/main" id="{FCE7BB57-902F-EE01-17AE-385AD8355CB5}"/>
              </a:ext>
            </a:extLst>
          </p:cNvPr>
          <p:cNvSpPr>
            <a:spLocks noChangeArrowheads="1"/>
          </p:cNvSpPr>
          <p:nvPr/>
        </p:nvSpPr>
        <p:spPr bwMode="auto">
          <a:xfrm>
            <a:off x="304800" y="1219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000066"/>
                </a:solidFill>
                <a:effectLst/>
                <a:uLnTx/>
                <a:uFillTx/>
                <a:latin typeface="Arial" panose="020B0604020202020204" pitchFamily="34" charset="0"/>
                <a:ea typeface="+mn-ea"/>
                <a:cs typeface="Arial" panose="020B0604020202020204" pitchFamily="34" charset="0"/>
              </a:rPr>
              <a:t>Very critical.</a:t>
            </a: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000066"/>
                </a:solidFill>
                <a:effectLst/>
                <a:uLnTx/>
                <a:uFillTx/>
                <a:latin typeface="Arial" panose="020B0604020202020204" pitchFamily="34" charset="0"/>
                <a:ea typeface="+mn-ea"/>
                <a:cs typeface="Arial" panose="020B0604020202020204" pitchFamily="34" charset="0"/>
              </a:rPr>
              <a:t>Important for the success of any project.</a:t>
            </a:r>
          </a:p>
          <a:p>
            <a:pPr marL="342900" marR="0" lvl="0" indent="-342900" algn="just" defTabSz="914400" rtl="0" eaLnBrk="1" fontAlgn="base" latinLnBrk="0" hangingPunct="1">
              <a:lnSpc>
                <a:spcPct val="100000"/>
              </a:lnSpc>
              <a:spcBef>
                <a:spcPct val="50000"/>
              </a:spcBef>
              <a:spcAft>
                <a:spcPct val="0"/>
              </a:spcAft>
              <a:buClrTx/>
              <a:buSzTx/>
              <a:buFont typeface="Wingdings" panose="05000000000000000000" pitchFamily="2" charset="2"/>
              <a:buChar char="ü"/>
              <a:tabLst/>
              <a:defRPr/>
            </a:pPr>
            <a:endPar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2212"/>
                                        </p:tgtEl>
                                        <p:attrNameLst>
                                          <p:attrName>style.visibility</p:attrName>
                                        </p:attrNameLst>
                                      </p:cBhvr>
                                      <p:to>
                                        <p:strVal val="visible"/>
                                      </p:to>
                                    </p:set>
                                    <p:anim calcmode="lin" valueType="num">
                                      <p:cBhvr additive="base">
                                        <p:cTn id="7" dur="500" fill="hold"/>
                                        <p:tgtEl>
                                          <p:spTgt spid="222212"/>
                                        </p:tgtEl>
                                        <p:attrNameLst>
                                          <p:attrName>ppt_x</p:attrName>
                                        </p:attrNameLst>
                                      </p:cBhvr>
                                      <p:tavLst>
                                        <p:tav tm="0">
                                          <p:val>
                                            <p:strVal val="0-#ppt_w/2"/>
                                          </p:val>
                                        </p:tav>
                                        <p:tav tm="100000">
                                          <p:val>
                                            <p:strVal val="#ppt_x"/>
                                          </p:val>
                                        </p:tav>
                                      </p:tavLst>
                                    </p:anim>
                                    <p:anim calcmode="lin" valueType="num">
                                      <p:cBhvr additive="base">
                                        <p:cTn id="8" dur="500" fill="hold"/>
                                        <p:tgtEl>
                                          <p:spTgt spid="2222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22213"/>
                                        </p:tgtEl>
                                        <p:attrNameLst>
                                          <p:attrName>style.visibility</p:attrName>
                                        </p:attrNameLst>
                                      </p:cBhvr>
                                      <p:to>
                                        <p:strVal val="visible"/>
                                      </p:to>
                                    </p:set>
                                    <p:anim calcmode="lin" valueType="num">
                                      <p:cBhvr additive="base">
                                        <p:cTn id="13" dur="500" fill="hold"/>
                                        <p:tgtEl>
                                          <p:spTgt spid="222213"/>
                                        </p:tgtEl>
                                        <p:attrNameLst>
                                          <p:attrName>ppt_x</p:attrName>
                                        </p:attrNameLst>
                                      </p:cBhvr>
                                      <p:tavLst>
                                        <p:tav tm="0">
                                          <p:val>
                                            <p:strVal val="0-#ppt_w/2"/>
                                          </p:val>
                                        </p:tav>
                                        <p:tav tm="100000">
                                          <p:val>
                                            <p:strVal val="#ppt_x"/>
                                          </p:val>
                                        </p:tav>
                                      </p:tavLst>
                                    </p:anim>
                                    <p:anim calcmode="lin" valueType="num">
                                      <p:cBhvr additive="base">
                                        <p:cTn id="14" dur="500" fill="hold"/>
                                        <p:tgtEl>
                                          <p:spTgt spid="2222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2215">
                                            <p:txEl>
                                              <p:pRg st="0" end="0"/>
                                            </p:txEl>
                                          </p:spTgt>
                                        </p:tgtEl>
                                        <p:attrNameLst>
                                          <p:attrName>style.visibility</p:attrName>
                                        </p:attrNameLst>
                                      </p:cBhvr>
                                      <p:to>
                                        <p:strVal val="visible"/>
                                      </p:to>
                                    </p:set>
                                    <p:anim calcmode="lin" valueType="num">
                                      <p:cBhvr additive="base">
                                        <p:cTn id="19" dur="500" fill="hold"/>
                                        <p:tgtEl>
                                          <p:spTgt spid="22221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22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2215">
                                            <p:txEl>
                                              <p:pRg st="1" end="1"/>
                                            </p:txEl>
                                          </p:spTgt>
                                        </p:tgtEl>
                                        <p:attrNameLst>
                                          <p:attrName>style.visibility</p:attrName>
                                        </p:attrNameLst>
                                      </p:cBhvr>
                                      <p:to>
                                        <p:strVal val="visible"/>
                                      </p:to>
                                    </p:set>
                                    <p:anim calcmode="lin" valueType="num">
                                      <p:cBhvr additive="base">
                                        <p:cTn id="25" dur="500" fill="hold"/>
                                        <p:tgtEl>
                                          <p:spTgt spid="222215">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221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autoUpdateAnimBg="0"/>
      <p:bldP spid="222215"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370A40-4BF8-0049-E4A3-16D8C28F1C95}"/>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A9F73A-EB0A-45EA-BDF4-DC51D21F31C6}"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23236" name="Rectangle 4">
            <a:extLst>
              <a:ext uri="{FF2B5EF4-FFF2-40B4-BE49-F238E27FC236}">
                <a16:creationId xmlns:a16="http://schemas.microsoft.com/office/drawing/2014/main" id="{0BA6FDEF-6861-C3F6-F2ED-6BD3749EB4CC}"/>
              </a:ext>
            </a:extLst>
          </p:cNvPr>
          <p:cNvSpPr>
            <a:spLocks noChangeArrowheads="1"/>
          </p:cNvSpPr>
          <p:nvPr/>
        </p:nvSpPr>
        <p:spPr bwMode="auto">
          <a:xfrm>
            <a:off x="381000" y="0"/>
            <a:ext cx="5848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Change Management</a:t>
            </a:r>
          </a:p>
        </p:txBody>
      </p:sp>
      <p:sp>
        <p:nvSpPr>
          <p:cNvPr id="223237" name="Line 5">
            <a:extLst>
              <a:ext uri="{FF2B5EF4-FFF2-40B4-BE49-F238E27FC236}">
                <a16:creationId xmlns:a16="http://schemas.microsoft.com/office/drawing/2014/main" id="{1F0CA22C-BD0B-FD30-4F75-724A5399C6B9}"/>
              </a:ext>
            </a:extLst>
          </p:cNvPr>
          <p:cNvSpPr>
            <a:spLocks noChangeShapeType="1"/>
          </p:cNvSpPr>
          <p:nvPr/>
        </p:nvSpPr>
        <p:spPr bwMode="auto">
          <a:xfrm>
            <a:off x="228600" y="6858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23238" name="Rectangle 6">
            <a:extLst>
              <a:ext uri="{FF2B5EF4-FFF2-40B4-BE49-F238E27FC236}">
                <a16:creationId xmlns:a16="http://schemas.microsoft.com/office/drawing/2014/main" id="{0EEACF71-3170-C7B9-757E-7B6399101168}"/>
              </a:ext>
            </a:extLst>
          </p:cNvPr>
          <p:cNvSpPr>
            <a:spLocks noChangeArrowheads="1"/>
          </p:cNvSpPr>
          <p:nvPr/>
        </p:nvSpPr>
        <p:spPr bwMode="auto">
          <a:xfrm>
            <a:off x="304800" y="1219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000066"/>
                </a:solidFill>
                <a:effectLst/>
                <a:uLnTx/>
                <a:uFillTx/>
                <a:latin typeface="Arial" panose="020B0604020202020204" pitchFamily="34" charset="0"/>
                <a:ea typeface="+mn-ea"/>
                <a:cs typeface="Arial" panose="020B0604020202020204" pitchFamily="34" charset="0"/>
              </a:rPr>
              <a:t>Allocating adequate resources</a:t>
            </a: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Analysis of requirements</a:t>
            </a: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000066"/>
                </a:solidFill>
                <a:effectLst/>
                <a:uLnTx/>
                <a:uFillTx/>
                <a:latin typeface="Arial" panose="020B0604020202020204" pitchFamily="34" charset="0"/>
                <a:ea typeface="+mn-ea"/>
                <a:cs typeface="Arial" panose="020B0604020202020204" pitchFamily="34" charset="0"/>
              </a:rPr>
              <a:t>Documenting requirements</a:t>
            </a: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Requirements traceability</a:t>
            </a: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000066"/>
                </a:solidFill>
                <a:effectLst/>
                <a:uLnTx/>
                <a:uFillTx/>
                <a:latin typeface="Arial" panose="020B0604020202020204" pitchFamily="34" charset="0"/>
                <a:ea typeface="+mn-ea"/>
                <a:cs typeface="Arial" panose="020B0604020202020204" pitchFamily="34" charset="0"/>
              </a:rPr>
              <a:t>Establishing team communication</a:t>
            </a: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Establishment of baseline</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3236"/>
                                        </p:tgtEl>
                                        <p:attrNameLst>
                                          <p:attrName>style.visibility</p:attrName>
                                        </p:attrNameLst>
                                      </p:cBhvr>
                                      <p:to>
                                        <p:strVal val="visible"/>
                                      </p:to>
                                    </p:set>
                                    <p:anim calcmode="lin" valueType="num">
                                      <p:cBhvr additive="base">
                                        <p:cTn id="7" dur="500" fill="hold"/>
                                        <p:tgtEl>
                                          <p:spTgt spid="223236"/>
                                        </p:tgtEl>
                                        <p:attrNameLst>
                                          <p:attrName>ppt_x</p:attrName>
                                        </p:attrNameLst>
                                      </p:cBhvr>
                                      <p:tavLst>
                                        <p:tav tm="0">
                                          <p:val>
                                            <p:strVal val="0-#ppt_w/2"/>
                                          </p:val>
                                        </p:tav>
                                        <p:tav tm="100000">
                                          <p:val>
                                            <p:strVal val="#ppt_x"/>
                                          </p:val>
                                        </p:tav>
                                      </p:tavLst>
                                    </p:anim>
                                    <p:anim calcmode="lin" valueType="num">
                                      <p:cBhvr additive="base">
                                        <p:cTn id="8" dur="500" fill="hold"/>
                                        <p:tgtEl>
                                          <p:spTgt spid="22323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3238">
                                            <p:txEl>
                                              <p:pRg st="0" end="0"/>
                                            </p:txEl>
                                          </p:spTgt>
                                        </p:tgtEl>
                                        <p:attrNameLst>
                                          <p:attrName>style.visibility</p:attrName>
                                        </p:attrNameLst>
                                      </p:cBhvr>
                                      <p:to>
                                        <p:strVal val="visible"/>
                                      </p:to>
                                    </p:set>
                                    <p:anim calcmode="lin" valueType="num">
                                      <p:cBhvr additive="base">
                                        <p:cTn id="13" dur="500" fill="hold"/>
                                        <p:tgtEl>
                                          <p:spTgt spid="223238">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32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3238">
                                            <p:txEl>
                                              <p:pRg st="1" end="1"/>
                                            </p:txEl>
                                          </p:spTgt>
                                        </p:tgtEl>
                                        <p:attrNameLst>
                                          <p:attrName>style.visibility</p:attrName>
                                        </p:attrNameLst>
                                      </p:cBhvr>
                                      <p:to>
                                        <p:strVal val="visible"/>
                                      </p:to>
                                    </p:set>
                                    <p:anim calcmode="lin" valueType="num">
                                      <p:cBhvr additive="base">
                                        <p:cTn id="19" dur="500" fill="hold"/>
                                        <p:tgtEl>
                                          <p:spTgt spid="22323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32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3238">
                                            <p:txEl>
                                              <p:pRg st="2" end="2"/>
                                            </p:txEl>
                                          </p:spTgt>
                                        </p:tgtEl>
                                        <p:attrNameLst>
                                          <p:attrName>style.visibility</p:attrName>
                                        </p:attrNameLst>
                                      </p:cBhvr>
                                      <p:to>
                                        <p:strVal val="visible"/>
                                      </p:to>
                                    </p:set>
                                    <p:anim calcmode="lin" valueType="num">
                                      <p:cBhvr additive="base">
                                        <p:cTn id="25" dur="500" fill="hold"/>
                                        <p:tgtEl>
                                          <p:spTgt spid="22323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323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3238">
                                            <p:txEl>
                                              <p:pRg st="3" end="3"/>
                                            </p:txEl>
                                          </p:spTgt>
                                        </p:tgtEl>
                                        <p:attrNameLst>
                                          <p:attrName>style.visibility</p:attrName>
                                        </p:attrNameLst>
                                      </p:cBhvr>
                                      <p:to>
                                        <p:strVal val="visible"/>
                                      </p:to>
                                    </p:set>
                                    <p:anim calcmode="lin" valueType="num">
                                      <p:cBhvr additive="base">
                                        <p:cTn id="31" dur="500" fill="hold"/>
                                        <p:tgtEl>
                                          <p:spTgt spid="223238">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323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3238">
                                            <p:txEl>
                                              <p:pRg st="4" end="4"/>
                                            </p:txEl>
                                          </p:spTgt>
                                        </p:tgtEl>
                                        <p:attrNameLst>
                                          <p:attrName>style.visibility</p:attrName>
                                        </p:attrNameLst>
                                      </p:cBhvr>
                                      <p:to>
                                        <p:strVal val="visible"/>
                                      </p:to>
                                    </p:set>
                                    <p:anim calcmode="lin" valueType="num">
                                      <p:cBhvr additive="base">
                                        <p:cTn id="37" dur="500" fill="hold"/>
                                        <p:tgtEl>
                                          <p:spTgt spid="223238">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323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23238">
                                            <p:txEl>
                                              <p:pRg st="5" end="5"/>
                                            </p:txEl>
                                          </p:spTgt>
                                        </p:tgtEl>
                                        <p:attrNameLst>
                                          <p:attrName>style.visibility</p:attrName>
                                        </p:attrNameLst>
                                      </p:cBhvr>
                                      <p:to>
                                        <p:strVal val="visible"/>
                                      </p:to>
                                    </p:set>
                                    <p:anim calcmode="lin" valueType="num">
                                      <p:cBhvr additive="base">
                                        <p:cTn id="43" dur="500" fill="hold"/>
                                        <p:tgtEl>
                                          <p:spTgt spid="223238">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2323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6" grpId="0" autoUpdateAnimBg="0"/>
      <p:bldP spid="223238"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F576A5-AC0E-1966-4A11-BB28D2F14CFA}"/>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79A3837-567E-4EF4-9868-02B314E62255}"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1970" name="Rectangle 2">
            <a:extLst>
              <a:ext uri="{FF2B5EF4-FFF2-40B4-BE49-F238E27FC236}">
                <a16:creationId xmlns:a16="http://schemas.microsoft.com/office/drawing/2014/main" id="{BA57207C-8C6D-9594-EEA0-098FFC1281F0}"/>
              </a:ext>
            </a:extLst>
          </p:cNvPr>
          <p:cNvSpPr>
            <a:spLocks noChangeArrowheads="1"/>
          </p:cNvSpPr>
          <p:nvPr/>
        </p:nvSpPr>
        <p:spPr bwMode="auto">
          <a:xfrm>
            <a:off x="533400" y="381000"/>
            <a:ext cx="76962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Feasibility Study</a:t>
            </a:r>
          </a:p>
        </p:txBody>
      </p:sp>
      <p:sp>
        <p:nvSpPr>
          <p:cNvPr id="211972" name="Rectangle 4">
            <a:extLst>
              <a:ext uri="{FF2B5EF4-FFF2-40B4-BE49-F238E27FC236}">
                <a16:creationId xmlns:a16="http://schemas.microsoft.com/office/drawing/2014/main" id="{63602B5A-18B6-8ABD-358F-7784ED991691}"/>
              </a:ext>
            </a:extLst>
          </p:cNvPr>
          <p:cNvSpPr>
            <a:spLocks noChangeArrowheads="1"/>
          </p:cNvSpPr>
          <p:nvPr/>
        </p:nvSpPr>
        <p:spPr bwMode="auto">
          <a:xfrm>
            <a:off x="533400" y="990600"/>
            <a:ext cx="8229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Purpose of feasibility study</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altLang="en-US" sz="28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“evaluation or analysis of the potential impact of a proposed project or program.”</a:t>
            </a:r>
          </a:p>
          <a:p>
            <a:pPr marL="342900" marR="0" lvl="0" indent="-342900" algn="just" defTabSz="914400" rtl="0" eaLnBrk="1" fontAlgn="base" latinLnBrk="0" hangingPunct="1">
              <a:lnSpc>
                <a:spcPct val="100000"/>
              </a:lnSpc>
              <a:spcBef>
                <a:spcPct val="2000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Focus of feasibility studies</a:t>
            </a:r>
          </a:p>
          <a:p>
            <a:pPr marL="342900" marR="0" lvl="0" indent="-342900" algn="just" defTabSz="914400" rtl="0" eaLnBrk="0" fontAlgn="base" latinLnBrk="0" hangingPunct="0">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Is the product concept viable?</a:t>
            </a:r>
          </a:p>
          <a:p>
            <a:pPr marL="342900" marR="0" lvl="0" indent="-342900" algn="just" defTabSz="914400" rtl="0" eaLnBrk="0" fontAlgn="base" latinLnBrk="0" hangingPunct="0">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Will it be possible to develop a product that matches the project’s vision statement?</a:t>
            </a:r>
          </a:p>
          <a:p>
            <a:pPr marL="342900" marR="0" lvl="0" indent="-342900" algn="just" defTabSz="914400" rtl="0" eaLnBrk="0" fontAlgn="base" latinLnBrk="0" hangingPunct="0">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What are the current estimated cost and schedule for the project?</a:t>
            </a:r>
            <a:endParaRPr kumimoji="0" lang="en-US" altLang="en-US" sz="3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1973" name="Line 5">
            <a:extLst>
              <a:ext uri="{FF2B5EF4-FFF2-40B4-BE49-F238E27FC236}">
                <a16:creationId xmlns:a16="http://schemas.microsoft.com/office/drawing/2014/main" id="{B679CBFE-76A6-3030-8662-9CBBEB29CC13}"/>
              </a:ext>
            </a:extLst>
          </p:cNvPr>
          <p:cNvSpPr>
            <a:spLocks noChangeShapeType="1"/>
          </p:cNvSpPr>
          <p:nvPr/>
        </p:nvSpPr>
        <p:spPr bwMode="auto">
          <a:xfrm>
            <a:off x="228600" y="762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1970"/>
                                        </p:tgtEl>
                                        <p:attrNameLst>
                                          <p:attrName>style.visibility</p:attrName>
                                        </p:attrNameLst>
                                      </p:cBhvr>
                                      <p:to>
                                        <p:strVal val="visible"/>
                                      </p:to>
                                    </p:set>
                                    <p:anim calcmode="lin" valueType="num">
                                      <p:cBhvr additive="base">
                                        <p:cTn id="7" dur="500" fill="hold"/>
                                        <p:tgtEl>
                                          <p:spTgt spid="211970"/>
                                        </p:tgtEl>
                                        <p:attrNameLst>
                                          <p:attrName>ppt_x</p:attrName>
                                        </p:attrNameLst>
                                      </p:cBhvr>
                                      <p:tavLst>
                                        <p:tav tm="0">
                                          <p:val>
                                            <p:strVal val="0-#ppt_w/2"/>
                                          </p:val>
                                        </p:tav>
                                        <p:tav tm="100000">
                                          <p:val>
                                            <p:strVal val="#ppt_x"/>
                                          </p:val>
                                        </p:tav>
                                      </p:tavLst>
                                    </p:anim>
                                    <p:anim calcmode="lin" valueType="num">
                                      <p:cBhvr additive="base">
                                        <p:cTn id="8" dur="500" fill="hold"/>
                                        <p:tgtEl>
                                          <p:spTgt spid="2119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11973"/>
                                        </p:tgtEl>
                                        <p:attrNameLst>
                                          <p:attrName>style.visibility</p:attrName>
                                        </p:attrNameLst>
                                      </p:cBhvr>
                                      <p:to>
                                        <p:strVal val="visible"/>
                                      </p:to>
                                    </p:set>
                                    <p:anim calcmode="lin" valueType="num">
                                      <p:cBhvr additive="base">
                                        <p:cTn id="13" dur="500" fill="hold"/>
                                        <p:tgtEl>
                                          <p:spTgt spid="211973"/>
                                        </p:tgtEl>
                                        <p:attrNameLst>
                                          <p:attrName>ppt_x</p:attrName>
                                        </p:attrNameLst>
                                      </p:cBhvr>
                                      <p:tavLst>
                                        <p:tav tm="0">
                                          <p:val>
                                            <p:strVal val="0-#ppt_w/2"/>
                                          </p:val>
                                        </p:tav>
                                        <p:tav tm="100000">
                                          <p:val>
                                            <p:strVal val="#ppt_x"/>
                                          </p:val>
                                        </p:tav>
                                      </p:tavLst>
                                    </p:anim>
                                    <p:anim calcmode="lin" valueType="num">
                                      <p:cBhvr additive="base">
                                        <p:cTn id="14" dur="500" fill="hold"/>
                                        <p:tgtEl>
                                          <p:spTgt spid="21197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1972">
                                            <p:txEl>
                                              <p:pRg st="0" end="0"/>
                                            </p:txEl>
                                          </p:spTgt>
                                        </p:tgtEl>
                                        <p:attrNameLst>
                                          <p:attrName>style.visibility</p:attrName>
                                        </p:attrNameLst>
                                      </p:cBhvr>
                                      <p:to>
                                        <p:strVal val="visible"/>
                                      </p:to>
                                    </p:set>
                                    <p:anim calcmode="lin" valueType="num">
                                      <p:cBhvr additive="base">
                                        <p:cTn id="19" dur="500" fill="hold"/>
                                        <p:tgtEl>
                                          <p:spTgt spid="21197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19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1972">
                                            <p:txEl>
                                              <p:pRg st="2" end="2"/>
                                            </p:txEl>
                                          </p:spTgt>
                                        </p:tgtEl>
                                        <p:attrNameLst>
                                          <p:attrName>style.visibility</p:attrName>
                                        </p:attrNameLst>
                                      </p:cBhvr>
                                      <p:to>
                                        <p:strVal val="visible"/>
                                      </p:to>
                                    </p:set>
                                    <p:anim calcmode="lin" valueType="num">
                                      <p:cBhvr additive="base">
                                        <p:cTn id="25" dur="500" fill="hold"/>
                                        <p:tgtEl>
                                          <p:spTgt spid="21197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19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1972">
                                            <p:txEl>
                                              <p:pRg st="4" end="4"/>
                                            </p:txEl>
                                          </p:spTgt>
                                        </p:tgtEl>
                                        <p:attrNameLst>
                                          <p:attrName>style.visibility</p:attrName>
                                        </p:attrNameLst>
                                      </p:cBhvr>
                                      <p:to>
                                        <p:strVal val="visible"/>
                                      </p:to>
                                    </p:set>
                                    <p:anim calcmode="lin" valueType="num">
                                      <p:cBhvr additive="base">
                                        <p:cTn id="31" dur="500" fill="hold"/>
                                        <p:tgtEl>
                                          <p:spTgt spid="21197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197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1972">
                                            <p:txEl>
                                              <p:pRg st="5" end="5"/>
                                            </p:txEl>
                                          </p:spTgt>
                                        </p:tgtEl>
                                        <p:attrNameLst>
                                          <p:attrName>style.visibility</p:attrName>
                                        </p:attrNameLst>
                                      </p:cBhvr>
                                      <p:to>
                                        <p:strVal val="visible"/>
                                      </p:to>
                                    </p:set>
                                    <p:anim calcmode="lin" valueType="num">
                                      <p:cBhvr additive="base">
                                        <p:cTn id="37" dur="500" fill="hold"/>
                                        <p:tgtEl>
                                          <p:spTgt spid="21197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197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1972">
                                            <p:txEl>
                                              <p:pRg st="6" end="6"/>
                                            </p:txEl>
                                          </p:spTgt>
                                        </p:tgtEl>
                                        <p:attrNameLst>
                                          <p:attrName>style.visibility</p:attrName>
                                        </p:attrNameLst>
                                      </p:cBhvr>
                                      <p:to>
                                        <p:strVal val="visible"/>
                                      </p:to>
                                    </p:set>
                                    <p:anim calcmode="lin" valueType="num">
                                      <p:cBhvr additive="base">
                                        <p:cTn id="43" dur="500" fill="hold"/>
                                        <p:tgtEl>
                                          <p:spTgt spid="21197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1197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11972">
                                            <p:txEl>
                                              <p:pRg st="7" end="7"/>
                                            </p:txEl>
                                          </p:spTgt>
                                        </p:tgtEl>
                                        <p:attrNameLst>
                                          <p:attrName>style.visibility</p:attrName>
                                        </p:attrNameLst>
                                      </p:cBhvr>
                                      <p:to>
                                        <p:strVal val="visible"/>
                                      </p:to>
                                    </p:set>
                                    <p:anim calcmode="lin" valueType="num">
                                      <p:cBhvr additive="base">
                                        <p:cTn id="49" dur="500" fill="hold"/>
                                        <p:tgtEl>
                                          <p:spTgt spid="211972">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1197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autoUpdateAnimBg="0"/>
      <p:bldP spid="211972"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err="1"/>
              <a:t>References</a:t>
            </a:r>
            <a:endParaRPr lang="es-ES" dirty="0"/>
          </a:p>
        </p:txBody>
      </p:sp>
      <p:sp>
        <p:nvSpPr>
          <p:cNvPr id="3" name="2 Marcador de contenido"/>
          <p:cNvSpPr>
            <a:spLocks noGrp="1"/>
          </p:cNvSpPr>
          <p:nvPr>
            <p:ph idx="1"/>
          </p:nvPr>
        </p:nvSpPr>
        <p:spPr/>
        <p:txBody>
          <a:bodyPr>
            <a:normAutofit/>
          </a:bodyPr>
          <a:lstStyle/>
          <a:p>
            <a:r>
              <a:rPr lang="es-ES" dirty="0">
                <a:hlinkClick r:id="rId2"/>
              </a:rPr>
              <a:t>https://www.geeksforgeeks.org/</a:t>
            </a:r>
            <a:endParaRPr lang="es-ES" dirty="0"/>
          </a:p>
          <a:p>
            <a:r>
              <a:rPr lang="es-ES" dirty="0">
                <a:hlinkClick r:id="rId3"/>
              </a:rPr>
              <a:t>https://www.javatpoint.com/</a:t>
            </a:r>
            <a:endParaRPr lang="es-ES" dirty="0"/>
          </a:p>
          <a:p>
            <a:r>
              <a:rPr lang="en-IN" b="0" i="0" u="sng" dirty="0">
                <a:effectLst/>
                <a:latin typeface="Helvetica Neue"/>
              </a:rPr>
              <a:t>fundamentals-of-software-engineering-fourth-edition-</a:t>
            </a:r>
            <a:r>
              <a:rPr lang="en-IN" u="sng" dirty="0">
                <a:latin typeface="Helvetica Neue"/>
              </a:rPr>
              <a:t>by </a:t>
            </a:r>
            <a:r>
              <a:rPr lang="en-IN" u="sng" dirty="0" err="1">
                <a:latin typeface="Helvetica Neue"/>
              </a:rPr>
              <a:t>R</a:t>
            </a:r>
            <a:r>
              <a:rPr lang="en-IN" b="0" i="0" u="sng" dirty="0" err="1">
                <a:effectLst/>
                <a:latin typeface="Helvetica Neue"/>
              </a:rPr>
              <a:t>ajib</a:t>
            </a:r>
            <a:r>
              <a:rPr lang="en-IN" u="sng" dirty="0">
                <a:latin typeface="Helvetica Neue"/>
              </a:rPr>
              <a:t> M</a:t>
            </a:r>
            <a:r>
              <a:rPr lang="en-IN" b="0" i="0" u="sng" dirty="0">
                <a:effectLst/>
                <a:latin typeface="Helvetica Neue"/>
              </a:rPr>
              <a:t>all.</a:t>
            </a:r>
          </a:p>
          <a:p>
            <a:r>
              <a:rPr lang="en-IN" u="sng" dirty="0">
                <a:latin typeface="Helvetica Neue"/>
              </a:rPr>
              <a:t>Software Engineering by K. K. Aggarwal</a:t>
            </a:r>
          </a:p>
          <a:p>
            <a:pPr marL="0" indent="0">
              <a:buNone/>
            </a:pPr>
            <a:endParaRPr lang="es-ES" dirty="0"/>
          </a:p>
        </p:txBody>
      </p:sp>
    </p:spTree>
    <p:extLst>
      <p:ext uri="{BB962C8B-B14F-4D97-AF65-F5344CB8AC3E}">
        <p14:creationId xmlns:p14="http://schemas.microsoft.com/office/powerpoint/2010/main" val="450190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741577-34A8-634C-29FD-267F6CA9D79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8841FCA-F6DC-4FFB-B738-DEB940C78FE5}"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2995" name="Rectangle 3">
            <a:extLst>
              <a:ext uri="{FF2B5EF4-FFF2-40B4-BE49-F238E27FC236}">
                <a16:creationId xmlns:a16="http://schemas.microsoft.com/office/drawing/2014/main" id="{B547773C-2214-C8D5-72EF-835ED473D7EE}"/>
              </a:ext>
            </a:extLst>
          </p:cNvPr>
          <p:cNvSpPr>
            <a:spLocks noChangeArrowheads="1"/>
          </p:cNvSpPr>
          <p:nvPr/>
        </p:nvSpPr>
        <p:spPr bwMode="auto">
          <a:xfrm>
            <a:off x="533400" y="381000"/>
            <a:ext cx="76962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Feasibility Study</a:t>
            </a:r>
          </a:p>
        </p:txBody>
      </p:sp>
      <p:sp>
        <p:nvSpPr>
          <p:cNvPr id="212997" name="Rectangle 5">
            <a:extLst>
              <a:ext uri="{FF2B5EF4-FFF2-40B4-BE49-F238E27FC236}">
                <a16:creationId xmlns:a16="http://schemas.microsoft.com/office/drawing/2014/main" id="{9A2AB702-E1BF-1BB9-4430-AA72BAF228D1}"/>
              </a:ext>
            </a:extLst>
          </p:cNvPr>
          <p:cNvSpPr>
            <a:spLocks noChangeArrowheads="1"/>
          </p:cNvSpPr>
          <p:nvPr/>
        </p:nvSpPr>
        <p:spPr bwMode="auto">
          <a:xfrm>
            <a:off x="533400" y="9906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Focus of feasibility studies</a:t>
            </a:r>
          </a:p>
          <a:p>
            <a:pPr marL="342900" marR="0" lvl="0" indent="-34290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0" fontAlgn="base" latinLnBrk="0" hangingPunct="0">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How big is the gap between the original cost &amp; schedule targets &amp; current estimates?</a:t>
            </a:r>
          </a:p>
          <a:p>
            <a:pPr marL="342900" marR="0" lvl="0" indent="-342900" algn="l" defTabSz="914400" rtl="0" eaLnBrk="0" fontAlgn="base" latinLnBrk="0" hangingPunct="0">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Is the business model for software justified when the current cost &amp; schedule estimate are considered?</a:t>
            </a:r>
          </a:p>
          <a:p>
            <a:pPr marL="342900" marR="0" lvl="0" indent="-342900" algn="l" defTabSz="914400" rtl="0" eaLnBrk="0" fontAlgn="base" latinLnBrk="0" hangingPunct="0">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Have the major risks to the project been identified &amp; can they be surmounted?</a:t>
            </a:r>
          </a:p>
          <a:p>
            <a:pPr marL="342900" marR="0" lvl="0" indent="-342900" algn="l" defTabSz="914400" rtl="0" eaLnBrk="0" fontAlgn="base" latinLnBrk="0" hangingPunct="0">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Is the specifications complete &amp; stable enough to support remaining development work?</a:t>
            </a:r>
            <a:endParaRPr kumimoji="0" lang="en-US" altLang="en-US" sz="3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2998" name="Line 6">
            <a:extLst>
              <a:ext uri="{FF2B5EF4-FFF2-40B4-BE49-F238E27FC236}">
                <a16:creationId xmlns:a16="http://schemas.microsoft.com/office/drawing/2014/main" id="{A2AA9BDB-E732-4ADD-3016-F54683EFC70A}"/>
              </a:ext>
            </a:extLst>
          </p:cNvPr>
          <p:cNvSpPr>
            <a:spLocks noChangeShapeType="1"/>
          </p:cNvSpPr>
          <p:nvPr/>
        </p:nvSpPr>
        <p:spPr bwMode="auto">
          <a:xfrm>
            <a:off x="228600" y="762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2995"/>
                                        </p:tgtEl>
                                        <p:attrNameLst>
                                          <p:attrName>style.visibility</p:attrName>
                                        </p:attrNameLst>
                                      </p:cBhvr>
                                      <p:to>
                                        <p:strVal val="visible"/>
                                      </p:to>
                                    </p:set>
                                    <p:anim calcmode="lin" valueType="num">
                                      <p:cBhvr additive="base">
                                        <p:cTn id="7" dur="500" fill="hold"/>
                                        <p:tgtEl>
                                          <p:spTgt spid="212995"/>
                                        </p:tgtEl>
                                        <p:attrNameLst>
                                          <p:attrName>ppt_x</p:attrName>
                                        </p:attrNameLst>
                                      </p:cBhvr>
                                      <p:tavLst>
                                        <p:tav tm="0">
                                          <p:val>
                                            <p:strVal val="0-#ppt_w/2"/>
                                          </p:val>
                                        </p:tav>
                                        <p:tav tm="100000">
                                          <p:val>
                                            <p:strVal val="#ppt_x"/>
                                          </p:val>
                                        </p:tav>
                                      </p:tavLst>
                                    </p:anim>
                                    <p:anim calcmode="lin" valueType="num">
                                      <p:cBhvr additive="base">
                                        <p:cTn id="8" dur="500" fill="hold"/>
                                        <p:tgtEl>
                                          <p:spTgt spid="2129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12998"/>
                                        </p:tgtEl>
                                        <p:attrNameLst>
                                          <p:attrName>style.visibility</p:attrName>
                                        </p:attrNameLst>
                                      </p:cBhvr>
                                      <p:to>
                                        <p:strVal val="visible"/>
                                      </p:to>
                                    </p:set>
                                    <p:anim calcmode="lin" valueType="num">
                                      <p:cBhvr additive="base">
                                        <p:cTn id="13" dur="500" fill="hold"/>
                                        <p:tgtEl>
                                          <p:spTgt spid="212998"/>
                                        </p:tgtEl>
                                        <p:attrNameLst>
                                          <p:attrName>ppt_x</p:attrName>
                                        </p:attrNameLst>
                                      </p:cBhvr>
                                      <p:tavLst>
                                        <p:tav tm="0">
                                          <p:val>
                                            <p:strVal val="0-#ppt_w/2"/>
                                          </p:val>
                                        </p:tav>
                                        <p:tav tm="100000">
                                          <p:val>
                                            <p:strVal val="#ppt_x"/>
                                          </p:val>
                                        </p:tav>
                                      </p:tavLst>
                                    </p:anim>
                                    <p:anim calcmode="lin" valueType="num">
                                      <p:cBhvr additive="base">
                                        <p:cTn id="14" dur="500" fill="hold"/>
                                        <p:tgtEl>
                                          <p:spTgt spid="2129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2997">
                                            <p:txEl>
                                              <p:pRg st="0" end="0"/>
                                            </p:txEl>
                                          </p:spTgt>
                                        </p:tgtEl>
                                        <p:attrNameLst>
                                          <p:attrName>style.visibility</p:attrName>
                                        </p:attrNameLst>
                                      </p:cBhvr>
                                      <p:to>
                                        <p:strVal val="visible"/>
                                      </p:to>
                                    </p:set>
                                    <p:anim calcmode="lin" valueType="num">
                                      <p:cBhvr additive="base">
                                        <p:cTn id="19" dur="500" fill="hold"/>
                                        <p:tgtEl>
                                          <p:spTgt spid="21299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299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2997">
                                            <p:txEl>
                                              <p:pRg st="2" end="2"/>
                                            </p:txEl>
                                          </p:spTgt>
                                        </p:tgtEl>
                                        <p:attrNameLst>
                                          <p:attrName>style.visibility</p:attrName>
                                        </p:attrNameLst>
                                      </p:cBhvr>
                                      <p:to>
                                        <p:strVal val="visible"/>
                                      </p:to>
                                    </p:set>
                                    <p:anim calcmode="lin" valueType="num">
                                      <p:cBhvr additive="base">
                                        <p:cTn id="25" dur="500" fill="hold"/>
                                        <p:tgtEl>
                                          <p:spTgt spid="21299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299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2997">
                                            <p:txEl>
                                              <p:pRg st="3" end="3"/>
                                            </p:txEl>
                                          </p:spTgt>
                                        </p:tgtEl>
                                        <p:attrNameLst>
                                          <p:attrName>style.visibility</p:attrName>
                                        </p:attrNameLst>
                                      </p:cBhvr>
                                      <p:to>
                                        <p:strVal val="visible"/>
                                      </p:to>
                                    </p:set>
                                    <p:anim calcmode="lin" valueType="num">
                                      <p:cBhvr additive="base">
                                        <p:cTn id="31" dur="500" fill="hold"/>
                                        <p:tgtEl>
                                          <p:spTgt spid="21299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299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2997">
                                            <p:txEl>
                                              <p:pRg st="4" end="4"/>
                                            </p:txEl>
                                          </p:spTgt>
                                        </p:tgtEl>
                                        <p:attrNameLst>
                                          <p:attrName>style.visibility</p:attrName>
                                        </p:attrNameLst>
                                      </p:cBhvr>
                                      <p:to>
                                        <p:strVal val="visible"/>
                                      </p:to>
                                    </p:set>
                                    <p:anim calcmode="lin" valueType="num">
                                      <p:cBhvr additive="base">
                                        <p:cTn id="37" dur="500" fill="hold"/>
                                        <p:tgtEl>
                                          <p:spTgt spid="212997">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299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2997">
                                            <p:txEl>
                                              <p:pRg st="5" end="5"/>
                                            </p:txEl>
                                          </p:spTgt>
                                        </p:tgtEl>
                                        <p:attrNameLst>
                                          <p:attrName>style.visibility</p:attrName>
                                        </p:attrNameLst>
                                      </p:cBhvr>
                                      <p:to>
                                        <p:strVal val="visible"/>
                                      </p:to>
                                    </p:set>
                                    <p:anim calcmode="lin" valueType="num">
                                      <p:cBhvr additive="base">
                                        <p:cTn id="43" dur="500" fill="hold"/>
                                        <p:tgtEl>
                                          <p:spTgt spid="212997">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1299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autoUpdateAnimBg="0"/>
      <p:bldP spid="21299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B469E9-5FE9-05D9-3BF3-99E25BEB51BC}"/>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01C01E-F66A-4748-AD08-BCFDC63304A5}"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4018" name="Rectangle 2">
            <a:extLst>
              <a:ext uri="{FF2B5EF4-FFF2-40B4-BE49-F238E27FC236}">
                <a16:creationId xmlns:a16="http://schemas.microsoft.com/office/drawing/2014/main" id="{9712F28B-543E-7F00-B8DD-BC94B110DEFE}"/>
              </a:ext>
            </a:extLst>
          </p:cNvPr>
          <p:cNvSpPr>
            <a:spLocks noChangeArrowheads="1"/>
          </p:cNvSpPr>
          <p:nvPr/>
        </p:nvSpPr>
        <p:spPr bwMode="auto">
          <a:xfrm>
            <a:off x="533400" y="9906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9900"/>
              </a:solidFill>
              <a:effectLst/>
              <a:uLnTx/>
              <a:uFillTx/>
              <a:latin typeface="Cooper Black" panose="0208090404030B020404" pitchFamily="18"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altLang="en-US" sz="2400" b="0" i="0" u="none" strike="noStrike" kern="1200" cap="none" spc="0" normalizeH="0" baseline="0" noProof="0">
              <a:ln>
                <a:noFill/>
              </a:ln>
              <a:solidFill>
                <a:srgbClr val="3333FF"/>
              </a:solidFill>
              <a:effectLst/>
              <a:uLnTx/>
              <a:uFillTx/>
              <a:latin typeface="Cooper Black" panose="0208090404030B020404" pitchFamily="18"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altLang="en-US" sz="32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endParaRPr>
          </a:p>
        </p:txBody>
      </p:sp>
      <p:sp>
        <p:nvSpPr>
          <p:cNvPr id="214019" name="Rectangle 3">
            <a:extLst>
              <a:ext uri="{FF2B5EF4-FFF2-40B4-BE49-F238E27FC236}">
                <a16:creationId xmlns:a16="http://schemas.microsoft.com/office/drawing/2014/main" id="{A5577DCE-DAEB-0D85-FF7F-674276277179}"/>
              </a:ext>
            </a:extLst>
          </p:cNvPr>
          <p:cNvSpPr>
            <a:spLocks noChangeArrowheads="1"/>
          </p:cNvSpPr>
          <p:nvPr/>
        </p:nvSpPr>
        <p:spPr bwMode="auto">
          <a:xfrm>
            <a:off x="533400" y="381000"/>
            <a:ext cx="76962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Feasibility Study</a:t>
            </a:r>
          </a:p>
        </p:txBody>
      </p:sp>
      <p:sp>
        <p:nvSpPr>
          <p:cNvPr id="214021" name="Rectangle 5">
            <a:extLst>
              <a:ext uri="{FF2B5EF4-FFF2-40B4-BE49-F238E27FC236}">
                <a16:creationId xmlns:a16="http://schemas.microsoft.com/office/drawing/2014/main" id="{B164B946-7C28-E106-5AE5-28129A681B65}"/>
              </a:ext>
            </a:extLst>
          </p:cNvPr>
          <p:cNvSpPr>
            <a:spLocks noChangeArrowheads="1"/>
          </p:cNvSpPr>
          <p:nvPr/>
        </p:nvSpPr>
        <p:spPr bwMode="auto">
          <a:xfrm>
            <a:off x="685800" y="11430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just"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Focus of feasibility studies</a:t>
            </a:r>
          </a:p>
          <a:p>
            <a:pPr marL="342900" marR="0" lvl="0" indent="-34290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0" fontAlgn="base" latinLnBrk="0" hangingPunct="0">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Have users &amp; developers been able to agree on a detailed user interface prototype? If not, are the requirements really stable?</a:t>
            </a:r>
          </a:p>
          <a:p>
            <a:pPr marL="342900" marR="0" lvl="0" indent="-342900" algn="just" defTabSz="914400" rtl="0" eaLnBrk="0" fontAlgn="base" latinLnBrk="0" hangingPunct="0">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Is the software development plan complete &amp; adequate to support further development work?</a:t>
            </a:r>
          </a:p>
          <a:p>
            <a:pPr marL="342900" marR="0" lvl="0" indent="-342900" algn="l" defTabSz="914400" rtl="0" eaLnBrk="0" fontAlgn="base" latinLnBrk="0" hangingPunct="0">
              <a:lnSpc>
                <a:spcPct val="100000"/>
              </a:lnSpc>
              <a:spcBef>
                <a:spcPct val="0"/>
              </a:spcBef>
              <a:spcAft>
                <a:spcPct val="0"/>
              </a:spcAft>
              <a:buClrTx/>
              <a:buSzTx/>
              <a:buFontTx/>
              <a:buChar char="•"/>
              <a:tabLst/>
              <a:defRPr/>
            </a:pPr>
            <a:endPar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altLang="en-US" sz="3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4022" name="Line 6">
            <a:extLst>
              <a:ext uri="{FF2B5EF4-FFF2-40B4-BE49-F238E27FC236}">
                <a16:creationId xmlns:a16="http://schemas.microsoft.com/office/drawing/2014/main" id="{02176969-5BD1-DE47-A27D-D945BDA851F2}"/>
              </a:ext>
            </a:extLst>
          </p:cNvPr>
          <p:cNvSpPr>
            <a:spLocks noChangeShapeType="1"/>
          </p:cNvSpPr>
          <p:nvPr/>
        </p:nvSpPr>
        <p:spPr bwMode="auto">
          <a:xfrm>
            <a:off x="228600" y="762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4019"/>
                                        </p:tgtEl>
                                        <p:attrNameLst>
                                          <p:attrName>style.visibility</p:attrName>
                                        </p:attrNameLst>
                                      </p:cBhvr>
                                      <p:to>
                                        <p:strVal val="visible"/>
                                      </p:to>
                                    </p:set>
                                    <p:anim calcmode="lin" valueType="num">
                                      <p:cBhvr additive="base">
                                        <p:cTn id="7" dur="500" fill="hold"/>
                                        <p:tgtEl>
                                          <p:spTgt spid="214019"/>
                                        </p:tgtEl>
                                        <p:attrNameLst>
                                          <p:attrName>ppt_x</p:attrName>
                                        </p:attrNameLst>
                                      </p:cBhvr>
                                      <p:tavLst>
                                        <p:tav tm="0">
                                          <p:val>
                                            <p:strVal val="0-#ppt_w/2"/>
                                          </p:val>
                                        </p:tav>
                                        <p:tav tm="100000">
                                          <p:val>
                                            <p:strVal val="#ppt_x"/>
                                          </p:val>
                                        </p:tav>
                                      </p:tavLst>
                                    </p:anim>
                                    <p:anim calcmode="lin" valueType="num">
                                      <p:cBhvr additive="base">
                                        <p:cTn id="8" dur="500" fill="hold"/>
                                        <p:tgtEl>
                                          <p:spTgt spid="2140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14022"/>
                                        </p:tgtEl>
                                        <p:attrNameLst>
                                          <p:attrName>style.visibility</p:attrName>
                                        </p:attrNameLst>
                                      </p:cBhvr>
                                      <p:to>
                                        <p:strVal val="visible"/>
                                      </p:to>
                                    </p:set>
                                    <p:anim calcmode="lin" valueType="num">
                                      <p:cBhvr additive="base">
                                        <p:cTn id="13" dur="500" fill="hold"/>
                                        <p:tgtEl>
                                          <p:spTgt spid="214022"/>
                                        </p:tgtEl>
                                        <p:attrNameLst>
                                          <p:attrName>ppt_x</p:attrName>
                                        </p:attrNameLst>
                                      </p:cBhvr>
                                      <p:tavLst>
                                        <p:tav tm="0">
                                          <p:val>
                                            <p:strVal val="0-#ppt_w/2"/>
                                          </p:val>
                                        </p:tav>
                                        <p:tav tm="100000">
                                          <p:val>
                                            <p:strVal val="#ppt_x"/>
                                          </p:val>
                                        </p:tav>
                                      </p:tavLst>
                                    </p:anim>
                                    <p:anim calcmode="lin" valueType="num">
                                      <p:cBhvr additive="base">
                                        <p:cTn id="14" dur="500" fill="hold"/>
                                        <p:tgtEl>
                                          <p:spTgt spid="21402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4021">
                                            <p:txEl>
                                              <p:pRg st="0" end="0"/>
                                            </p:txEl>
                                          </p:spTgt>
                                        </p:tgtEl>
                                        <p:attrNameLst>
                                          <p:attrName>style.visibility</p:attrName>
                                        </p:attrNameLst>
                                      </p:cBhvr>
                                      <p:to>
                                        <p:strVal val="visible"/>
                                      </p:to>
                                    </p:set>
                                    <p:anim calcmode="lin" valueType="num">
                                      <p:cBhvr additive="base">
                                        <p:cTn id="19" dur="500" fill="hold"/>
                                        <p:tgtEl>
                                          <p:spTgt spid="21402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40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4021">
                                            <p:txEl>
                                              <p:pRg st="2" end="2"/>
                                            </p:txEl>
                                          </p:spTgt>
                                        </p:tgtEl>
                                        <p:attrNameLst>
                                          <p:attrName>style.visibility</p:attrName>
                                        </p:attrNameLst>
                                      </p:cBhvr>
                                      <p:to>
                                        <p:strVal val="visible"/>
                                      </p:to>
                                    </p:set>
                                    <p:anim calcmode="lin" valueType="num">
                                      <p:cBhvr additive="base">
                                        <p:cTn id="25" dur="500" fill="hold"/>
                                        <p:tgtEl>
                                          <p:spTgt spid="21402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402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4021">
                                            <p:txEl>
                                              <p:pRg st="3" end="3"/>
                                            </p:txEl>
                                          </p:spTgt>
                                        </p:tgtEl>
                                        <p:attrNameLst>
                                          <p:attrName>style.visibility</p:attrName>
                                        </p:attrNameLst>
                                      </p:cBhvr>
                                      <p:to>
                                        <p:strVal val="visible"/>
                                      </p:to>
                                    </p:set>
                                    <p:anim calcmode="lin" valueType="num">
                                      <p:cBhvr additive="base">
                                        <p:cTn id="31" dur="500" fill="hold"/>
                                        <p:tgtEl>
                                          <p:spTgt spid="21402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402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autoUpdateAnimBg="0"/>
      <p:bldP spid="21402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DC7F00-1BBE-05BA-0B37-B7F910D0CFE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30F7AF1-F969-415B-8676-5FA7C040E56E}"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196" name="Text Box 4">
            <a:extLst>
              <a:ext uri="{FF2B5EF4-FFF2-40B4-BE49-F238E27FC236}">
                <a16:creationId xmlns:a16="http://schemas.microsoft.com/office/drawing/2014/main" id="{8D6F53BA-8BE0-7E43-1F51-04D3FA33296A}"/>
              </a:ext>
            </a:extLst>
          </p:cNvPr>
          <p:cNvSpPr txBox="1">
            <a:spLocks noChangeArrowheads="1"/>
          </p:cNvSpPr>
          <p:nvPr/>
        </p:nvSpPr>
        <p:spPr bwMode="auto">
          <a:xfrm>
            <a:off x="0" y="723900"/>
            <a:ext cx="914400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Perhaps</a:t>
            </a:r>
            <a:endParaRPr kumimoji="0" lang="en-US" altLang="en-US" sz="3600" b="1"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800100" marR="0" lvl="1" indent="-342900" algn="l" defTabSz="914400" rtl="0" eaLnBrk="1" fontAlgn="base" latinLnBrk="0" hangingPunct="1">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Most difficult</a:t>
            </a:r>
          </a:p>
          <a:p>
            <a:pPr marL="800100" marR="0" lvl="1" indent="-342900" algn="l" defTabSz="914400" rtl="0" eaLnBrk="1" fontAlgn="base" latinLnBrk="0" hangingPunct="1">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Most critical</a:t>
            </a:r>
          </a:p>
          <a:p>
            <a:pPr marL="800100" marR="0" lvl="1" indent="-342900" algn="l" defTabSz="914400" rtl="0" eaLnBrk="1" fontAlgn="base" latinLnBrk="0" hangingPunct="1">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Most error prone</a:t>
            </a:r>
          </a:p>
          <a:p>
            <a:pPr marL="800100" marR="0" lvl="1" indent="-342900" algn="l" defTabSz="914400" rtl="0" eaLnBrk="1" fontAlgn="base" latinLnBrk="0" hangingPunct="1">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Most communication intensive</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     Succeed</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p>
        </p:txBody>
      </p:sp>
      <p:grpSp>
        <p:nvGrpSpPr>
          <p:cNvPr id="8203" name="Group 11">
            <a:extLst>
              <a:ext uri="{FF2B5EF4-FFF2-40B4-BE49-F238E27FC236}">
                <a16:creationId xmlns:a16="http://schemas.microsoft.com/office/drawing/2014/main" id="{8E2D4B70-743F-1856-562A-FD31872551CE}"/>
              </a:ext>
            </a:extLst>
          </p:cNvPr>
          <p:cNvGrpSpPr>
            <a:grpSpLocks/>
          </p:cNvGrpSpPr>
          <p:nvPr/>
        </p:nvGrpSpPr>
        <p:grpSpPr bwMode="auto">
          <a:xfrm>
            <a:off x="1295400" y="3276600"/>
            <a:ext cx="1066800" cy="381000"/>
            <a:chOff x="432" y="1632"/>
            <a:chExt cx="624" cy="192"/>
          </a:xfrm>
        </p:grpSpPr>
        <p:sp>
          <p:nvSpPr>
            <p:cNvPr id="8201" name="Line 9">
              <a:extLst>
                <a:ext uri="{FF2B5EF4-FFF2-40B4-BE49-F238E27FC236}">
                  <a16:creationId xmlns:a16="http://schemas.microsoft.com/office/drawing/2014/main" id="{C03017EE-D458-A1B5-E355-0981DBDF0CE6}"/>
                </a:ext>
              </a:extLst>
            </p:cNvPr>
            <p:cNvSpPr>
              <a:spLocks noChangeShapeType="1"/>
            </p:cNvSpPr>
            <p:nvPr/>
          </p:nvSpPr>
          <p:spPr bwMode="auto">
            <a:xfrm>
              <a:off x="432" y="1632"/>
              <a:ext cx="0" cy="192"/>
            </a:xfrm>
            <a:prstGeom prst="line">
              <a:avLst/>
            </a:prstGeom>
            <a:noFill/>
            <a:ln w="3492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202" name="Line 10">
              <a:extLst>
                <a:ext uri="{FF2B5EF4-FFF2-40B4-BE49-F238E27FC236}">
                  <a16:creationId xmlns:a16="http://schemas.microsoft.com/office/drawing/2014/main" id="{E22FD8CA-7950-279F-AD46-1B488A47DF8F}"/>
                </a:ext>
              </a:extLst>
            </p:cNvPr>
            <p:cNvSpPr>
              <a:spLocks noChangeShapeType="1"/>
            </p:cNvSpPr>
            <p:nvPr/>
          </p:nvSpPr>
          <p:spPr bwMode="auto">
            <a:xfrm>
              <a:off x="432" y="1824"/>
              <a:ext cx="624" cy="0"/>
            </a:xfrm>
            <a:prstGeom prst="line">
              <a:avLst/>
            </a:prstGeom>
            <a:noFill/>
            <a:ln w="3492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8206" name="Rectangle 14">
            <a:extLst>
              <a:ext uri="{FF2B5EF4-FFF2-40B4-BE49-F238E27FC236}">
                <a16:creationId xmlns:a16="http://schemas.microsoft.com/office/drawing/2014/main" id="{2931AD83-2DBE-E47C-A6A6-E0E3B7E80993}"/>
              </a:ext>
            </a:extLst>
          </p:cNvPr>
          <p:cNvSpPr>
            <a:spLocks noChangeArrowheads="1"/>
          </p:cNvSpPr>
          <p:nvPr/>
        </p:nvSpPr>
        <p:spPr bwMode="auto">
          <a:xfrm>
            <a:off x="304800" y="0"/>
            <a:ext cx="449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a:t>
            </a:r>
          </a:p>
        </p:txBody>
      </p:sp>
      <p:sp>
        <p:nvSpPr>
          <p:cNvPr id="8207" name="Rectangle 15">
            <a:extLst>
              <a:ext uri="{FF2B5EF4-FFF2-40B4-BE49-F238E27FC236}">
                <a16:creationId xmlns:a16="http://schemas.microsoft.com/office/drawing/2014/main" id="{84D95CDD-3BF2-6957-521A-330C50CA86C1}"/>
              </a:ext>
            </a:extLst>
          </p:cNvPr>
          <p:cNvSpPr>
            <a:spLocks noChangeArrowheads="1"/>
          </p:cNvSpPr>
          <p:nvPr/>
        </p:nvSpPr>
        <p:spPr bwMode="auto">
          <a:xfrm>
            <a:off x="228600" y="3886200"/>
            <a:ext cx="8534400"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85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Selection of any method</a:t>
            </a:r>
          </a:p>
          <a:p>
            <a:pPr marL="342900" marR="0" lvl="0" indent="-342900" algn="l" defTabSz="914400" rtl="0" eaLnBrk="1" fontAlgn="base" latinLnBrk="0" hangingPunct="1">
              <a:lnSpc>
                <a:spcPct val="85000"/>
              </a:lnSpc>
              <a:spcBef>
                <a:spcPct val="50000"/>
              </a:spcBef>
              <a:spcAft>
                <a:spcPct val="0"/>
              </a:spcAft>
              <a:buClrTx/>
              <a:buSzTx/>
              <a:buFontTx/>
              <a:buAutoNum type="arabicPeriod"/>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It is the only method that we know</a:t>
            </a:r>
          </a:p>
          <a:p>
            <a:pPr marL="342900" marR="0" lvl="0" indent="-342900" algn="l" defTabSz="914400" rtl="0" eaLnBrk="1" fontAlgn="base" latinLnBrk="0" hangingPunct="1">
              <a:lnSpc>
                <a:spcPct val="85000"/>
              </a:lnSpc>
              <a:spcBef>
                <a:spcPct val="50000"/>
              </a:spcBef>
              <a:spcAft>
                <a:spcPct val="0"/>
              </a:spcAft>
              <a:buClrTx/>
              <a:buSzTx/>
              <a:buFontTx/>
              <a:buAutoNum type="arabicPeriod"/>
              <a:tabLst/>
              <a:defRPr/>
            </a:pPr>
            <a:r>
              <a:rPr kumimoji="0" lang="en-US" altLang="en-US" sz="24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It is our favorite method for all situations</a:t>
            </a:r>
          </a:p>
          <a:p>
            <a:pPr marL="342900" marR="0" lvl="0" indent="-342900" algn="l" defTabSz="914400" rtl="0" eaLnBrk="1" fontAlgn="base" latinLnBrk="0" hangingPunct="1">
              <a:lnSpc>
                <a:spcPct val="85000"/>
              </a:lnSpc>
              <a:spcBef>
                <a:spcPct val="50000"/>
              </a:spcBef>
              <a:spcAft>
                <a:spcPct val="0"/>
              </a:spcAft>
              <a:buClrTx/>
              <a:buSzTx/>
              <a:buFontTx/>
              <a:buAutoNum type="arabicPeriod"/>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We understand intuitively  that the method is effective in the present circumstances.</a:t>
            </a:r>
          </a:p>
          <a:p>
            <a:pPr marL="342900" marR="0" lvl="0" indent="-342900" algn="l" defTabSz="914400" rtl="0" eaLnBrk="1" fontAlgn="base" latinLnBrk="0" hangingPunct="1">
              <a:lnSpc>
                <a:spcPct val="85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Normally we rely on  first two reasons.</a:t>
            </a:r>
          </a:p>
        </p:txBody>
      </p:sp>
      <p:sp>
        <p:nvSpPr>
          <p:cNvPr id="8209" name="Line 17">
            <a:extLst>
              <a:ext uri="{FF2B5EF4-FFF2-40B4-BE49-F238E27FC236}">
                <a16:creationId xmlns:a16="http://schemas.microsoft.com/office/drawing/2014/main" id="{8253AF93-7F7F-BF4F-0FA4-3215404ECCC9}"/>
              </a:ext>
            </a:extLst>
          </p:cNvPr>
          <p:cNvSpPr>
            <a:spLocks noChangeShapeType="1"/>
          </p:cNvSpPr>
          <p:nvPr/>
        </p:nvSpPr>
        <p:spPr bwMode="auto">
          <a:xfrm>
            <a:off x="228600" y="762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210" name="Rectangle 18">
            <a:extLst>
              <a:ext uri="{FF2B5EF4-FFF2-40B4-BE49-F238E27FC236}">
                <a16:creationId xmlns:a16="http://schemas.microsoft.com/office/drawing/2014/main" id="{FF0A5274-A9C1-DBCA-8F23-742789A58DBF}"/>
              </a:ext>
            </a:extLst>
          </p:cNvPr>
          <p:cNvSpPr>
            <a:spLocks noChangeArrowheads="1"/>
          </p:cNvSpPr>
          <p:nvPr/>
        </p:nvSpPr>
        <p:spPr bwMode="auto">
          <a:xfrm>
            <a:off x="2514600" y="3429000"/>
            <a:ext cx="5694363"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effective customer developer partnership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06"/>
                                        </p:tgtEl>
                                        <p:attrNameLst>
                                          <p:attrName>style.visibility</p:attrName>
                                        </p:attrNameLst>
                                      </p:cBhvr>
                                      <p:to>
                                        <p:strVal val="visible"/>
                                      </p:to>
                                    </p:set>
                                    <p:anim calcmode="lin" valueType="num">
                                      <p:cBhvr additive="base">
                                        <p:cTn id="7" dur="500" fill="hold"/>
                                        <p:tgtEl>
                                          <p:spTgt spid="8206"/>
                                        </p:tgtEl>
                                        <p:attrNameLst>
                                          <p:attrName>ppt_x</p:attrName>
                                        </p:attrNameLst>
                                      </p:cBhvr>
                                      <p:tavLst>
                                        <p:tav tm="0">
                                          <p:val>
                                            <p:strVal val="0-#ppt_w/2"/>
                                          </p:val>
                                        </p:tav>
                                        <p:tav tm="100000">
                                          <p:val>
                                            <p:strVal val="#ppt_x"/>
                                          </p:val>
                                        </p:tav>
                                      </p:tavLst>
                                    </p:anim>
                                    <p:anim calcmode="lin" valueType="num">
                                      <p:cBhvr additive="base">
                                        <p:cTn id="8" dur="500" fill="hold"/>
                                        <p:tgtEl>
                                          <p:spTgt spid="82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209"/>
                                        </p:tgtEl>
                                        <p:attrNameLst>
                                          <p:attrName>style.visibility</p:attrName>
                                        </p:attrNameLst>
                                      </p:cBhvr>
                                      <p:to>
                                        <p:strVal val="visible"/>
                                      </p:to>
                                    </p:set>
                                    <p:anim calcmode="lin" valueType="num">
                                      <p:cBhvr additive="base">
                                        <p:cTn id="13" dur="500" fill="hold"/>
                                        <p:tgtEl>
                                          <p:spTgt spid="8209"/>
                                        </p:tgtEl>
                                        <p:attrNameLst>
                                          <p:attrName>ppt_x</p:attrName>
                                        </p:attrNameLst>
                                      </p:cBhvr>
                                      <p:tavLst>
                                        <p:tav tm="0">
                                          <p:val>
                                            <p:strVal val="0-#ppt_w/2"/>
                                          </p:val>
                                        </p:tav>
                                        <p:tav tm="100000">
                                          <p:val>
                                            <p:strVal val="#ppt_x"/>
                                          </p:val>
                                        </p:tav>
                                      </p:tavLst>
                                    </p:anim>
                                    <p:anim calcmode="lin" valueType="num">
                                      <p:cBhvr additive="base">
                                        <p:cTn id="14" dur="500" fill="hold"/>
                                        <p:tgtEl>
                                          <p:spTgt spid="820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6">
                                            <p:txEl>
                                              <p:pRg st="0" end="0"/>
                                            </p:txEl>
                                          </p:spTgt>
                                        </p:tgtEl>
                                        <p:attrNameLst>
                                          <p:attrName>style.visibility</p:attrName>
                                        </p:attrNameLst>
                                      </p:cBhvr>
                                      <p:to>
                                        <p:strVal val="visible"/>
                                      </p:to>
                                    </p:set>
                                    <p:anim calcmode="lin" valueType="num">
                                      <p:cBhvr additive="base">
                                        <p:cTn id="19" dur="500" fill="hold"/>
                                        <p:tgtEl>
                                          <p:spTgt spid="819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6">
                                            <p:txEl>
                                              <p:pRg st="1" end="1"/>
                                            </p:txEl>
                                          </p:spTgt>
                                        </p:tgtEl>
                                        <p:attrNameLst>
                                          <p:attrName>style.visibility</p:attrName>
                                        </p:attrNameLst>
                                      </p:cBhvr>
                                      <p:to>
                                        <p:strVal val="visible"/>
                                      </p:to>
                                    </p:set>
                                    <p:anim calcmode="lin" valueType="num">
                                      <p:cBhvr additive="base">
                                        <p:cTn id="25" dur="500" fill="hold"/>
                                        <p:tgtEl>
                                          <p:spTgt spid="8196">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6">
                                            <p:txEl>
                                              <p:pRg st="2" end="2"/>
                                            </p:txEl>
                                          </p:spTgt>
                                        </p:tgtEl>
                                        <p:attrNameLst>
                                          <p:attrName>style.visibility</p:attrName>
                                        </p:attrNameLst>
                                      </p:cBhvr>
                                      <p:to>
                                        <p:strVal val="visible"/>
                                      </p:to>
                                    </p:set>
                                    <p:anim calcmode="lin" valueType="num">
                                      <p:cBhvr additive="base">
                                        <p:cTn id="31" dur="500" fill="hold"/>
                                        <p:tgtEl>
                                          <p:spTgt spid="8196">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19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196">
                                            <p:txEl>
                                              <p:pRg st="3" end="3"/>
                                            </p:txEl>
                                          </p:spTgt>
                                        </p:tgtEl>
                                        <p:attrNameLst>
                                          <p:attrName>style.visibility</p:attrName>
                                        </p:attrNameLst>
                                      </p:cBhvr>
                                      <p:to>
                                        <p:strVal val="visible"/>
                                      </p:to>
                                    </p:set>
                                    <p:anim calcmode="lin" valueType="num">
                                      <p:cBhvr additive="base">
                                        <p:cTn id="37" dur="500" fill="hold"/>
                                        <p:tgtEl>
                                          <p:spTgt spid="8196">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19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196">
                                            <p:txEl>
                                              <p:pRg st="4" end="4"/>
                                            </p:txEl>
                                          </p:spTgt>
                                        </p:tgtEl>
                                        <p:attrNameLst>
                                          <p:attrName>style.visibility</p:attrName>
                                        </p:attrNameLst>
                                      </p:cBhvr>
                                      <p:to>
                                        <p:strVal val="visible"/>
                                      </p:to>
                                    </p:set>
                                    <p:anim calcmode="lin" valueType="num">
                                      <p:cBhvr additive="base">
                                        <p:cTn id="43" dur="500" fill="hold"/>
                                        <p:tgtEl>
                                          <p:spTgt spid="8196">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819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196">
                                            <p:txEl>
                                              <p:pRg st="5" end="5"/>
                                            </p:txEl>
                                          </p:spTgt>
                                        </p:tgtEl>
                                        <p:attrNameLst>
                                          <p:attrName>style.visibility</p:attrName>
                                        </p:attrNameLst>
                                      </p:cBhvr>
                                      <p:to>
                                        <p:strVal val="visible"/>
                                      </p:to>
                                    </p:set>
                                    <p:anim calcmode="lin" valueType="num">
                                      <p:cBhvr additive="base">
                                        <p:cTn id="49" dur="500" fill="hold"/>
                                        <p:tgtEl>
                                          <p:spTgt spid="8196">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819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8196">
                                            <p:txEl>
                                              <p:pRg st="6" end="6"/>
                                            </p:txEl>
                                          </p:spTgt>
                                        </p:tgtEl>
                                        <p:attrNameLst>
                                          <p:attrName>style.visibility</p:attrName>
                                        </p:attrNameLst>
                                      </p:cBhvr>
                                      <p:to>
                                        <p:strVal val="visible"/>
                                      </p:to>
                                    </p:set>
                                    <p:anim calcmode="lin" valueType="num">
                                      <p:cBhvr additive="base">
                                        <p:cTn id="55" dur="500" fill="hold"/>
                                        <p:tgtEl>
                                          <p:spTgt spid="8196">
                                            <p:txEl>
                                              <p:pRg st="6" end="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8196">
                                            <p:txEl>
                                              <p:pRg st="6" end="6"/>
                                            </p:txEl>
                                          </p:spTgt>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500"/>
                            </p:stCondLst>
                            <p:childTnLst>
                              <p:par>
                                <p:cTn id="58" presetID="1" presetClass="entr" presetSubtype="0" fill="hold" nodeType="afterEffect">
                                  <p:stCondLst>
                                    <p:cond delay="0"/>
                                  </p:stCondLst>
                                  <p:childTnLst>
                                    <p:set>
                                      <p:cBhvr>
                                        <p:cTn id="59" dur="1" fill="hold">
                                          <p:stCondLst>
                                            <p:cond delay="499"/>
                                          </p:stCondLst>
                                        </p:cTn>
                                        <p:tgtEl>
                                          <p:spTgt spid="8203"/>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8210"/>
                                        </p:tgtEl>
                                        <p:attrNameLst>
                                          <p:attrName>style.visibility</p:attrName>
                                        </p:attrNameLst>
                                      </p:cBhvr>
                                      <p:to>
                                        <p:strVal val="visible"/>
                                      </p:to>
                                    </p:set>
                                    <p:anim calcmode="lin" valueType="num">
                                      <p:cBhvr additive="base">
                                        <p:cTn id="64" dur="500" fill="hold"/>
                                        <p:tgtEl>
                                          <p:spTgt spid="8210"/>
                                        </p:tgtEl>
                                        <p:attrNameLst>
                                          <p:attrName>ppt_x</p:attrName>
                                        </p:attrNameLst>
                                      </p:cBhvr>
                                      <p:tavLst>
                                        <p:tav tm="0">
                                          <p:val>
                                            <p:strVal val="0-#ppt_w/2"/>
                                          </p:val>
                                        </p:tav>
                                        <p:tav tm="100000">
                                          <p:val>
                                            <p:strVal val="#ppt_x"/>
                                          </p:val>
                                        </p:tav>
                                      </p:tavLst>
                                    </p:anim>
                                    <p:anim calcmode="lin" valueType="num">
                                      <p:cBhvr additive="base">
                                        <p:cTn id="65" dur="500" fill="hold"/>
                                        <p:tgtEl>
                                          <p:spTgt spid="8210"/>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8207">
                                            <p:txEl>
                                              <p:pRg st="0" end="0"/>
                                            </p:txEl>
                                          </p:spTgt>
                                        </p:tgtEl>
                                        <p:attrNameLst>
                                          <p:attrName>style.visibility</p:attrName>
                                        </p:attrNameLst>
                                      </p:cBhvr>
                                      <p:to>
                                        <p:strVal val="visible"/>
                                      </p:to>
                                    </p:set>
                                    <p:anim calcmode="lin" valueType="num">
                                      <p:cBhvr additive="base">
                                        <p:cTn id="70" dur="500" fill="hold"/>
                                        <p:tgtEl>
                                          <p:spTgt spid="8207">
                                            <p:txEl>
                                              <p:pRg st="0" end="0"/>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82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8207">
                                            <p:txEl>
                                              <p:pRg st="1" end="1"/>
                                            </p:txEl>
                                          </p:spTgt>
                                        </p:tgtEl>
                                        <p:attrNameLst>
                                          <p:attrName>style.visibility</p:attrName>
                                        </p:attrNameLst>
                                      </p:cBhvr>
                                      <p:to>
                                        <p:strVal val="visible"/>
                                      </p:to>
                                    </p:set>
                                    <p:anim calcmode="lin" valueType="num">
                                      <p:cBhvr additive="base">
                                        <p:cTn id="76" dur="500" fill="hold"/>
                                        <p:tgtEl>
                                          <p:spTgt spid="8207">
                                            <p:txEl>
                                              <p:pRg st="1" end="1"/>
                                            </p:txEl>
                                          </p:spTgt>
                                        </p:tgtEl>
                                        <p:attrNameLst>
                                          <p:attrName>ppt_x</p:attrName>
                                        </p:attrNameLst>
                                      </p:cBhvr>
                                      <p:tavLst>
                                        <p:tav tm="0">
                                          <p:val>
                                            <p:strVal val="0-#ppt_w/2"/>
                                          </p:val>
                                        </p:tav>
                                        <p:tav tm="100000">
                                          <p:val>
                                            <p:strVal val="#ppt_x"/>
                                          </p:val>
                                        </p:tav>
                                      </p:tavLst>
                                    </p:anim>
                                    <p:anim calcmode="lin" valueType="num">
                                      <p:cBhvr additive="base">
                                        <p:cTn id="77" dur="500" fill="hold"/>
                                        <p:tgtEl>
                                          <p:spTgt spid="82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8207">
                                            <p:txEl>
                                              <p:pRg st="2" end="2"/>
                                            </p:txEl>
                                          </p:spTgt>
                                        </p:tgtEl>
                                        <p:attrNameLst>
                                          <p:attrName>style.visibility</p:attrName>
                                        </p:attrNameLst>
                                      </p:cBhvr>
                                      <p:to>
                                        <p:strVal val="visible"/>
                                      </p:to>
                                    </p:set>
                                    <p:anim calcmode="lin" valueType="num">
                                      <p:cBhvr additive="base">
                                        <p:cTn id="82" dur="500" fill="hold"/>
                                        <p:tgtEl>
                                          <p:spTgt spid="8207">
                                            <p:txEl>
                                              <p:pRg st="2" end="2"/>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82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8" fill="hold" grpId="0" nodeType="clickEffect">
                                  <p:stCondLst>
                                    <p:cond delay="0"/>
                                  </p:stCondLst>
                                  <p:childTnLst>
                                    <p:set>
                                      <p:cBhvr>
                                        <p:cTn id="87" dur="1" fill="hold">
                                          <p:stCondLst>
                                            <p:cond delay="0"/>
                                          </p:stCondLst>
                                        </p:cTn>
                                        <p:tgtEl>
                                          <p:spTgt spid="8207">
                                            <p:txEl>
                                              <p:pRg st="3" end="3"/>
                                            </p:txEl>
                                          </p:spTgt>
                                        </p:tgtEl>
                                        <p:attrNameLst>
                                          <p:attrName>style.visibility</p:attrName>
                                        </p:attrNameLst>
                                      </p:cBhvr>
                                      <p:to>
                                        <p:strVal val="visible"/>
                                      </p:to>
                                    </p:set>
                                    <p:anim calcmode="lin" valueType="num">
                                      <p:cBhvr additive="base">
                                        <p:cTn id="88" dur="500" fill="hold"/>
                                        <p:tgtEl>
                                          <p:spTgt spid="8207">
                                            <p:txEl>
                                              <p:pRg st="3" end="3"/>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82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8" fill="hold" grpId="0" nodeType="clickEffect">
                                  <p:stCondLst>
                                    <p:cond delay="0"/>
                                  </p:stCondLst>
                                  <p:childTnLst>
                                    <p:set>
                                      <p:cBhvr>
                                        <p:cTn id="93" dur="1" fill="hold">
                                          <p:stCondLst>
                                            <p:cond delay="0"/>
                                          </p:stCondLst>
                                        </p:cTn>
                                        <p:tgtEl>
                                          <p:spTgt spid="8207">
                                            <p:txEl>
                                              <p:pRg st="4" end="4"/>
                                            </p:txEl>
                                          </p:spTgt>
                                        </p:tgtEl>
                                        <p:attrNameLst>
                                          <p:attrName>style.visibility</p:attrName>
                                        </p:attrNameLst>
                                      </p:cBhvr>
                                      <p:to>
                                        <p:strVal val="visible"/>
                                      </p:to>
                                    </p:set>
                                    <p:anim calcmode="lin" valueType="num">
                                      <p:cBhvr additive="base">
                                        <p:cTn id="94" dur="500" fill="hold"/>
                                        <p:tgtEl>
                                          <p:spTgt spid="8207">
                                            <p:txEl>
                                              <p:pRg st="4" end="4"/>
                                            </p:txEl>
                                          </p:spTgt>
                                        </p:tgtEl>
                                        <p:attrNameLst>
                                          <p:attrName>ppt_x</p:attrName>
                                        </p:attrNameLst>
                                      </p:cBhvr>
                                      <p:tavLst>
                                        <p:tav tm="0">
                                          <p:val>
                                            <p:strVal val="0-#ppt_w/2"/>
                                          </p:val>
                                        </p:tav>
                                        <p:tav tm="100000">
                                          <p:val>
                                            <p:strVal val="#ppt_x"/>
                                          </p:val>
                                        </p:tav>
                                      </p:tavLst>
                                    </p:anim>
                                    <p:anim calcmode="lin" valueType="num">
                                      <p:cBhvr additive="base">
                                        <p:cTn id="95" dur="500" fill="hold"/>
                                        <p:tgtEl>
                                          <p:spTgt spid="820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bldLvl="2" autoUpdateAnimBg="0"/>
      <p:bldP spid="8206" grpId="0" autoUpdateAnimBg="0"/>
      <p:bldP spid="8207" grpId="0" build="p" autoUpdateAnimBg="0"/>
      <p:bldP spid="821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6EB592-5D72-F2FA-F5CA-05BEDF0C50F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E43E747-7A4F-4545-B41C-EB6B4349FBB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220" name="Text Box 4">
            <a:extLst>
              <a:ext uri="{FF2B5EF4-FFF2-40B4-BE49-F238E27FC236}">
                <a16:creationId xmlns:a16="http://schemas.microsoft.com/office/drawing/2014/main" id="{C00A78E0-2B39-5AFF-0E75-F0887E7A8D79}"/>
              </a:ext>
            </a:extLst>
          </p:cNvPr>
          <p:cNvSpPr txBox="1">
            <a:spLocks noChangeArrowheads="1"/>
          </p:cNvSpPr>
          <p:nvPr/>
        </p:nvSpPr>
        <p:spPr bwMode="auto">
          <a:xfrm>
            <a:off x="381000" y="838200"/>
            <a:ext cx="8458200"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80000"/>
              </a:lnSpc>
              <a:spcBef>
                <a:spcPct val="0"/>
              </a:spcBef>
              <a:spcAft>
                <a:spcPct val="0"/>
              </a:spcAft>
              <a:buClrTx/>
              <a:buSzTx/>
              <a:buFontTx/>
              <a:buAutoNum type="arabicPeriod"/>
              <a:tabLst/>
              <a:defRPr/>
            </a:pPr>
            <a:r>
              <a:rPr kumimoji="0" lang="en-US" altLang="en-US" sz="2800" b="1"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Interviews</a:t>
            </a:r>
          </a:p>
          <a:p>
            <a:pPr marL="342900" marR="0" lvl="0" indent="-342900" algn="l" defTabSz="914400" rtl="0" eaLnBrk="1" fontAlgn="base" latinLnBrk="0" hangingPunct="1">
              <a:lnSpc>
                <a:spcPct val="80000"/>
              </a:lnSpc>
              <a:spcBef>
                <a:spcPct val="0"/>
              </a:spcBef>
              <a:spcAft>
                <a:spcPct val="0"/>
              </a:spcAft>
              <a:buClrTx/>
              <a:buSzTx/>
              <a:buFontTx/>
              <a:buNone/>
              <a:tabLst/>
              <a:defRPr/>
            </a:pPr>
            <a:endParaRPr kumimoji="0" lang="en-US" altLang="en-US" sz="2800" b="1"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Both parties have a common goal</a:t>
            </a: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2400" b="1"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grpSp>
        <p:nvGrpSpPr>
          <p:cNvPr id="9226" name="Group 10">
            <a:extLst>
              <a:ext uri="{FF2B5EF4-FFF2-40B4-BE49-F238E27FC236}">
                <a16:creationId xmlns:a16="http://schemas.microsoft.com/office/drawing/2014/main" id="{EAD5C05C-4944-3ACD-32BB-1DF24652F647}"/>
              </a:ext>
            </a:extLst>
          </p:cNvPr>
          <p:cNvGrpSpPr>
            <a:grpSpLocks/>
          </p:cNvGrpSpPr>
          <p:nvPr/>
        </p:nvGrpSpPr>
        <p:grpSpPr bwMode="auto">
          <a:xfrm>
            <a:off x="6629400" y="1524000"/>
            <a:ext cx="685800" cy="457200"/>
            <a:chOff x="3648" y="720"/>
            <a:chExt cx="432" cy="288"/>
          </a:xfrm>
        </p:grpSpPr>
        <p:sp>
          <p:nvSpPr>
            <p:cNvPr id="9224" name="Line 8">
              <a:extLst>
                <a:ext uri="{FF2B5EF4-FFF2-40B4-BE49-F238E27FC236}">
                  <a16:creationId xmlns:a16="http://schemas.microsoft.com/office/drawing/2014/main" id="{20502AD9-EA51-97F9-596A-83AD4755B68E}"/>
                </a:ext>
              </a:extLst>
            </p:cNvPr>
            <p:cNvSpPr>
              <a:spLocks noChangeShapeType="1"/>
            </p:cNvSpPr>
            <p:nvPr/>
          </p:nvSpPr>
          <p:spPr bwMode="auto">
            <a:xfrm>
              <a:off x="3648" y="720"/>
              <a:ext cx="432"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225" name="Line 9">
              <a:extLst>
                <a:ext uri="{FF2B5EF4-FFF2-40B4-BE49-F238E27FC236}">
                  <a16:creationId xmlns:a16="http://schemas.microsoft.com/office/drawing/2014/main" id="{51794CAA-2685-99BE-606C-E82562EBA392}"/>
                </a:ext>
              </a:extLst>
            </p:cNvPr>
            <p:cNvSpPr>
              <a:spLocks noChangeShapeType="1"/>
            </p:cNvSpPr>
            <p:nvPr/>
          </p:nvSpPr>
          <p:spPr bwMode="auto">
            <a:xfrm>
              <a:off x="4080" y="720"/>
              <a:ext cx="0" cy="288"/>
            </a:xfrm>
            <a:prstGeom prst="line">
              <a:avLst/>
            </a:prstGeom>
            <a:noFill/>
            <a:ln w="254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9229" name="Text Box 13">
            <a:extLst>
              <a:ext uri="{FF2B5EF4-FFF2-40B4-BE49-F238E27FC236}">
                <a16:creationId xmlns:a16="http://schemas.microsoft.com/office/drawing/2014/main" id="{7EF16B0C-061C-E2D1-91A4-BD2446EC7565}"/>
              </a:ext>
            </a:extLst>
          </p:cNvPr>
          <p:cNvSpPr txBox="1">
            <a:spLocks noChangeArrowheads="1"/>
          </p:cNvSpPr>
          <p:nvPr/>
        </p:nvSpPr>
        <p:spPr bwMode="auto">
          <a:xfrm>
            <a:off x="3429000" y="22860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Interview</a:t>
            </a:r>
          </a:p>
        </p:txBody>
      </p:sp>
      <p:sp>
        <p:nvSpPr>
          <p:cNvPr id="9230" name="AutoShape 14">
            <a:extLst>
              <a:ext uri="{FF2B5EF4-FFF2-40B4-BE49-F238E27FC236}">
                <a16:creationId xmlns:a16="http://schemas.microsoft.com/office/drawing/2014/main" id="{251441CB-3F64-F98F-F241-6DB5BD94B11A}"/>
              </a:ext>
            </a:extLst>
          </p:cNvPr>
          <p:cNvSpPr>
            <a:spLocks/>
          </p:cNvSpPr>
          <p:nvPr/>
        </p:nvSpPr>
        <p:spPr bwMode="auto">
          <a:xfrm>
            <a:off x="2819400" y="2286000"/>
            <a:ext cx="304800" cy="457200"/>
          </a:xfrm>
          <a:prstGeom prst="rightBrace">
            <a:avLst>
              <a:gd name="adj1" fmla="val 125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232" name="Rectangle 16">
            <a:extLst>
              <a:ext uri="{FF2B5EF4-FFF2-40B4-BE49-F238E27FC236}">
                <a16:creationId xmlns:a16="http://schemas.microsoft.com/office/drawing/2014/main" id="{05FFB2AC-A01E-4450-81E0-9471B1F6AB19}"/>
              </a:ext>
            </a:extLst>
          </p:cNvPr>
          <p:cNvSpPr>
            <a:spLocks noChangeArrowheads="1"/>
          </p:cNvSpPr>
          <p:nvPr/>
        </p:nvSpPr>
        <p:spPr bwMode="auto">
          <a:xfrm>
            <a:off x="381000" y="-25400"/>
            <a:ext cx="4208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a:t>
            </a:r>
          </a:p>
        </p:txBody>
      </p:sp>
      <p:sp>
        <p:nvSpPr>
          <p:cNvPr id="9235" name="Rectangle 19">
            <a:extLst>
              <a:ext uri="{FF2B5EF4-FFF2-40B4-BE49-F238E27FC236}">
                <a16:creationId xmlns:a16="http://schemas.microsoft.com/office/drawing/2014/main" id="{E18DF536-5449-26A9-F40E-8D75ADB69E98}"/>
              </a:ext>
            </a:extLst>
          </p:cNvPr>
          <p:cNvSpPr>
            <a:spLocks noChangeArrowheads="1"/>
          </p:cNvSpPr>
          <p:nvPr/>
        </p:nvSpPr>
        <p:spPr bwMode="auto">
          <a:xfrm>
            <a:off x="381000" y="3429000"/>
            <a:ext cx="8763000"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Selection of stakeholder</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1.</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Entry level personnel</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2.  Middle level stakeholder</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3.  Managers</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4.  Users of the software (Most important)</a:t>
            </a:r>
          </a:p>
        </p:txBody>
      </p:sp>
      <p:sp>
        <p:nvSpPr>
          <p:cNvPr id="9236" name="Rectangle 20">
            <a:extLst>
              <a:ext uri="{FF2B5EF4-FFF2-40B4-BE49-F238E27FC236}">
                <a16:creationId xmlns:a16="http://schemas.microsoft.com/office/drawing/2014/main" id="{CA0DC366-EF82-58FB-5585-B1918972C09F}"/>
              </a:ext>
            </a:extLst>
          </p:cNvPr>
          <p:cNvSpPr>
            <a:spLocks noChangeArrowheads="1"/>
          </p:cNvSpPr>
          <p:nvPr/>
        </p:nvSpPr>
        <p:spPr bwMode="auto">
          <a:xfrm>
            <a:off x="5334000" y="2209800"/>
            <a:ext cx="3182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Success of the project</a:t>
            </a:r>
          </a:p>
        </p:txBody>
      </p:sp>
      <p:sp>
        <p:nvSpPr>
          <p:cNvPr id="9237" name="Rectangle 21">
            <a:extLst>
              <a:ext uri="{FF2B5EF4-FFF2-40B4-BE49-F238E27FC236}">
                <a16:creationId xmlns:a16="http://schemas.microsoft.com/office/drawing/2014/main" id="{E2AB9660-C688-6BB2-AEC9-317E5E3AF920}"/>
              </a:ext>
            </a:extLst>
          </p:cNvPr>
          <p:cNvSpPr>
            <a:spLocks noChangeArrowheads="1"/>
          </p:cNvSpPr>
          <p:nvPr/>
        </p:nvSpPr>
        <p:spPr bwMode="auto">
          <a:xfrm>
            <a:off x="228600" y="2133600"/>
            <a:ext cx="2362200" cy="85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open ended</a:t>
            </a:r>
          </a:p>
          <a:p>
            <a:pPr marL="0" marR="0" lvl="0" indent="0" algn="l" defTabSz="914400" rtl="0" eaLnBrk="1" fontAlgn="base" latinLnBrk="0" hangingPunct="1">
              <a:lnSpc>
                <a:spcPct val="8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structured</a:t>
            </a:r>
          </a:p>
        </p:txBody>
      </p:sp>
      <p:sp>
        <p:nvSpPr>
          <p:cNvPr id="9238" name="Line 22">
            <a:extLst>
              <a:ext uri="{FF2B5EF4-FFF2-40B4-BE49-F238E27FC236}">
                <a16:creationId xmlns:a16="http://schemas.microsoft.com/office/drawing/2014/main" id="{06C93FD6-14CC-7E7B-74EE-CAABED1C31A7}"/>
              </a:ext>
            </a:extLst>
          </p:cNvPr>
          <p:cNvSpPr>
            <a:spLocks noChangeShapeType="1"/>
          </p:cNvSpPr>
          <p:nvPr/>
        </p:nvSpPr>
        <p:spPr bwMode="auto">
          <a:xfrm>
            <a:off x="228600" y="762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32"/>
                                        </p:tgtEl>
                                        <p:attrNameLst>
                                          <p:attrName>style.visibility</p:attrName>
                                        </p:attrNameLst>
                                      </p:cBhvr>
                                      <p:to>
                                        <p:strVal val="visible"/>
                                      </p:to>
                                    </p:set>
                                    <p:anim calcmode="lin" valueType="num">
                                      <p:cBhvr additive="base">
                                        <p:cTn id="7" dur="500" fill="hold"/>
                                        <p:tgtEl>
                                          <p:spTgt spid="9232"/>
                                        </p:tgtEl>
                                        <p:attrNameLst>
                                          <p:attrName>ppt_x</p:attrName>
                                        </p:attrNameLst>
                                      </p:cBhvr>
                                      <p:tavLst>
                                        <p:tav tm="0">
                                          <p:val>
                                            <p:strVal val="0-#ppt_w/2"/>
                                          </p:val>
                                        </p:tav>
                                        <p:tav tm="100000">
                                          <p:val>
                                            <p:strVal val="#ppt_x"/>
                                          </p:val>
                                        </p:tav>
                                      </p:tavLst>
                                    </p:anim>
                                    <p:anim calcmode="lin" valueType="num">
                                      <p:cBhvr additive="base">
                                        <p:cTn id="8" dur="500" fill="hold"/>
                                        <p:tgtEl>
                                          <p:spTgt spid="923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238"/>
                                        </p:tgtEl>
                                        <p:attrNameLst>
                                          <p:attrName>style.visibility</p:attrName>
                                        </p:attrNameLst>
                                      </p:cBhvr>
                                      <p:to>
                                        <p:strVal val="visible"/>
                                      </p:to>
                                    </p:set>
                                    <p:anim calcmode="lin" valueType="num">
                                      <p:cBhvr additive="base">
                                        <p:cTn id="13" dur="500" fill="hold"/>
                                        <p:tgtEl>
                                          <p:spTgt spid="9238"/>
                                        </p:tgtEl>
                                        <p:attrNameLst>
                                          <p:attrName>ppt_x</p:attrName>
                                        </p:attrNameLst>
                                      </p:cBhvr>
                                      <p:tavLst>
                                        <p:tav tm="0">
                                          <p:val>
                                            <p:strVal val="0-#ppt_w/2"/>
                                          </p:val>
                                        </p:tav>
                                        <p:tav tm="100000">
                                          <p:val>
                                            <p:strVal val="#ppt_x"/>
                                          </p:val>
                                        </p:tav>
                                      </p:tavLst>
                                    </p:anim>
                                    <p:anim calcmode="lin" valueType="num">
                                      <p:cBhvr additive="base">
                                        <p:cTn id="14" dur="500" fill="hold"/>
                                        <p:tgtEl>
                                          <p:spTgt spid="923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220">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220">
                                            <p:txEl>
                                              <p:pRg st="2" end="2"/>
                                            </p:txEl>
                                          </p:spTgt>
                                        </p:tgtEl>
                                        <p:attrNameLst>
                                          <p:attrName>style.visibility</p:attrName>
                                        </p:attrNameLst>
                                      </p:cBhvr>
                                      <p:to>
                                        <p:strVal val="visible"/>
                                      </p:to>
                                    </p:set>
                                  </p:childTnLst>
                                </p:cTn>
                              </p:par>
                            </p:childTnLst>
                          </p:cTn>
                        </p:par>
                        <p:par>
                          <p:cTn id="23" fill="hold" nodeType="afterGroup">
                            <p:stCondLst>
                              <p:cond delay="500"/>
                            </p:stCondLst>
                            <p:childTnLst>
                              <p:par>
                                <p:cTn id="24" presetID="18" presetClass="entr" presetSubtype="12" fill="hold" nodeType="afterEffect">
                                  <p:stCondLst>
                                    <p:cond delay="0"/>
                                  </p:stCondLst>
                                  <p:childTnLst>
                                    <p:set>
                                      <p:cBhvr>
                                        <p:cTn id="25" dur="1" fill="hold">
                                          <p:stCondLst>
                                            <p:cond delay="0"/>
                                          </p:stCondLst>
                                        </p:cTn>
                                        <p:tgtEl>
                                          <p:spTgt spid="9226"/>
                                        </p:tgtEl>
                                        <p:attrNameLst>
                                          <p:attrName>style.visibility</p:attrName>
                                        </p:attrNameLst>
                                      </p:cBhvr>
                                      <p:to>
                                        <p:strVal val="visible"/>
                                      </p:to>
                                    </p:set>
                                    <p:animEffect transition="in" filter="strips(downLeft)">
                                      <p:cBhvr>
                                        <p:cTn id="26" dur="500"/>
                                        <p:tgtEl>
                                          <p:spTgt spid="922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236"/>
                                        </p:tgtEl>
                                        <p:attrNameLst>
                                          <p:attrName>style.visibility</p:attrName>
                                        </p:attrNameLst>
                                      </p:cBhvr>
                                      <p:to>
                                        <p:strVal val="visible"/>
                                      </p:to>
                                    </p:set>
                                    <p:anim calcmode="lin" valueType="num">
                                      <p:cBhvr additive="base">
                                        <p:cTn id="31" dur="500" fill="hold"/>
                                        <p:tgtEl>
                                          <p:spTgt spid="9236"/>
                                        </p:tgtEl>
                                        <p:attrNameLst>
                                          <p:attrName>ppt_x</p:attrName>
                                        </p:attrNameLst>
                                      </p:cBhvr>
                                      <p:tavLst>
                                        <p:tav tm="0">
                                          <p:val>
                                            <p:strVal val="0-#ppt_w/2"/>
                                          </p:val>
                                        </p:tav>
                                        <p:tav tm="100000">
                                          <p:val>
                                            <p:strVal val="#ppt_x"/>
                                          </p:val>
                                        </p:tav>
                                      </p:tavLst>
                                    </p:anim>
                                    <p:anim calcmode="lin" valueType="num">
                                      <p:cBhvr additive="base">
                                        <p:cTn id="32" dur="500" fill="hold"/>
                                        <p:tgtEl>
                                          <p:spTgt spid="923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237"/>
                                        </p:tgtEl>
                                        <p:attrNameLst>
                                          <p:attrName>style.visibility</p:attrName>
                                        </p:attrNameLst>
                                      </p:cBhvr>
                                      <p:to>
                                        <p:strVal val="visible"/>
                                      </p:to>
                                    </p:set>
                                    <p:anim calcmode="lin" valueType="num">
                                      <p:cBhvr additive="base">
                                        <p:cTn id="37" dur="500" fill="hold"/>
                                        <p:tgtEl>
                                          <p:spTgt spid="9237"/>
                                        </p:tgtEl>
                                        <p:attrNameLst>
                                          <p:attrName>ppt_x</p:attrName>
                                        </p:attrNameLst>
                                      </p:cBhvr>
                                      <p:tavLst>
                                        <p:tav tm="0">
                                          <p:val>
                                            <p:strVal val="0-#ppt_w/2"/>
                                          </p:val>
                                        </p:tav>
                                        <p:tav tm="100000">
                                          <p:val>
                                            <p:strVal val="#ppt_x"/>
                                          </p:val>
                                        </p:tav>
                                      </p:tavLst>
                                    </p:anim>
                                    <p:anim calcmode="lin" valueType="num">
                                      <p:cBhvr additive="base">
                                        <p:cTn id="38" dur="500" fill="hold"/>
                                        <p:tgtEl>
                                          <p:spTgt spid="9237"/>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1" presetClass="entr" presetSubtype="0" fill="hold" nodeType="afterEffect">
                                  <p:stCondLst>
                                    <p:cond delay="0"/>
                                  </p:stCondLst>
                                  <p:iterate type="lt">
                                    <p:tmAbs val="75"/>
                                  </p:iterate>
                                  <p:childTnLst>
                                    <p:set>
                                      <p:cBhvr>
                                        <p:cTn id="41" dur="1" fill="hold">
                                          <p:stCondLst>
                                            <p:cond delay="74"/>
                                          </p:stCondLst>
                                        </p:cTn>
                                        <p:tgtEl>
                                          <p:spTgt spid="9230"/>
                                        </p:tgtEl>
                                        <p:attrNameLst>
                                          <p:attrName>style.visibility</p:attrName>
                                        </p:attrNameLst>
                                      </p:cBhvr>
                                      <p:to>
                                        <p:strVal val="visible"/>
                                      </p:to>
                                    </p:set>
                                  </p:childTnLst>
                                </p:cTn>
                              </p:par>
                            </p:childTnLst>
                          </p:cTn>
                        </p:par>
                        <p:par>
                          <p:cTn id="42" fill="hold" nodeType="afterGroup">
                            <p:stCondLst>
                              <p:cond delay="575"/>
                            </p:stCondLst>
                            <p:childTnLst>
                              <p:par>
                                <p:cTn id="43" presetID="19" presetClass="entr" presetSubtype="10" fill="hold" grpId="0" nodeType="afterEffect">
                                  <p:stCondLst>
                                    <p:cond delay="0"/>
                                  </p:stCondLst>
                                  <p:childTnLst>
                                    <p:set>
                                      <p:cBhvr>
                                        <p:cTn id="44" dur="1" fill="hold">
                                          <p:stCondLst>
                                            <p:cond delay="0"/>
                                          </p:stCondLst>
                                        </p:cTn>
                                        <p:tgtEl>
                                          <p:spTgt spid="9229"/>
                                        </p:tgtEl>
                                        <p:attrNameLst>
                                          <p:attrName>style.visibility</p:attrName>
                                        </p:attrNameLst>
                                      </p:cBhvr>
                                      <p:to>
                                        <p:strVal val="visible"/>
                                      </p:to>
                                    </p:set>
                                    <p:anim calcmode="lin" valueType="num">
                                      <p:cBhvr>
                                        <p:cTn id="45" dur="5000" fill="hold"/>
                                        <p:tgtEl>
                                          <p:spTgt spid="9229"/>
                                        </p:tgtEl>
                                        <p:attrNameLst>
                                          <p:attrName>ppt_w</p:attrName>
                                        </p:attrNameLst>
                                      </p:cBhvr>
                                      <p:tavLst>
                                        <p:tav tm="0" fmla="#ppt_w*sin(2.5*pi*$)">
                                          <p:val>
                                            <p:fltVal val="0"/>
                                          </p:val>
                                        </p:tav>
                                        <p:tav tm="100000">
                                          <p:val>
                                            <p:fltVal val="1"/>
                                          </p:val>
                                        </p:tav>
                                      </p:tavLst>
                                    </p:anim>
                                    <p:anim calcmode="lin" valueType="num">
                                      <p:cBhvr>
                                        <p:cTn id="46" dur="5000" fill="hold"/>
                                        <p:tgtEl>
                                          <p:spTgt spid="9229"/>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9235">
                                            <p:txEl>
                                              <p:pRg st="0" end="0"/>
                                            </p:txEl>
                                          </p:spTgt>
                                        </p:tgtEl>
                                        <p:attrNameLst>
                                          <p:attrName>style.visibility</p:attrName>
                                        </p:attrNameLst>
                                      </p:cBhvr>
                                      <p:to>
                                        <p:strVal val="visible"/>
                                      </p:to>
                                    </p:set>
                                    <p:anim calcmode="lin" valueType="num">
                                      <p:cBhvr additive="base">
                                        <p:cTn id="51" dur="500" fill="hold"/>
                                        <p:tgtEl>
                                          <p:spTgt spid="9235">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9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9235">
                                            <p:txEl>
                                              <p:pRg st="1" end="1"/>
                                            </p:txEl>
                                          </p:spTgt>
                                        </p:tgtEl>
                                        <p:attrNameLst>
                                          <p:attrName>style.visibility</p:attrName>
                                        </p:attrNameLst>
                                      </p:cBhvr>
                                      <p:to>
                                        <p:strVal val="visible"/>
                                      </p:to>
                                    </p:set>
                                    <p:anim calcmode="lin" valueType="num">
                                      <p:cBhvr additive="base">
                                        <p:cTn id="57" dur="500" fill="hold"/>
                                        <p:tgtEl>
                                          <p:spTgt spid="9235">
                                            <p:txEl>
                                              <p:pRg st="1" end="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9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9235">
                                            <p:txEl>
                                              <p:pRg st="2" end="2"/>
                                            </p:txEl>
                                          </p:spTgt>
                                        </p:tgtEl>
                                        <p:attrNameLst>
                                          <p:attrName>style.visibility</p:attrName>
                                        </p:attrNameLst>
                                      </p:cBhvr>
                                      <p:to>
                                        <p:strVal val="visible"/>
                                      </p:to>
                                    </p:set>
                                    <p:anim calcmode="lin" valueType="num">
                                      <p:cBhvr additive="base">
                                        <p:cTn id="63" dur="500" fill="hold"/>
                                        <p:tgtEl>
                                          <p:spTgt spid="9235">
                                            <p:txEl>
                                              <p:pRg st="2" end="2"/>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9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9235">
                                            <p:txEl>
                                              <p:pRg st="3" end="3"/>
                                            </p:txEl>
                                          </p:spTgt>
                                        </p:tgtEl>
                                        <p:attrNameLst>
                                          <p:attrName>style.visibility</p:attrName>
                                        </p:attrNameLst>
                                      </p:cBhvr>
                                      <p:to>
                                        <p:strVal val="visible"/>
                                      </p:to>
                                    </p:set>
                                    <p:anim calcmode="lin" valueType="num">
                                      <p:cBhvr additive="base">
                                        <p:cTn id="69" dur="500" fill="hold"/>
                                        <p:tgtEl>
                                          <p:spTgt spid="9235">
                                            <p:txEl>
                                              <p:pRg st="3" end="3"/>
                                            </p:txEl>
                                          </p:spTgt>
                                        </p:tgtEl>
                                        <p:attrNameLst>
                                          <p:attrName>ppt_x</p:attrName>
                                        </p:attrNameLst>
                                      </p:cBhvr>
                                      <p:tavLst>
                                        <p:tav tm="0">
                                          <p:val>
                                            <p:strVal val="0-#ppt_w/2"/>
                                          </p:val>
                                        </p:tav>
                                        <p:tav tm="100000">
                                          <p:val>
                                            <p:strVal val="#ppt_x"/>
                                          </p:val>
                                        </p:tav>
                                      </p:tavLst>
                                    </p:anim>
                                    <p:anim calcmode="lin" valueType="num">
                                      <p:cBhvr additive="base">
                                        <p:cTn id="70" dur="500" fill="hold"/>
                                        <p:tgtEl>
                                          <p:spTgt spid="9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9235">
                                            <p:txEl>
                                              <p:pRg st="4" end="4"/>
                                            </p:txEl>
                                          </p:spTgt>
                                        </p:tgtEl>
                                        <p:attrNameLst>
                                          <p:attrName>style.visibility</p:attrName>
                                        </p:attrNameLst>
                                      </p:cBhvr>
                                      <p:to>
                                        <p:strVal val="visible"/>
                                      </p:to>
                                    </p:set>
                                    <p:anim calcmode="lin" valueType="num">
                                      <p:cBhvr additive="base">
                                        <p:cTn id="75" dur="500" fill="hold"/>
                                        <p:tgtEl>
                                          <p:spTgt spid="9235">
                                            <p:txEl>
                                              <p:pRg st="4" end="4"/>
                                            </p:txEl>
                                          </p:spTgt>
                                        </p:tgtEl>
                                        <p:attrNameLst>
                                          <p:attrName>ppt_x</p:attrName>
                                        </p:attrNameLst>
                                      </p:cBhvr>
                                      <p:tavLst>
                                        <p:tav tm="0">
                                          <p:val>
                                            <p:strVal val="0-#ppt_w/2"/>
                                          </p:val>
                                        </p:tav>
                                        <p:tav tm="100000">
                                          <p:val>
                                            <p:strVal val="#ppt_x"/>
                                          </p:val>
                                        </p:tav>
                                      </p:tavLst>
                                    </p:anim>
                                    <p:anim calcmode="lin" valueType="num">
                                      <p:cBhvr additive="base">
                                        <p:cTn id="76" dur="500" fill="hold"/>
                                        <p:tgtEl>
                                          <p:spTgt spid="9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9235">
                                            <p:txEl>
                                              <p:charRg st="140" end="140"/>
                                            </p:txEl>
                                          </p:spTgt>
                                        </p:tgtEl>
                                        <p:attrNameLst>
                                          <p:attrName>style.visibility</p:attrName>
                                        </p:attrNameLst>
                                      </p:cBhvr>
                                      <p:to>
                                        <p:strVal val="visible"/>
                                      </p:to>
                                    </p:set>
                                    <p:anim calcmode="lin" valueType="num">
                                      <p:cBhvr additive="base">
                                        <p:cTn id="81" dur="500" fill="hold"/>
                                        <p:tgtEl>
                                          <p:spTgt spid="9235">
                                            <p:txEl>
                                              <p:charRg st="140" end="140"/>
                                            </p:txEl>
                                          </p:spTgt>
                                        </p:tgtEl>
                                        <p:attrNameLst>
                                          <p:attrName>ppt_x</p:attrName>
                                        </p:attrNameLst>
                                      </p:cBhvr>
                                      <p:tavLst>
                                        <p:tav tm="0">
                                          <p:val>
                                            <p:strVal val="0-#ppt_w/2"/>
                                          </p:val>
                                        </p:tav>
                                        <p:tav tm="100000">
                                          <p:val>
                                            <p:strVal val="#ppt_x"/>
                                          </p:val>
                                        </p:tav>
                                      </p:tavLst>
                                    </p:anim>
                                    <p:anim calcmode="lin" valueType="num">
                                      <p:cBhvr additive="base">
                                        <p:cTn id="82" dur="500" fill="hold"/>
                                        <p:tgtEl>
                                          <p:spTgt spid="9235">
                                            <p:txEl>
                                              <p:charRg st="140" end="140"/>
                                            </p:txEl>
                                          </p:spTgt>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9235">
                                            <p:txEl>
                                              <p:charRg st="140" end="140"/>
                                            </p:txEl>
                                          </p:spTgt>
                                        </p:tgtEl>
                                        <p:attrNameLst>
                                          <p:attrName>style.visibility</p:attrName>
                                        </p:attrNameLst>
                                      </p:cBhvr>
                                      <p:to>
                                        <p:strVal val="visible"/>
                                      </p:to>
                                    </p:set>
                                    <p:anim calcmode="lin" valueType="num">
                                      <p:cBhvr additive="base">
                                        <p:cTn id="87" dur="500" fill="hold"/>
                                        <p:tgtEl>
                                          <p:spTgt spid="9235">
                                            <p:txEl>
                                              <p:charRg st="140" end="140"/>
                                            </p:txEl>
                                          </p:spTgt>
                                        </p:tgtEl>
                                        <p:attrNameLst>
                                          <p:attrName>ppt_x</p:attrName>
                                        </p:attrNameLst>
                                      </p:cBhvr>
                                      <p:tavLst>
                                        <p:tav tm="0">
                                          <p:val>
                                            <p:strVal val="0-#ppt_w/2"/>
                                          </p:val>
                                        </p:tav>
                                        <p:tav tm="100000">
                                          <p:val>
                                            <p:strVal val="#ppt_x"/>
                                          </p:val>
                                        </p:tav>
                                      </p:tavLst>
                                    </p:anim>
                                    <p:anim calcmode="lin" valueType="num">
                                      <p:cBhvr additive="base">
                                        <p:cTn id="88" dur="500" fill="hold"/>
                                        <p:tgtEl>
                                          <p:spTgt spid="9235">
                                            <p:txEl>
                                              <p:charRg st="140" end="140"/>
                                            </p:txEl>
                                          </p:spTgt>
                                        </p:tgtEl>
                                        <p:attrNameLst>
                                          <p:attrName>ppt_y</p:attrName>
                                        </p:attrNameLst>
                                      </p:cBhvr>
                                      <p:tavLst>
                                        <p:tav tm="0">
                                          <p:val>
                                            <p:strVal val="#ppt_y"/>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8" fill="hold" grpId="0" nodeType="clickEffect">
                                  <p:stCondLst>
                                    <p:cond delay="0"/>
                                  </p:stCondLst>
                                  <p:childTnLst>
                                    <p:set>
                                      <p:cBhvr>
                                        <p:cTn id="92" dur="1" fill="hold">
                                          <p:stCondLst>
                                            <p:cond delay="0"/>
                                          </p:stCondLst>
                                        </p:cTn>
                                        <p:tgtEl>
                                          <p:spTgt spid="9235">
                                            <p:txEl>
                                              <p:charRg st="140" end="140"/>
                                            </p:txEl>
                                          </p:spTgt>
                                        </p:tgtEl>
                                        <p:attrNameLst>
                                          <p:attrName>style.visibility</p:attrName>
                                        </p:attrNameLst>
                                      </p:cBhvr>
                                      <p:to>
                                        <p:strVal val="visible"/>
                                      </p:to>
                                    </p:set>
                                    <p:anim calcmode="lin" valueType="num">
                                      <p:cBhvr additive="base">
                                        <p:cTn id="93" dur="500" fill="hold"/>
                                        <p:tgtEl>
                                          <p:spTgt spid="9235">
                                            <p:txEl>
                                              <p:charRg st="140" end="140"/>
                                            </p:txEl>
                                          </p:spTgt>
                                        </p:tgtEl>
                                        <p:attrNameLst>
                                          <p:attrName>ppt_x</p:attrName>
                                        </p:attrNameLst>
                                      </p:cBhvr>
                                      <p:tavLst>
                                        <p:tav tm="0">
                                          <p:val>
                                            <p:strVal val="0-#ppt_w/2"/>
                                          </p:val>
                                        </p:tav>
                                        <p:tav tm="100000">
                                          <p:val>
                                            <p:strVal val="#ppt_x"/>
                                          </p:val>
                                        </p:tav>
                                      </p:tavLst>
                                    </p:anim>
                                    <p:anim calcmode="lin" valueType="num">
                                      <p:cBhvr additive="base">
                                        <p:cTn id="94" dur="500" fill="hold"/>
                                        <p:tgtEl>
                                          <p:spTgt spid="9235">
                                            <p:txEl>
                                              <p:charRg st="140" end="140"/>
                                            </p:txEl>
                                          </p:spTgt>
                                        </p:tgtEl>
                                        <p:attrNameLst>
                                          <p:attrName>ppt_y</p:attrName>
                                        </p:attrNameLst>
                                      </p:cBhvr>
                                      <p:tavLst>
                                        <p:tav tm="0">
                                          <p:val>
                                            <p:strVal val="#ppt_y"/>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8" fill="hold" grpId="0" nodeType="clickEffect">
                                  <p:stCondLst>
                                    <p:cond delay="0"/>
                                  </p:stCondLst>
                                  <p:childTnLst>
                                    <p:set>
                                      <p:cBhvr>
                                        <p:cTn id="98" dur="1" fill="hold">
                                          <p:stCondLst>
                                            <p:cond delay="0"/>
                                          </p:stCondLst>
                                        </p:cTn>
                                        <p:tgtEl>
                                          <p:spTgt spid="9235">
                                            <p:txEl>
                                              <p:charRg st="140" end="140"/>
                                            </p:txEl>
                                          </p:spTgt>
                                        </p:tgtEl>
                                        <p:attrNameLst>
                                          <p:attrName>style.visibility</p:attrName>
                                        </p:attrNameLst>
                                      </p:cBhvr>
                                      <p:to>
                                        <p:strVal val="visible"/>
                                      </p:to>
                                    </p:set>
                                    <p:anim calcmode="lin" valueType="num">
                                      <p:cBhvr additive="base">
                                        <p:cTn id="99" dur="500" fill="hold"/>
                                        <p:tgtEl>
                                          <p:spTgt spid="9235">
                                            <p:txEl>
                                              <p:charRg st="140" end="140"/>
                                            </p:txEl>
                                          </p:spTgt>
                                        </p:tgtEl>
                                        <p:attrNameLst>
                                          <p:attrName>ppt_x</p:attrName>
                                        </p:attrNameLst>
                                      </p:cBhvr>
                                      <p:tavLst>
                                        <p:tav tm="0">
                                          <p:val>
                                            <p:strVal val="0-#ppt_w/2"/>
                                          </p:val>
                                        </p:tav>
                                        <p:tav tm="100000">
                                          <p:val>
                                            <p:strVal val="#ppt_x"/>
                                          </p:val>
                                        </p:tav>
                                      </p:tavLst>
                                    </p:anim>
                                    <p:anim calcmode="lin" valueType="num">
                                      <p:cBhvr additive="base">
                                        <p:cTn id="100" dur="500" fill="hold"/>
                                        <p:tgtEl>
                                          <p:spTgt spid="9235">
                                            <p:txEl>
                                              <p:charRg st="140" end="140"/>
                                            </p:txEl>
                                          </p:spTgt>
                                        </p:tgtEl>
                                        <p:attrNameLst>
                                          <p:attrName>ppt_y</p:attrName>
                                        </p:attrNameLst>
                                      </p:cBhvr>
                                      <p:tavLst>
                                        <p:tav tm="0">
                                          <p:val>
                                            <p:strVal val="#ppt_y"/>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8" fill="hold" grpId="0" nodeType="clickEffect">
                                  <p:stCondLst>
                                    <p:cond delay="0"/>
                                  </p:stCondLst>
                                  <p:childTnLst>
                                    <p:set>
                                      <p:cBhvr>
                                        <p:cTn id="104" dur="1" fill="hold">
                                          <p:stCondLst>
                                            <p:cond delay="0"/>
                                          </p:stCondLst>
                                        </p:cTn>
                                        <p:tgtEl>
                                          <p:spTgt spid="9235">
                                            <p:txEl>
                                              <p:charRg st="140" end="140"/>
                                            </p:txEl>
                                          </p:spTgt>
                                        </p:tgtEl>
                                        <p:attrNameLst>
                                          <p:attrName>style.visibility</p:attrName>
                                        </p:attrNameLst>
                                      </p:cBhvr>
                                      <p:to>
                                        <p:strVal val="visible"/>
                                      </p:to>
                                    </p:set>
                                    <p:anim calcmode="lin" valueType="num">
                                      <p:cBhvr additive="base">
                                        <p:cTn id="105" dur="500" fill="hold"/>
                                        <p:tgtEl>
                                          <p:spTgt spid="9235">
                                            <p:txEl>
                                              <p:charRg st="140" end="140"/>
                                            </p:txEl>
                                          </p:spTgt>
                                        </p:tgtEl>
                                        <p:attrNameLst>
                                          <p:attrName>ppt_x</p:attrName>
                                        </p:attrNameLst>
                                      </p:cBhvr>
                                      <p:tavLst>
                                        <p:tav tm="0">
                                          <p:val>
                                            <p:strVal val="0-#ppt_w/2"/>
                                          </p:val>
                                        </p:tav>
                                        <p:tav tm="100000">
                                          <p:val>
                                            <p:strVal val="#ppt_x"/>
                                          </p:val>
                                        </p:tav>
                                      </p:tavLst>
                                    </p:anim>
                                    <p:anim calcmode="lin" valueType="num">
                                      <p:cBhvr additive="base">
                                        <p:cTn id="106" dur="500" fill="hold"/>
                                        <p:tgtEl>
                                          <p:spTgt spid="9235">
                                            <p:txEl>
                                              <p:charRg st="140" end="14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autoUpdateAnimBg="0"/>
      <p:bldP spid="9229" grpId="0" autoUpdateAnimBg="0"/>
      <p:bldP spid="9232" grpId="0" autoUpdateAnimBg="0"/>
      <p:bldP spid="9235" grpId="0" build="p" bldLvl="2" autoUpdateAnimBg="0"/>
      <p:bldP spid="9236" grpId="0" autoUpdateAnimBg="0"/>
      <p:bldP spid="923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904EDA-688C-D30B-29B7-432B9C99986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D0F2F4C-297D-4CB0-9092-A6F41DA00371}"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81602" name="Rectangle 2">
            <a:extLst>
              <a:ext uri="{FF2B5EF4-FFF2-40B4-BE49-F238E27FC236}">
                <a16:creationId xmlns:a16="http://schemas.microsoft.com/office/drawing/2014/main" id="{3055572E-7A7B-AA0B-A475-39F25EFFE62B}"/>
              </a:ext>
            </a:extLst>
          </p:cNvPr>
          <p:cNvSpPr>
            <a:spLocks noChangeArrowheads="1"/>
          </p:cNvSpPr>
          <p:nvPr/>
        </p:nvSpPr>
        <p:spPr bwMode="auto">
          <a:xfrm>
            <a:off x="304800" y="990600"/>
            <a:ext cx="7315200"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Types of questions.</a:t>
            </a:r>
          </a:p>
          <a:p>
            <a:pPr marL="457200" marR="0" lvl="1" indent="0" algn="l"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Any problems with existing system</a:t>
            </a:r>
          </a:p>
          <a:p>
            <a:pPr marL="457200" marR="0" lvl="1" indent="0" algn="l"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Any Calculation errors</a:t>
            </a:r>
          </a:p>
          <a:p>
            <a:pPr marL="457200" marR="0" lvl="1" indent="0" algn="l"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Possible reasons for malfunctioning</a:t>
            </a:r>
          </a:p>
          <a:p>
            <a:pPr marL="457200" marR="0" lvl="1" indent="0" algn="l"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No. of Student Enrolled</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1"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281603" name="Rectangle 3">
            <a:extLst>
              <a:ext uri="{FF2B5EF4-FFF2-40B4-BE49-F238E27FC236}">
                <a16:creationId xmlns:a16="http://schemas.microsoft.com/office/drawing/2014/main" id="{DC402E0B-1A75-A987-678F-C272BC0D13B1}"/>
              </a:ext>
            </a:extLst>
          </p:cNvPr>
          <p:cNvSpPr>
            <a:spLocks noChangeArrowheads="1"/>
          </p:cNvSpPr>
          <p:nvPr/>
        </p:nvSpPr>
        <p:spPr bwMode="auto">
          <a:xfrm>
            <a:off x="228600" y="0"/>
            <a:ext cx="4208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a:t>
            </a:r>
          </a:p>
        </p:txBody>
      </p:sp>
      <p:sp>
        <p:nvSpPr>
          <p:cNvPr id="281604" name="Line 4">
            <a:extLst>
              <a:ext uri="{FF2B5EF4-FFF2-40B4-BE49-F238E27FC236}">
                <a16:creationId xmlns:a16="http://schemas.microsoft.com/office/drawing/2014/main" id="{AB4B024E-FF62-BFFD-EF6B-67032FFDF48A}"/>
              </a:ext>
            </a:extLst>
          </p:cNvPr>
          <p:cNvSpPr>
            <a:spLocks noChangeShapeType="1"/>
          </p:cNvSpPr>
          <p:nvPr/>
        </p:nvSpPr>
        <p:spPr bwMode="auto">
          <a:xfrm>
            <a:off x="304800" y="6858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1603"/>
                                        </p:tgtEl>
                                        <p:attrNameLst>
                                          <p:attrName>style.visibility</p:attrName>
                                        </p:attrNameLst>
                                      </p:cBhvr>
                                      <p:to>
                                        <p:strVal val="visible"/>
                                      </p:to>
                                    </p:set>
                                    <p:anim calcmode="lin" valueType="num">
                                      <p:cBhvr additive="base">
                                        <p:cTn id="7" dur="500" fill="hold"/>
                                        <p:tgtEl>
                                          <p:spTgt spid="281603"/>
                                        </p:tgtEl>
                                        <p:attrNameLst>
                                          <p:attrName>ppt_x</p:attrName>
                                        </p:attrNameLst>
                                      </p:cBhvr>
                                      <p:tavLst>
                                        <p:tav tm="0">
                                          <p:val>
                                            <p:strVal val="0-#ppt_w/2"/>
                                          </p:val>
                                        </p:tav>
                                        <p:tav tm="100000">
                                          <p:val>
                                            <p:strVal val="#ppt_x"/>
                                          </p:val>
                                        </p:tav>
                                      </p:tavLst>
                                    </p:anim>
                                    <p:anim calcmode="lin" valueType="num">
                                      <p:cBhvr additive="base">
                                        <p:cTn id="8" dur="500" fill="hold"/>
                                        <p:tgtEl>
                                          <p:spTgt spid="2816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1604"/>
                                        </p:tgtEl>
                                        <p:attrNameLst>
                                          <p:attrName>style.visibility</p:attrName>
                                        </p:attrNameLst>
                                      </p:cBhvr>
                                      <p:to>
                                        <p:strVal val="visible"/>
                                      </p:to>
                                    </p:set>
                                    <p:anim calcmode="lin" valueType="num">
                                      <p:cBhvr additive="base">
                                        <p:cTn id="13" dur="500" fill="hold"/>
                                        <p:tgtEl>
                                          <p:spTgt spid="281604"/>
                                        </p:tgtEl>
                                        <p:attrNameLst>
                                          <p:attrName>ppt_x</p:attrName>
                                        </p:attrNameLst>
                                      </p:cBhvr>
                                      <p:tavLst>
                                        <p:tav tm="0">
                                          <p:val>
                                            <p:strVal val="0-#ppt_w/2"/>
                                          </p:val>
                                        </p:tav>
                                        <p:tav tm="100000">
                                          <p:val>
                                            <p:strVal val="#ppt_x"/>
                                          </p:val>
                                        </p:tav>
                                      </p:tavLst>
                                    </p:anim>
                                    <p:anim calcmode="lin" valueType="num">
                                      <p:cBhvr additive="base">
                                        <p:cTn id="14" dur="500" fill="hold"/>
                                        <p:tgtEl>
                                          <p:spTgt spid="28160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1602">
                                            <p:txEl>
                                              <p:pRg st="0" end="0"/>
                                            </p:txEl>
                                          </p:spTgt>
                                        </p:tgtEl>
                                        <p:attrNameLst>
                                          <p:attrName>style.visibility</p:attrName>
                                        </p:attrNameLst>
                                      </p:cBhvr>
                                      <p:to>
                                        <p:strVal val="visible"/>
                                      </p:to>
                                    </p:set>
                                    <p:anim calcmode="lin" valueType="num">
                                      <p:cBhvr additive="base">
                                        <p:cTn id="19" dur="500" fill="hold"/>
                                        <p:tgtEl>
                                          <p:spTgt spid="28160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160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1602">
                                            <p:txEl>
                                              <p:pRg st="1" end="1"/>
                                            </p:txEl>
                                          </p:spTgt>
                                        </p:tgtEl>
                                        <p:attrNameLst>
                                          <p:attrName>style.visibility</p:attrName>
                                        </p:attrNameLst>
                                      </p:cBhvr>
                                      <p:to>
                                        <p:strVal val="visible"/>
                                      </p:to>
                                    </p:set>
                                    <p:anim calcmode="lin" valueType="num">
                                      <p:cBhvr additive="base">
                                        <p:cTn id="25" dur="500" fill="hold"/>
                                        <p:tgtEl>
                                          <p:spTgt spid="281602">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160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1602">
                                            <p:txEl>
                                              <p:pRg st="2" end="2"/>
                                            </p:txEl>
                                          </p:spTgt>
                                        </p:tgtEl>
                                        <p:attrNameLst>
                                          <p:attrName>style.visibility</p:attrName>
                                        </p:attrNameLst>
                                      </p:cBhvr>
                                      <p:to>
                                        <p:strVal val="visible"/>
                                      </p:to>
                                    </p:set>
                                    <p:anim calcmode="lin" valueType="num">
                                      <p:cBhvr additive="base">
                                        <p:cTn id="31" dur="500" fill="hold"/>
                                        <p:tgtEl>
                                          <p:spTgt spid="281602">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160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81602">
                                            <p:txEl>
                                              <p:pRg st="3" end="3"/>
                                            </p:txEl>
                                          </p:spTgt>
                                        </p:tgtEl>
                                        <p:attrNameLst>
                                          <p:attrName>style.visibility</p:attrName>
                                        </p:attrNameLst>
                                      </p:cBhvr>
                                      <p:to>
                                        <p:strVal val="visible"/>
                                      </p:to>
                                    </p:set>
                                    <p:anim calcmode="lin" valueType="num">
                                      <p:cBhvr additive="base">
                                        <p:cTn id="37" dur="500" fill="hold"/>
                                        <p:tgtEl>
                                          <p:spTgt spid="281602">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8160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81602">
                                            <p:txEl>
                                              <p:pRg st="4" end="4"/>
                                            </p:txEl>
                                          </p:spTgt>
                                        </p:tgtEl>
                                        <p:attrNameLst>
                                          <p:attrName>style.visibility</p:attrName>
                                        </p:attrNameLst>
                                      </p:cBhvr>
                                      <p:to>
                                        <p:strVal val="visible"/>
                                      </p:to>
                                    </p:set>
                                    <p:anim calcmode="lin" valueType="num">
                                      <p:cBhvr additive="base">
                                        <p:cTn id="43" dur="500" fill="hold"/>
                                        <p:tgtEl>
                                          <p:spTgt spid="281602">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8160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2" grpId="0" build="p" bldLvl="2"/>
      <p:bldP spid="28160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2D86C3-B5DD-E79B-B694-38A212BAF4BC}"/>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5609247-6EBF-46C2-9B34-1CBA09AE2200}"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244" name="Text Box 4">
            <a:extLst>
              <a:ext uri="{FF2B5EF4-FFF2-40B4-BE49-F238E27FC236}">
                <a16:creationId xmlns:a16="http://schemas.microsoft.com/office/drawing/2014/main" id="{6BC77129-D6BC-54BF-2353-471D90B82CA2}"/>
              </a:ext>
            </a:extLst>
          </p:cNvPr>
          <p:cNvSpPr txBox="1">
            <a:spLocks noChangeArrowheads="1"/>
          </p:cNvSpPr>
          <p:nvPr/>
        </p:nvSpPr>
        <p:spPr bwMode="auto">
          <a:xfrm>
            <a:off x="152400" y="496888"/>
            <a:ext cx="8991600" cy="562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5. Possible benefits</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6. Satisfied with current policies</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7.How are you maintaining the records of previous students</a:t>
            </a: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8. Any requirement of data from other system</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9. Any specific  problems</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10. Any additional functionality</a:t>
            </a: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11. Most important goal of the proposed development</a:t>
            </a:r>
          </a:p>
          <a:p>
            <a:pPr marL="0" marR="0" lvl="0" indent="0" algn="l" defTabSz="914400" rtl="0" eaLnBrk="1" fontAlgn="base" latinLnBrk="0" hangingPunct="1">
              <a:lnSpc>
                <a:spcPct val="12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2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At the end, we may have wide variety of expectations from the proposed software.</a:t>
            </a:r>
          </a:p>
          <a:p>
            <a:pPr marL="0" marR="0" lvl="0" indent="0" algn="l" defTabSz="914400" rtl="0" eaLnBrk="1" fontAlgn="base" latinLnBrk="0" hangingPunct="1">
              <a:lnSpc>
                <a:spcPct val="15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245" name="Rectangle 5">
            <a:extLst>
              <a:ext uri="{FF2B5EF4-FFF2-40B4-BE49-F238E27FC236}">
                <a16:creationId xmlns:a16="http://schemas.microsoft.com/office/drawing/2014/main" id="{F6292505-D2C9-1DA7-FFF0-1261EC0B1889}"/>
              </a:ext>
            </a:extLst>
          </p:cNvPr>
          <p:cNvSpPr>
            <a:spLocks noChangeArrowheads="1"/>
          </p:cNvSpPr>
          <p:nvPr/>
        </p:nvSpPr>
        <p:spPr bwMode="auto">
          <a:xfrm>
            <a:off x="228600" y="-25400"/>
            <a:ext cx="4208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a:t>
            </a:r>
          </a:p>
        </p:txBody>
      </p:sp>
      <p:sp>
        <p:nvSpPr>
          <p:cNvPr id="10247" name="Line 7">
            <a:extLst>
              <a:ext uri="{FF2B5EF4-FFF2-40B4-BE49-F238E27FC236}">
                <a16:creationId xmlns:a16="http://schemas.microsoft.com/office/drawing/2014/main" id="{895FF1EC-FB10-4EDA-C2CA-E44A7302306E}"/>
              </a:ext>
            </a:extLst>
          </p:cNvPr>
          <p:cNvSpPr>
            <a:spLocks noChangeShapeType="1"/>
          </p:cNvSpPr>
          <p:nvPr/>
        </p:nvSpPr>
        <p:spPr bwMode="auto">
          <a:xfrm>
            <a:off x="228600" y="762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0-#ppt_w/2"/>
                                          </p:val>
                                        </p:tav>
                                        <p:tav tm="100000">
                                          <p:val>
                                            <p:strVal val="#ppt_x"/>
                                          </p:val>
                                        </p:tav>
                                      </p:tavLst>
                                    </p:anim>
                                    <p:anim calcmode="lin" valueType="num">
                                      <p:cBhvr additive="base">
                                        <p:cTn id="8" dur="500" fill="hold"/>
                                        <p:tgtEl>
                                          <p:spTgt spid="102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247"/>
                                        </p:tgtEl>
                                        <p:attrNameLst>
                                          <p:attrName>style.visibility</p:attrName>
                                        </p:attrNameLst>
                                      </p:cBhvr>
                                      <p:to>
                                        <p:strVal val="visible"/>
                                      </p:to>
                                    </p:set>
                                    <p:anim calcmode="lin" valueType="num">
                                      <p:cBhvr additive="base">
                                        <p:cTn id="13" dur="500" fill="hold"/>
                                        <p:tgtEl>
                                          <p:spTgt spid="10247"/>
                                        </p:tgtEl>
                                        <p:attrNameLst>
                                          <p:attrName>ppt_x</p:attrName>
                                        </p:attrNameLst>
                                      </p:cBhvr>
                                      <p:tavLst>
                                        <p:tav tm="0">
                                          <p:val>
                                            <p:strVal val="0-#ppt_w/2"/>
                                          </p:val>
                                        </p:tav>
                                        <p:tav tm="100000">
                                          <p:val>
                                            <p:strVal val="#ppt_x"/>
                                          </p:val>
                                        </p:tav>
                                      </p:tavLst>
                                    </p:anim>
                                    <p:anim calcmode="lin" valueType="num">
                                      <p:cBhvr additive="base">
                                        <p:cTn id="14" dur="500" fill="hold"/>
                                        <p:tgtEl>
                                          <p:spTgt spid="1024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4">
                                            <p:txEl>
                                              <p:pRg st="1" end="1"/>
                                            </p:txEl>
                                          </p:spTgt>
                                        </p:tgtEl>
                                        <p:attrNameLst>
                                          <p:attrName>style.visibility</p:attrName>
                                        </p:attrNameLst>
                                      </p:cBhvr>
                                      <p:to>
                                        <p:strVal val="visible"/>
                                      </p:to>
                                    </p:set>
                                    <p:anim calcmode="lin" valueType="num">
                                      <p:cBhvr additive="base">
                                        <p:cTn id="19" dur="500" fill="hold"/>
                                        <p:tgtEl>
                                          <p:spTgt spid="1024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4">
                                            <p:txEl>
                                              <p:pRg st="2" end="2"/>
                                            </p:txEl>
                                          </p:spTgt>
                                        </p:tgtEl>
                                        <p:attrNameLst>
                                          <p:attrName>style.visibility</p:attrName>
                                        </p:attrNameLst>
                                      </p:cBhvr>
                                      <p:to>
                                        <p:strVal val="visible"/>
                                      </p:to>
                                    </p:set>
                                    <p:anim calcmode="lin" valueType="num">
                                      <p:cBhvr additive="base">
                                        <p:cTn id="25" dur="500" fill="hold"/>
                                        <p:tgtEl>
                                          <p:spTgt spid="1024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4">
                                            <p:txEl>
                                              <p:pRg st="3" end="3"/>
                                            </p:txEl>
                                          </p:spTgt>
                                        </p:tgtEl>
                                        <p:attrNameLst>
                                          <p:attrName>style.visibility</p:attrName>
                                        </p:attrNameLst>
                                      </p:cBhvr>
                                      <p:to>
                                        <p:strVal val="visible"/>
                                      </p:to>
                                    </p:set>
                                    <p:anim calcmode="lin" valueType="num">
                                      <p:cBhvr additive="base">
                                        <p:cTn id="31" dur="500" fill="hold"/>
                                        <p:tgtEl>
                                          <p:spTgt spid="1024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4">
                                            <p:txEl>
                                              <p:pRg st="4" end="4"/>
                                            </p:txEl>
                                          </p:spTgt>
                                        </p:tgtEl>
                                        <p:attrNameLst>
                                          <p:attrName>style.visibility</p:attrName>
                                        </p:attrNameLst>
                                      </p:cBhvr>
                                      <p:to>
                                        <p:strVal val="visible"/>
                                      </p:to>
                                    </p:set>
                                    <p:anim calcmode="lin" valueType="num">
                                      <p:cBhvr additive="base">
                                        <p:cTn id="37" dur="500" fill="hold"/>
                                        <p:tgtEl>
                                          <p:spTgt spid="10244">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4">
                                            <p:txEl>
                                              <p:pRg st="5" end="5"/>
                                            </p:txEl>
                                          </p:spTgt>
                                        </p:tgtEl>
                                        <p:attrNameLst>
                                          <p:attrName>style.visibility</p:attrName>
                                        </p:attrNameLst>
                                      </p:cBhvr>
                                      <p:to>
                                        <p:strVal val="visible"/>
                                      </p:to>
                                    </p:set>
                                    <p:anim calcmode="lin" valueType="num">
                                      <p:cBhvr additive="base">
                                        <p:cTn id="43" dur="500" fill="hold"/>
                                        <p:tgtEl>
                                          <p:spTgt spid="10244">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244">
                                            <p:txEl>
                                              <p:pRg st="6" end="6"/>
                                            </p:txEl>
                                          </p:spTgt>
                                        </p:tgtEl>
                                        <p:attrNameLst>
                                          <p:attrName>style.visibility</p:attrName>
                                        </p:attrNameLst>
                                      </p:cBhvr>
                                      <p:to>
                                        <p:strVal val="visible"/>
                                      </p:to>
                                    </p:set>
                                    <p:anim calcmode="lin" valueType="num">
                                      <p:cBhvr additive="base">
                                        <p:cTn id="49" dur="500" fill="hold"/>
                                        <p:tgtEl>
                                          <p:spTgt spid="10244">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24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244">
                                            <p:txEl>
                                              <p:pRg st="7" end="7"/>
                                            </p:txEl>
                                          </p:spTgt>
                                        </p:tgtEl>
                                        <p:attrNameLst>
                                          <p:attrName>style.visibility</p:attrName>
                                        </p:attrNameLst>
                                      </p:cBhvr>
                                      <p:to>
                                        <p:strVal val="visible"/>
                                      </p:to>
                                    </p:set>
                                    <p:anim calcmode="lin" valueType="num">
                                      <p:cBhvr additive="base">
                                        <p:cTn id="55" dur="500" fill="hold"/>
                                        <p:tgtEl>
                                          <p:spTgt spid="10244">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24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244">
                                            <p:txEl>
                                              <p:pRg st="9" end="9"/>
                                            </p:txEl>
                                          </p:spTgt>
                                        </p:tgtEl>
                                        <p:attrNameLst>
                                          <p:attrName>style.visibility</p:attrName>
                                        </p:attrNameLst>
                                      </p:cBhvr>
                                      <p:to>
                                        <p:strVal val="visible"/>
                                      </p:to>
                                    </p:set>
                                    <p:anim calcmode="lin" valueType="num">
                                      <p:cBhvr additive="base">
                                        <p:cTn id="61" dur="500" fill="hold"/>
                                        <p:tgtEl>
                                          <p:spTgt spid="10244">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0244">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autoUpdateAnimBg="0"/>
      <p:bldP spid="1024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A309BD-3C92-B577-FB1E-BC58D134EB06}"/>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DCE893D-BBEF-4F98-9E84-E4D71BA40FA5}"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268" name="Text Box 4">
            <a:extLst>
              <a:ext uri="{FF2B5EF4-FFF2-40B4-BE49-F238E27FC236}">
                <a16:creationId xmlns:a16="http://schemas.microsoft.com/office/drawing/2014/main" id="{CA8D020A-EC1D-708C-F539-8B332A39D6E0}"/>
              </a:ext>
            </a:extLst>
          </p:cNvPr>
          <p:cNvSpPr txBox="1">
            <a:spLocks noChangeArrowheads="1"/>
          </p:cNvSpPr>
          <p:nvPr/>
        </p:nvSpPr>
        <p:spPr bwMode="auto">
          <a:xfrm>
            <a:off x="822325" y="233363"/>
            <a:ext cx="8016875"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2.</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Brainstorming Sessions</a:t>
            </a: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It  is a group technique		</a:t>
            </a: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grpSp>
        <p:nvGrpSpPr>
          <p:cNvPr id="11286" name="Group 22">
            <a:extLst>
              <a:ext uri="{FF2B5EF4-FFF2-40B4-BE49-F238E27FC236}">
                <a16:creationId xmlns:a16="http://schemas.microsoft.com/office/drawing/2014/main" id="{42D13662-73AC-4D01-770F-899701B29E5E}"/>
              </a:ext>
            </a:extLst>
          </p:cNvPr>
          <p:cNvGrpSpPr>
            <a:grpSpLocks/>
          </p:cNvGrpSpPr>
          <p:nvPr/>
        </p:nvGrpSpPr>
        <p:grpSpPr bwMode="auto">
          <a:xfrm>
            <a:off x="304800" y="2247900"/>
            <a:ext cx="5181600" cy="914400"/>
            <a:chOff x="336" y="1104"/>
            <a:chExt cx="2976" cy="528"/>
          </a:xfrm>
        </p:grpSpPr>
        <p:sp>
          <p:nvSpPr>
            <p:cNvPr id="11272" name="Rectangle 8">
              <a:extLst>
                <a:ext uri="{FF2B5EF4-FFF2-40B4-BE49-F238E27FC236}">
                  <a16:creationId xmlns:a16="http://schemas.microsoft.com/office/drawing/2014/main" id="{5888964A-4694-DF31-991E-48E422DD2981}"/>
                </a:ext>
              </a:extLst>
            </p:cNvPr>
            <p:cNvSpPr>
              <a:spLocks noChangeArrowheads="1"/>
            </p:cNvSpPr>
            <p:nvPr/>
          </p:nvSpPr>
          <p:spPr bwMode="auto">
            <a:xfrm>
              <a:off x="1968" y="1344"/>
              <a:ext cx="1344"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Creative Thinking</a:t>
              </a:r>
            </a:p>
          </p:txBody>
        </p:sp>
        <p:sp>
          <p:nvSpPr>
            <p:cNvPr id="11271" name="Rectangle 7">
              <a:extLst>
                <a:ext uri="{FF2B5EF4-FFF2-40B4-BE49-F238E27FC236}">
                  <a16:creationId xmlns:a16="http://schemas.microsoft.com/office/drawing/2014/main" id="{3B3E9534-D4CD-07CE-0BD2-C7A655763110}"/>
                </a:ext>
              </a:extLst>
            </p:cNvPr>
            <p:cNvSpPr>
              <a:spLocks noChangeArrowheads="1"/>
            </p:cNvSpPr>
            <p:nvPr/>
          </p:nvSpPr>
          <p:spPr bwMode="auto">
            <a:xfrm>
              <a:off x="336" y="1344"/>
              <a:ext cx="1344"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New ideas Quickly</a:t>
              </a: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p>
          </p:txBody>
        </p:sp>
        <p:sp>
          <p:nvSpPr>
            <p:cNvPr id="11273" name="Line 9">
              <a:extLst>
                <a:ext uri="{FF2B5EF4-FFF2-40B4-BE49-F238E27FC236}">
                  <a16:creationId xmlns:a16="http://schemas.microsoft.com/office/drawing/2014/main" id="{59DA55C7-3393-088F-3518-807FAE62BE67}"/>
                </a:ext>
              </a:extLst>
            </p:cNvPr>
            <p:cNvSpPr>
              <a:spLocks noChangeShapeType="1"/>
            </p:cNvSpPr>
            <p:nvPr/>
          </p:nvSpPr>
          <p:spPr bwMode="auto">
            <a:xfrm flipH="1">
              <a:off x="912" y="1104"/>
              <a:ext cx="67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274" name="Line 10">
              <a:extLst>
                <a:ext uri="{FF2B5EF4-FFF2-40B4-BE49-F238E27FC236}">
                  <a16:creationId xmlns:a16="http://schemas.microsoft.com/office/drawing/2014/main" id="{E0D7CF42-B9C4-3076-CB0A-C74A0D4C4299}"/>
                </a:ext>
              </a:extLst>
            </p:cNvPr>
            <p:cNvSpPr>
              <a:spLocks noChangeShapeType="1"/>
            </p:cNvSpPr>
            <p:nvPr/>
          </p:nvSpPr>
          <p:spPr bwMode="auto">
            <a:xfrm>
              <a:off x="1584" y="1104"/>
              <a:ext cx="76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11275" name="Line 11">
            <a:extLst>
              <a:ext uri="{FF2B5EF4-FFF2-40B4-BE49-F238E27FC236}">
                <a16:creationId xmlns:a16="http://schemas.microsoft.com/office/drawing/2014/main" id="{020E4153-FA02-2012-EA1E-EC1249B16132}"/>
              </a:ext>
            </a:extLst>
          </p:cNvPr>
          <p:cNvSpPr>
            <a:spLocks noChangeShapeType="1"/>
          </p:cNvSpPr>
          <p:nvPr/>
        </p:nvSpPr>
        <p:spPr bwMode="auto">
          <a:xfrm>
            <a:off x="2514600" y="1409700"/>
            <a:ext cx="0" cy="3048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277" name="AutoShape 13">
            <a:extLst>
              <a:ext uri="{FF2B5EF4-FFF2-40B4-BE49-F238E27FC236}">
                <a16:creationId xmlns:a16="http://schemas.microsoft.com/office/drawing/2014/main" id="{136EEF4B-40DD-A7BA-9924-1AF7BEF08FC2}"/>
              </a:ext>
            </a:extLst>
          </p:cNvPr>
          <p:cNvSpPr>
            <a:spLocks/>
          </p:cNvSpPr>
          <p:nvPr/>
        </p:nvSpPr>
        <p:spPr bwMode="auto">
          <a:xfrm rot="5400000">
            <a:off x="2552700" y="3429000"/>
            <a:ext cx="381000" cy="914400"/>
          </a:xfrm>
          <a:prstGeom prst="rightBrace">
            <a:avLst>
              <a:gd name="adj1" fmla="val 20000"/>
              <a:gd name="adj2" fmla="val 50000"/>
            </a:avLst>
          </a:prstGeom>
          <a:noFill/>
          <a:ln w="22225">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11281" name="Group 17">
            <a:extLst>
              <a:ext uri="{FF2B5EF4-FFF2-40B4-BE49-F238E27FC236}">
                <a16:creationId xmlns:a16="http://schemas.microsoft.com/office/drawing/2014/main" id="{B023EC2F-D2E4-C228-168D-5C96B196EB76}"/>
              </a:ext>
            </a:extLst>
          </p:cNvPr>
          <p:cNvGrpSpPr>
            <a:grpSpLocks/>
          </p:cNvGrpSpPr>
          <p:nvPr/>
        </p:nvGrpSpPr>
        <p:grpSpPr bwMode="auto">
          <a:xfrm>
            <a:off x="2743200" y="4076700"/>
            <a:ext cx="304800" cy="228600"/>
            <a:chOff x="1488" y="2208"/>
            <a:chExt cx="192" cy="144"/>
          </a:xfrm>
        </p:grpSpPr>
        <p:sp>
          <p:nvSpPr>
            <p:cNvPr id="11278" name="Line 14">
              <a:extLst>
                <a:ext uri="{FF2B5EF4-FFF2-40B4-BE49-F238E27FC236}">
                  <a16:creationId xmlns:a16="http://schemas.microsoft.com/office/drawing/2014/main" id="{5F0EAFE9-3001-898F-7DA9-14C94084B00E}"/>
                </a:ext>
              </a:extLst>
            </p:cNvPr>
            <p:cNvSpPr>
              <a:spLocks noChangeShapeType="1"/>
            </p:cNvSpPr>
            <p:nvPr/>
          </p:nvSpPr>
          <p:spPr bwMode="auto">
            <a:xfrm>
              <a:off x="1488" y="2208"/>
              <a:ext cx="0" cy="144"/>
            </a:xfrm>
            <a:prstGeom prst="line">
              <a:avLst/>
            </a:prstGeom>
            <a:noFill/>
            <a:ln w="254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279" name="Line 15">
              <a:extLst>
                <a:ext uri="{FF2B5EF4-FFF2-40B4-BE49-F238E27FC236}">
                  <a16:creationId xmlns:a16="http://schemas.microsoft.com/office/drawing/2014/main" id="{3D7C05DD-9EA9-1F13-8557-C3BE2E97B948}"/>
                </a:ext>
              </a:extLst>
            </p:cNvPr>
            <p:cNvSpPr>
              <a:spLocks noChangeShapeType="1"/>
            </p:cNvSpPr>
            <p:nvPr/>
          </p:nvSpPr>
          <p:spPr bwMode="auto">
            <a:xfrm>
              <a:off x="1488" y="2352"/>
              <a:ext cx="192" cy="0"/>
            </a:xfrm>
            <a:prstGeom prst="line">
              <a:avLst/>
            </a:prstGeom>
            <a:noFill/>
            <a:ln w="254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11282" name="Rectangle 18">
            <a:extLst>
              <a:ext uri="{FF2B5EF4-FFF2-40B4-BE49-F238E27FC236}">
                <a16:creationId xmlns:a16="http://schemas.microsoft.com/office/drawing/2014/main" id="{B4F16062-6237-FE88-8273-60D135E7DA9F}"/>
              </a:ext>
            </a:extLst>
          </p:cNvPr>
          <p:cNvSpPr>
            <a:spLocks noChangeArrowheads="1"/>
          </p:cNvSpPr>
          <p:nvPr/>
        </p:nvSpPr>
        <p:spPr bwMode="auto">
          <a:xfrm>
            <a:off x="76200" y="-63500"/>
            <a:ext cx="4208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a:t>
            </a:r>
          </a:p>
        </p:txBody>
      </p:sp>
      <p:sp>
        <p:nvSpPr>
          <p:cNvPr id="11289" name="Line 25">
            <a:extLst>
              <a:ext uri="{FF2B5EF4-FFF2-40B4-BE49-F238E27FC236}">
                <a16:creationId xmlns:a16="http://schemas.microsoft.com/office/drawing/2014/main" id="{858E8278-4840-7454-344B-9B8830446B43}"/>
              </a:ext>
            </a:extLst>
          </p:cNvPr>
          <p:cNvSpPr>
            <a:spLocks noChangeShapeType="1"/>
          </p:cNvSpPr>
          <p:nvPr/>
        </p:nvSpPr>
        <p:spPr bwMode="auto">
          <a:xfrm>
            <a:off x="2286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290" name="Rectangle 26">
            <a:extLst>
              <a:ext uri="{FF2B5EF4-FFF2-40B4-BE49-F238E27FC236}">
                <a16:creationId xmlns:a16="http://schemas.microsoft.com/office/drawing/2014/main" id="{38DDC3F8-68BB-6B73-A473-2A7396405A74}"/>
              </a:ext>
            </a:extLst>
          </p:cNvPr>
          <p:cNvSpPr>
            <a:spLocks noChangeArrowheads="1"/>
          </p:cNvSpPr>
          <p:nvPr/>
        </p:nvSpPr>
        <p:spPr bwMode="auto">
          <a:xfrm>
            <a:off x="0" y="5160963"/>
            <a:ext cx="9144000"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5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*Idea is to generate views ,not to vet them.</a:t>
            </a:r>
          </a:p>
          <a:p>
            <a:pPr marL="0" marR="0" lvl="0" indent="0" algn="l" defTabSz="914400" rtl="0" eaLnBrk="1" fontAlgn="base" latinLnBrk="0" hangingPunct="1">
              <a:lnSpc>
                <a:spcPct val="5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a:t>
            </a:r>
            <a:r>
              <a:rPr kumimoji="0" lang="en-US" altLang="en-US" sz="2400" b="0" i="0" u="sng"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Groups</a:t>
            </a:r>
          </a:p>
          <a:p>
            <a:pPr marL="0" marR="0" lvl="0" indent="0" algn="l" defTabSz="914400" rtl="0" eaLnBrk="1" fontAlgn="base" latinLnBrk="0" hangingPunct="1">
              <a:lnSpc>
                <a:spcPct val="5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1. Users   2. Middle Level managers 3. Total Stakeholders</a:t>
            </a:r>
          </a:p>
        </p:txBody>
      </p:sp>
      <p:sp>
        <p:nvSpPr>
          <p:cNvPr id="11291" name="Rectangle 27">
            <a:extLst>
              <a:ext uri="{FF2B5EF4-FFF2-40B4-BE49-F238E27FC236}">
                <a16:creationId xmlns:a16="http://schemas.microsoft.com/office/drawing/2014/main" id="{A23F9E47-5C5A-4547-7F6E-21D8427CBD3F}"/>
              </a:ext>
            </a:extLst>
          </p:cNvPr>
          <p:cNvSpPr>
            <a:spLocks noChangeArrowheads="1"/>
          </p:cNvSpPr>
          <p:nvPr/>
        </p:nvSpPr>
        <p:spPr bwMode="auto">
          <a:xfrm>
            <a:off x="2438400" y="3619500"/>
            <a:ext cx="28956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9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Categorized    	Prioritized	Pruned</a:t>
            </a:r>
          </a:p>
        </p:txBody>
      </p:sp>
      <p:sp>
        <p:nvSpPr>
          <p:cNvPr id="11292" name="Rectangle 28">
            <a:extLst>
              <a:ext uri="{FF2B5EF4-FFF2-40B4-BE49-F238E27FC236}">
                <a16:creationId xmlns:a16="http://schemas.microsoft.com/office/drawing/2014/main" id="{3FFA11DA-DEA8-E723-39D4-3C4FB76145C2}"/>
              </a:ext>
            </a:extLst>
          </p:cNvPr>
          <p:cNvSpPr>
            <a:spLocks noChangeArrowheads="1"/>
          </p:cNvSpPr>
          <p:nvPr/>
        </p:nvSpPr>
        <p:spPr bwMode="auto">
          <a:xfrm>
            <a:off x="228600" y="3238500"/>
            <a:ext cx="4592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Prepare long list of requirements</a:t>
            </a:r>
          </a:p>
        </p:txBody>
      </p:sp>
      <p:sp>
        <p:nvSpPr>
          <p:cNvPr id="11293" name="Rectangle 29">
            <a:extLst>
              <a:ext uri="{FF2B5EF4-FFF2-40B4-BE49-F238E27FC236}">
                <a16:creationId xmlns:a16="http://schemas.microsoft.com/office/drawing/2014/main" id="{B5FACB30-3EF5-CE64-BDCD-9B5BF66BEEAF}"/>
              </a:ext>
            </a:extLst>
          </p:cNvPr>
          <p:cNvSpPr>
            <a:spLocks noChangeArrowheads="1"/>
          </p:cNvSpPr>
          <p:nvPr/>
        </p:nvSpPr>
        <p:spPr bwMode="auto">
          <a:xfrm>
            <a:off x="1219200" y="1714500"/>
            <a:ext cx="2627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group discussions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282"/>
                                        </p:tgtEl>
                                        <p:attrNameLst>
                                          <p:attrName>style.visibility</p:attrName>
                                        </p:attrNameLst>
                                      </p:cBhvr>
                                      <p:to>
                                        <p:strVal val="visible"/>
                                      </p:to>
                                    </p:set>
                                    <p:anim calcmode="lin" valueType="num">
                                      <p:cBhvr additive="base">
                                        <p:cTn id="7" dur="500" fill="hold"/>
                                        <p:tgtEl>
                                          <p:spTgt spid="11282"/>
                                        </p:tgtEl>
                                        <p:attrNameLst>
                                          <p:attrName>ppt_x</p:attrName>
                                        </p:attrNameLst>
                                      </p:cBhvr>
                                      <p:tavLst>
                                        <p:tav tm="0">
                                          <p:val>
                                            <p:strVal val="0-#ppt_w/2"/>
                                          </p:val>
                                        </p:tav>
                                        <p:tav tm="100000">
                                          <p:val>
                                            <p:strVal val="#ppt_x"/>
                                          </p:val>
                                        </p:tav>
                                      </p:tavLst>
                                    </p:anim>
                                    <p:anim calcmode="lin" valueType="num">
                                      <p:cBhvr additive="base">
                                        <p:cTn id="8" dur="500" fill="hold"/>
                                        <p:tgtEl>
                                          <p:spTgt spid="1128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289"/>
                                        </p:tgtEl>
                                        <p:attrNameLst>
                                          <p:attrName>style.visibility</p:attrName>
                                        </p:attrNameLst>
                                      </p:cBhvr>
                                      <p:to>
                                        <p:strVal val="visible"/>
                                      </p:to>
                                    </p:set>
                                    <p:anim calcmode="lin" valueType="num">
                                      <p:cBhvr additive="base">
                                        <p:cTn id="13" dur="500" fill="hold"/>
                                        <p:tgtEl>
                                          <p:spTgt spid="11289"/>
                                        </p:tgtEl>
                                        <p:attrNameLst>
                                          <p:attrName>ppt_x</p:attrName>
                                        </p:attrNameLst>
                                      </p:cBhvr>
                                      <p:tavLst>
                                        <p:tav tm="0">
                                          <p:val>
                                            <p:strVal val="0-#ppt_w/2"/>
                                          </p:val>
                                        </p:tav>
                                        <p:tav tm="100000">
                                          <p:val>
                                            <p:strVal val="#ppt_x"/>
                                          </p:val>
                                        </p:tav>
                                      </p:tavLst>
                                    </p:anim>
                                    <p:anim calcmode="lin" valueType="num">
                                      <p:cBhvr additive="base">
                                        <p:cTn id="14" dur="500" fill="hold"/>
                                        <p:tgtEl>
                                          <p:spTgt spid="1128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8">
                                            <p:txEl>
                                              <p:pRg st="1" end="1"/>
                                            </p:txEl>
                                          </p:spTgt>
                                        </p:tgtEl>
                                        <p:attrNameLst>
                                          <p:attrName>style.visibility</p:attrName>
                                        </p:attrNameLst>
                                      </p:cBhvr>
                                      <p:to>
                                        <p:strVal val="visible"/>
                                      </p:to>
                                    </p:set>
                                    <p:anim calcmode="lin" valueType="num">
                                      <p:cBhvr additive="base">
                                        <p:cTn id="19" dur="500" fill="hold"/>
                                        <p:tgtEl>
                                          <p:spTgt spid="11268">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8">
                                            <p:txEl>
                                              <p:pRg st="2" end="2"/>
                                            </p:txEl>
                                          </p:spTgt>
                                        </p:tgtEl>
                                        <p:attrNameLst>
                                          <p:attrName>style.visibility</p:attrName>
                                        </p:attrNameLst>
                                      </p:cBhvr>
                                      <p:to>
                                        <p:strVal val="visible"/>
                                      </p:to>
                                    </p:set>
                                    <p:anim calcmode="lin" valueType="num">
                                      <p:cBhvr additive="base">
                                        <p:cTn id="25" dur="500" fill="hold"/>
                                        <p:tgtEl>
                                          <p:spTgt spid="1126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127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1293"/>
                                        </p:tgtEl>
                                        <p:attrNameLst>
                                          <p:attrName>style.visibility</p:attrName>
                                        </p:attrNameLst>
                                      </p:cBhvr>
                                      <p:to>
                                        <p:strVal val="visible"/>
                                      </p:to>
                                    </p:set>
                                    <p:anim calcmode="lin" valueType="num">
                                      <p:cBhvr additive="base">
                                        <p:cTn id="35" dur="500" fill="hold"/>
                                        <p:tgtEl>
                                          <p:spTgt spid="11293"/>
                                        </p:tgtEl>
                                        <p:attrNameLst>
                                          <p:attrName>ppt_x</p:attrName>
                                        </p:attrNameLst>
                                      </p:cBhvr>
                                      <p:tavLst>
                                        <p:tav tm="0">
                                          <p:val>
                                            <p:strVal val="0-#ppt_w/2"/>
                                          </p:val>
                                        </p:tav>
                                        <p:tav tm="100000">
                                          <p:val>
                                            <p:strVal val="#ppt_x"/>
                                          </p:val>
                                        </p:tav>
                                      </p:tavLst>
                                    </p:anim>
                                    <p:anim calcmode="lin" valueType="num">
                                      <p:cBhvr additive="base">
                                        <p:cTn id="36" dur="500" fill="hold"/>
                                        <p:tgtEl>
                                          <p:spTgt spid="11293"/>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1128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1292"/>
                                        </p:tgtEl>
                                        <p:attrNameLst>
                                          <p:attrName>style.visibility</p:attrName>
                                        </p:attrNameLst>
                                      </p:cBhvr>
                                      <p:to>
                                        <p:strVal val="visible"/>
                                      </p:to>
                                    </p:set>
                                    <p:anim calcmode="lin" valueType="num">
                                      <p:cBhvr additive="base">
                                        <p:cTn id="45" dur="500" fill="hold"/>
                                        <p:tgtEl>
                                          <p:spTgt spid="11292"/>
                                        </p:tgtEl>
                                        <p:attrNameLst>
                                          <p:attrName>ppt_x</p:attrName>
                                        </p:attrNameLst>
                                      </p:cBhvr>
                                      <p:tavLst>
                                        <p:tav tm="0">
                                          <p:val>
                                            <p:strVal val="0-#ppt_w/2"/>
                                          </p:val>
                                        </p:tav>
                                        <p:tav tm="100000">
                                          <p:val>
                                            <p:strVal val="#ppt_x"/>
                                          </p:val>
                                        </p:tav>
                                      </p:tavLst>
                                    </p:anim>
                                    <p:anim calcmode="lin" valueType="num">
                                      <p:cBhvr additive="base">
                                        <p:cTn id="46" dur="500" fill="hold"/>
                                        <p:tgtEl>
                                          <p:spTgt spid="11292"/>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500"/>
                            </p:stCondLst>
                            <p:childTnLst>
                              <p:par>
                                <p:cTn id="48" presetID="1" presetClass="entr" presetSubtype="0" fill="hold" nodeType="afterEffect">
                                  <p:stCondLst>
                                    <p:cond delay="0"/>
                                  </p:stCondLst>
                                  <p:childTnLst>
                                    <p:set>
                                      <p:cBhvr>
                                        <p:cTn id="49" dur="1" fill="hold">
                                          <p:stCondLst>
                                            <p:cond delay="499"/>
                                          </p:stCondLst>
                                        </p:cTn>
                                        <p:tgtEl>
                                          <p:spTgt spid="11277"/>
                                        </p:tgtEl>
                                        <p:attrNameLst>
                                          <p:attrName>style.visibility</p:attrName>
                                        </p:attrNameLst>
                                      </p:cBhvr>
                                      <p:to>
                                        <p:strVal val="visible"/>
                                      </p:to>
                                    </p:set>
                                  </p:childTnLst>
                                </p:cTn>
                              </p:par>
                            </p:childTnLst>
                          </p:cTn>
                        </p:par>
                        <p:par>
                          <p:cTn id="50" fill="hold" nodeType="afterGroup">
                            <p:stCondLst>
                              <p:cond delay="1000"/>
                            </p:stCondLst>
                            <p:childTnLst>
                              <p:par>
                                <p:cTn id="51" presetID="12" presetClass="entr" presetSubtype="4" fill="hold" nodeType="afterEffect">
                                  <p:stCondLst>
                                    <p:cond delay="0"/>
                                  </p:stCondLst>
                                  <p:childTnLst>
                                    <p:set>
                                      <p:cBhvr>
                                        <p:cTn id="52" dur="1" fill="hold">
                                          <p:stCondLst>
                                            <p:cond delay="0"/>
                                          </p:stCondLst>
                                        </p:cTn>
                                        <p:tgtEl>
                                          <p:spTgt spid="11281"/>
                                        </p:tgtEl>
                                        <p:attrNameLst>
                                          <p:attrName>style.visibility</p:attrName>
                                        </p:attrNameLst>
                                      </p:cBhvr>
                                      <p:to>
                                        <p:strVal val="visible"/>
                                      </p:to>
                                    </p:set>
                                    <p:animEffect transition="in" filter="slide(fromBottom)">
                                      <p:cBhvr>
                                        <p:cTn id="53" dur="500"/>
                                        <p:tgtEl>
                                          <p:spTgt spid="1128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1291"/>
                                        </p:tgtEl>
                                        <p:attrNameLst>
                                          <p:attrName>style.visibility</p:attrName>
                                        </p:attrNameLst>
                                      </p:cBhvr>
                                      <p:to>
                                        <p:strVal val="visible"/>
                                      </p:to>
                                    </p:set>
                                    <p:anim calcmode="lin" valueType="num">
                                      <p:cBhvr additive="base">
                                        <p:cTn id="58" dur="500" fill="hold"/>
                                        <p:tgtEl>
                                          <p:spTgt spid="11291"/>
                                        </p:tgtEl>
                                        <p:attrNameLst>
                                          <p:attrName>ppt_x</p:attrName>
                                        </p:attrNameLst>
                                      </p:cBhvr>
                                      <p:tavLst>
                                        <p:tav tm="0">
                                          <p:val>
                                            <p:strVal val="0-#ppt_w/2"/>
                                          </p:val>
                                        </p:tav>
                                        <p:tav tm="100000">
                                          <p:val>
                                            <p:strVal val="#ppt_x"/>
                                          </p:val>
                                        </p:tav>
                                      </p:tavLst>
                                    </p:anim>
                                    <p:anim calcmode="lin" valueType="num">
                                      <p:cBhvr additive="base">
                                        <p:cTn id="59" dur="500" fill="hold"/>
                                        <p:tgtEl>
                                          <p:spTgt spid="11291"/>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11290">
                                            <p:txEl>
                                              <p:pRg st="0" end="0"/>
                                            </p:txEl>
                                          </p:spTgt>
                                        </p:tgtEl>
                                        <p:attrNameLst>
                                          <p:attrName>style.visibility</p:attrName>
                                        </p:attrNameLst>
                                      </p:cBhvr>
                                      <p:to>
                                        <p:strVal val="visible"/>
                                      </p:to>
                                    </p:set>
                                    <p:anim calcmode="lin" valueType="num">
                                      <p:cBhvr additive="base">
                                        <p:cTn id="64" dur="500" fill="hold"/>
                                        <p:tgtEl>
                                          <p:spTgt spid="11290">
                                            <p:txEl>
                                              <p:pRg st="0" end="0"/>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112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11290">
                                            <p:txEl>
                                              <p:pRg st="1" end="1"/>
                                            </p:txEl>
                                          </p:spTgt>
                                        </p:tgtEl>
                                        <p:attrNameLst>
                                          <p:attrName>style.visibility</p:attrName>
                                        </p:attrNameLst>
                                      </p:cBhvr>
                                      <p:to>
                                        <p:strVal val="visible"/>
                                      </p:to>
                                    </p:set>
                                    <p:anim calcmode="lin" valueType="num">
                                      <p:cBhvr additive="base">
                                        <p:cTn id="70" dur="500" fill="hold"/>
                                        <p:tgtEl>
                                          <p:spTgt spid="11290">
                                            <p:txEl>
                                              <p:pRg st="1" end="1"/>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1129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11290">
                                            <p:txEl>
                                              <p:pRg st="2" end="2"/>
                                            </p:txEl>
                                          </p:spTgt>
                                        </p:tgtEl>
                                        <p:attrNameLst>
                                          <p:attrName>style.visibility</p:attrName>
                                        </p:attrNameLst>
                                      </p:cBhvr>
                                      <p:to>
                                        <p:strVal val="visible"/>
                                      </p:to>
                                    </p:set>
                                    <p:anim calcmode="lin" valueType="num">
                                      <p:cBhvr additive="base">
                                        <p:cTn id="76" dur="500" fill="hold"/>
                                        <p:tgtEl>
                                          <p:spTgt spid="11290">
                                            <p:txEl>
                                              <p:pRg st="2" end="2"/>
                                            </p:txEl>
                                          </p:spTgt>
                                        </p:tgtEl>
                                        <p:attrNameLst>
                                          <p:attrName>ppt_x</p:attrName>
                                        </p:attrNameLst>
                                      </p:cBhvr>
                                      <p:tavLst>
                                        <p:tav tm="0">
                                          <p:val>
                                            <p:strVal val="0-#ppt_w/2"/>
                                          </p:val>
                                        </p:tav>
                                        <p:tav tm="100000">
                                          <p:val>
                                            <p:strVal val="#ppt_x"/>
                                          </p:val>
                                        </p:tav>
                                      </p:tavLst>
                                    </p:anim>
                                    <p:anim calcmode="lin" valueType="num">
                                      <p:cBhvr additive="base">
                                        <p:cTn id="77" dur="500" fill="hold"/>
                                        <p:tgtEl>
                                          <p:spTgt spid="1129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autoUpdateAnimBg="0"/>
      <p:bldP spid="11282" grpId="0" autoUpdateAnimBg="0"/>
      <p:bldP spid="11290" grpId="0" build="p" autoUpdateAnimBg="0"/>
      <p:bldP spid="11291" grpId="0" autoUpdateAnimBg="0"/>
      <p:bldP spid="11292" grpId="0" autoUpdateAnimBg="0"/>
      <p:bldP spid="1129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60ECC44-997B-87D0-EE39-2E376EBC382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0AC59E1-9697-4CF2-8287-6637015007DB}"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51" name="Rectangle 3">
            <a:extLst>
              <a:ext uri="{FF2B5EF4-FFF2-40B4-BE49-F238E27FC236}">
                <a16:creationId xmlns:a16="http://schemas.microsoft.com/office/drawing/2014/main" id="{B86DFAFB-214D-AAC4-43EA-DAC8CC0A356E}"/>
              </a:ext>
            </a:extLst>
          </p:cNvPr>
          <p:cNvSpPr>
            <a:spLocks noGrp="1" noChangeArrowheads="1"/>
          </p:cNvSpPr>
          <p:nvPr>
            <p:ph type="subTitle" idx="1"/>
          </p:nvPr>
        </p:nvSpPr>
        <p:spPr>
          <a:xfrm>
            <a:off x="0" y="152400"/>
            <a:ext cx="8686800" cy="457200"/>
          </a:xfrm>
        </p:spPr>
        <p:txBody>
          <a:bodyPr/>
          <a:lstStyle/>
          <a:p>
            <a:pPr algn="l">
              <a:lnSpc>
                <a:spcPct val="80000"/>
              </a:lnSpc>
            </a:pPr>
            <a:r>
              <a:rPr lang="en-US" altLang="en-US" sz="3600" b="1">
                <a:solidFill>
                  <a:srgbClr val="3333FF"/>
                </a:solidFill>
                <a:latin typeface="Monotype Corsiva" panose="03010101010201010101" pitchFamily="66" charset="0"/>
              </a:rPr>
              <a:t> Requirement Engineering</a:t>
            </a:r>
          </a:p>
          <a:p>
            <a:pPr algn="l">
              <a:lnSpc>
                <a:spcPct val="80000"/>
              </a:lnSpc>
            </a:pPr>
            <a:r>
              <a:rPr lang="en-US" altLang="en-US" sz="2000" b="1">
                <a:solidFill>
                  <a:srgbClr val="FF3300"/>
                </a:solidFill>
              </a:rPr>
              <a:t>		    </a:t>
            </a:r>
          </a:p>
          <a:p>
            <a:pPr algn="l">
              <a:lnSpc>
                <a:spcPct val="80000"/>
              </a:lnSpc>
            </a:pPr>
            <a:r>
              <a:rPr lang="en-US" altLang="en-US" sz="2000" b="1">
                <a:solidFill>
                  <a:srgbClr val="FF3300"/>
                </a:solidFill>
              </a:rPr>
              <a:t>			</a:t>
            </a:r>
            <a:endParaRPr lang="en-US" altLang="en-US" b="1">
              <a:solidFill>
                <a:srgbClr val="FF3300"/>
              </a:solidFill>
            </a:endParaRPr>
          </a:p>
        </p:txBody>
      </p:sp>
      <p:sp>
        <p:nvSpPr>
          <p:cNvPr id="2061" name="Line 13">
            <a:extLst>
              <a:ext uri="{FF2B5EF4-FFF2-40B4-BE49-F238E27FC236}">
                <a16:creationId xmlns:a16="http://schemas.microsoft.com/office/drawing/2014/main" id="{296A4B01-A3B0-9A46-F05D-A557C1B464DD}"/>
              </a:ext>
            </a:extLst>
          </p:cNvPr>
          <p:cNvSpPr>
            <a:spLocks noChangeShapeType="1"/>
          </p:cNvSpPr>
          <p:nvPr/>
        </p:nvSpPr>
        <p:spPr bwMode="auto">
          <a:xfrm>
            <a:off x="228600" y="762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63" name="Rectangle 15">
            <a:extLst>
              <a:ext uri="{FF2B5EF4-FFF2-40B4-BE49-F238E27FC236}">
                <a16:creationId xmlns:a16="http://schemas.microsoft.com/office/drawing/2014/main" id="{059D3633-9E6C-9B96-1981-95FAEAF26C29}"/>
              </a:ext>
            </a:extLst>
          </p:cNvPr>
          <p:cNvSpPr>
            <a:spLocks noChangeArrowheads="1"/>
          </p:cNvSpPr>
          <p:nvPr/>
        </p:nvSpPr>
        <p:spPr bwMode="auto">
          <a:xfrm>
            <a:off x="381000" y="4114800"/>
            <a:ext cx="31242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Quality of product			</a:t>
            </a:r>
          </a:p>
        </p:txBody>
      </p:sp>
      <p:sp>
        <p:nvSpPr>
          <p:cNvPr id="2064" name="AutoShape 16">
            <a:extLst>
              <a:ext uri="{FF2B5EF4-FFF2-40B4-BE49-F238E27FC236}">
                <a16:creationId xmlns:a16="http://schemas.microsoft.com/office/drawing/2014/main" id="{DCF0130C-E6FE-7159-E773-29A377190C2C}"/>
              </a:ext>
            </a:extLst>
          </p:cNvPr>
          <p:cNvSpPr>
            <a:spLocks noChangeArrowheads="1"/>
          </p:cNvSpPr>
          <p:nvPr/>
        </p:nvSpPr>
        <p:spPr bwMode="auto">
          <a:xfrm>
            <a:off x="3429000" y="4114800"/>
            <a:ext cx="990600" cy="304800"/>
          </a:xfrm>
          <a:prstGeom prst="rightArrow">
            <a:avLst>
              <a:gd name="adj1" fmla="val 50000"/>
              <a:gd name="adj2" fmla="val 81250"/>
            </a:avLst>
          </a:pr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65" name="Rectangle 17">
            <a:extLst>
              <a:ext uri="{FF2B5EF4-FFF2-40B4-BE49-F238E27FC236}">
                <a16:creationId xmlns:a16="http://schemas.microsoft.com/office/drawing/2014/main" id="{C2A281DC-E6A8-8B3C-358A-659E0F7A319B}"/>
              </a:ext>
            </a:extLst>
          </p:cNvPr>
          <p:cNvSpPr>
            <a:spLocks noChangeArrowheads="1"/>
          </p:cNvSpPr>
          <p:nvPr/>
        </p:nvSpPr>
        <p:spPr bwMode="auto">
          <a:xfrm>
            <a:off x="381000" y="4724400"/>
            <a:ext cx="8001000"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Without well written document</a:t>
            </a:r>
          </a:p>
          <a:p>
            <a:pPr marL="0" marR="0" lvl="0" indent="0" algn="l" defTabSz="914400" rtl="0" eaLnBrk="1" fontAlgn="base" latinLnBrk="0" hangingPunct="1">
              <a:lnSpc>
                <a:spcPct val="8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	    -- Developers do not know what to build</a:t>
            </a:r>
          </a:p>
          <a:p>
            <a:pPr marL="0" marR="0" lvl="0" indent="0" algn="l" defTabSz="914400" rtl="0" eaLnBrk="1" fontAlgn="base" latinLnBrk="0" hangingPunct="1">
              <a:lnSpc>
                <a:spcPct val="8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	    -- Customers  do not know what to expect</a:t>
            </a:r>
          </a:p>
          <a:p>
            <a:pPr marL="0" marR="0" lvl="0" indent="0" algn="l" defTabSz="914400" rtl="0" eaLnBrk="1" fontAlgn="base" latinLnBrk="0" hangingPunct="1">
              <a:lnSpc>
                <a:spcPct val="8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	    -- What to validate</a:t>
            </a:r>
          </a:p>
        </p:txBody>
      </p:sp>
      <p:sp>
        <p:nvSpPr>
          <p:cNvPr id="2066" name="Rectangle 18">
            <a:extLst>
              <a:ext uri="{FF2B5EF4-FFF2-40B4-BE49-F238E27FC236}">
                <a16:creationId xmlns:a16="http://schemas.microsoft.com/office/drawing/2014/main" id="{AD1A2DEE-73DD-7C1B-F226-BE5244212383}"/>
              </a:ext>
            </a:extLst>
          </p:cNvPr>
          <p:cNvSpPr>
            <a:spLocks noChangeArrowheads="1"/>
          </p:cNvSpPr>
          <p:nvPr/>
        </p:nvSpPr>
        <p:spPr bwMode="auto">
          <a:xfrm>
            <a:off x="457200" y="838200"/>
            <a:ext cx="83820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FF3300"/>
                </a:solidFill>
                <a:effectLst/>
                <a:uLnTx/>
                <a:uFillTx/>
                <a:latin typeface="Arial" panose="020B0604020202020204" pitchFamily="34" charset="0"/>
                <a:ea typeface="+mn-ea"/>
                <a:cs typeface="Arial" panose="020B0604020202020204" pitchFamily="34" charset="0"/>
              </a:rPr>
              <a:t>Requirements  describe</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2800" b="1" i="0" u="sng" strike="noStrike" kern="1200" cap="none" spc="0" normalizeH="0" baseline="0" noProof="0">
                <a:ln>
                  <a:noFill/>
                </a:ln>
                <a:solidFill>
                  <a:srgbClr val="FF3300"/>
                </a:solidFill>
                <a:effectLst/>
                <a:uLnTx/>
                <a:uFillTx/>
                <a:latin typeface="Arial" panose="020B0604020202020204" pitchFamily="34" charset="0"/>
                <a:ea typeface="+mn-ea"/>
                <a:cs typeface="Arial" panose="020B0604020202020204" pitchFamily="34" charset="0"/>
              </a:rPr>
              <a:t>What</a:t>
            </a:r>
            <a:r>
              <a:rPr kumimoji="0" lang="en-US" altLang="en-US" sz="2800" b="1" i="0" u="none" strike="noStrike" kern="1200" cap="none" spc="0" normalizeH="0" baseline="0" noProof="0">
                <a:ln>
                  <a:noFill/>
                </a:ln>
                <a:solidFill>
                  <a:srgbClr val="FF3300"/>
                </a:solidFill>
                <a:effectLst/>
                <a:uLnTx/>
                <a:uFillTx/>
                <a:latin typeface="Arial" panose="020B0604020202020204" pitchFamily="34" charset="0"/>
                <a:ea typeface="+mn-ea"/>
                <a:cs typeface="Arial" panose="020B0604020202020204" pitchFamily="34" charset="0"/>
              </a:rPr>
              <a:t>      not</a:t>
            </a:r>
            <a:r>
              <a:rPr kumimoji="0" lang="en-US" altLang="en-US" sz="2800" b="0" i="0" u="none" strike="noStrike" kern="1200" cap="none" spc="0" normalizeH="0" baseline="0" noProof="0">
                <a:ln>
                  <a:noFill/>
                </a:ln>
                <a:solidFill>
                  <a:srgbClr val="FF3300"/>
                </a:solidFill>
                <a:effectLst/>
                <a:uLnTx/>
                <a:uFillTx/>
                <a:latin typeface="Arial" panose="020B0604020202020204" pitchFamily="34" charset="0"/>
                <a:ea typeface="+mn-ea"/>
                <a:cs typeface="Arial" panose="020B0604020202020204" pitchFamily="34" charset="0"/>
              </a:rPr>
              <a:t>       </a:t>
            </a:r>
            <a:r>
              <a:rPr kumimoji="0" lang="en-US" altLang="en-US" sz="2800" b="1" i="0" u="sng" strike="noStrike" kern="1200" cap="none" spc="0" normalizeH="0" baseline="0" noProof="0">
                <a:ln>
                  <a:noFill/>
                </a:ln>
                <a:solidFill>
                  <a:srgbClr val="FF3300"/>
                </a:solidFill>
                <a:effectLst/>
                <a:uLnTx/>
                <a:uFillTx/>
                <a:latin typeface="Arial" panose="020B0604020202020204" pitchFamily="34" charset="0"/>
                <a:ea typeface="+mn-ea"/>
                <a:cs typeface="Arial" panose="020B0604020202020204" pitchFamily="34" charset="0"/>
              </a:rPr>
              <a:t>How</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Arial Unicode MS" panose="020B0604020202020204" pitchFamily="34" charset="-128"/>
                <a:cs typeface="Arial Unicode MS" panose="020B0604020202020204" pitchFamily="34" charset="-128"/>
              </a:rPr>
              <a:t>Produces one large document written in natural language contains a description of what the system will do without describing how it will do it</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
            </a:r>
          </a:p>
        </p:txBody>
      </p:sp>
      <p:sp>
        <p:nvSpPr>
          <p:cNvPr id="2067" name="Rectangle 19">
            <a:extLst>
              <a:ext uri="{FF2B5EF4-FFF2-40B4-BE49-F238E27FC236}">
                <a16:creationId xmlns:a16="http://schemas.microsoft.com/office/drawing/2014/main" id="{2F299BFE-C963-B6EF-67DB-AAE93F7979FE}"/>
              </a:ext>
            </a:extLst>
          </p:cNvPr>
          <p:cNvSpPr>
            <a:spLocks noChangeArrowheads="1"/>
          </p:cNvSpPr>
          <p:nvPr/>
        </p:nvSpPr>
        <p:spPr bwMode="auto">
          <a:xfrm>
            <a:off x="4648200" y="4038600"/>
            <a:ext cx="319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Process that creates it</a:t>
            </a:r>
          </a:p>
        </p:txBody>
      </p:sp>
      <p:sp>
        <p:nvSpPr>
          <p:cNvPr id="2068" name="Rectangle 20">
            <a:extLst>
              <a:ext uri="{FF2B5EF4-FFF2-40B4-BE49-F238E27FC236}">
                <a16:creationId xmlns:a16="http://schemas.microsoft.com/office/drawing/2014/main" id="{2A9697F4-DD6E-D06E-6DD4-593A98EFE89F}"/>
              </a:ext>
            </a:extLst>
          </p:cNvPr>
          <p:cNvSpPr>
            <a:spLocks noChangeArrowheads="1"/>
          </p:cNvSpPr>
          <p:nvPr/>
        </p:nvSpPr>
        <p:spPr bwMode="auto">
          <a:xfrm>
            <a:off x="533400" y="3529013"/>
            <a:ext cx="3100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3300"/>
                </a:solidFill>
                <a:effectLst/>
                <a:uLnTx/>
                <a:uFillTx/>
                <a:latin typeface="Arial" panose="020B0604020202020204" pitchFamily="34" charset="0"/>
                <a:ea typeface="+mn-ea"/>
                <a:cs typeface="Arial" panose="020B0604020202020204" pitchFamily="34" charset="0"/>
              </a:rPr>
              <a:t>Crucial process steps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 calcmode="lin" valueType="num">
                                      <p:cBhvr additive="base">
                                        <p:cTn id="7" dur="500" fill="hold"/>
                                        <p:tgtEl>
                                          <p:spTgt spid="20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51">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051">
                                            <p:txEl>
                                              <p:pRg st="1" end="1"/>
                                            </p:txEl>
                                          </p:spTgt>
                                        </p:tgtEl>
                                        <p:attrNameLst>
                                          <p:attrName>style.visibility</p:attrName>
                                        </p:attrNameLst>
                                      </p:cBhvr>
                                      <p:to>
                                        <p:strVal val="visible"/>
                                      </p:to>
                                    </p:set>
                                    <p:anim calcmode="lin" valueType="num">
                                      <p:cBhvr additive="base">
                                        <p:cTn id="12" dur="500" fill="hold"/>
                                        <p:tgtEl>
                                          <p:spTgt spid="2051">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2051">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051">
                                            <p:txEl>
                                              <p:pRg st="2" end="2"/>
                                            </p:txEl>
                                          </p:spTgt>
                                        </p:tgtEl>
                                        <p:attrNameLst>
                                          <p:attrName>style.visibility</p:attrName>
                                        </p:attrNameLst>
                                      </p:cBhvr>
                                      <p:to>
                                        <p:strVal val="visible"/>
                                      </p:to>
                                    </p:set>
                                    <p:anim calcmode="lin" valueType="num">
                                      <p:cBhvr additive="base">
                                        <p:cTn id="17" dur="500" fill="hold"/>
                                        <p:tgtEl>
                                          <p:spTgt spid="205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051">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nodeType="afterEffect">
                                  <p:stCondLst>
                                    <p:cond delay="0"/>
                                  </p:stCondLst>
                                  <p:childTnLst>
                                    <p:set>
                                      <p:cBhvr>
                                        <p:cTn id="21" dur="1" fill="hold">
                                          <p:stCondLst>
                                            <p:cond delay="0"/>
                                          </p:stCondLst>
                                        </p:cTn>
                                        <p:tgtEl>
                                          <p:spTgt spid="2061"/>
                                        </p:tgtEl>
                                        <p:attrNameLst>
                                          <p:attrName>style.visibility</p:attrName>
                                        </p:attrNameLst>
                                      </p:cBhvr>
                                      <p:to>
                                        <p:strVal val="visible"/>
                                      </p:to>
                                    </p:set>
                                    <p:anim calcmode="lin" valueType="num">
                                      <p:cBhvr additive="base">
                                        <p:cTn id="22" dur="500" fill="hold"/>
                                        <p:tgtEl>
                                          <p:spTgt spid="2061"/>
                                        </p:tgtEl>
                                        <p:attrNameLst>
                                          <p:attrName>ppt_x</p:attrName>
                                        </p:attrNameLst>
                                      </p:cBhvr>
                                      <p:tavLst>
                                        <p:tav tm="0">
                                          <p:val>
                                            <p:strVal val="0-#ppt_w/2"/>
                                          </p:val>
                                        </p:tav>
                                        <p:tav tm="100000">
                                          <p:val>
                                            <p:strVal val="#ppt_x"/>
                                          </p:val>
                                        </p:tav>
                                      </p:tavLst>
                                    </p:anim>
                                    <p:anim calcmode="lin" valueType="num">
                                      <p:cBhvr additive="base">
                                        <p:cTn id="23" dur="500" fill="hold"/>
                                        <p:tgtEl>
                                          <p:spTgt spid="206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066">
                                            <p:txEl>
                                              <p:pRg st="0" end="0"/>
                                            </p:txEl>
                                          </p:spTgt>
                                        </p:tgtEl>
                                        <p:attrNameLst>
                                          <p:attrName>style.visibility</p:attrName>
                                        </p:attrNameLst>
                                      </p:cBhvr>
                                      <p:to>
                                        <p:strVal val="visible"/>
                                      </p:to>
                                    </p:set>
                                    <p:anim calcmode="lin" valueType="num">
                                      <p:cBhvr additive="base">
                                        <p:cTn id="28" dur="500" fill="hold"/>
                                        <p:tgtEl>
                                          <p:spTgt spid="2066">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20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066">
                                            <p:txEl>
                                              <p:pRg st="1" end="1"/>
                                            </p:txEl>
                                          </p:spTgt>
                                        </p:tgtEl>
                                        <p:attrNameLst>
                                          <p:attrName>style.visibility</p:attrName>
                                        </p:attrNameLst>
                                      </p:cBhvr>
                                      <p:to>
                                        <p:strVal val="visible"/>
                                      </p:to>
                                    </p:set>
                                    <p:anim calcmode="lin" valueType="num">
                                      <p:cBhvr additive="base">
                                        <p:cTn id="34" dur="500" fill="hold"/>
                                        <p:tgtEl>
                                          <p:spTgt spid="2066">
                                            <p:txEl>
                                              <p:pRg st="1" end="1"/>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20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066">
                                            <p:txEl>
                                              <p:pRg st="2" end="2"/>
                                            </p:txEl>
                                          </p:spTgt>
                                        </p:tgtEl>
                                        <p:attrNameLst>
                                          <p:attrName>style.visibility</p:attrName>
                                        </p:attrNameLst>
                                      </p:cBhvr>
                                      <p:to>
                                        <p:strVal val="visible"/>
                                      </p:to>
                                    </p:set>
                                    <p:anim calcmode="lin" valueType="num">
                                      <p:cBhvr additive="base">
                                        <p:cTn id="40" dur="500" fill="hold"/>
                                        <p:tgtEl>
                                          <p:spTgt spid="2066">
                                            <p:txEl>
                                              <p:pRg st="2" end="2"/>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20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2068"/>
                                        </p:tgtEl>
                                        <p:attrNameLst>
                                          <p:attrName>style.visibility</p:attrName>
                                        </p:attrNameLst>
                                      </p:cBhvr>
                                      <p:to>
                                        <p:strVal val="visible"/>
                                      </p:to>
                                    </p:set>
                                    <p:anim calcmode="lin" valueType="num">
                                      <p:cBhvr additive="base">
                                        <p:cTn id="46" dur="500" fill="hold"/>
                                        <p:tgtEl>
                                          <p:spTgt spid="2068"/>
                                        </p:tgtEl>
                                        <p:attrNameLst>
                                          <p:attrName>ppt_x</p:attrName>
                                        </p:attrNameLst>
                                      </p:cBhvr>
                                      <p:tavLst>
                                        <p:tav tm="0">
                                          <p:val>
                                            <p:strVal val="0-#ppt_w/2"/>
                                          </p:val>
                                        </p:tav>
                                        <p:tav tm="100000">
                                          <p:val>
                                            <p:strVal val="#ppt_x"/>
                                          </p:val>
                                        </p:tav>
                                      </p:tavLst>
                                    </p:anim>
                                    <p:anim calcmode="lin" valueType="num">
                                      <p:cBhvr additive="base">
                                        <p:cTn id="47" dur="500" fill="hold"/>
                                        <p:tgtEl>
                                          <p:spTgt spid="2068"/>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2063"/>
                                        </p:tgtEl>
                                        <p:attrNameLst>
                                          <p:attrName>style.visibility</p:attrName>
                                        </p:attrNameLst>
                                      </p:cBhvr>
                                      <p:to>
                                        <p:strVal val="visible"/>
                                      </p:to>
                                    </p:set>
                                    <p:anim calcmode="lin" valueType="num">
                                      <p:cBhvr additive="base">
                                        <p:cTn id="52" dur="500" fill="hold"/>
                                        <p:tgtEl>
                                          <p:spTgt spid="2063"/>
                                        </p:tgtEl>
                                        <p:attrNameLst>
                                          <p:attrName>ppt_x</p:attrName>
                                        </p:attrNameLst>
                                      </p:cBhvr>
                                      <p:tavLst>
                                        <p:tav tm="0">
                                          <p:val>
                                            <p:strVal val="0-#ppt_w/2"/>
                                          </p:val>
                                        </p:tav>
                                        <p:tav tm="100000">
                                          <p:val>
                                            <p:strVal val="#ppt_x"/>
                                          </p:val>
                                        </p:tav>
                                      </p:tavLst>
                                    </p:anim>
                                    <p:anim calcmode="lin" valueType="num">
                                      <p:cBhvr additive="base">
                                        <p:cTn id="53" dur="500" fill="hold"/>
                                        <p:tgtEl>
                                          <p:spTgt spid="2063"/>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nodeType="clickEffect">
                                  <p:stCondLst>
                                    <p:cond delay="0"/>
                                  </p:stCondLst>
                                  <p:childTnLst>
                                    <p:set>
                                      <p:cBhvr>
                                        <p:cTn id="57" dur="1" fill="hold">
                                          <p:stCondLst>
                                            <p:cond delay="0"/>
                                          </p:stCondLst>
                                        </p:cTn>
                                        <p:tgtEl>
                                          <p:spTgt spid="2064"/>
                                        </p:tgtEl>
                                        <p:attrNameLst>
                                          <p:attrName>style.visibility</p:attrName>
                                        </p:attrNameLst>
                                      </p:cBhvr>
                                      <p:to>
                                        <p:strVal val="visible"/>
                                      </p:to>
                                    </p:set>
                                    <p:anim calcmode="lin" valueType="num">
                                      <p:cBhvr additive="base">
                                        <p:cTn id="58" dur="500" fill="hold"/>
                                        <p:tgtEl>
                                          <p:spTgt spid="2064"/>
                                        </p:tgtEl>
                                        <p:attrNameLst>
                                          <p:attrName>ppt_x</p:attrName>
                                        </p:attrNameLst>
                                      </p:cBhvr>
                                      <p:tavLst>
                                        <p:tav tm="0">
                                          <p:val>
                                            <p:strVal val="0-#ppt_w/2"/>
                                          </p:val>
                                        </p:tav>
                                        <p:tav tm="100000">
                                          <p:val>
                                            <p:strVal val="#ppt_x"/>
                                          </p:val>
                                        </p:tav>
                                      </p:tavLst>
                                    </p:anim>
                                    <p:anim calcmode="lin" valueType="num">
                                      <p:cBhvr additive="base">
                                        <p:cTn id="59" dur="500" fill="hold"/>
                                        <p:tgtEl>
                                          <p:spTgt spid="2064"/>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2067"/>
                                        </p:tgtEl>
                                        <p:attrNameLst>
                                          <p:attrName>style.visibility</p:attrName>
                                        </p:attrNameLst>
                                      </p:cBhvr>
                                      <p:to>
                                        <p:strVal val="visible"/>
                                      </p:to>
                                    </p:set>
                                    <p:anim calcmode="lin" valueType="num">
                                      <p:cBhvr additive="base">
                                        <p:cTn id="64" dur="500" fill="hold"/>
                                        <p:tgtEl>
                                          <p:spTgt spid="2067"/>
                                        </p:tgtEl>
                                        <p:attrNameLst>
                                          <p:attrName>ppt_x</p:attrName>
                                        </p:attrNameLst>
                                      </p:cBhvr>
                                      <p:tavLst>
                                        <p:tav tm="0">
                                          <p:val>
                                            <p:strVal val="0-#ppt_w/2"/>
                                          </p:val>
                                        </p:tav>
                                        <p:tav tm="100000">
                                          <p:val>
                                            <p:strVal val="#ppt_x"/>
                                          </p:val>
                                        </p:tav>
                                      </p:tavLst>
                                    </p:anim>
                                    <p:anim calcmode="lin" valueType="num">
                                      <p:cBhvr additive="base">
                                        <p:cTn id="65" dur="500" fill="hold"/>
                                        <p:tgtEl>
                                          <p:spTgt spid="2067"/>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2065">
                                            <p:txEl>
                                              <p:pRg st="0" end="0"/>
                                            </p:txEl>
                                          </p:spTgt>
                                        </p:tgtEl>
                                        <p:attrNameLst>
                                          <p:attrName>style.visibility</p:attrName>
                                        </p:attrNameLst>
                                      </p:cBhvr>
                                      <p:to>
                                        <p:strVal val="visible"/>
                                      </p:to>
                                    </p:set>
                                    <p:anim calcmode="lin" valueType="num">
                                      <p:cBhvr additive="base">
                                        <p:cTn id="70" dur="500" fill="hold"/>
                                        <p:tgtEl>
                                          <p:spTgt spid="2065">
                                            <p:txEl>
                                              <p:pRg st="0" end="0"/>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20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2065">
                                            <p:txEl>
                                              <p:pRg st="1" end="1"/>
                                            </p:txEl>
                                          </p:spTgt>
                                        </p:tgtEl>
                                        <p:attrNameLst>
                                          <p:attrName>style.visibility</p:attrName>
                                        </p:attrNameLst>
                                      </p:cBhvr>
                                      <p:to>
                                        <p:strVal val="visible"/>
                                      </p:to>
                                    </p:set>
                                    <p:anim calcmode="lin" valueType="num">
                                      <p:cBhvr additive="base">
                                        <p:cTn id="76" dur="500" fill="hold"/>
                                        <p:tgtEl>
                                          <p:spTgt spid="2065">
                                            <p:txEl>
                                              <p:pRg st="1" end="1"/>
                                            </p:txEl>
                                          </p:spTgt>
                                        </p:tgtEl>
                                        <p:attrNameLst>
                                          <p:attrName>ppt_x</p:attrName>
                                        </p:attrNameLst>
                                      </p:cBhvr>
                                      <p:tavLst>
                                        <p:tav tm="0">
                                          <p:val>
                                            <p:strVal val="0-#ppt_w/2"/>
                                          </p:val>
                                        </p:tav>
                                        <p:tav tm="100000">
                                          <p:val>
                                            <p:strVal val="#ppt_x"/>
                                          </p:val>
                                        </p:tav>
                                      </p:tavLst>
                                    </p:anim>
                                    <p:anim calcmode="lin" valueType="num">
                                      <p:cBhvr additive="base">
                                        <p:cTn id="77" dur="500" fill="hold"/>
                                        <p:tgtEl>
                                          <p:spTgt spid="206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2065">
                                            <p:txEl>
                                              <p:pRg st="2" end="2"/>
                                            </p:txEl>
                                          </p:spTgt>
                                        </p:tgtEl>
                                        <p:attrNameLst>
                                          <p:attrName>style.visibility</p:attrName>
                                        </p:attrNameLst>
                                      </p:cBhvr>
                                      <p:to>
                                        <p:strVal val="visible"/>
                                      </p:to>
                                    </p:set>
                                    <p:anim calcmode="lin" valueType="num">
                                      <p:cBhvr additive="base">
                                        <p:cTn id="82" dur="500" fill="hold"/>
                                        <p:tgtEl>
                                          <p:spTgt spid="2065">
                                            <p:txEl>
                                              <p:pRg st="2" end="2"/>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206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8" fill="hold" grpId="0" nodeType="clickEffect">
                                  <p:stCondLst>
                                    <p:cond delay="0"/>
                                  </p:stCondLst>
                                  <p:childTnLst>
                                    <p:set>
                                      <p:cBhvr>
                                        <p:cTn id="87" dur="1" fill="hold">
                                          <p:stCondLst>
                                            <p:cond delay="0"/>
                                          </p:stCondLst>
                                        </p:cTn>
                                        <p:tgtEl>
                                          <p:spTgt spid="2065">
                                            <p:txEl>
                                              <p:pRg st="3" end="3"/>
                                            </p:txEl>
                                          </p:spTgt>
                                        </p:tgtEl>
                                        <p:attrNameLst>
                                          <p:attrName>style.visibility</p:attrName>
                                        </p:attrNameLst>
                                      </p:cBhvr>
                                      <p:to>
                                        <p:strVal val="visible"/>
                                      </p:to>
                                    </p:set>
                                    <p:anim calcmode="lin" valueType="num">
                                      <p:cBhvr additive="base">
                                        <p:cTn id="88" dur="500" fill="hold"/>
                                        <p:tgtEl>
                                          <p:spTgt spid="2065">
                                            <p:txEl>
                                              <p:pRg st="3" end="3"/>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206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advAuto="0"/>
      <p:bldP spid="2063" grpId="0" autoUpdateAnimBg="0"/>
      <p:bldP spid="2065" grpId="0" build="p" autoUpdateAnimBg="0"/>
      <p:bldP spid="2066" grpId="0" build="p" autoUpdateAnimBg="0"/>
      <p:bldP spid="2067" grpId="0" autoUpdateAnimBg="0"/>
      <p:bldP spid="2068"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959212-0A0B-7D4F-0253-B64CA5252B1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38C2BC3-D66F-43A0-8ACA-E8C6F00FA1A0}"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292" name="Text Box 4">
            <a:extLst>
              <a:ext uri="{FF2B5EF4-FFF2-40B4-BE49-F238E27FC236}">
                <a16:creationId xmlns:a16="http://schemas.microsoft.com/office/drawing/2014/main" id="{1E8424A4-F8B4-F740-DF05-125A11B22E77}"/>
              </a:ext>
            </a:extLst>
          </p:cNvPr>
          <p:cNvSpPr txBox="1">
            <a:spLocks noChangeArrowheads="1"/>
          </p:cNvSpPr>
          <p:nvPr/>
        </p:nvSpPr>
        <p:spPr bwMode="auto">
          <a:xfrm>
            <a:off x="228600" y="609600"/>
            <a:ext cx="8534400" cy="5310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a:solidFill>
                  <a:schemeClr val="tx1"/>
                </a:solidFill>
                <a:latin typeface="Arial" panose="020B0604020202020204" pitchFamily="34" charset="0"/>
                <a:cs typeface="Arial" panose="020B0604020202020204" pitchFamily="34" charset="0"/>
              </a:defRPr>
            </a:lvl1pPr>
            <a:lvl2pPr marL="6858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marR="0" lvl="0" indent="-28575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A Facilitator may handle group  bias, conflicts carefully</a:t>
            </a:r>
            <a:r>
              <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a:t>
            </a:r>
          </a:p>
          <a:p>
            <a:pPr marL="285750" marR="0" lvl="0" indent="-285750"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base" latinLnBrk="0" hangingPunct="1">
              <a:lnSpc>
                <a:spcPct val="7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Facilitator may follow a published agenda</a:t>
            </a:r>
          </a:p>
          <a:p>
            <a:pPr marL="285750" marR="0" lvl="0" indent="-285750" algn="l" defTabSz="914400" rtl="0" eaLnBrk="1" fontAlgn="base" latinLnBrk="0" hangingPunct="1">
              <a:lnSpc>
                <a:spcPct val="7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base" latinLnBrk="0" hangingPunct="1">
              <a:lnSpc>
                <a:spcPct val="7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Every idea will be documented in a way that everyone can see it.</a:t>
            </a:r>
          </a:p>
          <a:p>
            <a:pPr marL="285750" marR="0" lvl="0" indent="-285750" algn="l" defTabSz="914400" rtl="0" eaLnBrk="1" fontAlgn="base" latinLnBrk="0" hangingPunct="1">
              <a:lnSpc>
                <a:spcPct val="7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base" latinLnBrk="0" hangingPunct="1">
              <a:lnSpc>
                <a:spcPct val="7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 detailed report  is prepared.</a:t>
            </a:r>
          </a:p>
          <a:p>
            <a:pPr marL="285750" marR="0" lvl="0" indent="-285750" algn="l" defTabSz="914400" rtl="0" eaLnBrk="1" fontAlgn="base" latinLnBrk="0" hangingPunct="1">
              <a:lnSpc>
                <a:spcPct val="7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base" latinLnBrk="0" hangingPunct="1">
              <a:lnSpc>
                <a:spcPct val="7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base" latinLnBrk="0" hangingPunct="1">
              <a:lnSpc>
                <a:spcPct val="7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3. Facilitated Application specification Techniques (FAST)</a:t>
            </a:r>
          </a:p>
          <a:p>
            <a:pPr marL="285750" marR="0" lvl="0" indent="-285750" algn="l" defTabSz="914400" rtl="0" eaLnBrk="1" fontAlgn="base" latinLnBrk="0" hangingPunct="1">
              <a:lnSpc>
                <a:spcPct val="7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base" latinLnBrk="0" hangingPunct="1">
              <a:lnSpc>
                <a:spcPct val="7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base" latinLnBrk="0" hangingPunct="1">
              <a:lnSpc>
                <a:spcPct val="7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Similar to brainstorming sessions.</a:t>
            </a:r>
          </a:p>
          <a:p>
            <a:pPr marL="285750" marR="0" lvl="0" indent="-285750" algn="l" defTabSz="914400" rtl="0" eaLnBrk="1" fontAlgn="base" latinLnBrk="0" hangingPunct="1">
              <a:lnSpc>
                <a:spcPct val="7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base" latinLnBrk="0" hangingPunct="1">
              <a:lnSpc>
                <a:spcPct val="7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Team oriented approach</a:t>
            </a:r>
          </a:p>
          <a:p>
            <a:pPr marL="285750" marR="0" lvl="0" indent="-285750" algn="l" defTabSz="914400" rtl="0" eaLnBrk="1" fontAlgn="base" latinLnBrk="0" hangingPunct="1">
              <a:lnSpc>
                <a:spcPct val="7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base" latinLnBrk="0" hangingPunct="1">
              <a:lnSpc>
                <a:spcPct val="7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Creation of joint team of customers and developers.</a:t>
            </a:r>
          </a:p>
          <a:p>
            <a:pPr marL="285750" marR="0" lvl="0" indent="-28575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p>
        </p:txBody>
      </p:sp>
      <p:sp>
        <p:nvSpPr>
          <p:cNvPr id="12297" name="Rectangle 9">
            <a:extLst>
              <a:ext uri="{FF2B5EF4-FFF2-40B4-BE49-F238E27FC236}">
                <a16:creationId xmlns:a16="http://schemas.microsoft.com/office/drawing/2014/main" id="{1A4947FD-25B3-AAE2-6089-1780C92A4267}"/>
              </a:ext>
            </a:extLst>
          </p:cNvPr>
          <p:cNvSpPr>
            <a:spLocks noChangeArrowheads="1"/>
          </p:cNvSpPr>
          <p:nvPr/>
        </p:nvSpPr>
        <p:spPr bwMode="auto">
          <a:xfrm>
            <a:off x="114300" y="-146050"/>
            <a:ext cx="46624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40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a:t>
            </a:r>
          </a:p>
        </p:txBody>
      </p:sp>
      <p:sp>
        <p:nvSpPr>
          <p:cNvPr id="12300" name="Line 12">
            <a:extLst>
              <a:ext uri="{FF2B5EF4-FFF2-40B4-BE49-F238E27FC236}">
                <a16:creationId xmlns:a16="http://schemas.microsoft.com/office/drawing/2014/main" id="{277C1B06-447F-2DA3-6BCC-BCCA6A440B6E}"/>
              </a:ext>
            </a:extLst>
          </p:cNvPr>
          <p:cNvSpPr>
            <a:spLocks noChangeShapeType="1"/>
          </p:cNvSpPr>
          <p:nvPr/>
        </p:nvSpPr>
        <p:spPr bwMode="auto">
          <a:xfrm>
            <a:off x="2286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7"/>
                                        </p:tgtEl>
                                        <p:attrNameLst>
                                          <p:attrName>style.visibility</p:attrName>
                                        </p:attrNameLst>
                                      </p:cBhvr>
                                      <p:to>
                                        <p:strVal val="visible"/>
                                      </p:to>
                                    </p:set>
                                    <p:anim calcmode="lin" valueType="num">
                                      <p:cBhvr additive="base">
                                        <p:cTn id="7" dur="500" fill="hold"/>
                                        <p:tgtEl>
                                          <p:spTgt spid="12297"/>
                                        </p:tgtEl>
                                        <p:attrNameLst>
                                          <p:attrName>ppt_x</p:attrName>
                                        </p:attrNameLst>
                                      </p:cBhvr>
                                      <p:tavLst>
                                        <p:tav tm="0">
                                          <p:val>
                                            <p:strVal val="0-#ppt_w/2"/>
                                          </p:val>
                                        </p:tav>
                                        <p:tav tm="100000">
                                          <p:val>
                                            <p:strVal val="#ppt_x"/>
                                          </p:val>
                                        </p:tav>
                                      </p:tavLst>
                                    </p:anim>
                                    <p:anim calcmode="lin" valueType="num">
                                      <p:cBhvr additive="base">
                                        <p:cTn id="8" dur="500" fill="hold"/>
                                        <p:tgtEl>
                                          <p:spTgt spid="122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2300"/>
                                        </p:tgtEl>
                                        <p:attrNameLst>
                                          <p:attrName>style.visibility</p:attrName>
                                        </p:attrNameLst>
                                      </p:cBhvr>
                                      <p:to>
                                        <p:strVal val="visible"/>
                                      </p:to>
                                    </p:set>
                                    <p:anim calcmode="lin" valueType="num">
                                      <p:cBhvr additive="base">
                                        <p:cTn id="13" dur="500" fill="hold"/>
                                        <p:tgtEl>
                                          <p:spTgt spid="12300"/>
                                        </p:tgtEl>
                                        <p:attrNameLst>
                                          <p:attrName>ppt_x</p:attrName>
                                        </p:attrNameLst>
                                      </p:cBhvr>
                                      <p:tavLst>
                                        <p:tav tm="0">
                                          <p:val>
                                            <p:strVal val="0-#ppt_w/2"/>
                                          </p:val>
                                        </p:tav>
                                        <p:tav tm="100000">
                                          <p:val>
                                            <p:strVal val="#ppt_x"/>
                                          </p:val>
                                        </p:tav>
                                      </p:tavLst>
                                    </p:anim>
                                    <p:anim calcmode="lin" valueType="num">
                                      <p:cBhvr additive="base">
                                        <p:cTn id="14" dur="500" fill="hold"/>
                                        <p:tgtEl>
                                          <p:spTgt spid="1230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92">
                                            <p:txEl>
                                              <p:pRg st="0" end="0"/>
                                            </p:txEl>
                                          </p:spTgt>
                                        </p:tgtEl>
                                        <p:attrNameLst>
                                          <p:attrName>style.visibility</p:attrName>
                                        </p:attrNameLst>
                                      </p:cBhvr>
                                      <p:to>
                                        <p:strVal val="visible"/>
                                      </p:to>
                                    </p:set>
                                    <p:anim calcmode="lin" valueType="num">
                                      <p:cBhvr additive="base">
                                        <p:cTn id="19" dur="500" fill="hold"/>
                                        <p:tgtEl>
                                          <p:spTgt spid="1229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92">
                                            <p:txEl>
                                              <p:pRg st="2" end="2"/>
                                            </p:txEl>
                                          </p:spTgt>
                                        </p:tgtEl>
                                        <p:attrNameLst>
                                          <p:attrName>style.visibility</p:attrName>
                                        </p:attrNameLst>
                                      </p:cBhvr>
                                      <p:to>
                                        <p:strVal val="visible"/>
                                      </p:to>
                                    </p:set>
                                    <p:anim calcmode="lin" valueType="num">
                                      <p:cBhvr additive="base">
                                        <p:cTn id="25" dur="500" fill="hold"/>
                                        <p:tgtEl>
                                          <p:spTgt spid="1229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292">
                                            <p:txEl>
                                              <p:pRg st="4" end="4"/>
                                            </p:txEl>
                                          </p:spTgt>
                                        </p:tgtEl>
                                        <p:attrNameLst>
                                          <p:attrName>style.visibility</p:attrName>
                                        </p:attrNameLst>
                                      </p:cBhvr>
                                      <p:to>
                                        <p:strVal val="visible"/>
                                      </p:to>
                                    </p:set>
                                    <p:anim calcmode="lin" valueType="num">
                                      <p:cBhvr additive="base">
                                        <p:cTn id="31" dur="500" fill="hold"/>
                                        <p:tgtEl>
                                          <p:spTgt spid="1229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29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292">
                                            <p:txEl>
                                              <p:pRg st="6" end="6"/>
                                            </p:txEl>
                                          </p:spTgt>
                                        </p:tgtEl>
                                        <p:attrNameLst>
                                          <p:attrName>style.visibility</p:attrName>
                                        </p:attrNameLst>
                                      </p:cBhvr>
                                      <p:to>
                                        <p:strVal val="visible"/>
                                      </p:to>
                                    </p:set>
                                    <p:anim calcmode="lin" valueType="num">
                                      <p:cBhvr additive="base">
                                        <p:cTn id="37" dur="500" fill="hold"/>
                                        <p:tgtEl>
                                          <p:spTgt spid="12292">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229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292">
                                            <p:txEl>
                                              <p:pRg st="9" end="9"/>
                                            </p:txEl>
                                          </p:spTgt>
                                        </p:tgtEl>
                                        <p:attrNameLst>
                                          <p:attrName>style.visibility</p:attrName>
                                        </p:attrNameLst>
                                      </p:cBhvr>
                                      <p:to>
                                        <p:strVal val="visible"/>
                                      </p:to>
                                    </p:set>
                                    <p:anim calcmode="lin" valueType="num">
                                      <p:cBhvr additive="base">
                                        <p:cTn id="43" dur="500" fill="hold"/>
                                        <p:tgtEl>
                                          <p:spTgt spid="12292">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229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2292">
                                            <p:txEl>
                                              <p:pRg st="12" end="12"/>
                                            </p:txEl>
                                          </p:spTgt>
                                        </p:tgtEl>
                                        <p:attrNameLst>
                                          <p:attrName>style.visibility</p:attrName>
                                        </p:attrNameLst>
                                      </p:cBhvr>
                                      <p:to>
                                        <p:strVal val="visible"/>
                                      </p:to>
                                    </p:set>
                                    <p:anim calcmode="lin" valueType="num">
                                      <p:cBhvr additive="base">
                                        <p:cTn id="49" dur="500" fill="hold"/>
                                        <p:tgtEl>
                                          <p:spTgt spid="12292">
                                            <p:txEl>
                                              <p:pRg st="12" end="1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2292">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292">
                                            <p:txEl>
                                              <p:pRg st="14" end="14"/>
                                            </p:txEl>
                                          </p:spTgt>
                                        </p:tgtEl>
                                        <p:attrNameLst>
                                          <p:attrName>style.visibility</p:attrName>
                                        </p:attrNameLst>
                                      </p:cBhvr>
                                      <p:to>
                                        <p:strVal val="visible"/>
                                      </p:to>
                                    </p:set>
                                    <p:anim calcmode="lin" valueType="num">
                                      <p:cBhvr additive="base">
                                        <p:cTn id="55" dur="500" fill="hold"/>
                                        <p:tgtEl>
                                          <p:spTgt spid="12292">
                                            <p:txEl>
                                              <p:pRg st="14" end="14"/>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2292">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2292">
                                            <p:txEl>
                                              <p:pRg st="16" end="16"/>
                                            </p:txEl>
                                          </p:spTgt>
                                        </p:tgtEl>
                                        <p:attrNameLst>
                                          <p:attrName>style.visibility</p:attrName>
                                        </p:attrNameLst>
                                      </p:cBhvr>
                                      <p:to>
                                        <p:strVal val="visible"/>
                                      </p:to>
                                    </p:set>
                                    <p:anim calcmode="lin" valueType="num">
                                      <p:cBhvr additive="base">
                                        <p:cTn id="61" dur="500" fill="hold"/>
                                        <p:tgtEl>
                                          <p:spTgt spid="12292">
                                            <p:txEl>
                                              <p:pRg st="16" end="16"/>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2292">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2292">
                                            <p:txEl>
                                              <p:pRg st="17" end="17"/>
                                            </p:txEl>
                                          </p:spTgt>
                                        </p:tgtEl>
                                        <p:attrNameLst>
                                          <p:attrName>style.visibility</p:attrName>
                                        </p:attrNameLst>
                                      </p:cBhvr>
                                      <p:to>
                                        <p:strVal val="visible"/>
                                      </p:to>
                                    </p:set>
                                    <p:anim calcmode="lin" valueType="num">
                                      <p:cBhvr additive="base">
                                        <p:cTn id="67" dur="500" fill="hold"/>
                                        <p:tgtEl>
                                          <p:spTgt spid="12292">
                                            <p:txEl>
                                              <p:pRg st="17" end="17"/>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2292">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autoUpdateAnimBg="0"/>
      <p:bldP spid="1229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3AC6F8-B2E5-4256-EB08-D4BA6732E69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4190E7E-EC1E-474E-919D-073A88BF9045}"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316" name="Text Box 4">
            <a:extLst>
              <a:ext uri="{FF2B5EF4-FFF2-40B4-BE49-F238E27FC236}">
                <a16:creationId xmlns:a16="http://schemas.microsoft.com/office/drawing/2014/main" id="{455B9327-57D4-68B4-84F7-C1EFC3B24EB9}"/>
              </a:ext>
            </a:extLst>
          </p:cNvPr>
          <p:cNvSpPr txBox="1">
            <a:spLocks noChangeArrowheads="1"/>
          </p:cNvSpPr>
          <p:nvPr/>
        </p:nvSpPr>
        <p:spPr bwMode="auto">
          <a:xfrm>
            <a:off x="457200" y="838200"/>
            <a:ext cx="8229600" cy="539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15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663300"/>
                </a:solidFill>
                <a:effectLst/>
                <a:uLnTx/>
                <a:uFillTx/>
                <a:latin typeface="Arial" panose="020B0604020202020204" pitchFamily="34" charset="0"/>
                <a:ea typeface="+mn-ea"/>
                <a:cs typeface="Arial" panose="020B0604020202020204" pitchFamily="34" charset="0"/>
              </a:rPr>
              <a:t>Guidelines</a:t>
            </a:r>
          </a:p>
          <a:p>
            <a:pPr marL="342900" marR="0" lvl="0" indent="-342900" algn="l" defTabSz="914400" rtl="0" eaLnBrk="1" fontAlgn="base" latinLnBrk="0" hangingPunct="1">
              <a:lnSpc>
                <a:spcPct val="100000"/>
              </a:lnSpc>
              <a:spcBef>
                <a:spcPct val="50000"/>
              </a:spcBef>
              <a:spcAft>
                <a:spcPct val="0"/>
              </a:spcAft>
              <a:buClrTx/>
              <a:buSzTx/>
              <a:buFontTx/>
              <a:buAutoNum type="arabicPeriod"/>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Arrange a meeting at a neutral site.</a:t>
            </a:r>
          </a:p>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2.</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Establish rules for participation.</a:t>
            </a:r>
          </a:p>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3.</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Informal agenda to encourage free flow of ideas.</a:t>
            </a:r>
          </a:p>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4.</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Appoint a facilitator.</a:t>
            </a:r>
          </a:p>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5. Prepare  definition mechanism board, worksheets, wall stickier.</a:t>
            </a:r>
          </a:p>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6.</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Participants should not criticize or debate.</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800" b="0" i="0" u="sng" strike="noStrike" kern="1200" cap="none" spc="0" normalizeH="0" baseline="0" noProof="0">
                <a:ln>
                  <a:noFill/>
                </a:ln>
                <a:solidFill>
                  <a:srgbClr val="663300"/>
                </a:solidFill>
                <a:effectLst/>
                <a:uLnTx/>
                <a:uFillTx/>
                <a:latin typeface="Arial" panose="020B0604020202020204" pitchFamily="34" charset="0"/>
                <a:ea typeface="+mn-ea"/>
                <a:cs typeface="Arial" panose="020B0604020202020204" pitchFamily="34" charset="0"/>
              </a:rPr>
              <a:t>FAST session Preparations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Each attendee is asked to make a list of objects that are:</a:t>
            </a:r>
          </a:p>
        </p:txBody>
      </p:sp>
      <p:sp>
        <p:nvSpPr>
          <p:cNvPr id="13318" name="Rectangle 6">
            <a:extLst>
              <a:ext uri="{FF2B5EF4-FFF2-40B4-BE49-F238E27FC236}">
                <a16:creationId xmlns:a16="http://schemas.microsoft.com/office/drawing/2014/main" id="{33FF668A-4FBA-B2F0-B392-EAEF8BB58217}"/>
              </a:ext>
            </a:extLst>
          </p:cNvPr>
          <p:cNvSpPr>
            <a:spLocks noChangeArrowheads="1"/>
          </p:cNvSpPr>
          <p:nvPr/>
        </p:nvSpPr>
        <p:spPr bwMode="auto">
          <a:xfrm>
            <a:off x="152400" y="-46038"/>
            <a:ext cx="4208463" cy="64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a:t>
            </a:r>
            <a:r>
              <a:rPr kumimoji="0" lang="en-US" altLang="en-US" sz="3600" b="1" i="0" u="none" strike="noStrike" kern="1200" cap="none" spc="0" normalizeH="0" baseline="0" noProof="0">
                <a:ln>
                  <a:noFill/>
                </a:ln>
                <a:solidFill>
                  <a:srgbClr val="FF6600"/>
                </a:solidFill>
                <a:effectLst/>
                <a:uLnTx/>
                <a:uFillTx/>
                <a:latin typeface="Monotype Corsiva" panose="03010101010201010101" pitchFamily="66" charset="0"/>
                <a:ea typeface="+mn-ea"/>
                <a:cs typeface="Arial" panose="020B0604020202020204" pitchFamily="34" charset="0"/>
              </a:rPr>
              <a:t> </a:t>
            </a: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Elicitation</a:t>
            </a:r>
          </a:p>
        </p:txBody>
      </p:sp>
      <p:sp>
        <p:nvSpPr>
          <p:cNvPr id="13320" name="Line 8">
            <a:extLst>
              <a:ext uri="{FF2B5EF4-FFF2-40B4-BE49-F238E27FC236}">
                <a16:creationId xmlns:a16="http://schemas.microsoft.com/office/drawing/2014/main" id="{6E1FAD46-18B0-D647-5672-908CB0110288}"/>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318"/>
                                        </p:tgtEl>
                                        <p:attrNameLst>
                                          <p:attrName>style.visibility</p:attrName>
                                        </p:attrNameLst>
                                      </p:cBhvr>
                                      <p:to>
                                        <p:strVal val="visible"/>
                                      </p:to>
                                    </p:set>
                                    <p:anim calcmode="lin" valueType="num">
                                      <p:cBhvr additive="base">
                                        <p:cTn id="7" dur="500" fill="hold"/>
                                        <p:tgtEl>
                                          <p:spTgt spid="13318"/>
                                        </p:tgtEl>
                                        <p:attrNameLst>
                                          <p:attrName>ppt_x</p:attrName>
                                        </p:attrNameLst>
                                      </p:cBhvr>
                                      <p:tavLst>
                                        <p:tav tm="0">
                                          <p:val>
                                            <p:strVal val="0-#ppt_w/2"/>
                                          </p:val>
                                        </p:tav>
                                        <p:tav tm="100000">
                                          <p:val>
                                            <p:strVal val="#ppt_x"/>
                                          </p:val>
                                        </p:tav>
                                      </p:tavLst>
                                    </p:anim>
                                    <p:anim calcmode="lin" valueType="num">
                                      <p:cBhvr additive="base">
                                        <p:cTn id="8" dur="500" fill="hold"/>
                                        <p:tgtEl>
                                          <p:spTgt spid="133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3320"/>
                                        </p:tgtEl>
                                        <p:attrNameLst>
                                          <p:attrName>style.visibility</p:attrName>
                                        </p:attrNameLst>
                                      </p:cBhvr>
                                      <p:to>
                                        <p:strVal val="visible"/>
                                      </p:to>
                                    </p:set>
                                    <p:anim calcmode="lin" valueType="num">
                                      <p:cBhvr additive="base">
                                        <p:cTn id="13" dur="500" fill="hold"/>
                                        <p:tgtEl>
                                          <p:spTgt spid="13320"/>
                                        </p:tgtEl>
                                        <p:attrNameLst>
                                          <p:attrName>ppt_x</p:attrName>
                                        </p:attrNameLst>
                                      </p:cBhvr>
                                      <p:tavLst>
                                        <p:tav tm="0">
                                          <p:val>
                                            <p:strVal val="0-#ppt_w/2"/>
                                          </p:val>
                                        </p:tav>
                                        <p:tav tm="100000">
                                          <p:val>
                                            <p:strVal val="#ppt_x"/>
                                          </p:val>
                                        </p:tav>
                                      </p:tavLst>
                                    </p:anim>
                                    <p:anim calcmode="lin" valueType="num">
                                      <p:cBhvr additive="base">
                                        <p:cTn id="14" dur="500" fill="hold"/>
                                        <p:tgtEl>
                                          <p:spTgt spid="1332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6">
                                            <p:txEl>
                                              <p:pRg st="0" end="0"/>
                                            </p:txEl>
                                          </p:spTgt>
                                        </p:tgtEl>
                                        <p:attrNameLst>
                                          <p:attrName>style.visibility</p:attrName>
                                        </p:attrNameLst>
                                      </p:cBhvr>
                                      <p:to>
                                        <p:strVal val="visible"/>
                                      </p:to>
                                    </p:set>
                                    <p:anim calcmode="lin" valueType="num">
                                      <p:cBhvr additive="base">
                                        <p:cTn id="19" dur="500" fill="hold"/>
                                        <p:tgtEl>
                                          <p:spTgt spid="1331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3316">
                                            <p:txEl>
                                              <p:pRg st="1" end="1"/>
                                            </p:txEl>
                                          </p:spTgt>
                                        </p:tgtEl>
                                        <p:attrNameLst>
                                          <p:attrName>style.visibility</p:attrName>
                                        </p:attrNameLst>
                                      </p:cBhvr>
                                      <p:to>
                                        <p:strVal val="visible"/>
                                      </p:to>
                                    </p:set>
                                    <p:anim calcmode="lin" valueType="num">
                                      <p:cBhvr additive="base">
                                        <p:cTn id="25" dur="500" fill="hold"/>
                                        <p:tgtEl>
                                          <p:spTgt spid="13316">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6">
                                            <p:txEl>
                                              <p:pRg st="2" end="2"/>
                                            </p:txEl>
                                          </p:spTgt>
                                        </p:tgtEl>
                                        <p:attrNameLst>
                                          <p:attrName>style.visibility</p:attrName>
                                        </p:attrNameLst>
                                      </p:cBhvr>
                                      <p:to>
                                        <p:strVal val="visible"/>
                                      </p:to>
                                    </p:set>
                                    <p:anim calcmode="lin" valueType="num">
                                      <p:cBhvr additive="base">
                                        <p:cTn id="31" dur="500" fill="hold"/>
                                        <p:tgtEl>
                                          <p:spTgt spid="13316">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316">
                                            <p:txEl>
                                              <p:pRg st="3" end="3"/>
                                            </p:txEl>
                                          </p:spTgt>
                                        </p:tgtEl>
                                        <p:attrNameLst>
                                          <p:attrName>style.visibility</p:attrName>
                                        </p:attrNameLst>
                                      </p:cBhvr>
                                      <p:to>
                                        <p:strVal val="visible"/>
                                      </p:to>
                                    </p:set>
                                    <p:anim calcmode="lin" valueType="num">
                                      <p:cBhvr additive="base">
                                        <p:cTn id="37" dur="500" fill="hold"/>
                                        <p:tgtEl>
                                          <p:spTgt spid="13316">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3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316">
                                            <p:txEl>
                                              <p:pRg st="4" end="4"/>
                                            </p:txEl>
                                          </p:spTgt>
                                        </p:tgtEl>
                                        <p:attrNameLst>
                                          <p:attrName>style.visibility</p:attrName>
                                        </p:attrNameLst>
                                      </p:cBhvr>
                                      <p:to>
                                        <p:strVal val="visible"/>
                                      </p:to>
                                    </p:set>
                                    <p:anim calcmode="lin" valueType="num">
                                      <p:cBhvr additive="base">
                                        <p:cTn id="43" dur="500" fill="hold"/>
                                        <p:tgtEl>
                                          <p:spTgt spid="13316">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3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3316">
                                            <p:txEl>
                                              <p:pRg st="5" end="5"/>
                                            </p:txEl>
                                          </p:spTgt>
                                        </p:tgtEl>
                                        <p:attrNameLst>
                                          <p:attrName>style.visibility</p:attrName>
                                        </p:attrNameLst>
                                      </p:cBhvr>
                                      <p:to>
                                        <p:strVal val="visible"/>
                                      </p:to>
                                    </p:set>
                                    <p:anim calcmode="lin" valueType="num">
                                      <p:cBhvr additive="base">
                                        <p:cTn id="49" dur="500" fill="hold"/>
                                        <p:tgtEl>
                                          <p:spTgt spid="13316">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331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3316">
                                            <p:txEl>
                                              <p:pRg st="6" end="6"/>
                                            </p:txEl>
                                          </p:spTgt>
                                        </p:tgtEl>
                                        <p:attrNameLst>
                                          <p:attrName>style.visibility</p:attrName>
                                        </p:attrNameLst>
                                      </p:cBhvr>
                                      <p:to>
                                        <p:strVal val="visible"/>
                                      </p:to>
                                    </p:set>
                                    <p:anim calcmode="lin" valueType="num">
                                      <p:cBhvr additive="base">
                                        <p:cTn id="55" dur="500" fill="hold"/>
                                        <p:tgtEl>
                                          <p:spTgt spid="13316">
                                            <p:txEl>
                                              <p:pRg st="6" end="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331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3316">
                                            <p:txEl>
                                              <p:pRg st="8" end="8"/>
                                            </p:txEl>
                                          </p:spTgt>
                                        </p:tgtEl>
                                        <p:attrNameLst>
                                          <p:attrName>style.visibility</p:attrName>
                                        </p:attrNameLst>
                                      </p:cBhvr>
                                      <p:to>
                                        <p:strVal val="visible"/>
                                      </p:to>
                                    </p:set>
                                    <p:anim calcmode="lin" valueType="num">
                                      <p:cBhvr additive="base">
                                        <p:cTn id="61" dur="500" fill="hold"/>
                                        <p:tgtEl>
                                          <p:spTgt spid="13316">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331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3316">
                                            <p:txEl>
                                              <p:pRg st="9" end="9"/>
                                            </p:txEl>
                                          </p:spTgt>
                                        </p:tgtEl>
                                        <p:attrNameLst>
                                          <p:attrName>style.visibility</p:attrName>
                                        </p:attrNameLst>
                                      </p:cBhvr>
                                      <p:to>
                                        <p:strVal val="visible"/>
                                      </p:to>
                                    </p:set>
                                    <p:anim calcmode="lin" valueType="num">
                                      <p:cBhvr additive="base">
                                        <p:cTn id="67" dur="500" fill="hold"/>
                                        <p:tgtEl>
                                          <p:spTgt spid="13316">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3316">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autoUpdateAnimBg="0"/>
      <p:bldP spid="1331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EB2F14A-11E4-A95B-0471-45C41D97F41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BACC829-D61A-4D77-BC2B-E1003E380B76}"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340" name="Text Box 4">
            <a:extLst>
              <a:ext uri="{FF2B5EF4-FFF2-40B4-BE49-F238E27FC236}">
                <a16:creationId xmlns:a16="http://schemas.microsoft.com/office/drawing/2014/main" id="{95CD9713-B70E-3485-B08C-BA4BA1924E8D}"/>
              </a:ext>
            </a:extLst>
          </p:cNvPr>
          <p:cNvSpPr txBox="1">
            <a:spLocks noChangeArrowheads="1"/>
          </p:cNvSpPr>
          <p:nvPr/>
        </p:nvSpPr>
        <p:spPr bwMode="auto">
          <a:xfrm>
            <a:off x="381000" y="762000"/>
            <a:ext cx="8321675" cy="558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AutoNum type="arabicPeriod"/>
              <a:tabLst/>
              <a:defRPr/>
            </a:pPr>
            <a:r>
              <a:rPr kumimoji="0" lang="en-US" altLang="en-US" sz="22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Part of environment that surrounds the system.</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defRPr/>
            </a:pPr>
            <a:r>
              <a:rPr kumimoji="0" lang="en-US" altLang="en-US" sz="22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Produced by the system.</a:t>
            </a:r>
          </a:p>
          <a:p>
            <a:pPr marL="342900" marR="0" lvl="0" indent="-342900" algn="l" defTabSz="914400" rtl="0" eaLnBrk="1" fontAlgn="base" latinLnBrk="0" hangingPunct="1">
              <a:lnSpc>
                <a:spcPct val="100000"/>
              </a:lnSpc>
              <a:spcBef>
                <a:spcPct val="0"/>
              </a:spcBef>
              <a:spcAft>
                <a:spcPct val="0"/>
              </a:spcAft>
              <a:buClrTx/>
              <a:buSzTx/>
              <a:buFontTx/>
              <a:buAutoNum type="arabicPeriod"/>
              <a:tabLst/>
              <a:defRPr/>
            </a:pPr>
            <a:r>
              <a:rPr kumimoji="0" lang="en-US" altLang="en-US" sz="22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Used by the system.</a:t>
            </a:r>
          </a:p>
          <a:p>
            <a:pPr marL="342900" marR="0" lvl="0" indent="-342900" algn="l" defTabSz="914400" rtl="0" eaLnBrk="1" fontAlgn="base" latinLnBrk="0" hangingPunct="1">
              <a:lnSpc>
                <a:spcPct val="100000"/>
              </a:lnSpc>
              <a:spcBef>
                <a:spcPct val="0"/>
              </a:spcBef>
              <a:spcAft>
                <a:spcPct val="0"/>
              </a:spcAft>
              <a:buClrTx/>
              <a:buSzTx/>
              <a:buFontTx/>
              <a:buAutoNum type="alphaUcPeriod"/>
              <a:tabLst/>
              <a:defRPr/>
            </a:pPr>
            <a:r>
              <a:rPr kumimoji="0" lang="en-US" altLang="en-US" sz="22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List of constraints</a:t>
            </a:r>
          </a:p>
          <a:p>
            <a:pPr marL="342900" marR="0" lvl="0" indent="-342900" algn="l" defTabSz="914400" rtl="0" eaLnBrk="1" fontAlgn="base" latinLnBrk="0" hangingPunct="1">
              <a:lnSpc>
                <a:spcPct val="100000"/>
              </a:lnSpc>
              <a:spcBef>
                <a:spcPct val="0"/>
              </a:spcBef>
              <a:spcAft>
                <a:spcPct val="0"/>
              </a:spcAft>
              <a:buClrTx/>
              <a:buSzTx/>
              <a:buFontTx/>
              <a:buAutoNum type="alphaUcPeriod"/>
              <a:tabLst/>
              <a:defRPr/>
            </a:pPr>
            <a:r>
              <a:rPr kumimoji="0" lang="en-US" altLang="en-US" sz="22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Functions</a:t>
            </a:r>
          </a:p>
          <a:p>
            <a:pPr marL="342900" marR="0" lvl="0" indent="-342900" algn="l" defTabSz="914400" rtl="0" eaLnBrk="1" fontAlgn="base" latinLnBrk="0" hangingPunct="1">
              <a:lnSpc>
                <a:spcPct val="100000"/>
              </a:lnSpc>
              <a:spcBef>
                <a:spcPct val="0"/>
              </a:spcBef>
              <a:spcAft>
                <a:spcPct val="0"/>
              </a:spcAft>
              <a:buClrTx/>
              <a:buSzTx/>
              <a:buFontTx/>
              <a:buAutoNum type="alphaUcPeriod"/>
              <a:tabLst/>
              <a:defRPr/>
            </a:pPr>
            <a:r>
              <a:rPr kumimoji="0" lang="en-US" altLang="en-US" sz="22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Performance criteria</a:t>
            </a:r>
          </a:p>
          <a:p>
            <a:pPr marL="342900" marR="0" lvl="0" indent="-342900" algn="l" defTabSz="914400" rtl="0" eaLnBrk="1" fontAlgn="base" latinLnBrk="0" hangingPunct="1">
              <a:lnSpc>
                <a:spcPct val="80000"/>
              </a:lnSpc>
              <a:spcBef>
                <a:spcPct val="0"/>
              </a:spcBef>
              <a:spcAft>
                <a:spcPct val="0"/>
              </a:spcAft>
              <a:buClrTx/>
              <a:buSzTx/>
              <a:buFontTx/>
              <a:buAutoNum type="alphaUcPeriod"/>
              <a:tabLst/>
              <a:defRPr/>
            </a:pPr>
            <a:endParaRPr kumimoji="0" lang="en-US" altLang="en-US" sz="22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8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Activities of FAST session</a:t>
            </a:r>
          </a:p>
          <a:p>
            <a:pPr marL="342900" marR="0" lvl="0" indent="-342900" algn="l" defTabSz="914400" rtl="0" eaLnBrk="1" fontAlgn="base" latinLnBrk="0" hangingPunct="1">
              <a:lnSpc>
                <a:spcPct val="80000"/>
              </a:lnSpc>
              <a:spcBef>
                <a:spcPct val="30000"/>
              </a:spcBef>
              <a:spcAft>
                <a:spcPct val="0"/>
              </a:spcAft>
              <a:buClrTx/>
              <a:buSzTx/>
              <a:buFontTx/>
              <a:buAutoNum type="arabicPeriod"/>
              <a:tabLst/>
              <a:defRPr/>
            </a:pPr>
            <a:r>
              <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Every participant presents his/her list </a:t>
            </a:r>
          </a:p>
          <a:p>
            <a:pPr marL="342900" marR="0" lvl="0" indent="-342900" algn="l" defTabSz="914400" rtl="0" eaLnBrk="1" fontAlgn="base" latinLnBrk="0" hangingPunct="1">
              <a:lnSpc>
                <a:spcPct val="80000"/>
              </a:lnSpc>
              <a:spcBef>
                <a:spcPct val="30000"/>
              </a:spcBef>
              <a:spcAft>
                <a:spcPct val="0"/>
              </a:spcAft>
              <a:buClrTx/>
              <a:buSzTx/>
              <a:buFontTx/>
              <a:buAutoNum type="arabicPeriod"/>
              <a:tabLst/>
              <a:defRPr/>
            </a:pPr>
            <a:r>
              <a:rPr kumimoji="0" lang="en-US" altLang="en-US" sz="22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Combine list for each topic</a:t>
            </a:r>
          </a:p>
          <a:p>
            <a:pPr marL="342900" marR="0" lvl="0" indent="-342900" algn="l" defTabSz="914400" rtl="0" eaLnBrk="1" fontAlgn="base" latinLnBrk="0" hangingPunct="1">
              <a:lnSpc>
                <a:spcPct val="80000"/>
              </a:lnSpc>
              <a:spcBef>
                <a:spcPct val="30000"/>
              </a:spcBef>
              <a:spcAft>
                <a:spcPct val="0"/>
              </a:spcAft>
              <a:buClrTx/>
              <a:buSzTx/>
              <a:buFontTx/>
              <a:buAutoNum type="arabicPeriod"/>
              <a:tabLst/>
              <a:defRPr/>
            </a:pPr>
            <a:r>
              <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Discussion</a:t>
            </a:r>
          </a:p>
          <a:p>
            <a:pPr marL="342900" marR="0" lvl="0" indent="-342900" algn="l" defTabSz="914400" rtl="0" eaLnBrk="1" fontAlgn="base" latinLnBrk="0" hangingPunct="1">
              <a:lnSpc>
                <a:spcPct val="80000"/>
              </a:lnSpc>
              <a:spcBef>
                <a:spcPct val="30000"/>
              </a:spcBef>
              <a:spcAft>
                <a:spcPct val="0"/>
              </a:spcAft>
              <a:buClrTx/>
              <a:buSzTx/>
              <a:buFontTx/>
              <a:buAutoNum type="arabicPeriod"/>
              <a:tabLst/>
              <a:defRPr/>
            </a:pPr>
            <a:r>
              <a:rPr kumimoji="0" lang="en-US" altLang="en-US" sz="22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Consensus list</a:t>
            </a:r>
          </a:p>
          <a:p>
            <a:pPr marL="342900" marR="0" lvl="0" indent="-342900" algn="l" defTabSz="914400" rtl="0" eaLnBrk="1" fontAlgn="base" latinLnBrk="0" hangingPunct="1">
              <a:lnSpc>
                <a:spcPct val="80000"/>
              </a:lnSpc>
              <a:spcBef>
                <a:spcPct val="30000"/>
              </a:spcBef>
              <a:spcAft>
                <a:spcPct val="0"/>
              </a:spcAft>
              <a:buClrTx/>
              <a:buSzTx/>
              <a:buFontTx/>
              <a:buAutoNum type="arabicPeriod"/>
              <a:tabLst/>
              <a:defRPr/>
            </a:pPr>
            <a:r>
              <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Sub teams for mini specifications</a:t>
            </a:r>
          </a:p>
          <a:p>
            <a:pPr marL="342900" marR="0" lvl="0" indent="-342900" algn="l" defTabSz="914400" rtl="0" eaLnBrk="1" fontAlgn="base" latinLnBrk="0" hangingPunct="1">
              <a:lnSpc>
                <a:spcPct val="80000"/>
              </a:lnSpc>
              <a:spcBef>
                <a:spcPct val="30000"/>
              </a:spcBef>
              <a:spcAft>
                <a:spcPct val="0"/>
              </a:spcAft>
              <a:buClrTx/>
              <a:buSzTx/>
              <a:buFontTx/>
              <a:buAutoNum type="arabicPeriod"/>
              <a:tabLst/>
              <a:defRPr/>
            </a:pPr>
            <a:r>
              <a:rPr kumimoji="0" lang="en-US" altLang="en-US" sz="22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Presentations of mini-specifications</a:t>
            </a:r>
          </a:p>
          <a:p>
            <a:pPr marL="342900" marR="0" lvl="0" indent="-342900" algn="l" defTabSz="914400" rtl="0" eaLnBrk="1" fontAlgn="base" latinLnBrk="0" hangingPunct="1">
              <a:lnSpc>
                <a:spcPct val="80000"/>
              </a:lnSpc>
              <a:spcBef>
                <a:spcPct val="30000"/>
              </a:spcBef>
              <a:spcAft>
                <a:spcPct val="0"/>
              </a:spcAft>
              <a:buClrTx/>
              <a:buSzTx/>
              <a:buFontTx/>
              <a:buAutoNum type="arabicPeriod"/>
              <a:tabLst/>
              <a:defRPr/>
            </a:pPr>
            <a:r>
              <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Validation criteria</a:t>
            </a:r>
          </a:p>
          <a:p>
            <a:pPr marL="342900" marR="0" lvl="0" indent="-342900" algn="l" defTabSz="914400" rtl="0" eaLnBrk="1" fontAlgn="base" latinLnBrk="0" hangingPunct="1">
              <a:lnSpc>
                <a:spcPct val="80000"/>
              </a:lnSpc>
              <a:spcBef>
                <a:spcPct val="30000"/>
              </a:spcBef>
              <a:spcAft>
                <a:spcPct val="0"/>
              </a:spcAft>
              <a:buClrTx/>
              <a:buSzTx/>
              <a:buFontTx/>
              <a:buAutoNum type="arabicPeriod"/>
              <a:tabLst/>
              <a:defRPr/>
            </a:pPr>
            <a:r>
              <a:rPr kumimoji="0" lang="en-US" altLang="en-US" sz="22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A sub team to draft specifications</a:t>
            </a:r>
            <a:endPar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342" name="Rectangle 6">
            <a:extLst>
              <a:ext uri="{FF2B5EF4-FFF2-40B4-BE49-F238E27FC236}">
                <a16:creationId xmlns:a16="http://schemas.microsoft.com/office/drawing/2014/main" id="{AF7129A5-D4C5-2B99-98F5-1D510E4B71D0}"/>
              </a:ext>
            </a:extLst>
          </p:cNvPr>
          <p:cNvSpPr>
            <a:spLocks noChangeArrowheads="1"/>
          </p:cNvSpPr>
          <p:nvPr/>
        </p:nvSpPr>
        <p:spPr bwMode="auto">
          <a:xfrm>
            <a:off x="152400" y="-46038"/>
            <a:ext cx="4208463" cy="64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a:t>
            </a:r>
          </a:p>
        </p:txBody>
      </p:sp>
      <p:sp>
        <p:nvSpPr>
          <p:cNvPr id="14344" name="Line 8">
            <a:extLst>
              <a:ext uri="{FF2B5EF4-FFF2-40B4-BE49-F238E27FC236}">
                <a16:creationId xmlns:a16="http://schemas.microsoft.com/office/drawing/2014/main" id="{4B2C704E-09F7-DE6A-52CE-500264E39790}"/>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42"/>
                                        </p:tgtEl>
                                        <p:attrNameLst>
                                          <p:attrName>style.visibility</p:attrName>
                                        </p:attrNameLst>
                                      </p:cBhvr>
                                      <p:to>
                                        <p:strVal val="visible"/>
                                      </p:to>
                                    </p:set>
                                    <p:anim calcmode="lin" valueType="num">
                                      <p:cBhvr additive="base">
                                        <p:cTn id="7" dur="500" fill="hold"/>
                                        <p:tgtEl>
                                          <p:spTgt spid="14342"/>
                                        </p:tgtEl>
                                        <p:attrNameLst>
                                          <p:attrName>ppt_x</p:attrName>
                                        </p:attrNameLst>
                                      </p:cBhvr>
                                      <p:tavLst>
                                        <p:tav tm="0">
                                          <p:val>
                                            <p:strVal val="0-#ppt_w/2"/>
                                          </p:val>
                                        </p:tav>
                                        <p:tav tm="100000">
                                          <p:val>
                                            <p:strVal val="#ppt_x"/>
                                          </p:val>
                                        </p:tav>
                                      </p:tavLst>
                                    </p:anim>
                                    <p:anim calcmode="lin" valueType="num">
                                      <p:cBhvr additive="base">
                                        <p:cTn id="8" dur="500" fill="hold"/>
                                        <p:tgtEl>
                                          <p:spTgt spid="143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4344"/>
                                        </p:tgtEl>
                                        <p:attrNameLst>
                                          <p:attrName>style.visibility</p:attrName>
                                        </p:attrNameLst>
                                      </p:cBhvr>
                                      <p:to>
                                        <p:strVal val="visible"/>
                                      </p:to>
                                    </p:set>
                                    <p:anim calcmode="lin" valueType="num">
                                      <p:cBhvr additive="base">
                                        <p:cTn id="13" dur="500" fill="hold"/>
                                        <p:tgtEl>
                                          <p:spTgt spid="14344"/>
                                        </p:tgtEl>
                                        <p:attrNameLst>
                                          <p:attrName>ppt_x</p:attrName>
                                        </p:attrNameLst>
                                      </p:cBhvr>
                                      <p:tavLst>
                                        <p:tav tm="0">
                                          <p:val>
                                            <p:strVal val="0-#ppt_w/2"/>
                                          </p:val>
                                        </p:tav>
                                        <p:tav tm="100000">
                                          <p:val>
                                            <p:strVal val="#ppt_x"/>
                                          </p:val>
                                        </p:tav>
                                      </p:tavLst>
                                    </p:anim>
                                    <p:anim calcmode="lin" valueType="num">
                                      <p:cBhvr additive="base">
                                        <p:cTn id="14" dur="500" fill="hold"/>
                                        <p:tgtEl>
                                          <p:spTgt spid="143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40">
                                            <p:txEl>
                                              <p:pRg st="0" end="0"/>
                                            </p:txEl>
                                          </p:spTgt>
                                        </p:tgtEl>
                                        <p:attrNameLst>
                                          <p:attrName>style.visibility</p:attrName>
                                        </p:attrNameLst>
                                      </p:cBhvr>
                                      <p:to>
                                        <p:strVal val="visible"/>
                                      </p:to>
                                    </p:set>
                                    <p:anim calcmode="lin" valueType="num">
                                      <p:cBhvr additive="base">
                                        <p:cTn id="19" dur="500" fill="hold"/>
                                        <p:tgtEl>
                                          <p:spTgt spid="1434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40">
                                            <p:txEl>
                                              <p:pRg st="1" end="1"/>
                                            </p:txEl>
                                          </p:spTgt>
                                        </p:tgtEl>
                                        <p:attrNameLst>
                                          <p:attrName>style.visibility</p:attrName>
                                        </p:attrNameLst>
                                      </p:cBhvr>
                                      <p:to>
                                        <p:strVal val="visible"/>
                                      </p:to>
                                    </p:set>
                                    <p:anim calcmode="lin" valueType="num">
                                      <p:cBhvr additive="base">
                                        <p:cTn id="25" dur="500" fill="hold"/>
                                        <p:tgtEl>
                                          <p:spTgt spid="14340">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34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340">
                                            <p:txEl>
                                              <p:pRg st="2" end="2"/>
                                            </p:txEl>
                                          </p:spTgt>
                                        </p:tgtEl>
                                        <p:attrNameLst>
                                          <p:attrName>style.visibility</p:attrName>
                                        </p:attrNameLst>
                                      </p:cBhvr>
                                      <p:to>
                                        <p:strVal val="visible"/>
                                      </p:to>
                                    </p:set>
                                    <p:anim calcmode="lin" valueType="num">
                                      <p:cBhvr additive="base">
                                        <p:cTn id="31" dur="500" fill="hold"/>
                                        <p:tgtEl>
                                          <p:spTgt spid="14340">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34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340">
                                            <p:txEl>
                                              <p:pRg st="3" end="3"/>
                                            </p:txEl>
                                          </p:spTgt>
                                        </p:tgtEl>
                                        <p:attrNameLst>
                                          <p:attrName>style.visibility</p:attrName>
                                        </p:attrNameLst>
                                      </p:cBhvr>
                                      <p:to>
                                        <p:strVal val="visible"/>
                                      </p:to>
                                    </p:set>
                                    <p:anim calcmode="lin" valueType="num">
                                      <p:cBhvr additive="base">
                                        <p:cTn id="37" dur="500" fill="hold"/>
                                        <p:tgtEl>
                                          <p:spTgt spid="14340">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34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340">
                                            <p:txEl>
                                              <p:pRg st="4" end="4"/>
                                            </p:txEl>
                                          </p:spTgt>
                                        </p:tgtEl>
                                        <p:attrNameLst>
                                          <p:attrName>style.visibility</p:attrName>
                                        </p:attrNameLst>
                                      </p:cBhvr>
                                      <p:to>
                                        <p:strVal val="visible"/>
                                      </p:to>
                                    </p:set>
                                    <p:anim calcmode="lin" valueType="num">
                                      <p:cBhvr additive="base">
                                        <p:cTn id="43" dur="500" fill="hold"/>
                                        <p:tgtEl>
                                          <p:spTgt spid="14340">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34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4340">
                                            <p:txEl>
                                              <p:pRg st="5" end="5"/>
                                            </p:txEl>
                                          </p:spTgt>
                                        </p:tgtEl>
                                        <p:attrNameLst>
                                          <p:attrName>style.visibility</p:attrName>
                                        </p:attrNameLst>
                                      </p:cBhvr>
                                      <p:to>
                                        <p:strVal val="visible"/>
                                      </p:to>
                                    </p:set>
                                    <p:anim calcmode="lin" valueType="num">
                                      <p:cBhvr additive="base">
                                        <p:cTn id="49" dur="500" fill="hold"/>
                                        <p:tgtEl>
                                          <p:spTgt spid="14340">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434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4340">
                                            <p:txEl>
                                              <p:pRg st="7" end="7"/>
                                            </p:txEl>
                                          </p:spTgt>
                                        </p:tgtEl>
                                        <p:attrNameLst>
                                          <p:attrName>style.visibility</p:attrName>
                                        </p:attrNameLst>
                                      </p:cBhvr>
                                      <p:to>
                                        <p:strVal val="visible"/>
                                      </p:to>
                                    </p:set>
                                    <p:anim calcmode="lin" valueType="num">
                                      <p:cBhvr additive="base">
                                        <p:cTn id="55" dur="500" fill="hold"/>
                                        <p:tgtEl>
                                          <p:spTgt spid="14340">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434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4340">
                                            <p:txEl>
                                              <p:pRg st="8" end="8"/>
                                            </p:txEl>
                                          </p:spTgt>
                                        </p:tgtEl>
                                        <p:attrNameLst>
                                          <p:attrName>style.visibility</p:attrName>
                                        </p:attrNameLst>
                                      </p:cBhvr>
                                      <p:to>
                                        <p:strVal val="visible"/>
                                      </p:to>
                                    </p:set>
                                    <p:anim calcmode="lin" valueType="num">
                                      <p:cBhvr additive="base">
                                        <p:cTn id="61" dur="500" fill="hold"/>
                                        <p:tgtEl>
                                          <p:spTgt spid="14340">
                                            <p:txEl>
                                              <p:pRg st="8" end="8"/>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434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4340">
                                            <p:txEl>
                                              <p:pRg st="9" end="9"/>
                                            </p:txEl>
                                          </p:spTgt>
                                        </p:tgtEl>
                                        <p:attrNameLst>
                                          <p:attrName>style.visibility</p:attrName>
                                        </p:attrNameLst>
                                      </p:cBhvr>
                                      <p:to>
                                        <p:strVal val="visible"/>
                                      </p:to>
                                    </p:set>
                                    <p:anim calcmode="lin" valueType="num">
                                      <p:cBhvr additive="base">
                                        <p:cTn id="67" dur="500" fill="hold"/>
                                        <p:tgtEl>
                                          <p:spTgt spid="14340">
                                            <p:txEl>
                                              <p:pRg st="9" end="9"/>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4340">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4340">
                                            <p:txEl>
                                              <p:pRg st="10" end="10"/>
                                            </p:txEl>
                                          </p:spTgt>
                                        </p:tgtEl>
                                        <p:attrNameLst>
                                          <p:attrName>style.visibility</p:attrName>
                                        </p:attrNameLst>
                                      </p:cBhvr>
                                      <p:to>
                                        <p:strVal val="visible"/>
                                      </p:to>
                                    </p:set>
                                    <p:anim calcmode="lin" valueType="num">
                                      <p:cBhvr additive="base">
                                        <p:cTn id="73" dur="500" fill="hold"/>
                                        <p:tgtEl>
                                          <p:spTgt spid="14340">
                                            <p:txEl>
                                              <p:pRg st="10" end="10"/>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4340">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4340">
                                            <p:txEl>
                                              <p:pRg st="11" end="11"/>
                                            </p:txEl>
                                          </p:spTgt>
                                        </p:tgtEl>
                                        <p:attrNameLst>
                                          <p:attrName>style.visibility</p:attrName>
                                        </p:attrNameLst>
                                      </p:cBhvr>
                                      <p:to>
                                        <p:strVal val="visible"/>
                                      </p:to>
                                    </p:set>
                                    <p:anim calcmode="lin" valueType="num">
                                      <p:cBhvr additive="base">
                                        <p:cTn id="79" dur="500" fill="hold"/>
                                        <p:tgtEl>
                                          <p:spTgt spid="14340">
                                            <p:txEl>
                                              <p:pRg st="11" end="11"/>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14340">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14340">
                                            <p:txEl>
                                              <p:pRg st="12" end="12"/>
                                            </p:txEl>
                                          </p:spTgt>
                                        </p:tgtEl>
                                        <p:attrNameLst>
                                          <p:attrName>style.visibility</p:attrName>
                                        </p:attrNameLst>
                                      </p:cBhvr>
                                      <p:to>
                                        <p:strVal val="visible"/>
                                      </p:to>
                                    </p:set>
                                    <p:anim calcmode="lin" valueType="num">
                                      <p:cBhvr additive="base">
                                        <p:cTn id="85" dur="500" fill="hold"/>
                                        <p:tgtEl>
                                          <p:spTgt spid="14340">
                                            <p:txEl>
                                              <p:pRg st="12" end="12"/>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14340">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14340">
                                            <p:txEl>
                                              <p:pRg st="13" end="13"/>
                                            </p:txEl>
                                          </p:spTgt>
                                        </p:tgtEl>
                                        <p:attrNameLst>
                                          <p:attrName>style.visibility</p:attrName>
                                        </p:attrNameLst>
                                      </p:cBhvr>
                                      <p:to>
                                        <p:strVal val="visible"/>
                                      </p:to>
                                    </p:set>
                                    <p:anim calcmode="lin" valueType="num">
                                      <p:cBhvr additive="base">
                                        <p:cTn id="91" dur="500" fill="hold"/>
                                        <p:tgtEl>
                                          <p:spTgt spid="14340">
                                            <p:txEl>
                                              <p:pRg st="13" end="13"/>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14340">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14340">
                                            <p:txEl>
                                              <p:pRg st="14" end="14"/>
                                            </p:txEl>
                                          </p:spTgt>
                                        </p:tgtEl>
                                        <p:attrNameLst>
                                          <p:attrName>style.visibility</p:attrName>
                                        </p:attrNameLst>
                                      </p:cBhvr>
                                      <p:to>
                                        <p:strVal val="visible"/>
                                      </p:to>
                                    </p:set>
                                    <p:anim calcmode="lin" valueType="num">
                                      <p:cBhvr additive="base">
                                        <p:cTn id="97" dur="500" fill="hold"/>
                                        <p:tgtEl>
                                          <p:spTgt spid="14340">
                                            <p:txEl>
                                              <p:pRg st="14" end="14"/>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14340">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14340">
                                            <p:txEl>
                                              <p:pRg st="15" end="15"/>
                                            </p:txEl>
                                          </p:spTgt>
                                        </p:tgtEl>
                                        <p:attrNameLst>
                                          <p:attrName>style.visibility</p:attrName>
                                        </p:attrNameLst>
                                      </p:cBhvr>
                                      <p:to>
                                        <p:strVal val="visible"/>
                                      </p:to>
                                    </p:set>
                                    <p:anim calcmode="lin" valueType="num">
                                      <p:cBhvr additive="base">
                                        <p:cTn id="103" dur="500" fill="hold"/>
                                        <p:tgtEl>
                                          <p:spTgt spid="14340">
                                            <p:txEl>
                                              <p:pRg st="15" end="15"/>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14340">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uiExpand="1" build="p" autoUpdateAnimBg="0"/>
      <p:bldP spid="1434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56EF6B-5819-328E-7471-531E99114F0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5EBF559-682D-4273-8860-97B6B2A52D5E}"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364" name="Text Box 4">
            <a:extLst>
              <a:ext uri="{FF2B5EF4-FFF2-40B4-BE49-F238E27FC236}">
                <a16:creationId xmlns:a16="http://schemas.microsoft.com/office/drawing/2014/main" id="{672F2B08-35F1-6E8C-871E-6079CA5E8F70}"/>
              </a:ext>
            </a:extLst>
          </p:cNvPr>
          <p:cNvSpPr txBox="1">
            <a:spLocks noChangeArrowheads="1"/>
          </p:cNvSpPr>
          <p:nvPr/>
        </p:nvSpPr>
        <p:spPr bwMode="auto">
          <a:xfrm>
            <a:off x="152400" y="685800"/>
            <a:ext cx="8397875"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60000"/>
              </a:lnSpc>
              <a:spcBef>
                <a:spcPct val="0"/>
              </a:spcBef>
              <a:spcAft>
                <a:spcPct val="0"/>
              </a:spcAft>
              <a:buClrTx/>
              <a:buSzTx/>
              <a:buFontTx/>
              <a:buAutoNum type="arabicPeriod" startAt="4"/>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Quality Function Deployment</a:t>
            </a:r>
          </a:p>
          <a:p>
            <a:pPr marL="342900" marR="0" lvl="0" indent="-342900" algn="l" defTabSz="914400" rtl="0" eaLnBrk="1" fontAlgn="base" latinLnBrk="0" hangingPunct="1">
              <a:lnSpc>
                <a:spcPct val="6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6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 Incorporate voice of the customer		</a:t>
            </a:r>
          </a:p>
          <a:p>
            <a:pPr marL="342900" marR="0" lvl="0" indent="-342900" algn="l" defTabSz="914400" rtl="0" eaLnBrk="1" fontAlgn="base" latinLnBrk="0" hangingPunct="1">
              <a:lnSpc>
                <a:spcPct val="6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p>
        </p:txBody>
      </p:sp>
      <p:sp>
        <p:nvSpPr>
          <p:cNvPr id="15367" name="AutoShape 7">
            <a:extLst>
              <a:ext uri="{FF2B5EF4-FFF2-40B4-BE49-F238E27FC236}">
                <a16:creationId xmlns:a16="http://schemas.microsoft.com/office/drawing/2014/main" id="{26D01107-7C3D-EE04-8C56-00295185BC18}"/>
              </a:ext>
            </a:extLst>
          </p:cNvPr>
          <p:cNvSpPr>
            <a:spLocks/>
          </p:cNvSpPr>
          <p:nvPr/>
        </p:nvSpPr>
        <p:spPr bwMode="auto">
          <a:xfrm rot="5400000">
            <a:off x="3314700" y="419100"/>
            <a:ext cx="381000" cy="2438400"/>
          </a:xfrm>
          <a:prstGeom prst="rightBrace">
            <a:avLst>
              <a:gd name="adj1" fmla="val 53333"/>
              <a:gd name="adj2" fmla="val 50000"/>
            </a:avLst>
          </a:prstGeom>
          <a:noFill/>
          <a:ln w="22225">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368" name="Line 8">
            <a:extLst>
              <a:ext uri="{FF2B5EF4-FFF2-40B4-BE49-F238E27FC236}">
                <a16:creationId xmlns:a16="http://schemas.microsoft.com/office/drawing/2014/main" id="{9A1E264A-8B2B-E5A1-F5AE-31422CECE8E5}"/>
              </a:ext>
            </a:extLst>
          </p:cNvPr>
          <p:cNvSpPr>
            <a:spLocks noChangeShapeType="1"/>
          </p:cNvSpPr>
          <p:nvPr/>
        </p:nvSpPr>
        <p:spPr bwMode="auto">
          <a:xfrm>
            <a:off x="3505200" y="1828800"/>
            <a:ext cx="0" cy="228600"/>
          </a:xfrm>
          <a:prstGeom prst="line">
            <a:avLst/>
          </a:prstGeom>
          <a:noFill/>
          <a:ln w="952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369" name="Line 9">
            <a:extLst>
              <a:ext uri="{FF2B5EF4-FFF2-40B4-BE49-F238E27FC236}">
                <a16:creationId xmlns:a16="http://schemas.microsoft.com/office/drawing/2014/main" id="{5B379820-2CB5-DC00-065D-DD18ADBB410A}"/>
              </a:ext>
            </a:extLst>
          </p:cNvPr>
          <p:cNvSpPr>
            <a:spLocks noChangeShapeType="1"/>
          </p:cNvSpPr>
          <p:nvPr/>
        </p:nvSpPr>
        <p:spPr bwMode="auto">
          <a:xfrm>
            <a:off x="3505200" y="2286000"/>
            <a:ext cx="0" cy="304800"/>
          </a:xfrm>
          <a:prstGeom prst="line">
            <a:avLst/>
          </a:prstGeom>
          <a:noFill/>
          <a:ln w="952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15370" name="Group 10">
            <a:extLst>
              <a:ext uri="{FF2B5EF4-FFF2-40B4-BE49-F238E27FC236}">
                <a16:creationId xmlns:a16="http://schemas.microsoft.com/office/drawing/2014/main" id="{567B07FC-0CE5-7913-3AB1-4CA80412409A}"/>
              </a:ext>
            </a:extLst>
          </p:cNvPr>
          <p:cNvGrpSpPr>
            <a:grpSpLocks/>
          </p:cNvGrpSpPr>
          <p:nvPr/>
        </p:nvGrpSpPr>
        <p:grpSpPr bwMode="auto">
          <a:xfrm>
            <a:off x="3657600" y="3200400"/>
            <a:ext cx="990600" cy="304800"/>
            <a:chOff x="432" y="1632"/>
            <a:chExt cx="624" cy="192"/>
          </a:xfrm>
        </p:grpSpPr>
        <p:sp>
          <p:nvSpPr>
            <p:cNvPr id="15371" name="Line 11">
              <a:extLst>
                <a:ext uri="{FF2B5EF4-FFF2-40B4-BE49-F238E27FC236}">
                  <a16:creationId xmlns:a16="http://schemas.microsoft.com/office/drawing/2014/main" id="{80A47039-8C7C-1AB5-B649-D5680CF8228A}"/>
                </a:ext>
              </a:extLst>
            </p:cNvPr>
            <p:cNvSpPr>
              <a:spLocks noChangeShapeType="1"/>
            </p:cNvSpPr>
            <p:nvPr/>
          </p:nvSpPr>
          <p:spPr bwMode="auto">
            <a:xfrm>
              <a:off x="432" y="1632"/>
              <a:ext cx="0" cy="192"/>
            </a:xfrm>
            <a:prstGeom prst="line">
              <a:avLst/>
            </a:prstGeom>
            <a:noFill/>
            <a:ln w="28575">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372" name="Line 12">
              <a:extLst>
                <a:ext uri="{FF2B5EF4-FFF2-40B4-BE49-F238E27FC236}">
                  <a16:creationId xmlns:a16="http://schemas.microsoft.com/office/drawing/2014/main" id="{48C21D9F-434B-C54A-8A08-2F212DEF6D5E}"/>
                </a:ext>
              </a:extLst>
            </p:cNvPr>
            <p:cNvSpPr>
              <a:spLocks noChangeShapeType="1"/>
            </p:cNvSpPr>
            <p:nvPr/>
          </p:nvSpPr>
          <p:spPr bwMode="auto">
            <a:xfrm>
              <a:off x="432" y="1824"/>
              <a:ext cx="624" cy="0"/>
            </a:xfrm>
            <a:prstGeom prst="line">
              <a:avLst/>
            </a:prstGeom>
            <a:noFill/>
            <a:ln w="28575">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15374" name="Rectangle 14">
            <a:extLst>
              <a:ext uri="{FF2B5EF4-FFF2-40B4-BE49-F238E27FC236}">
                <a16:creationId xmlns:a16="http://schemas.microsoft.com/office/drawing/2014/main" id="{164C7D32-1127-620A-CA9F-E698575DC953}"/>
              </a:ext>
            </a:extLst>
          </p:cNvPr>
          <p:cNvSpPr>
            <a:spLocks noChangeArrowheads="1"/>
          </p:cNvSpPr>
          <p:nvPr/>
        </p:nvSpPr>
        <p:spPr bwMode="auto">
          <a:xfrm>
            <a:off x="152400" y="-90488"/>
            <a:ext cx="4662488" cy="701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40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a:t>
            </a:r>
          </a:p>
        </p:txBody>
      </p:sp>
      <p:sp>
        <p:nvSpPr>
          <p:cNvPr id="15376" name="Line 16">
            <a:extLst>
              <a:ext uri="{FF2B5EF4-FFF2-40B4-BE49-F238E27FC236}">
                <a16:creationId xmlns:a16="http://schemas.microsoft.com/office/drawing/2014/main" id="{CC69C731-23EC-4433-B2D2-0E8602CE3B7A}"/>
              </a:ext>
            </a:extLst>
          </p:cNvPr>
          <p:cNvSpPr>
            <a:spLocks noChangeShapeType="1"/>
          </p:cNvSpPr>
          <p:nvPr/>
        </p:nvSpPr>
        <p:spPr bwMode="auto">
          <a:xfrm>
            <a:off x="2286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377" name="Rectangle 17">
            <a:extLst>
              <a:ext uri="{FF2B5EF4-FFF2-40B4-BE49-F238E27FC236}">
                <a16:creationId xmlns:a16="http://schemas.microsoft.com/office/drawing/2014/main" id="{0809C2DF-E9ED-0B21-A544-C265DE8E46AF}"/>
              </a:ext>
            </a:extLst>
          </p:cNvPr>
          <p:cNvSpPr>
            <a:spLocks noChangeArrowheads="1"/>
          </p:cNvSpPr>
          <p:nvPr/>
        </p:nvSpPr>
        <p:spPr bwMode="auto">
          <a:xfrm>
            <a:off x="228600" y="3962400"/>
            <a:ext cx="8915400"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8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 Normal requirements</a:t>
            </a:r>
          </a:p>
          <a:p>
            <a:pPr marL="342900" marR="0" lvl="0" indent="-342900" algn="l" defTabSz="914400" rtl="0" eaLnBrk="1" fontAlgn="base" latinLnBrk="0" hangingPunct="1">
              <a:lnSpc>
                <a:spcPct val="8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 Expected requirements</a:t>
            </a:r>
          </a:p>
          <a:p>
            <a:pPr marL="342900" marR="0" lvl="0" indent="-342900" algn="l" defTabSz="914400" rtl="0" eaLnBrk="1" fontAlgn="base" latinLnBrk="0" hangingPunct="1">
              <a:lnSpc>
                <a:spcPct val="8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 Exciting requirements</a:t>
            </a:r>
          </a:p>
          <a:p>
            <a:pPr marL="342900" marR="0" lvl="0" indent="-342900" algn="l" defTabSz="914400" rtl="0" eaLnBrk="1" fontAlgn="base" latinLnBrk="0" hangingPunct="1">
              <a:lnSpc>
                <a:spcPct val="8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15379" name="Rectangle 19">
            <a:extLst>
              <a:ext uri="{FF2B5EF4-FFF2-40B4-BE49-F238E27FC236}">
                <a16:creationId xmlns:a16="http://schemas.microsoft.com/office/drawing/2014/main" id="{177FB71D-39DB-83A7-53FF-FFA3E0437866}"/>
              </a:ext>
            </a:extLst>
          </p:cNvPr>
          <p:cNvSpPr>
            <a:spLocks noChangeArrowheads="1"/>
          </p:cNvSpPr>
          <p:nvPr/>
        </p:nvSpPr>
        <p:spPr bwMode="auto">
          <a:xfrm>
            <a:off x="4648200" y="3352800"/>
            <a:ext cx="487680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6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What is important for customer?</a:t>
            </a:r>
          </a:p>
        </p:txBody>
      </p:sp>
      <p:sp>
        <p:nvSpPr>
          <p:cNvPr id="15380" name="Text Box 20">
            <a:extLst>
              <a:ext uri="{FF2B5EF4-FFF2-40B4-BE49-F238E27FC236}">
                <a16:creationId xmlns:a16="http://schemas.microsoft.com/office/drawing/2014/main" id="{931AD2DB-9EB0-3D22-02D3-6406C2D46AF5}"/>
              </a:ext>
            </a:extLst>
          </p:cNvPr>
          <p:cNvSpPr txBox="1">
            <a:spLocks noChangeArrowheads="1"/>
          </p:cNvSpPr>
          <p:nvPr/>
        </p:nvSpPr>
        <p:spPr bwMode="auto">
          <a:xfrm>
            <a:off x="1066800" y="2819400"/>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Prime  concern is customer satisfaction</a:t>
            </a:r>
          </a:p>
        </p:txBody>
      </p:sp>
      <p:sp>
        <p:nvSpPr>
          <p:cNvPr id="15381" name="Rectangle 21">
            <a:extLst>
              <a:ext uri="{FF2B5EF4-FFF2-40B4-BE49-F238E27FC236}">
                <a16:creationId xmlns:a16="http://schemas.microsoft.com/office/drawing/2014/main" id="{57DC1832-8896-B0F3-FB0F-269873C3A4FD}"/>
              </a:ext>
            </a:extLst>
          </p:cNvPr>
          <p:cNvSpPr>
            <a:spLocks noChangeArrowheads="1"/>
          </p:cNvSpPr>
          <p:nvPr/>
        </p:nvSpPr>
        <p:spPr bwMode="auto">
          <a:xfrm>
            <a:off x="2438400" y="2133600"/>
            <a:ext cx="2133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        Documented</a:t>
            </a:r>
          </a:p>
        </p:txBody>
      </p:sp>
      <p:sp>
        <p:nvSpPr>
          <p:cNvPr id="15382" name="Rectangle 22">
            <a:extLst>
              <a:ext uri="{FF2B5EF4-FFF2-40B4-BE49-F238E27FC236}">
                <a16:creationId xmlns:a16="http://schemas.microsoft.com/office/drawing/2014/main" id="{1FC53525-F5D1-85EA-04F0-F0FE0C6E751B}"/>
              </a:ext>
            </a:extLst>
          </p:cNvPr>
          <p:cNvSpPr>
            <a:spLocks noChangeArrowheads="1"/>
          </p:cNvSpPr>
          <p:nvPr/>
        </p:nvSpPr>
        <p:spPr bwMode="auto">
          <a:xfrm>
            <a:off x="1828800" y="1981200"/>
            <a:ext cx="3440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Technical requirements.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74"/>
                                        </p:tgtEl>
                                        <p:attrNameLst>
                                          <p:attrName>style.visibility</p:attrName>
                                        </p:attrNameLst>
                                      </p:cBhvr>
                                      <p:to>
                                        <p:strVal val="visible"/>
                                      </p:to>
                                    </p:set>
                                    <p:anim calcmode="lin" valueType="num">
                                      <p:cBhvr additive="base">
                                        <p:cTn id="7" dur="500" fill="hold"/>
                                        <p:tgtEl>
                                          <p:spTgt spid="15374"/>
                                        </p:tgtEl>
                                        <p:attrNameLst>
                                          <p:attrName>ppt_x</p:attrName>
                                        </p:attrNameLst>
                                      </p:cBhvr>
                                      <p:tavLst>
                                        <p:tav tm="0">
                                          <p:val>
                                            <p:strVal val="0-#ppt_w/2"/>
                                          </p:val>
                                        </p:tav>
                                        <p:tav tm="100000">
                                          <p:val>
                                            <p:strVal val="#ppt_x"/>
                                          </p:val>
                                        </p:tav>
                                      </p:tavLst>
                                    </p:anim>
                                    <p:anim calcmode="lin" valueType="num">
                                      <p:cBhvr additive="base">
                                        <p:cTn id="8" dur="500" fill="hold"/>
                                        <p:tgtEl>
                                          <p:spTgt spid="153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376"/>
                                        </p:tgtEl>
                                        <p:attrNameLst>
                                          <p:attrName>style.visibility</p:attrName>
                                        </p:attrNameLst>
                                      </p:cBhvr>
                                      <p:to>
                                        <p:strVal val="visible"/>
                                      </p:to>
                                    </p:set>
                                    <p:anim calcmode="lin" valueType="num">
                                      <p:cBhvr additive="base">
                                        <p:cTn id="13" dur="500" fill="hold"/>
                                        <p:tgtEl>
                                          <p:spTgt spid="15376"/>
                                        </p:tgtEl>
                                        <p:attrNameLst>
                                          <p:attrName>ppt_x</p:attrName>
                                        </p:attrNameLst>
                                      </p:cBhvr>
                                      <p:tavLst>
                                        <p:tav tm="0">
                                          <p:val>
                                            <p:strVal val="0-#ppt_w/2"/>
                                          </p:val>
                                        </p:tav>
                                        <p:tav tm="100000">
                                          <p:val>
                                            <p:strVal val="#ppt_x"/>
                                          </p:val>
                                        </p:tav>
                                      </p:tavLst>
                                    </p:anim>
                                    <p:anim calcmode="lin" valueType="num">
                                      <p:cBhvr additive="base">
                                        <p:cTn id="14" dur="500" fill="hold"/>
                                        <p:tgtEl>
                                          <p:spTgt spid="1537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4">
                                            <p:txEl>
                                              <p:pRg st="0" end="0"/>
                                            </p:txEl>
                                          </p:spTgt>
                                        </p:tgtEl>
                                        <p:attrNameLst>
                                          <p:attrName>style.visibility</p:attrName>
                                        </p:attrNameLst>
                                      </p:cBhvr>
                                      <p:to>
                                        <p:strVal val="visible"/>
                                      </p:to>
                                    </p:set>
                                    <p:anim calcmode="lin" valueType="num">
                                      <p:cBhvr additive="base">
                                        <p:cTn id="19" dur="500" fill="hold"/>
                                        <p:tgtEl>
                                          <p:spTgt spid="1536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3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364">
                                            <p:txEl>
                                              <p:pRg st="2" end="2"/>
                                            </p:txEl>
                                          </p:spTgt>
                                        </p:tgtEl>
                                        <p:attrNameLst>
                                          <p:attrName>style.visibility</p:attrName>
                                        </p:attrNameLst>
                                      </p:cBhvr>
                                      <p:to>
                                        <p:strVal val="visible"/>
                                      </p:to>
                                    </p:set>
                                    <p:anim calcmode="lin" valueType="num">
                                      <p:cBhvr additive="base">
                                        <p:cTn id="25" dur="500" fill="hold"/>
                                        <p:tgtEl>
                                          <p:spTgt spid="1536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3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iterate type="lt">
                                    <p:tmAbs val="75"/>
                                  </p:iterate>
                                  <p:childTnLst>
                                    <p:set>
                                      <p:cBhvr>
                                        <p:cTn id="30" dur="1" fill="hold">
                                          <p:stCondLst>
                                            <p:cond delay="74"/>
                                          </p:stCondLst>
                                        </p:cTn>
                                        <p:tgtEl>
                                          <p:spTgt spid="15367"/>
                                        </p:tgtEl>
                                        <p:attrNameLst>
                                          <p:attrName>style.visibility</p:attrName>
                                        </p:attrNameLst>
                                      </p:cBhvr>
                                      <p:to>
                                        <p:strVal val="visible"/>
                                      </p:to>
                                    </p:set>
                                  </p:childTnLst>
                                </p:cTn>
                              </p:par>
                            </p:childTnLst>
                          </p:cTn>
                        </p:par>
                        <p:par>
                          <p:cTn id="31" fill="hold" nodeType="afterGroup">
                            <p:stCondLst>
                              <p:cond delay="75"/>
                            </p:stCondLst>
                            <p:childTnLst>
                              <p:par>
                                <p:cTn id="32" presetID="1" presetClass="entr" presetSubtype="0" fill="hold" nodeType="afterEffect">
                                  <p:stCondLst>
                                    <p:cond delay="0"/>
                                  </p:stCondLst>
                                  <p:childTnLst>
                                    <p:set>
                                      <p:cBhvr>
                                        <p:cTn id="33" dur="1" fill="hold">
                                          <p:stCondLst>
                                            <p:cond delay="499"/>
                                          </p:stCondLst>
                                        </p:cTn>
                                        <p:tgtEl>
                                          <p:spTgt spid="15368"/>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15382"/>
                                        </p:tgtEl>
                                        <p:attrNameLst>
                                          <p:attrName>style.visibility</p:attrName>
                                        </p:attrNameLst>
                                      </p:cBhvr>
                                      <p:to>
                                        <p:strVal val="visible"/>
                                      </p:to>
                                    </p:set>
                                    <p:anim calcmode="lin" valueType="num">
                                      <p:cBhvr additive="base">
                                        <p:cTn id="38" dur="500" fill="hold"/>
                                        <p:tgtEl>
                                          <p:spTgt spid="15382"/>
                                        </p:tgtEl>
                                        <p:attrNameLst>
                                          <p:attrName>ppt_x</p:attrName>
                                        </p:attrNameLst>
                                      </p:cBhvr>
                                      <p:tavLst>
                                        <p:tav tm="0">
                                          <p:val>
                                            <p:strVal val="0-#ppt_w/2"/>
                                          </p:val>
                                        </p:tav>
                                        <p:tav tm="100000">
                                          <p:val>
                                            <p:strVal val="#ppt_x"/>
                                          </p:val>
                                        </p:tav>
                                      </p:tavLst>
                                    </p:anim>
                                    <p:anim calcmode="lin" valueType="num">
                                      <p:cBhvr additive="base">
                                        <p:cTn id="39" dur="500" fill="hold"/>
                                        <p:tgtEl>
                                          <p:spTgt spid="15382"/>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15369"/>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5381"/>
                                        </p:tgtEl>
                                        <p:attrNameLst>
                                          <p:attrName>style.visibility</p:attrName>
                                        </p:attrNameLst>
                                      </p:cBhvr>
                                      <p:to>
                                        <p:strVal val="visible"/>
                                      </p:to>
                                    </p:set>
                                    <p:anim calcmode="lin" valueType="num">
                                      <p:cBhvr additive="base">
                                        <p:cTn id="48" dur="500" fill="hold"/>
                                        <p:tgtEl>
                                          <p:spTgt spid="15381"/>
                                        </p:tgtEl>
                                        <p:attrNameLst>
                                          <p:attrName>ppt_x</p:attrName>
                                        </p:attrNameLst>
                                      </p:cBhvr>
                                      <p:tavLst>
                                        <p:tav tm="0">
                                          <p:val>
                                            <p:strVal val="0-#ppt_w/2"/>
                                          </p:val>
                                        </p:tav>
                                        <p:tav tm="100000">
                                          <p:val>
                                            <p:strVal val="#ppt_x"/>
                                          </p:val>
                                        </p:tav>
                                      </p:tavLst>
                                    </p:anim>
                                    <p:anim calcmode="lin" valueType="num">
                                      <p:cBhvr additive="base">
                                        <p:cTn id="49" dur="500" fill="hold"/>
                                        <p:tgtEl>
                                          <p:spTgt spid="15381"/>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5380">
                                            <p:txEl>
                                              <p:pRg st="0" end="0"/>
                                            </p:txEl>
                                          </p:spTgt>
                                        </p:tgtEl>
                                        <p:attrNameLst>
                                          <p:attrName>style.visibility</p:attrName>
                                        </p:attrNameLst>
                                      </p:cBhvr>
                                      <p:to>
                                        <p:strVal val="visible"/>
                                      </p:to>
                                    </p:set>
                                    <p:anim calcmode="lin" valueType="num">
                                      <p:cBhvr additive="base">
                                        <p:cTn id="54" dur="500" fill="hold"/>
                                        <p:tgtEl>
                                          <p:spTgt spid="15380">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1538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15370"/>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15379"/>
                                        </p:tgtEl>
                                        <p:attrNameLst>
                                          <p:attrName>style.visibility</p:attrName>
                                        </p:attrNameLst>
                                      </p:cBhvr>
                                      <p:to>
                                        <p:strVal val="visible"/>
                                      </p:to>
                                    </p:set>
                                    <p:anim calcmode="lin" valueType="num">
                                      <p:cBhvr additive="base">
                                        <p:cTn id="64" dur="500" fill="hold"/>
                                        <p:tgtEl>
                                          <p:spTgt spid="15379"/>
                                        </p:tgtEl>
                                        <p:attrNameLst>
                                          <p:attrName>ppt_x</p:attrName>
                                        </p:attrNameLst>
                                      </p:cBhvr>
                                      <p:tavLst>
                                        <p:tav tm="0">
                                          <p:val>
                                            <p:strVal val="0-#ppt_w/2"/>
                                          </p:val>
                                        </p:tav>
                                        <p:tav tm="100000">
                                          <p:val>
                                            <p:strVal val="#ppt_x"/>
                                          </p:val>
                                        </p:tav>
                                      </p:tavLst>
                                    </p:anim>
                                    <p:anim calcmode="lin" valueType="num">
                                      <p:cBhvr additive="base">
                                        <p:cTn id="65" dur="500" fill="hold"/>
                                        <p:tgtEl>
                                          <p:spTgt spid="15379"/>
                                        </p:tgtEl>
                                        <p:attrNameLst>
                                          <p:attrName>ppt_y</p:attrName>
                                        </p:attrNameLst>
                                      </p:cBhvr>
                                      <p:tavLst>
                                        <p:tav tm="0">
                                          <p:val>
                                            <p:strVal val="#ppt_y"/>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15377">
                                            <p:txEl>
                                              <p:pRg st="0" end="0"/>
                                            </p:txEl>
                                          </p:spTgt>
                                        </p:tgtEl>
                                        <p:attrNameLst>
                                          <p:attrName>style.visibility</p:attrName>
                                        </p:attrNameLst>
                                      </p:cBhvr>
                                      <p:to>
                                        <p:strVal val="visible"/>
                                      </p:to>
                                    </p:set>
                                    <p:anim calcmode="lin" valueType="num">
                                      <p:cBhvr additive="base">
                                        <p:cTn id="70" dur="500" fill="hold"/>
                                        <p:tgtEl>
                                          <p:spTgt spid="15377">
                                            <p:txEl>
                                              <p:pRg st="0" end="0"/>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1537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15377">
                                            <p:txEl>
                                              <p:pRg st="1" end="1"/>
                                            </p:txEl>
                                          </p:spTgt>
                                        </p:tgtEl>
                                        <p:attrNameLst>
                                          <p:attrName>style.visibility</p:attrName>
                                        </p:attrNameLst>
                                      </p:cBhvr>
                                      <p:to>
                                        <p:strVal val="visible"/>
                                      </p:to>
                                    </p:set>
                                    <p:anim calcmode="lin" valueType="num">
                                      <p:cBhvr additive="base">
                                        <p:cTn id="76" dur="500" fill="hold"/>
                                        <p:tgtEl>
                                          <p:spTgt spid="15377">
                                            <p:txEl>
                                              <p:pRg st="1" end="1"/>
                                            </p:txEl>
                                          </p:spTgt>
                                        </p:tgtEl>
                                        <p:attrNameLst>
                                          <p:attrName>ppt_x</p:attrName>
                                        </p:attrNameLst>
                                      </p:cBhvr>
                                      <p:tavLst>
                                        <p:tav tm="0">
                                          <p:val>
                                            <p:strVal val="0-#ppt_w/2"/>
                                          </p:val>
                                        </p:tav>
                                        <p:tav tm="100000">
                                          <p:val>
                                            <p:strVal val="#ppt_x"/>
                                          </p:val>
                                        </p:tav>
                                      </p:tavLst>
                                    </p:anim>
                                    <p:anim calcmode="lin" valueType="num">
                                      <p:cBhvr additive="base">
                                        <p:cTn id="77" dur="500" fill="hold"/>
                                        <p:tgtEl>
                                          <p:spTgt spid="1537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78" fill="hold" nodeType="clickPar">
                      <p:stCondLst>
                        <p:cond delay="indefinite"/>
                      </p:stCondLst>
                      <p:childTnLst>
                        <p:par>
                          <p:cTn id="79" fill="hold" nodeType="withGroup">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15377">
                                            <p:txEl>
                                              <p:pRg st="2" end="2"/>
                                            </p:txEl>
                                          </p:spTgt>
                                        </p:tgtEl>
                                        <p:attrNameLst>
                                          <p:attrName>style.visibility</p:attrName>
                                        </p:attrNameLst>
                                      </p:cBhvr>
                                      <p:to>
                                        <p:strVal val="visible"/>
                                      </p:to>
                                    </p:set>
                                    <p:anim calcmode="lin" valueType="num">
                                      <p:cBhvr additive="base">
                                        <p:cTn id="82" dur="500" fill="hold"/>
                                        <p:tgtEl>
                                          <p:spTgt spid="15377">
                                            <p:txEl>
                                              <p:pRg st="2" end="2"/>
                                            </p:txEl>
                                          </p:spTgt>
                                        </p:tgtEl>
                                        <p:attrNameLst>
                                          <p:attrName>ppt_x</p:attrName>
                                        </p:attrNameLst>
                                      </p:cBhvr>
                                      <p:tavLst>
                                        <p:tav tm="0">
                                          <p:val>
                                            <p:strVal val="0-#ppt_w/2"/>
                                          </p:val>
                                        </p:tav>
                                        <p:tav tm="100000">
                                          <p:val>
                                            <p:strVal val="#ppt_x"/>
                                          </p:val>
                                        </p:tav>
                                      </p:tavLst>
                                    </p:anim>
                                    <p:anim calcmode="lin" valueType="num">
                                      <p:cBhvr additive="base">
                                        <p:cTn id="83" dur="500" fill="hold"/>
                                        <p:tgtEl>
                                          <p:spTgt spid="1537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84" fill="hold" nodeType="clickPar">
                      <p:stCondLst>
                        <p:cond delay="indefinite"/>
                      </p:stCondLst>
                      <p:childTnLst>
                        <p:par>
                          <p:cTn id="85" fill="hold" nodeType="withGroup">
                            <p:stCondLst>
                              <p:cond delay="0"/>
                            </p:stCondLst>
                            <p:childTnLst>
                              <p:par>
                                <p:cTn id="86" presetID="2" presetClass="entr" presetSubtype="8" fill="hold" grpId="0" nodeType="clickEffect">
                                  <p:stCondLst>
                                    <p:cond delay="0"/>
                                  </p:stCondLst>
                                  <p:childTnLst>
                                    <p:set>
                                      <p:cBhvr>
                                        <p:cTn id="87" dur="1" fill="hold">
                                          <p:stCondLst>
                                            <p:cond delay="0"/>
                                          </p:stCondLst>
                                        </p:cTn>
                                        <p:tgtEl>
                                          <p:spTgt spid="15377">
                                            <p:txEl>
                                              <p:pRg st="3" end="3"/>
                                            </p:txEl>
                                          </p:spTgt>
                                        </p:tgtEl>
                                        <p:attrNameLst>
                                          <p:attrName>style.visibility</p:attrName>
                                        </p:attrNameLst>
                                      </p:cBhvr>
                                      <p:to>
                                        <p:strVal val="visible"/>
                                      </p:to>
                                    </p:set>
                                    <p:anim calcmode="lin" valueType="num">
                                      <p:cBhvr additive="base">
                                        <p:cTn id="88" dur="500" fill="hold"/>
                                        <p:tgtEl>
                                          <p:spTgt spid="15377">
                                            <p:txEl>
                                              <p:pRg st="3" end="3"/>
                                            </p:txEl>
                                          </p:spTgt>
                                        </p:tgtEl>
                                        <p:attrNameLst>
                                          <p:attrName>ppt_x</p:attrName>
                                        </p:attrNameLst>
                                      </p:cBhvr>
                                      <p:tavLst>
                                        <p:tav tm="0">
                                          <p:val>
                                            <p:strVal val="0-#ppt_w/2"/>
                                          </p:val>
                                        </p:tav>
                                        <p:tav tm="100000">
                                          <p:val>
                                            <p:strVal val="#ppt_x"/>
                                          </p:val>
                                        </p:tav>
                                      </p:tavLst>
                                    </p:anim>
                                    <p:anim calcmode="lin" valueType="num">
                                      <p:cBhvr additive="base">
                                        <p:cTn id="89" dur="500" fill="hold"/>
                                        <p:tgtEl>
                                          <p:spTgt spid="1537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2" presetClass="entr" presetSubtype="8" fill="hold" grpId="0" nodeType="clickEffect">
                                  <p:stCondLst>
                                    <p:cond delay="0"/>
                                  </p:stCondLst>
                                  <p:childTnLst>
                                    <p:set>
                                      <p:cBhvr>
                                        <p:cTn id="93" dur="1" fill="hold">
                                          <p:stCondLst>
                                            <p:cond delay="0"/>
                                          </p:stCondLst>
                                        </p:cTn>
                                        <p:tgtEl>
                                          <p:spTgt spid="15377">
                                            <p:txEl>
                                              <p:charRg st="86" end="86"/>
                                            </p:txEl>
                                          </p:spTgt>
                                        </p:tgtEl>
                                        <p:attrNameLst>
                                          <p:attrName>style.visibility</p:attrName>
                                        </p:attrNameLst>
                                      </p:cBhvr>
                                      <p:to>
                                        <p:strVal val="visible"/>
                                      </p:to>
                                    </p:set>
                                    <p:anim calcmode="lin" valueType="num">
                                      <p:cBhvr additive="base">
                                        <p:cTn id="94" dur="500" fill="hold"/>
                                        <p:tgtEl>
                                          <p:spTgt spid="15377">
                                            <p:txEl>
                                              <p:charRg st="86" end="86"/>
                                            </p:txEl>
                                          </p:spTgt>
                                        </p:tgtEl>
                                        <p:attrNameLst>
                                          <p:attrName>ppt_x</p:attrName>
                                        </p:attrNameLst>
                                      </p:cBhvr>
                                      <p:tavLst>
                                        <p:tav tm="0">
                                          <p:val>
                                            <p:strVal val="0-#ppt_w/2"/>
                                          </p:val>
                                        </p:tav>
                                        <p:tav tm="100000">
                                          <p:val>
                                            <p:strVal val="#ppt_x"/>
                                          </p:val>
                                        </p:tav>
                                      </p:tavLst>
                                    </p:anim>
                                    <p:anim calcmode="lin" valueType="num">
                                      <p:cBhvr additive="base">
                                        <p:cTn id="95" dur="500" fill="hold"/>
                                        <p:tgtEl>
                                          <p:spTgt spid="15377">
                                            <p:txEl>
                                              <p:charRg st="86" end="86"/>
                                            </p:txEl>
                                          </p:spTgt>
                                        </p:tgtEl>
                                        <p:attrNameLst>
                                          <p:attrName>ppt_y</p:attrName>
                                        </p:attrNameLst>
                                      </p:cBhvr>
                                      <p:tavLst>
                                        <p:tav tm="0">
                                          <p:val>
                                            <p:strVal val="#ppt_y"/>
                                          </p:val>
                                        </p:tav>
                                        <p:tav tm="100000">
                                          <p:val>
                                            <p:strVal val="#ppt_y"/>
                                          </p:val>
                                        </p:tav>
                                      </p:tavLst>
                                    </p:anim>
                                  </p:childTnLst>
                                </p:cTn>
                              </p:par>
                            </p:childTnLst>
                          </p:cTn>
                        </p:par>
                      </p:childTnLst>
                    </p:cTn>
                  </p:par>
                  <p:par>
                    <p:cTn id="96" fill="hold" nodeType="clickPar">
                      <p:stCondLst>
                        <p:cond delay="indefinite"/>
                      </p:stCondLst>
                      <p:childTnLst>
                        <p:par>
                          <p:cTn id="97" fill="hold" nodeType="withGroup">
                            <p:stCondLst>
                              <p:cond delay="0"/>
                            </p:stCondLst>
                            <p:childTnLst>
                              <p:par>
                                <p:cTn id="98" presetID="2" presetClass="entr" presetSubtype="8" fill="hold" grpId="0" nodeType="clickEffect">
                                  <p:stCondLst>
                                    <p:cond delay="0"/>
                                  </p:stCondLst>
                                  <p:childTnLst>
                                    <p:set>
                                      <p:cBhvr>
                                        <p:cTn id="99" dur="1" fill="hold">
                                          <p:stCondLst>
                                            <p:cond delay="0"/>
                                          </p:stCondLst>
                                        </p:cTn>
                                        <p:tgtEl>
                                          <p:spTgt spid="15377">
                                            <p:txEl>
                                              <p:charRg st="86" end="86"/>
                                            </p:txEl>
                                          </p:spTgt>
                                        </p:tgtEl>
                                        <p:attrNameLst>
                                          <p:attrName>style.visibility</p:attrName>
                                        </p:attrNameLst>
                                      </p:cBhvr>
                                      <p:to>
                                        <p:strVal val="visible"/>
                                      </p:to>
                                    </p:set>
                                    <p:anim calcmode="lin" valueType="num">
                                      <p:cBhvr additive="base">
                                        <p:cTn id="100" dur="500" fill="hold"/>
                                        <p:tgtEl>
                                          <p:spTgt spid="15377">
                                            <p:txEl>
                                              <p:charRg st="86" end="86"/>
                                            </p:txEl>
                                          </p:spTgt>
                                        </p:tgtEl>
                                        <p:attrNameLst>
                                          <p:attrName>ppt_x</p:attrName>
                                        </p:attrNameLst>
                                      </p:cBhvr>
                                      <p:tavLst>
                                        <p:tav tm="0">
                                          <p:val>
                                            <p:strVal val="0-#ppt_w/2"/>
                                          </p:val>
                                        </p:tav>
                                        <p:tav tm="100000">
                                          <p:val>
                                            <p:strVal val="#ppt_x"/>
                                          </p:val>
                                        </p:tav>
                                      </p:tavLst>
                                    </p:anim>
                                    <p:anim calcmode="lin" valueType="num">
                                      <p:cBhvr additive="base">
                                        <p:cTn id="101" dur="500" fill="hold"/>
                                        <p:tgtEl>
                                          <p:spTgt spid="15377">
                                            <p:txEl>
                                              <p:charRg st="86" end="86"/>
                                            </p:txEl>
                                          </p:spTgt>
                                        </p:tgtEl>
                                        <p:attrNameLst>
                                          <p:attrName>ppt_y</p:attrName>
                                        </p:attrNameLst>
                                      </p:cBhvr>
                                      <p:tavLst>
                                        <p:tav tm="0">
                                          <p:val>
                                            <p:strVal val="#ppt_y"/>
                                          </p:val>
                                        </p:tav>
                                        <p:tav tm="100000">
                                          <p:val>
                                            <p:strVal val="#ppt_y"/>
                                          </p:val>
                                        </p:tav>
                                      </p:tavLst>
                                    </p:anim>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 presetClass="entr" presetSubtype="8" fill="hold" grpId="0" nodeType="clickEffect">
                                  <p:stCondLst>
                                    <p:cond delay="0"/>
                                  </p:stCondLst>
                                  <p:childTnLst>
                                    <p:set>
                                      <p:cBhvr>
                                        <p:cTn id="105" dur="1" fill="hold">
                                          <p:stCondLst>
                                            <p:cond delay="0"/>
                                          </p:stCondLst>
                                        </p:cTn>
                                        <p:tgtEl>
                                          <p:spTgt spid="15377">
                                            <p:txEl>
                                              <p:charRg st="86" end="86"/>
                                            </p:txEl>
                                          </p:spTgt>
                                        </p:tgtEl>
                                        <p:attrNameLst>
                                          <p:attrName>style.visibility</p:attrName>
                                        </p:attrNameLst>
                                      </p:cBhvr>
                                      <p:to>
                                        <p:strVal val="visible"/>
                                      </p:to>
                                    </p:set>
                                    <p:anim calcmode="lin" valueType="num">
                                      <p:cBhvr additive="base">
                                        <p:cTn id="106" dur="500" fill="hold"/>
                                        <p:tgtEl>
                                          <p:spTgt spid="15377">
                                            <p:txEl>
                                              <p:charRg st="86" end="86"/>
                                            </p:txEl>
                                          </p:spTgt>
                                        </p:tgtEl>
                                        <p:attrNameLst>
                                          <p:attrName>ppt_x</p:attrName>
                                        </p:attrNameLst>
                                      </p:cBhvr>
                                      <p:tavLst>
                                        <p:tav tm="0">
                                          <p:val>
                                            <p:strVal val="0-#ppt_w/2"/>
                                          </p:val>
                                        </p:tav>
                                        <p:tav tm="100000">
                                          <p:val>
                                            <p:strVal val="#ppt_x"/>
                                          </p:val>
                                        </p:tav>
                                      </p:tavLst>
                                    </p:anim>
                                    <p:anim calcmode="lin" valueType="num">
                                      <p:cBhvr additive="base">
                                        <p:cTn id="107" dur="500" fill="hold"/>
                                        <p:tgtEl>
                                          <p:spTgt spid="15377">
                                            <p:txEl>
                                              <p:charRg st="86" end="8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autoUpdateAnimBg="0"/>
      <p:bldP spid="15374" grpId="0" autoUpdateAnimBg="0"/>
      <p:bldP spid="15377" grpId="0" uiExpand="1" build="p" bldLvl="3" autoUpdateAnimBg="0"/>
      <p:bldP spid="15379" grpId="0"/>
      <p:bldP spid="15380" grpId="0" build="p" autoUpdateAnimBg="0"/>
      <p:bldP spid="15381" grpId="0"/>
      <p:bldP spid="1538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4EB9F4-37A5-8058-F55E-98D5F9E076E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5C31FAF-D5C6-4C09-8135-8E932DD9DA07}"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83650" name="Rectangle 2">
            <a:extLst>
              <a:ext uri="{FF2B5EF4-FFF2-40B4-BE49-F238E27FC236}">
                <a16:creationId xmlns:a16="http://schemas.microsoft.com/office/drawing/2014/main" id="{CCCF95B6-7836-7256-AEEE-2142C12C9308}"/>
              </a:ext>
            </a:extLst>
          </p:cNvPr>
          <p:cNvSpPr>
            <a:spLocks noChangeArrowheads="1"/>
          </p:cNvSpPr>
          <p:nvPr/>
        </p:nvSpPr>
        <p:spPr bwMode="auto">
          <a:xfrm>
            <a:off x="533400" y="1066800"/>
            <a:ext cx="74676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663300"/>
                </a:solidFill>
                <a:effectLst/>
                <a:uLnTx/>
                <a:uFillTx/>
                <a:latin typeface="Arial" panose="020B0604020202020204" pitchFamily="34" charset="0"/>
                <a:ea typeface="+mn-ea"/>
                <a:cs typeface="Arial" panose="020B0604020202020204" pitchFamily="34" charset="0"/>
              </a:rPr>
              <a:t>Steps</a:t>
            </a:r>
          </a:p>
          <a:p>
            <a:pPr marL="1257300" marR="0" lvl="2" indent="-342900" algn="l" defTabSz="914400" rtl="0" eaLnBrk="1" fontAlgn="base" latinLnBrk="0" hangingPunct="1">
              <a:lnSpc>
                <a:spcPct val="100000"/>
              </a:lnSpc>
              <a:spcBef>
                <a:spcPct val="50000"/>
              </a:spcBef>
              <a:spcAft>
                <a:spcPct val="0"/>
              </a:spcAft>
              <a:buClrTx/>
              <a:buSzTx/>
              <a:buFontTx/>
              <a:buAutoNum type="arabicPeriod"/>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Identify stakeholders</a:t>
            </a:r>
          </a:p>
          <a:p>
            <a:pPr marL="1257300" marR="0" lvl="2" indent="-342900" algn="l" defTabSz="914400" rtl="0" eaLnBrk="1" fontAlgn="base" latinLnBrk="0" hangingPunct="1">
              <a:lnSpc>
                <a:spcPct val="100000"/>
              </a:lnSpc>
              <a:spcBef>
                <a:spcPct val="50000"/>
              </a:spcBef>
              <a:spcAft>
                <a:spcPct val="0"/>
              </a:spcAft>
              <a:buClrTx/>
              <a:buSzTx/>
              <a:buFontTx/>
              <a:buAutoNum type="arabicPeriod"/>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List out requirements</a:t>
            </a:r>
          </a:p>
          <a:p>
            <a:pPr marL="1257300" marR="0" lvl="2" indent="-342900" algn="l" defTabSz="914400" rtl="0" eaLnBrk="1" fontAlgn="base" latinLnBrk="0" hangingPunct="1">
              <a:lnSpc>
                <a:spcPct val="100000"/>
              </a:lnSpc>
              <a:spcBef>
                <a:spcPct val="50000"/>
              </a:spcBef>
              <a:spcAft>
                <a:spcPct val="0"/>
              </a:spcAft>
              <a:buClrTx/>
              <a:buSzTx/>
              <a:buFontTx/>
              <a:buAutoNum type="arabicPeriod"/>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Degree of importance to each requirement.</a:t>
            </a:r>
          </a:p>
        </p:txBody>
      </p:sp>
      <p:sp>
        <p:nvSpPr>
          <p:cNvPr id="283651" name="Rectangle 3">
            <a:extLst>
              <a:ext uri="{FF2B5EF4-FFF2-40B4-BE49-F238E27FC236}">
                <a16:creationId xmlns:a16="http://schemas.microsoft.com/office/drawing/2014/main" id="{10D2DC72-EC1D-1AD3-65DF-8E1A80E6C3E3}"/>
              </a:ext>
            </a:extLst>
          </p:cNvPr>
          <p:cNvSpPr>
            <a:spLocks noChangeArrowheads="1"/>
          </p:cNvSpPr>
          <p:nvPr/>
        </p:nvSpPr>
        <p:spPr bwMode="auto">
          <a:xfrm>
            <a:off x="152400" y="0"/>
            <a:ext cx="46624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40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a:t>
            </a:r>
          </a:p>
        </p:txBody>
      </p:sp>
      <p:sp>
        <p:nvSpPr>
          <p:cNvPr id="283652" name="Line 4">
            <a:extLst>
              <a:ext uri="{FF2B5EF4-FFF2-40B4-BE49-F238E27FC236}">
                <a16:creationId xmlns:a16="http://schemas.microsoft.com/office/drawing/2014/main" id="{7F15CBB9-DA3E-9584-8181-40A21EEB0BDE}"/>
              </a:ext>
            </a:extLst>
          </p:cNvPr>
          <p:cNvSpPr>
            <a:spLocks noChangeShapeType="1"/>
          </p:cNvSpPr>
          <p:nvPr/>
        </p:nvSpPr>
        <p:spPr bwMode="auto">
          <a:xfrm>
            <a:off x="304800" y="6858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3651"/>
                                        </p:tgtEl>
                                        <p:attrNameLst>
                                          <p:attrName>style.visibility</p:attrName>
                                        </p:attrNameLst>
                                      </p:cBhvr>
                                      <p:to>
                                        <p:strVal val="visible"/>
                                      </p:to>
                                    </p:set>
                                    <p:anim calcmode="lin" valueType="num">
                                      <p:cBhvr additive="base">
                                        <p:cTn id="7" dur="500" fill="hold"/>
                                        <p:tgtEl>
                                          <p:spTgt spid="283651"/>
                                        </p:tgtEl>
                                        <p:attrNameLst>
                                          <p:attrName>ppt_x</p:attrName>
                                        </p:attrNameLst>
                                      </p:cBhvr>
                                      <p:tavLst>
                                        <p:tav tm="0">
                                          <p:val>
                                            <p:strVal val="0-#ppt_w/2"/>
                                          </p:val>
                                        </p:tav>
                                        <p:tav tm="100000">
                                          <p:val>
                                            <p:strVal val="#ppt_x"/>
                                          </p:val>
                                        </p:tav>
                                      </p:tavLst>
                                    </p:anim>
                                    <p:anim calcmode="lin" valueType="num">
                                      <p:cBhvr additive="base">
                                        <p:cTn id="8" dur="500" fill="hold"/>
                                        <p:tgtEl>
                                          <p:spTgt spid="2836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3652"/>
                                        </p:tgtEl>
                                        <p:attrNameLst>
                                          <p:attrName>style.visibility</p:attrName>
                                        </p:attrNameLst>
                                      </p:cBhvr>
                                      <p:to>
                                        <p:strVal val="visible"/>
                                      </p:to>
                                    </p:set>
                                    <p:anim calcmode="lin" valueType="num">
                                      <p:cBhvr additive="base">
                                        <p:cTn id="13" dur="500" fill="hold"/>
                                        <p:tgtEl>
                                          <p:spTgt spid="283652"/>
                                        </p:tgtEl>
                                        <p:attrNameLst>
                                          <p:attrName>ppt_x</p:attrName>
                                        </p:attrNameLst>
                                      </p:cBhvr>
                                      <p:tavLst>
                                        <p:tav tm="0">
                                          <p:val>
                                            <p:strVal val="0-#ppt_w/2"/>
                                          </p:val>
                                        </p:tav>
                                        <p:tav tm="100000">
                                          <p:val>
                                            <p:strVal val="#ppt_x"/>
                                          </p:val>
                                        </p:tav>
                                      </p:tavLst>
                                    </p:anim>
                                    <p:anim calcmode="lin" valueType="num">
                                      <p:cBhvr additive="base">
                                        <p:cTn id="14" dur="500" fill="hold"/>
                                        <p:tgtEl>
                                          <p:spTgt spid="2836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83650">
                                            <p:txEl>
                                              <p:pRg st="0" end="0"/>
                                            </p:txEl>
                                          </p:spTgt>
                                        </p:tgtEl>
                                        <p:attrNameLst>
                                          <p:attrName>style.visibility</p:attrName>
                                        </p:attrNameLst>
                                      </p:cBhvr>
                                      <p:to>
                                        <p:strVal val="visible"/>
                                      </p:to>
                                    </p:set>
                                    <p:anim calcmode="lin" valueType="num">
                                      <p:cBhvr additive="base">
                                        <p:cTn id="19" dur="500" fill="hold"/>
                                        <p:tgtEl>
                                          <p:spTgt spid="28365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836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83650">
                                            <p:txEl>
                                              <p:pRg st="1" end="1"/>
                                            </p:txEl>
                                          </p:spTgt>
                                        </p:tgtEl>
                                        <p:attrNameLst>
                                          <p:attrName>style.visibility</p:attrName>
                                        </p:attrNameLst>
                                      </p:cBhvr>
                                      <p:to>
                                        <p:strVal val="visible"/>
                                      </p:to>
                                    </p:set>
                                    <p:anim calcmode="lin" valueType="num">
                                      <p:cBhvr additive="base">
                                        <p:cTn id="25" dur="500" fill="hold"/>
                                        <p:tgtEl>
                                          <p:spTgt spid="283650">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8365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83650">
                                            <p:txEl>
                                              <p:pRg st="2" end="2"/>
                                            </p:txEl>
                                          </p:spTgt>
                                        </p:tgtEl>
                                        <p:attrNameLst>
                                          <p:attrName>style.visibility</p:attrName>
                                        </p:attrNameLst>
                                      </p:cBhvr>
                                      <p:to>
                                        <p:strVal val="visible"/>
                                      </p:to>
                                    </p:set>
                                    <p:anim calcmode="lin" valueType="num">
                                      <p:cBhvr additive="base">
                                        <p:cTn id="31" dur="500" fill="hold"/>
                                        <p:tgtEl>
                                          <p:spTgt spid="283650">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8365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83650">
                                            <p:txEl>
                                              <p:pRg st="3" end="3"/>
                                            </p:txEl>
                                          </p:spTgt>
                                        </p:tgtEl>
                                        <p:attrNameLst>
                                          <p:attrName>style.visibility</p:attrName>
                                        </p:attrNameLst>
                                      </p:cBhvr>
                                      <p:to>
                                        <p:strVal val="visible"/>
                                      </p:to>
                                    </p:set>
                                    <p:anim calcmode="lin" valueType="num">
                                      <p:cBhvr additive="base">
                                        <p:cTn id="37" dur="500" fill="hold"/>
                                        <p:tgtEl>
                                          <p:spTgt spid="283650">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8365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0" grpId="0" build="p" bldLvl="3"/>
      <p:bldP spid="28365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E819B0-BE4F-6F81-64C3-0216B510488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EF4C400-B02F-4B52-8C34-7E5B4B0C53EE}"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6388" name="Text Box 4">
            <a:extLst>
              <a:ext uri="{FF2B5EF4-FFF2-40B4-BE49-F238E27FC236}">
                <a16:creationId xmlns:a16="http://schemas.microsoft.com/office/drawing/2014/main" id="{701A4DC9-BBFE-C89D-74A0-40C015C15064}"/>
              </a:ext>
            </a:extLst>
          </p:cNvPr>
          <p:cNvSpPr txBox="1">
            <a:spLocks noChangeArrowheads="1"/>
          </p:cNvSpPr>
          <p:nvPr/>
        </p:nvSpPr>
        <p:spPr bwMode="auto">
          <a:xfrm>
            <a:off x="457200" y="838200"/>
            <a:ext cx="8458200" cy="533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panose="020B0604020202020204" pitchFamily="34" charset="0"/>
                <a:cs typeface="Arial" panose="020B0604020202020204" pitchFamily="34" charset="0"/>
              </a:defRPr>
            </a:lvl1pPr>
            <a:lvl2pPr marL="828675" indent="-371475">
              <a:defRPr>
                <a:solidFill>
                  <a:schemeClr val="tx1"/>
                </a:solidFill>
                <a:latin typeface="Arial" panose="020B0604020202020204" pitchFamily="34" charset="0"/>
                <a:cs typeface="Arial" panose="020B0604020202020204" pitchFamily="34" charset="0"/>
              </a:defRPr>
            </a:lvl2pPr>
            <a:lvl3pPr marL="1285875" indent="-371475">
              <a:defRPr>
                <a:solidFill>
                  <a:schemeClr val="tx1"/>
                </a:solidFill>
                <a:latin typeface="Arial" panose="020B0604020202020204" pitchFamily="34" charset="0"/>
                <a:cs typeface="Arial" panose="020B0604020202020204" pitchFamily="34" charset="0"/>
              </a:defRPr>
            </a:lvl3pPr>
            <a:lvl4pPr marL="1743075" indent="-371475">
              <a:defRPr>
                <a:solidFill>
                  <a:schemeClr val="tx1"/>
                </a:solidFill>
                <a:latin typeface="Arial" panose="020B0604020202020204" pitchFamily="34" charset="0"/>
                <a:cs typeface="Arial" panose="020B0604020202020204" pitchFamily="34" charset="0"/>
              </a:defRPr>
            </a:lvl4pPr>
            <a:lvl5pPr marL="2200275" indent="-371475">
              <a:defRPr>
                <a:solidFill>
                  <a:schemeClr val="tx1"/>
                </a:solidFill>
                <a:latin typeface="Arial" panose="020B0604020202020204" pitchFamily="34" charset="0"/>
                <a:cs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71475" marR="0" lvl="0" indent="-371475" algn="l" defTabSz="914400" rtl="0" eaLnBrk="1" fontAlgn="base" latinLnBrk="0" hangingPunct="1">
              <a:lnSpc>
                <a:spcPct val="100000"/>
              </a:lnSpc>
              <a:spcBef>
                <a:spcPct val="15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5   Points     :          V. Important</a:t>
            </a:r>
          </a:p>
          <a:p>
            <a:pPr marL="371475" marR="0" lvl="0" indent="-371475" algn="l" defTabSz="914400" rtl="0" eaLnBrk="1" fontAlgn="base" latinLnBrk="0" hangingPunct="1">
              <a:lnSpc>
                <a:spcPct val="100000"/>
              </a:lnSpc>
              <a:spcBef>
                <a:spcPct val="15000"/>
              </a:spcBef>
              <a:spcAft>
                <a:spcPct val="0"/>
              </a:spcAft>
              <a:buClrTx/>
              <a:buSzTx/>
              <a:buFontTx/>
              <a:buAutoNum type="arabicPlain" startAt="4"/>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Points     :           Important</a:t>
            </a:r>
          </a:p>
          <a:p>
            <a:pPr marL="371475" marR="0" lvl="0" indent="-371475" algn="l" defTabSz="914400" rtl="0" eaLnBrk="1" fontAlgn="base" latinLnBrk="0" hangingPunct="1">
              <a:lnSpc>
                <a:spcPct val="100000"/>
              </a:lnSpc>
              <a:spcBef>
                <a:spcPct val="15000"/>
              </a:spcBef>
              <a:spcAft>
                <a:spcPct val="0"/>
              </a:spcAft>
              <a:buClrTx/>
              <a:buSzTx/>
              <a:buFontTx/>
              <a:buAutoNum type="arabicPlain" startAt="3"/>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Points     :           Not Important but nice to have</a:t>
            </a:r>
          </a:p>
          <a:p>
            <a:pPr marL="371475" marR="0" lvl="0" indent="-371475" algn="l" defTabSz="914400" rtl="0" eaLnBrk="1" fontAlgn="base" latinLnBrk="0" hangingPunct="1">
              <a:lnSpc>
                <a:spcPct val="100000"/>
              </a:lnSpc>
              <a:spcBef>
                <a:spcPct val="15000"/>
              </a:spcBef>
              <a:spcAft>
                <a:spcPct val="0"/>
              </a:spcAft>
              <a:buClrTx/>
              <a:buSzTx/>
              <a:buFontTx/>
              <a:buNone/>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2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Points     :          Not important</a:t>
            </a:r>
          </a:p>
          <a:p>
            <a:pPr marL="371475" marR="0" lvl="0" indent="-371475" algn="l" defTabSz="914400" rtl="0" eaLnBrk="1" fontAlgn="base" latinLnBrk="0" hangingPunct="1">
              <a:lnSpc>
                <a:spcPct val="100000"/>
              </a:lnSpc>
              <a:spcBef>
                <a:spcPct val="15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1   </a:t>
            </a: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Points     :          Unrealistic, required further 			          	                    exploration</a:t>
            </a:r>
          </a:p>
          <a:p>
            <a:pPr marL="371475" marR="0" lvl="0" indent="-371475" algn="l" defTabSz="914400" rtl="0" eaLnBrk="1" fontAlgn="base" latinLnBrk="0" hangingPunct="1">
              <a:lnSpc>
                <a:spcPct val="100000"/>
              </a:lnSpc>
              <a:spcBef>
                <a:spcPct val="1500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Requirement Engineer may categorize like:</a:t>
            </a:r>
          </a:p>
          <a:p>
            <a:pPr marL="371475" marR="0" lvl="0" indent="-371475" algn="l" defTabSz="914400" rtl="0" eaLnBrk="1" fontAlgn="base" latinLnBrk="0" hangingPunct="1">
              <a:lnSpc>
                <a:spcPct val="100000"/>
              </a:lnSpc>
              <a:spcBef>
                <a:spcPct val="15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(i)	        It is possible to achieve</a:t>
            </a:r>
          </a:p>
          <a:p>
            <a:pPr marL="371475" marR="0" lvl="0" indent="-371475" algn="l" defTabSz="914400" rtl="0" eaLnBrk="1" fontAlgn="base" latinLnBrk="0" hangingPunct="1">
              <a:lnSpc>
                <a:spcPct val="100000"/>
              </a:lnSpc>
              <a:spcBef>
                <a:spcPct val="15000"/>
              </a:spcBef>
              <a:spcAft>
                <a:spcPct val="0"/>
              </a:spcAft>
              <a:buClrTx/>
              <a:buSzTx/>
              <a:buFontTx/>
              <a:buAutoNum type="romanLcParenBoth" startAt="2"/>
              <a:tabLst/>
              <a:defRPr/>
            </a:pPr>
            <a:r>
              <a:rPr kumimoji="0" lang="en-US" altLang="en-US" sz="24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  	 It should be deferred &amp; Why</a:t>
            </a:r>
          </a:p>
          <a:p>
            <a:pPr marL="371475" marR="0" lvl="0" indent="-371475" algn="l" defTabSz="914400" rtl="0" eaLnBrk="1" fontAlgn="base" latinLnBrk="0" hangingPunct="1">
              <a:lnSpc>
                <a:spcPct val="100000"/>
              </a:lnSpc>
              <a:spcBef>
                <a:spcPct val="15000"/>
              </a:spcBef>
              <a:spcAft>
                <a:spcPct val="0"/>
              </a:spcAft>
              <a:buClrTx/>
              <a:buSzTx/>
              <a:buFontTx/>
              <a:buNone/>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(iii)	 It is impossible and should be dropped from 	consideration</a:t>
            </a:r>
          </a:p>
          <a:p>
            <a:pPr marL="371475" marR="0" lvl="0" indent="-371475" algn="l" defTabSz="914400" rtl="0" eaLnBrk="1" fontAlgn="base" latinLnBrk="0" hangingPunct="1">
              <a:lnSpc>
                <a:spcPct val="100000"/>
              </a:lnSpc>
              <a:spcBef>
                <a:spcPct val="1500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First Category requirements will be implemented as per priority assigned with every requirement</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t>
            </a:r>
          </a:p>
        </p:txBody>
      </p:sp>
      <p:sp>
        <p:nvSpPr>
          <p:cNvPr id="16389" name="Rectangle 5">
            <a:extLst>
              <a:ext uri="{FF2B5EF4-FFF2-40B4-BE49-F238E27FC236}">
                <a16:creationId xmlns:a16="http://schemas.microsoft.com/office/drawing/2014/main" id="{615872E0-5525-D7CA-2773-4AAB0E37CE7E}"/>
              </a:ext>
            </a:extLst>
          </p:cNvPr>
          <p:cNvSpPr>
            <a:spLocks noChangeArrowheads="1"/>
          </p:cNvSpPr>
          <p:nvPr/>
        </p:nvSpPr>
        <p:spPr bwMode="auto">
          <a:xfrm>
            <a:off x="152400" y="-46038"/>
            <a:ext cx="4208463" cy="64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a:t>
            </a:r>
          </a:p>
        </p:txBody>
      </p:sp>
      <p:sp>
        <p:nvSpPr>
          <p:cNvPr id="16391" name="Line 7">
            <a:extLst>
              <a:ext uri="{FF2B5EF4-FFF2-40B4-BE49-F238E27FC236}">
                <a16:creationId xmlns:a16="http://schemas.microsoft.com/office/drawing/2014/main" id="{57455518-1640-A23C-0B19-71A70DD44252}"/>
              </a:ext>
            </a:extLst>
          </p:cNvPr>
          <p:cNvSpPr>
            <a:spLocks noChangeShapeType="1"/>
          </p:cNvSpPr>
          <p:nvPr/>
        </p:nvSpPr>
        <p:spPr bwMode="auto">
          <a:xfrm>
            <a:off x="2286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89"/>
                                        </p:tgtEl>
                                        <p:attrNameLst>
                                          <p:attrName>style.visibility</p:attrName>
                                        </p:attrNameLst>
                                      </p:cBhvr>
                                      <p:to>
                                        <p:strVal val="visible"/>
                                      </p:to>
                                    </p:set>
                                    <p:anim calcmode="lin" valueType="num">
                                      <p:cBhvr additive="base">
                                        <p:cTn id="7" dur="500" fill="hold"/>
                                        <p:tgtEl>
                                          <p:spTgt spid="16389"/>
                                        </p:tgtEl>
                                        <p:attrNameLst>
                                          <p:attrName>ppt_x</p:attrName>
                                        </p:attrNameLst>
                                      </p:cBhvr>
                                      <p:tavLst>
                                        <p:tav tm="0">
                                          <p:val>
                                            <p:strVal val="0-#ppt_w/2"/>
                                          </p:val>
                                        </p:tav>
                                        <p:tav tm="100000">
                                          <p:val>
                                            <p:strVal val="#ppt_x"/>
                                          </p:val>
                                        </p:tav>
                                      </p:tavLst>
                                    </p:anim>
                                    <p:anim calcmode="lin" valueType="num">
                                      <p:cBhvr additive="base">
                                        <p:cTn id="8" dur="500" fill="hold"/>
                                        <p:tgtEl>
                                          <p:spTgt spid="163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391"/>
                                        </p:tgtEl>
                                        <p:attrNameLst>
                                          <p:attrName>style.visibility</p:attrName>
                                        </p:attrNameLst>
                                      </p:cBhvr>
                                      <p:to>
                                        <p:strVal val="visible"/>
                                      </p:to>
                                    </p:set>
                                    <p:anim calcmode="lin" valueType="num">
                                      <p:cBhvr additive="base">
                                        <p:cTn id="13" dur="500" fill="hold"/>
                                        <p:tgtEl>
                                          <p:spTgt spid="16391"/>
                                        </p:tgtEl>
                                        <p:attrNameLst>
                                          <p:attrName>ppt_x</p:attrName>
                                        </p:attrNameLst>
                                      </p:cBhvr>
                                      <p:tavLst>
                                        <p:tav tm="0">
                                          <p:val>
                                            <p:strVal val="0-#ppt_w/2"/>
                                          </p:val>
                                        </p:tav>
                                        <p:tav tm="100000">
                                          <p:val>
                                            <p:strVal val="#ppt_x"/>
                                          </p:val>
                                        </p:tav>
                                      </p:tavLst>
                                    </p:anim>
                                    <p:anim calcmode="lin" valueType="num">
                                      <p:cBhvr additive="base">
                                        <p:cTn id="14" dur="500" fill="hold"/>
                                        <p:tgtEl>
                                          <p:spTgt spid="163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8">
                                            <p:txEl>
                                              <p:pRg st="0" end="0"/>
                                            </p:txEl>
                                          </p:spTgt>
                                        </p:tgtEl>
                                        <p:attrNameLst>
                                          <p:attrName>style.visibility</p:attrName>
                                        </p:attrNameLst>
                                      </p:cBhvr>
                                      <p:to>
                                        <p:strVal val="visible"/>
                                      </p:to>
                                    </p:set>
                                    <p:anim calcmode="lin" valueType="num">
                                      <p:cBhvr additive="base">
                                        <p:cTn id="19" dur="500" fill="hold"/>
                                        <p:tgtEl>
                                          <p:spTgt spid="1638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88">
                                            <p:txEl>
                                              <p:pRg st="1" end="1"/>
                                            </p:txEl>
                                          </p:spTgt>
                                        </p:tgtEl>
                                        <p:attrNameLst>
                                          <p:attrName>style.visibility</p:attrName>
                                        </p:attrNameLst>
                                      </p:cBhvr>
                                      <p:to>
                                        <p:strVal val="visible"/>
                                      </p:to>
                                    </p:set>
                                    <p:anim calcmode="lin" valueType="num">
                                      <p:cBhvr additive="base">
                                        <p:cTn id="25" dur="500" fill="hold"/>
                                        <p:tgtEl>
                                          <p:spTgt spid="16388">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8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388">
                                            <p:txEl>
                                              <p:pRg st="2" end="2"/>
                                            </p:txEl>
                                          </p:spTgt>
                                        </p:tgtEl>
                                        <p:attrNameLst>
                                          <p:attrName>style.visibility</p:attrName>
                                        </p:attrNameLst>
                                      </p:cBhvr>
                                      <p:to>
                                        <p:strVal val="visible"/>
                                      </p:to>
                                    </p:set>
                                    <p:anim calcmode="lin" valueType="num">
                                      <p:cBhvr additive="base">
                                        <p:cTn id="31" dur="500" fill="hold"/>
                                        <p:tgtEl>
                                          <p:spTgt spid="16388">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38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388">
                                            <p:txEl>
                                              <p:pRg st="3" end="3"/>
                                            </p:txEl>
                                          </p:spTgt>
                                        </p:tgtEl>
                                        <p:attrNameLst>
                                          <p:attrName>style.visibility</p:attrName>
                                        </p:attrNameLst>
                                      </p:cBhvr>
                                      <p:to>
                                        <p:strVal val="visible"/>
                                      </p:to>
                                    </p:set>
                                    <p:anim calcmode="lin" valueType="num">
                                      <p:cBhvr additive="base">
                                        <p:cTn id="37" dur="500" fill="hold"/>
                                        <p:tgtEl>
                                          <p:spTgt spid="16388">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38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388">
                                            <p:txEl>
                                              <p:pRg st="4" end="4"/>
                                            </p:txEl>
                                          </p:spTgt>
                                        </p:tgtEl>
                                        <p:attrNameLst>
                                          <p:attrName>style.visibility</p:attrName>
                                        </p:attrNameLst>
                                      </p:cBhvr>
                                      <p:to>
                                        <p:strVal val="visible"/>
                                      </p:to>
                                    </p:set>
                                    <p:anim calcmode="lin" valueType="num">
                                      <p:cBhvr additive="base">
                                        <p:cTn id="43" dur="500" fill="hold"/>
                                        <p:tgtEl>
                                          <p:spTgt spid="16388">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38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388">
                                            <p:txEl>
                                              <p:pRg st="5" end="5"/>
                                            </p:txEl>
                                          </p:spTgt>
                                        </p:tgtEl>
                                        <p:attrNameLst>
                                          <p:attrName>style.visibility</p:attrName>
                                        </p:attrNameLst>
                                      </p:cBhvr>
                                      <p:to>
                                        <p:strVal val="visible"/>
                                      </p:to>
                                    </p:set>
                                    <p:anim calcmode="lin" valueType="num">
                                      <p:cBhvr additive="base">
                                        <p:cTn id="49" dur="500" fill="hold"/>
                                        <p:tgtEl>
                                          <p:spTgt spid="16388">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38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6388">
                                            <p:txEl>
                                              <p:pRg st="6" end="6"/>
                                            </p:txEl>
                                          </p:spTgt>
                                        </p:tgtEl>
                                        <p:attrNameLst>
                                          <p:attrName>style.visibility</p:attrName>
                                        </p:attrNameLst>
                                      </p:cBhvr>
                                      <p:to>
                                        <p:strVal val="visible"/>
                                      </p:to>
                                    </p:set>
                                    <p:anim calcmode="lin" valueType="num">
                                      <p:cBhvr additive="base">
                                        <p:cTn id="55" dur="500" fill="hold"/>
                                        <p:tgtEl>
                                          <p:spTgt spid="16388">
                                            <p:txEl>
                                              <p:pRg st="6" end="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638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6388">
                                            <p:txEl>
                                              <p:pRg st="7" end="7"/>
                                            </p:txEl>
                                          </p:spTgt>
                                        </p:tgtEl>
                                        <p:attrNameLst>
                                          <p:attrName>style.visibility</p:attrName>
                                        </p:attrNameLst>
                                      </p:cBhvr>
                                      <p:to>
                                        <p:strVal val="visible"/>
                                      </p:to>
                                    </p:set>
                                    <p:anim calcmode="lin" valueType="num">
                                      <p:cBhvr additive="base">
                                        <p:cTn id="61" dur="500" fill="hold"/>
                                        <p:tgtEl>
                                          <p:spTgt spid="16388">
                                            <p:txEl>
                                              <p:pRg st="7" end="7"/>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638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6388">
                                            <p:txEl>
                                              <p:pRg st="8" end="8"/>
                                            </p:txEl>
                                          </p:spTgt>
                                        </p:tgtEl>
                                        <p:attrNameLst>
                                          <p:attrName>style.visibility</p:attrName>
                                        </p:attrNameLst>
                                      </p:cBhvr>
                                      <p:to>
                                        <p:strVal val="visible"/>
                                      </p:to>
                                    </p:set>
                                    <p:anim calcmode="lin" valueType="num">
                                      <p:cBhvr additive="base">
                                        <p:cTn id="67" dur="500" fill="hold"/>
                                        <p:tgtEl>
                                          <p:spTgt spid="16388">
                                            <p:txEl>
                                              <p:pRg st="8" end="8"/>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638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16388">
                                            <p:txEl>
                                              <p:pRg st="9" end="9"/>
                                            </p:txEl>
                                          </p:spTgt>
                                        </p:tgtEl>
                                        <p:attrNameLst>
                                          <p:attrName>style.visibility</p:attrName>
                                        </p:attrNameLst>
                                      </p:cBhvr>
                                      <p:to>
                                        <p:strVal val="visible"/>
                                      </p:to>
                                    </p:set>
                                    <p:anim calcmode="lin" valueType="num">
                                      <p:cBhvr additive="base">
                                        <p:cTn id="73" dur="500" fill="hold"/>
                                        <p:tgtEl>
                                          <p:spTgt spid="16388">
                                            <p:txEl>
                                              <p:pRg st="9" end="9"/>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16388">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autoUpdateAnimBg="0"/>
      <p:bldP spid="1638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87106C-9D6A-E340-4716-FEAB63E307D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C9633CB-66F7-46C7-BFA4-6B485F2A7A06}"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412" name="Text Box 4">
            <a:extLst>
              <a:ext uri="{FF2B5EF4-FFF2-40B4-BE49-F238E27FC236}">
                <a16:creationId xmlns:a16="http://schemas.microsoft.com/office/drawing/2014/main" id="{0B30D118-0344-FAD8-6DEF-CDD08FF275C5}"/>
              </a:ext>
            </a:extLst>
          </p:cNvPr>
          <p:cNvSpPr txBox="1">
            <a:spLocks noChangeArrowheads="1"/>
          </p:cNvSpPr>
          <p:nvPr/>
        </p:nvSpPr>
        <p:spPr bwMode="auto">
          <a:xfrm>
            <a:off x="304800" y="762000"/>
            <a:ext cx="85344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663300"/>
                </a:solidFill>
                <a:effectLst/>
                <a:uLnTx/>
                <a:uFillTx/>
                <a:latin typeface="Arial" panose="020B0604020202020204" pitchFamily="34" charset="0"/>
                <a:ea typeface="+mn-ea"/>
                <a:cs typeface="Arial" panose="020B0604020202020204" pitchFamily="34" charset="0"/>
              </a:rPr>
              <a:t>5. The Use Case Approach</a:t>
            </a:r>
          </a:p>
          <a:p>
            <a:pPr marL="0" marR="0" lvl="0" indent="0" algn="l" defTabSz="914400" rtl="0" eaLnBrk="1" fontAlgn="base" latinLnBrk="0" hangingPunct="1">
              <a:lnSpc>
                <a:spcPct val="85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6633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Ivar Jacobson &amp; others introduced Use Case approach for elicitation &amp; modeling.</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Use Case – give functional view</a:t>
            </a:r>
          </a:p>
          <a:p>
            <a:pPr marL="0" marR="0" lvl="0" indent="0" algn="l" defTabSz="914400" rtl="0" eaLnBrk="1" fontAlgn="base" latinLnBrk="0" hangingPunct="1">
              <a:lnSpc>
                <a:spcPct val="8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The terms</a:t>
            </a:r>
          </a:p>
          <a:p>
            <a:pPr marL="0" marR="0" lvl="0" indent="0" algn="l" defTabSz="914400" rtl="0" eaLnBrk="1" fontAlgn="base" latinLnBrk="0" hangingPunct="1">
              <a:lnSpc>
                <a:spcPct val="8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85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Use Case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p>
          <a:p>
            <a:pPr marL="0" marR="0" lvl="0" indent="0" algn="l" defTabSz="914400" rtl="0" eaLnBrk="1" fontAlgn="base" latinLnBrk="0" hangingPunct="1">
              <a:lnSpc>
                <a:spcPct val="85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Use Case Scenario</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85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Use Case Diagram</a:t>
            </a:r>
          </a:p>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p>
        </p:txBody>
      </p:sp>
      <p:sp>
        <p:nvSpPr>
          <p:cNvPr id="17413" name="AutoShape 5">
            <a:extLst>
              <a:ext uri="{FF2B5EF4-FFF2-40B4-BE49-F238E27FC236}">
                <a16:creationId xmlns:a16="http://schemas.microsoft.com/office/drawing/2014/main" id="{1505F951-D520-E1FC-49BB-37BB17C45AA1}"/>
              </a:ext>
            </a:extLst>
          </p:cNvPr>
          <p:cNvSpPr>
            <a:spLocks/>
          </p:cNvSpPr>
          <p:nvPr/>
        </p:nvSpPr>
        <p:spPr bwMode="auto">
          <a:xfrm>
            <a:off x="4495800" y="4114800"/>
            <a:ext cx="76200" cy="1066800"/>
          </a:xfrm>
          <a:prstGeom prst="rightBrace">
            <a:avLst>
              <a:gd name="adj1" fmla="val 116667"/>
              <a:gd name="adj2" fmla="val 50000"/>
            </a:avLst>
          </a:prstGeom>
          <a:noFill/>
          <a:ln w="25400">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419" name="Rectangle 11">
            <a:extLst>
              <a:ext uri="{FF2B5EF4-FFF2-40B4-BE49-F238E27FC236}">
                <a16:creationId xmlns:a16="http://schemas.microsoft.com/office/drawing/2014/main" id="{B2CF6CA8-2FBE-9337-DC1C-55DE2DF9A846}"/>
              </a:ext>
            </a:extLst>
          </p:cNvPr>
          <p:cNvSpPr>
            <a:spLocks noChangeArrowheads="1"/>
          </p:cNvSpPr>
          <p:nvPr/>
        </p:nvSpPr>
        <p:spPr bwMode="auto">
          <a:xfrm>
            <a:off x="152400" y="-46038"/>
            <a:ext cx="4208463" cy="64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a:t>
            </a:r>
          </a:p>
        </p:txBody>
      </p:sp>
      <p:sp>
        <p:nvSpPr>
          <p:cNvPr id="17421" name="Line 13">
            <a:extLst>
              <a:ext uri="{FF2B5EF4-FFF2-40B4-BE49-F238E27FC236}">
                <a16:creationId xmlns:a16="http://schemas.microsoft.com/office/drawing/2014/main" id="{061CF9FB-D96A-2F45-1AB0-2FC4D15031C9}"/>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422" name="Rectangle 14">
            <a:extLst>
              <a:ext uri="{FF2B5EF4-FFF2-40B4-BE49-F238E27FC236}">
                <a16:creationId xmlns:a16="http://schemas.microsoft.com/office/drawing/2014/main" id="{A441294C-CC38-C1E1-9021-734FFB39BACD}"/>
              </a:ext>
            </a:extLst>
          </p:cNvPr>
          <p:cNvSpPr>
            <a:spLocks noChangeArrowheads="1"/>
          </p:cNvSpPr>
          <p:nvPr/>
        </p:nvSpPr>
        <p:spPr bwMode="auto">
          <a:xfrm>
            <a:off x="0" y="5562600"/>
            <a:ext cx="8382000"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85000"/>
              </a:lnSpc>
              <a:spcBef>
                <a:spcPct val="3000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Use Cases are structured outline or template for the  description of user requirements modeled in a structured language like English.</a:t>
            </a:r>
          </a:p>
        </p:txBody>
      </p:sp>
      <p:sp>
        <p:nvSpPr>
          <p:cNvPr id="17423" name="Rectangle 15">
            <a:extLst>
              <a:ext uri="{FF2B5EF4-FFF2-40B4-BE49-F238E27FC236}">
                <a16:creationId xmlns:a16="http://schemas.microsoft.com/office/drawing/2014/main" id="{C6BE3605-4408-8284-CB9F-F5ACC9A4FFD9}"/>
              </a:ext>
            </a:extLst>
          </p:cNvPr>
          <p:cNvSpPr>
            <a:spLocks noChangeArrowheads="1"/>
          </p:cNvSpPr>
          <p:nvPr/>
        </p:nvSpPr>
        <p:spPr bwMode="auto">
          <a:xfrm>
            <a:off x="4724400" y="4267200"/>
            <a:ext cx="3013075"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Often Interchanged</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But they are different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419"/>
                                        </p:tgtEl>
                                        <p:attrNameLst>
                                          <p:attrName>style.visibility</p:attrName>
                                        </p:attrNameLst>
                                      </p:cBhvr>
                                      <p:to>
                                        <p:strVal val="visible"/>
                                      </p:to>
                                    </p:set>
                                    <p:anim calcmode="lin" valueType="num">
                                      <p:cBhvr additive="base">
                                        <p:cTn id="7" dur="500" fill="hold"/>
                                        <p:tgtEl>
                                          <p:spTgt spid="17419"/>
                                        </p:tgtEl>
                                        <p:attrNameLst>
                                          <p:attrName>ppt_x</p:attrName>
                                        </p:attrNameLst>
                                      </p:cBhvr>
                                      <p:tavLst>
                                        <p:tav tm="0">
                                          <p:val>
                                            <p:strVal val="0-#ppt_w/2"/>
                                          </p:val>
                                        </p:tav>
                                        <p:tav tm="100000">
                                          <p:val>
                                            <p:strVal val="#ppt_x"/>
                                          </p:val>
                                        </p:tav>
                                      </p:tavLst>
                                    </p:anim>
                                    <p:anim calcmode="lin" valueType="num">
                                      <p:cBhvr additive="base">
                                        <p:cTn id="8" dur="500" fill="hold"/>
                                        <p:tgtEl>
                                          <p:spTgt spid="174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421"/>
                                        </p:tgtEl>
                                        <p:attrNameLst>
                                          <p:attrName>style.visibility</p:attrName>
                                        </p:attrNameLst>
                                      </p:cBhvr>
                                      <p:to>
                                        <p:strVal val="visible"/>
                                      </p:to>
                                    </p:set>
                                    <p:anim calcmode="lin" valueType="num">
                                      <p:cBhvr additive="base">
                                        <p:cTn id="13" dur="500" fill="hold"/>
                                        <p:tgtEl>
                                          <p:spTgt spid="17421"/>
                                        </p:tgtEl>
                                        <p:attrNameLst>
                                          <p:attrName>ppt_x</p:attrName>
                                        </p:attrNameLst>
                                      </p:cBhvr>
                                      <p:tavLst>
                                        <p:tav tm="0">
                                          <p:val>
                                            <p:strVal val="0-#ppt_w/2"/>
                                          </p:val>
                                        </p:tav>
                                        <p:tav tm="100000">
                                          <p:val>
                                            <p:strVal val="#ppt_x"/>
                                          </p:val>
                                        </p:tav>
                                      </p:tavLst>
                                    </p:anim>
                                    <p:anim calcmode="lin" valueType="num">
                                      <p:cBhvr additive="base">
                                        <p:cTn id="14" dur="500" fill="hold"/>
                                        <p:tgtEl>
                                          <p:spTgt spid="1742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412">
                                            <p:txEl>
                                              <p:pRg st="0" end="0"/>
                                            </p:txEl>
                                          </p:spTgt>
                                        </p:tgtEl>
                                        <p:attrNameLst>
                                          <p:attrName>style.visibility</p:attrName>
                                        </p:attrNameLst>
                                      </p:cBhvr>
                                      <p:to>
                                        <p:strVal val="visible"/>
                                      </p:to>
                                    </p:set>
                                    <p:anim calcmode="lin" valueType="num">
                                      <p:cBhvr additive="base">
                                        <p:cTn id="19" dur="500" fill="hold"/>
                                        <p:tgtEl>
                                          <p:spTgt spid="1741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4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412">
                                            <p:txEl>
                                              <p:pRg st="2" end="2"/>
                                            </p:txEl>
                                          </p:spTgt>
                                        </p:tgtEl>
                                        <p:attrNameLst>
                                          <p:attrName>style.visibility</p:attrName>
                                        </p:attrNameLst>
                                      </p:cBhvr>
                                      <p:to>
                                        <p:strVal val="visible"/>
                                      </p:to>
                                    </p:set>
                                    <p:anim calcmode="lin" valueType="num">
                                      <p:cBhvr additive="base">
                                        <p:cTn id="25" dur="500" fill="hold"/>
                                        <p:tgtEl>
                                          <p:spTgt spid="1741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4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412">
                                            <p:txEl>
                                              <p:pRg st="3" end="3"/>
                                            </p:txEl>
                                          </p:spTgt>
                                        </p:tgtEl>
                                        <p:attrNameLst>
                                          <p:attrName>style.visibility</p:attrName>
                                        </p:attrNameLst>
                                      </p:cBhvr>
                                      <p:to>
                                        <p:strVal val="visible"/>
                                      </p:to>
                                    </p:set>
                                    <p:anim calcmode="lin" valueType="num">
                                      <p:cBhvr additive="base">
                                        <p:cTn id="31" dur="500" fill="hold"/>
                                        <p:tgtEl>
                                          <p:spTgt spid="17412">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4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412">
                                            <p:txEl>
                                              <p:pRg st="5" end="5"/>
                                            </p:txEl>
                                          </p:spTgt>
                                        </p:tgtEl>
                                        <p:attrNameLst>
                                          <p:attrName>style.visibility</p:attrName>
                                        </p:attrNameLst>
                                      </p:cBhvr>
                                      <p:to>
                                        <p:strVal val="visible"/>
                                      </p:to>
                                    </p:set>
                                    <p:anim calcmode="lin" valueType="num">
                                      <p:cBhvr additive="base">
                                        <p:cTn id="37" dur="500" fill="hold"/>
                                        <p:tgtEl>
                                          <p:spTgt spid="1741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41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412">
                                            <p:txEl>
                                              <p:pRg st="7" end="7"/>
                                            </p:txEl>
                                          </p:spTgt>
                                        </p:tgtEl>
                                        <p:attrNameLst>
                                          <p:attrName>style.visibility</p:attrName>
                                        </p:attrNameLst>
                                      </p:cBhvr>
                                      <p:to>
                                        <p:strVal val="visible"/>
                                      </p:to>
                                    </p:set>
                                    <p:anim calcmode="lin" valueType="num">
                                      <p:cBhvr additive="base">
                                        <p:cTn id="43" dur="500" fill="hold"/>
                                        <p:tgtEl>
                                          <p:spTgt spid="17412">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41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412">
                                            <p:txEl>
                                              <p:pRg st="8" end="8"/>
                                            </p:txEl>
                                          </p:spTgt>
                                        </p:tgtEl>
                                        <p:attrNameLst>
                                          <p:attrName>style.visibility</p:attrName>
                                        </p:attrNameLst>
                                      </p:cBhvr>
                                      <p:to>
                                        <p:strVal val="visible"/>
                                      </p:to>
                                    </p:set>
                                    <p:anim calcmode="lin" valueType="num">
                                      <p:cBhvr additive="base">
                                        <p:cTn id="49" dur="500" fill="hold"/>
                                        <p:tgtEl>
                                          <p:spTgt spid="17412">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41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412">
                                            <p:txEl>
                                              <p:pRg st="9" end="9"/>
                                            </p:txEl>
                                          </p:spTgt>
                                        </p:tgtEl>
                                        <p:attrNameLst>
                                          <p:attrName>style.visibility</p:attrName>
                                        </p:attrNameLst>
                                      </p:cBhvr>
                                      <p:to>
                                        <p:strVal val="visible"/>
                                      </p:to>
                                    </p:set>
                                    <p:anim calcmode="lin" valueType="num">
                                      <p:cBhvr additive="base">
                                        <p:cTn id="55" dur="500" fill="hold"/>
                                        <p:tgtEl>
                                          <p:spTgt spid="17412">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741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7412">
                                            <p:txEl>
                                              <p:pRg st="10" end="10"/>
                                            </p:txEl>
                                          </p:spTgt>
                                        </p:tgtEl>
                                        <p:attrNameLst>
                                          <p:attrName>style.visibility</p:attrName>
                                        </p:attrNameLst>
                                      </p:cBhvr>
                                      <p:to>
                                        <p:strVal val="visible"/>
                                      </p:to>
                                    </p:set>
                                    <p:anim calcmode="lin" valueType="num">
                                      <p:cBhvr additive="base">
                                        <p:cTn id="61" dur="500" fill="hold"/>
                                        <p:tgtEl>
                                          <p:spTgt spid="17412">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7412">
                                            <p:txEl>
                                              <p:pRg st="10" end="10"/>
                                            </p:txEl>
                                          </p:spTgt>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500"/>
                            </p:stCondLst>
                            <p:childTnLst>
                              <p:par>
                                <p:cTn id="64" presetID="1" presetClass="entr" presetSubtype="0" fill="hold" nodeType="afterEffect">
                                  <p:stCondLst>
                                    <p:cond delay="0"/>
                                  </p:stCondLst>
                                  <p:iterate type="lt">
                                    <p:tmAbs val="75"/>
                                  </p:iterate>
                                  <p:childTnLst>
                                    <p:set>
                                      <p:cBhvr>
                                        <p:cTn id="65" dur="1" fill="hold">
                                          <p:stCondLst>
                                            <p:cond delay="74"/>
                                          </p:stCondLst>
                                        </p:cTn>
                                        <p:tgtEl>
                                          <p:spTgt spid="17413"/>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17423"/>
                                        </p:tgtEl>
                                        <p:attrNameLst>
                                          <p:attrName>style.visibility</p:attrName>
                                        </p:attrNameLst>
                                      </p:cBhvr>
                                      <p:to>
                                        <p:strVal val="visible"/>
                                      </p:to>
                                    </p:set>
                                    <p:anim calcmode="lin" valueType="num">
                                      <p:cBhvr additive="base">
                                        <p:cTn id="70" dur="500" fill="hold"/>
                                        <p:tgtEl>
                                          <p:spTgt spid="17423"/>
                                        </p:tgtEl>
                                        <p:attrNameLst>
                                          <p:attrName>ppt_x</p:attrName>
                                        </p:attrNameLst>
                                      </p:cBhvr>
                                      <p:tavLst>
                                        <p:tav tm="0">
                                          <p:val>
                                            <p:strVal val="0-#ppt_w/2"/>
                                          </p:val>
                                        </p:tav>
                                        <p:tav tm="100000">
                                          <p:val>
                                            <p:strVal val="#ppt_x"/>
                                          </p:val>
                                        </p:tav>
                                      </p:tavLst>
                                    </p:anim>
                                    <p:anim calcmode="lin" valueType="num">
                                      <p:cBhvr additive="base">
                                        <p:cTn id="71" dur="500" fill="hold"/>
                                        <p:tgtEl>
                                          <p:spTgt spid="17423"/>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8" fill="hold" grpId="0" nodeType="clickEffect">
                                  <p:stCondLst>
                                    <p:cond delay="0"/>
                                  </p:stCondLst>
                                  <p:childTnLst>
                                    <p:set>
                                      <p:cBhvr>
                                        <p:cTn id="75" dur="1" fill="hold">
                                          <p:stCondLst>
                                            <p:cond delay="0"/>
                                          </p:stCondLst>
                                        </p:cTn>
                                        <p:tgtEl>
                                          <p:spTgt spid="17422"/>
                                        </p:tgtEl>
                                        <p:attrNameLst>
                                          <p:attrName>style.visibility</p:attrName>
                                        </p:attrNameLst>
                                      </p:cBhvr>
                                      <p:to>
                                        <p:strVal val="visible"/>
                                      </p:to>
                                    </p:set>
                                    <p:anim calcmode="lin" valueType="num">
                                      <p:cBhvr additive="base">
                                        <p:cTn id="76" dur="500" fill="hold"/>
                                        <p:tgtEl>
                                          <p:spTgt spid="17422"/>
                                        </p:tgtEl>
                                        <p:attrNameLst>
                                          <p:attrName>ppt_x</p:attrName>
                                        </p:attrNameLst>
                                      </p:cBhvr>
                                      <p:tavLst>
                                        <p:tav tm="0">
                                          <p:val>
                                            <p:strVal val="0-#ppt_w/2"/>
                                          </p:val>
                                        </p:tav>
                                        <p:tav tm="100000">
                                          <p:val>
                                            <p:strVal val="#ppt_x"/>
                                          </p:val>
                                        </p:tav>
                                      </p:tavLst>
                                    </p:anim>
                                    <p:anim calcmode="lin" valueType="num">
                                      <p:cBhvr additive="base">
                                        <p:cTn id="77" dur="500" fill="hold"/>
                                        <p:tgtEl>
                                          <p:spTgt spid="174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autoUpdateAnimBg="0"/>
      <p:bldP spid="17419" grpId="0" autoUpdateAnimBg="0"/>
      <p:bldP spid="17422" grpId="0" autoUpdateAnimBg="0"/>
      <p:bldP spid="1742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19D2A3-7162-19C3-8D58-9AF1C9FD800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3BA7CEC-B1DE-4FB6-881C-3821D208FB6F}"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436" name="Text Box 4">
            <a:extLst>
              <a:ext uri="{FF2B5EF4-FFF2-40B4-BE49-F238E27FC236}">
                <a16:creationId xmlns:a16="http://schemas.microsoft.com/office/drawing/2014/main" id="{B837545F-2FE8-6262-58F4-1554E54C44E6}"/>
              </a:ext>
            </a:extLst>
          </p:cNvPr>
          <p:cNvSpPr txBox="1">
            <a:spLocks noChangeArrowheads="1"/>
          </p:cNvSpPr>
          <p:nvPr/>
        </p:nvSpPr>
        <p:spPr bwMode="auto">
          <a:xfrm>
            <a:off x="381000" y="762000"/>
            <a:ext cx="85344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Use case  Scenarios are unstructured descriptions of user requirements.</a:t>
            </a:r>
          </a:p>
          <a:p>
            <a:pPr marL="0" marR="0" lvl="0" indent="0" algn="l" defTabSz="914400" rtl="0" eaLnBrk="1" fontAlgn="base" latinLnBrk="0" hangingPunct="1">
              <a:lnSpc>
                <a:spcPct val="8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8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Use case diagrams are graphical representations that </a:t>
            </a:r>
          </a:p>
          <a:p>
            <a:pPr marL="0" marR="0" lvl="0" indent="0" algn="l" defTabSz="914400" rtl="0" eaLnBrk="1" fontAlgn="base" latinLnBrk="0" hangingPunct="1">
              <a:lnSpc>
                <a:spcPct val="8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may be decomposed into further levels of abstraction.</a:t>
            </a:r>
          </a:p>
          <a:p>
            <a:pPr marL="0" marR="0" lvl="0" indent="0" algn="l" defTabSz="914400" rtl="0" eaLnBrk="1" fontAlgn="base" latinLnBrk="0" hangingPunct="1">
              <a:lnSpc>
                <a:spcPct val="8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8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663300"/>
                </a:solidFill>
                <a:effectLst/>
                <a:uLnTx/>
                <a:uFillTx/>
                <a:latin typeface="Arial" panose="020B0604020202020204" pitchFamily="34" charset="0"/>
                <a:ea typeface="+mn-ea"/>
                <a:cs typeface="Arial" panose="020B0604020202020204" pitchFamily="34" charset="0"/>
              </a:rPr>
              <a:t>Components of Use Case approach</a:t>
            </a:r>
          </a:p>
          <a:p>
            <a:pPr marL="0" marR="0" lvl="0" indent="0" algn="l" defTabSz="914400" rtl="0" eaLnBrk="1" fontAlgn="base" latinLnBrk="0" hangingPunct="1">
              <a:lnSpc>
                <a:spcPct val="85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6633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Actor:</a:t>
            </a:r>
          </a:p>
          <a:p>
            <a:pPr marL="0" marR="0" lvl="0" indent="0" algn="l" defTabSz="914400" rtl="0" eaLnBrk="1" fontAlgn="base" latinLnBrk="0" hangingPunct="1">
              <a:lnSpc>
                <a:spcPct val="8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An actor or external agent, lies outside the system model, but interacts with it in some way.</a:t>
            </a:r>
          </a:p>
          <a:p>
            <a:pPr marL="0" marR="0" lvl="0" indent="0" algn="l" defTabSz="914400" rtl="0" eaLnBrk="1" fontAlgn="base" latinLnBrk="0" hangingPunct="1">
              <a:lnSpc>
                <a:spcPct val="8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Actor</a:t>
            </a:r>
          </a:p>
        </p:txBody>
      </p:sp>
      <p:sp>
        <p:nvSpPr>
          <p:cNvPr id="18443" name="Line 11">
            <a:extLst>
              <a:ext uri="{FF2B5EF4-FFF2-40B4-BE49-F238E27FC236}">
                <a16:creationId xmlns:a16="http://schemas.microsoft.com/office/drawing/2014/main" id="{B780080C-36A6-66E9-3EB0-56A4FBD4C074}"/>
              </a:ext>
            </a:extLst>
          </p:cNvPr>
          <p:cNvSpPr>
            <a:spLocks noChangeShapeType="1"/>
          </p:cNvSpPr>
          <p:nvPr/>
        </p:nvSpPr>
        <p:spPr bwMode="auto">
          <a:xfrm>
            <a:off x="1524000" y="6019800"/>
            <a:ext cx="381000" cy="0"/>
          </a:xfrm>
          <a:prstGeom prst="line">
            <a:avLst/>
          </a:prstGeom>
          <a:noFill/>
          <a:ln w="381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444" name="Rectangle 12">
            <a:extLst>
              <a:ext uri="{FF2B5EF4-FFF2-40B4-BE49-F238E27FC236}">
                <a16:creationId xmlns:a16="http://schemas.microsoft.com/office/drawing/2014/main" id="{A116C378-E308-2D0D-1040-95E067A169AC}"/>
              </a:ext>
            </a:extLst>
          </p:cNvPr>
          <p:cNvSpPr>
            <a:spLocks noChangeArrowheads="1"/>
          </p:cNvSpPr>
          <p:nvPr/>
        </p:nvSpPr>
        <p:spPr bwMode="auto">
          <a:xfrm>
            <a:off x="152400" y="-47625"/>
            <a:ext cx="4208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a:t>
            </a:r>
            <a:endParaRPr kumimoji="0" lang="en-US" altLang="en-US" sz="3600" b="1" i="0" u="none" strike="noStrike" kern="1200" cap="none" spc="0" normalizeH="0" baseline="0" noProof="0">
              <a:ln>
                <a:noFill/>
              </a:ln>
              <a:solidFill>
                <a:srgbClr val="3333FF"/>
              </a:solidFill>
              <a:effectLst/>
              <a:uLnTx/>
              <a:uFillTx/>
              <a:latin typeface="Cooper Black" panose="0208090404030B020404" pitchFamily="18" charset="0"/>
              <a:ea typeface="+mn-ea"/>
              <a:cs typeface="Arial" panose="020B0604020202020204" pitchFamily="34" charset="0"/>
            </a:endParaRPr>
          </a:p>
        </p:txBody>
      </p:sp>
      <p:sp>
        <p:nvSpPr>
          <p:cNvPr id="18446" name="Line 14">
            <a:extLst>
              <a:ext uri="{FF2B5EF4-FFF2-40B4-BE49-F238E27FC236}">
                <a16:creationId xmlns:a16="http://schemas.microsoft.com/office/drawing/2014/main" id="{FAD20004-53CF-ACBC-EA7F-5748D126A1A5}"/>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8447" name="Rectangle 15">
            <a:extLst>
              <a:ext uri="{FF2B5EF4-FFF2-40B4-BE49-F238E27FC236}">
                <a16:creationId xmlns:a16="http://schemas.microsoft.com/office/drawing/2014/main" id="{F18030C0-DD34-C6E3-F451-AE36869310CC}"/>
              </a:ext>
            </a:extLst>
          </p:cNvPr>
          <p:cNvSpPr>
            <a:spLocks noChangeArrowheads="1"/>
          </p:cNvSpPr>
          <p:nvPr/>
        </p:nvSpPr>
        <p:spPr bwMode="auto">
          <a:xfrm>
            <a:off x="2133600" y="5867400"/>
            <a:ext cx="5251450" cy="40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Person, machine, information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8444"/>
                                        </p:tgtEl>
                                        <p:attrNameLst>
                                          <p:attrName>style.visibility</p:attrName>
                                        </p:attrNameLst>
                                      </p:cBhvr>
                                      <p:to>
                                        <p:strVal val="visible"/>
                                      </p:to>
                                    </p:set>
                                    <p:anim calcmode="lin" valueType="num">
                                      <p:cBhvr additive="base">
                                        <p:cTn id="7" dur="500" fill="hold"/>
                                        <p:tgtEl>
                                          <p:spTgt spid="18444"/>
                                        </p:tgtEl>
                                        <p:attrNameLst>
                                          <p:attrName>ppt_x</p:attrName>
                                        </p:attrNameLst>
                                      </p:cBhvr>
                                      <p:tavLst>
                                        <p:tav tm="0">
                                          <p:val>
                                            <p:strVal val="0-#ppt_w/2"/>
                                          </p:val>
                                        </p:tav>
                                        <p:tav tm="100000">
                                          <p:val>
                                            <p:strVal val="#ppt_x"/>
                                          </p:val>
                                        </p:tav>
                                      </p:tavLst>
                                    </p:anim>
                                    <p:anim calcmode="lin" valueType="num">
                                      <p:cBhvr additive="base">
                                        <p:cTn id="8" dur="500" fill="hold"/>
                                        <p:tgtEl>
                                          <p:spTgt spid="184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8446"/>
                                        </p:tgtEl>
                                        <p:attrNameLst>
                                          <p:attrName>style.visibility</p:attrName>
                                        </p:attrNameLst>
                                      </p:cBhvr>
                                      <p:to>
                                        <p:strVal val="visible"/>
                                      </p:to>
                                    </p:set>
                                    <p:anim calcmode="lin" valueType="num">
                                      <p:cBhvr additive="base">
                                        <p:cTn id="13" dur="500" fill="hold"/>
                                        <p:tgtEl>
                                          <p:spTgt spid="18446"/>
                                        </p:tgtEl>
                                        <p:attrNameLst>
                                          <p:attrName>ppt_x</p:attrName>
                                        </p:attrNameLst>
                                      </p:cBhvr>
                                      <p:tavLst>
                                        <p:tav tm="0">
                                          <p:val>
                                            <p:strVal val="0-#ppt_w/2"/>
                                          </p:val>
                                        </p:tav>
                                        <p:tav tm="100000">
                                          <p:val>
                                            <p:strVal val="#ppt_x"/>
                                          </p:val>
                                        </p:tav>
                                      </p:tavLst>
                                    </p:anim>
                                    <p:anim calcmode="lin" valueType="num">
                                      <p:cBhvr additive="base">
                                        <p:cTn id="14" dur="500" fill="hold"/>
                                        <p:tgtEl>
                                          <p:spTgt spid="1844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436">
                                            <p:txEl>
                                              <p:pRg st="0" end="0"/>
                                            </p:txEl>
                                          </p:spTgt>
                                        </p:tgtEl>
                                        <p:attrNameLst>
                                          <p:attrName>style.visibility</p:attrName>
                                        </p:attrNameLst>
                                      </p:cBhvr>
                                      <p:to>
                                        <p:strVal val="visible"/>
                                      </p:to>
                                    </p:set>
                                    <p:anim calcmode="lin" valueType="num">
                                      <p:cBhvr additive="base">
                                        <p:cTn id="19" dur="500" fill="hold"/>
                                        <p:tgtEl>
                                          <p:spTgt spid="1843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84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8436">
                                            <p:txEl>
                                              <p:pRg st="3" end="3"/>
                                            </p:txEl>
                                          </p:spTgt>
                                        </p:tgtEl>
                                        <p:attrNameLst>
                                          <p:attrName>style.visibility</p:attrName>
                                        </p:attrNameLst>
                                      </p:cBhvr>
                                      <p:to>
                                        <p:strVal val="visible"/>
                                      </p:to>
                                    </p:set>
                                    <p:anim calcmode="lin" valueType="num">
                                      <p:cBhvr additive="base">
                                        <p:cTn id="25" dur="500" fill="hold"/>
                                        <p:tgtEl>
                                          <p:spTgt spid="1843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843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8436">
                                            <p:txEl>
                                              <p:pRg st="5" end="5"/>
                                            </p:txEl>
                                          </p:spTgt>
                                        </p:tgtEl>
                                        <p:attrNameLst>
                                          <p:attrName>style.visibility</p:attrName>
                                        </p:attrNameLst>
                                      </p:cBhvr>
                                      <p:to>
                                        <p:strVal val="visible"/>
                                      </p:to>
                                    </p:set>
                                    <p:anim calcmode="lin" valueType="num">
                                      <p:cBhvr additive="base">
                                        <p:cTn id="31" dur="500" fill="hold"/>
                                        <p:tgtEl>
                                          <p:spTgt spid="18436">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843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8436">
                                            <p:txEl>
                                              <p:pRg st="8" end="8"/>
                                            </p:txEl>
                                          </p:spTgt>
                                        </p:tgtEl>
                                        <p:attrNameLst>
                                          <p:attrName>style.visibility</p:attrName>
                                        </p:attrNameLst>
                                      </p:cBhvr>
                                      <p:to>
                                        <p:strVal val="visible"/>
                                      </p:to>
                                    </p:set>
                                    <p:anim calcmode="lin" valueType="num">
                                      <p:cBhvr additive="base">
                                        <p:cTn id="37" dur="500" fill="hold"/>
                                        <p:tgtEl>
                                          <p:spTgt spid="18436">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843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8436">
                                            <p:txEl>
                                              <p:pRg st="10" end="10"/>
                                            </p:txEl>
                                          </p:spTgt>
                                        </p:tgtEl>
                                        <p:attrNameLst>
                                          <p:attrName>style.visibility</p:attrName>
                                        </p:attrNameLst>
                                      </p:cBhvr>
                                      <p:to>
                                        <p:strVal val="visible"/>
                                      </p:to>
                                    </p:set>
                                    <p:anim calcmode="lin" valueType="num">
                                      <p:cBhvr additive="base">
                                        <p:cTn id="43" dur="500" fill="hold"/>
                                        <p:tgtEl>
                                          <p:spTgt spid="18436">
                                            <p:txEl>
                                              <p:pRg st="10" end="1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843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8436">
                                            <p:txEl>
                                              <p:pRg st="12" end="12"/>
                                            </p:txEl>
                                          </p:spTgt>
                                        </p:tgtEl>
                                        <p:attrNameLst>
                                          <p:attrName>style.visibility</p:attrName>
                                        </p:attrNameLst>
                                      </p:cBhvr>
                                      <p:to>
                                        <p:strVal val="visible"/>
                                      </p:to>
                                    </p:set>
                                    <p:anim calcmode="lin" valueType="num">
                                      <p:cBhvr additive="base">
                                        <p:cTn id="49" dur="500" fill="hold"/>
                                        <p:tgtEl>
                                          <p:spTgt spid="18436">
                                            <p:txEl>
                                              <p:pRg st="12" end="1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8436">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8436">
                                            <p:txEl>
                                              <p:pRg st="14" end="14"/>
                                            </p:txEl>
                                          </p:spTgt>
                                        </p:tgtEl>
                                        <p:attrNameLst>
                                          <p:attrName>style.visibility</p:attrName>
                                        </p:attrNameLst>
                                      </p:cBhvr>
                                      <p:to>
                                        <p:strVal val="visible"/>
                                      </p:to>
                                    </p:set>
                                    <p:anim calcmode="lin" valueType="num">
                                      <p:cBhvr additive="base">
                                        <p:cTn id="55" dur="500" fill="hold"/>
                                        <p:tgtEl>
                                          <p:spTgt spid="18436">
                                            <p:txEl>
                                              <p:pRg st="14" end="14"/>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8436">
                                            <p:txEl>
                                              <p:pRg st="14" end="14"/>
                                            </p:txEl>
                                          </p:spTgt>
                                        </p:tgtEl>
                                        <p:attrNameLst>
                                          <p:attrName>ppt_y</p:attrName>
                                        </p:attrNameLst>
                                      </p:cBhvr>
                                      <p:tavLst>
                                        <p:tav tm="0">
                                          <p:val>
                                            <p:strVal val="#ppt_y"/>
                                          </p:val>
                                        </p:tav>
                                        <p:tav tm="100000">
                                          <p:val>
                                            <p:strVal val="#ppt_y"/>
                                          </p:val>
                                        </p:tav>
                                      </p:tavLst>
                                    </p:anim>
                                  </p:childTnLst>
                                </p:cTn>
                              </p:par>
                            </p:childTnLst>
                          </p:cTn>
                        </p:par>
                        <p:par>
                          <p:cTn id="57" fill="hold" nodeType="afterGroup">
                            <p:stCondLst>
                              <p:cond delay="500"/>
                            </p:stCondLst>
                            <p:childTnLst>
                              <p:par>
                                <p:cTn id="58" presetID="1" presetClass="entr" presetSubtype="0" fill="hold" nodeType="afterEffect">
                                  <p:stCondLst>
                                    <p:cond delay="0"/>
                                  </p:stCondLst>
                                  <p:childTnLst>
                                    <p:set>
                                      <p:cBhvr>
                                        <p:cTn id="59" dur="1" fill="hold">
                                          <p:stCondLst>
                                            <p:cond delay="499"/>
                                          </p:stCondLst>
                                        </p:cTn>
                                        <p:tgtEl>
                                          <p:spTgt spid="18443"/>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18447"/>
                                        </p:tgtEl>
                                        <p:attrNameLst>
                                          <p:attrName>style.visibility</p:attrName>
                                        </p:attrNameLst>
                                      </p:cBhvr>
                                      <p:to>
                                        <p:strVal val="visible"/>
                                      </p:to>
                                    </p:set>
                                    <p:anim calcmode="lin" valueType="num">
                                      <p:cBhvr additive="base">
                                        <p:cTn id="64" dur="500" fill="hold"/>
                                        <p:tgtEl>
                                          <p:spTgt spid="18447"/>
                                        </p:tgtEl>
                                        <p:attrNameLst>
                                          <p:attrName>ppt_x</p:attrName>
                                        </p:attrNameLst>
                                      </p:cBhvr>
                                      <p:tavLst>
                                        <p:tav tm="0">
                                          <p:val>
                                            <p:strVal val="0-#ppt_w/2"/>
                                          </p:val>
                                        </p:tav>
                                        <p:tav tm="100000">
                                          <p:val>
                                            <p:strVal val="#ppt_x"/>
                                          </p:val>
                                        </p:tav>
                                      </p:tavLst>
                                    </p:anim>
                                    <p:anim calcmode="lin" valueType="num">
                                      <p:cBhvr additive="base">
                                        <p:cTn id="65" dur="500" fill="hold"/>
                                        <p:tgtEl>
                                          <p:spTgt spid="18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autoUpdateAnimBg="0"/>
      <p:bldP spid="18444" grpId="0" autoUpdateAnimBg="0"/>
      <p:bldP spid="18447"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38DD15-3268-52CC-9EBD-70B9A9B5F70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6236716-5D0E-4481-945C-4550B7387B19}"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60" name="Text Box 4">
            <a:extLst>
              <a:ext uri="{FF2B5EF4-FFF2-40B4-BE49-F238E27FC236}">
                <a16:creationId xmlns:a16="http://schemas.microsoft.com/office/drawing/2014/main" id="{5876E89E-7708-CDFD-ACCD-3BE1DA67F211}"/>
              </a:ext>
            </a:extLst>
          </p:cNvPr>
          <p:cNvSpPr txBox="1">
            <a:spLocks noChangeArrowheads="1"/>
          </p:cNvSpPr>
          <p:nvPr/>
        </p:nvSpPr>
        <p:spPr bwMode="auto">
          <a:xfrm>
            <a:off x="609600" y="685800"/>
            <a:ext cx="8001000" cy="540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742950" marR="0" lvl="1" indent="-285750" algn="just" defTabSz="914400" rtl="0" eaLnBrk="1" fontAlgn="base" latinLnBrk="0" hangingPunct="1">
              <a:lnSpc>
                <a:spcPct val="9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Cockburn distinguishes between Primary and secondary actors.</a:t>
            </a:r>
          </a:p>
          <a:p>
            <a:pPr marL="0" marR="0" lvl="0" indent="0" algn="just" defTabSz="914400" rtl="0" eaLnBrk="1" fontAlgn="base" latinLnBrk="0" hangingPunct="1">
              <a:lnSpc>
                <a:spcPct val="90000"/>
              </a:lnSpc>
              <a:spcBef>
                <a:spcPct val="0"/>
              </a:spcBef>
              <a:spcAft>
                <a:spcPct val="0"/>
              </a:spcAft>
              <a:buClrTx/>
              <a:buSzTx/>
              <a:buFontTx/>
              <a:buChar char="•"/>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742950" marR="0" lvl="1" indent="-285750" algn="just" defTabSz="914400" rtl="0" eaLnBrk="1" fontAlgn="base" latinLnBrk="0" hangingPunct="1">
              <a:lnSpc>
                <a:spcPct val="9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 Primary actor is one having a goal requiring the assistance of the system.</a:t>
            </a:r>
          </a:p>
          <a:p>
            <a:pPr marL="0" marR="0" lvl="0" indent="0" algn="just" defTabSz="914400" rtl="0" eaLnBrk="1" fontAlgn="base" latinLnBrk="0" hangingPunct="1">
              <a:lnSpc>
                <a:spcPct val="90000"/>
              </a:lnSpc>
              <a:spcBef>
                <a:spcPct val="0"/>
              </a:spcBef>
              <a:spcAft>
                <a:spcPct val="0"/>
              </a:spcAft>
              <a:buClrTx/>
              <a:buSzTx/>
              <a:buFontTx/>
              <a:buChar char="•"/>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742950" marR="0" lvl="1" indent="-285750" algn="just" defTabSz="914400" rtl="0" eaLnBrk="1" fontAlgn="base" latinLnBrk="0" hangingPunct="1">
              <a:lnSpc>
                <a:spcPct val="9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A Secondary actor is one from which System needs assistance.</a:t>
            </a:r>
          </a:p>
          <a:p>
            <a:pPr marL="0" marR="0" lvl="0" indent="0" algn="just" defTabSz="914400" rtl="0" eaLnBrk="1" fontAlgn="base" latinLnBrk="0" hangingPunct="1">
              <a:lnSpc>
                <a:spcPct val="9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9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9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663300"/>
                </a:solidFill>
                <a:effectLst/>
                <a:uLnTx/>
                <a:uFillTx/>
                <a:latin typeface="Arial" panose="020B0604020202020204" pitchFamily="34" charset="0"/>
                <a:ea typeface="+mn-ea"/>
                <a:cs typeface="Arial" panose="020B0604020202020204" pitchFamily="34" charset="0"/>
              </a:rPr>
              <a:t>Use Cases</a:t>
            </a:r>
          </a:p>
          <a:p>
            <a:pPr marL="0" marR="0" lvl="0" indent="0" algn="just" defTabSz="914400" rtl="0" eaLnBrk="1" fontAlgn="base" latinLnBrk="0" hangingPunct="1">
              <a:lnSpc>
                <a:spcPct val="9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9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 use case is initiated by a user with a particular goal in mind, and completes successfully when that goal is satisfied.</a:t>
            </a:r>
          </a:p>
          <a:p>
            <a:pPr marL="0" marR="0" lvl="0" indent="0" algn="just" defTabSz="914400" rtl="0" eaLnBrk="1" fontAlgn="base" latinLnBrk="0" hangingPunct="1">
              <a:lnSpc>
                <a:spcPct val="9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19465" name="Rectangle 9">
            <a:extLst>
              <a:ext uri="{FF2B5EF4-FFF2-40B4-BE49-F238E27FC236}">
                <a16:creationId xmlns:a16="http://schemas.microsoft.com/office/drawing/2014/main" id="{CF07E1EA-836E-942E-F292-01BFEF2217B3}"/>
              </a:ext>
            </a:extLst>
          </p:cNvPr>
          <p:cNvSpPr>
            <a:spLocks noChangeArrowheads="1"/>
          </p:cNvSpPr>
          <p:nvPr/>
        </p:nvSpPr>
        <p:spPr bwMode="auto">
          <a:xfrm>
            <a:off x="152400" y="-47625"/>
            <a:ext cx="4208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a:t>
            </a:r>
            <a:endParaRPr kumimoji="0" lang="en-US" altLang="en-US" sz="3600" b="1" i="0" u="none" strike="noStrike" kern="1200" cap="none" spc="0" normalizeH="0" baseline="0" noProof="0">
              <a:ln>
                <a:noFill/>
              </a:ln>
              <a:solidFill>
                <a:srgbClr val="3333FF"/>
              </a:solidFill>
              <a:effectLst/>
              <a:uLnTx/>
              <a:uFillTx/>
              <a:latin typeface="Cooper Black" panose="0208090404030B020404" pitchFamily="18" charset="0"/>
              <a:ea typeface="+mn-ea"/>
              <a:cs typeface="Arial" panose="020B0604020202020204" pitchFamily="34" charset="0"/>
            </a:endParaRPr>
          </a:p>
        </p:txBody>
      </p:sp>
      <p:sp>
        <p:nvSpPr>
          <p:cNvPr id="19467" name="Line 11">
            <a:extLst>
              <a:ext uri="{FF2B5EF4-FFF2-40B4-BE49-F238E27FC236}">
                <a16:creationId xmlns:a16="http://schemas.microsoft.com/office/drawing/2014/main" id="{F7E5FCCF-B84A-D1DE-A774-980F994C172D}"/>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465"/>
                                        </p:tgtEl>
                                        <p:attrNameLst>
                                          <p:attrName>style.visibility</p:attrName>
                                        </p:attrNameLst>
                                      </p:cBhvr>
                                      <p:to>
                                        <p:strVal val="visible"/>
                                      </p:to>
                                    </p:set>
                                    <p:anim calcmode="lin" valueType="num">
                                      <p:cBhvr additive="base">
                                        <p:cTn id="7" dur="500" fill="hold"/>
                                        <p:tgtEl>
                                          <p:spTgt spid="19465"/>
                                        </p:tgtEl>
                                        <p:attrNameLst>
                                          <p:attrName>ppt_x</p:attrName>
                                        </p:attrNameLst>
                                      </p:cBhvr>
                                      <p:tavLst>
                                        <p:tav tm="0">
                                          <p:val>
                                            <p:strVal val="0-#ppt_w/2"/>
                                          </p:val>
                                        </p:tav>
                                        <p:tav tm="100000">
                                          <p:val>
                                            <p:strVal val="#ppt_x"/>
                                          </p:val>
                                        </p:tav>
                                      </p:tavLst>
                                    </p:anim>
                                    <p:anim calcmode="lin" valueType="num">
                                      <p:cBhvr additive="base">
                                        <p:cTn id="8" dur="500" fill="hold"/>
                                        <p:tgtEl>
                                          <p:spTgt spid="194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9467"/>
                                        </p:tgtEl>
                                        <p:attrNameLst>
                                          <p:attrName>style.visibility</p:attrName>
                                        </p:attrNameLst>
                                      </p:cBhvr>
                                      <p:to>
                                        <p:strVal val="visible"/>
                                      </p:to>
                                    </p:set>
                                    <p:anim calcmode="lin" valueType="num">
                                      <p:cBhvr additive="base">
                                        <p:cTn id="13" dur="500" fill="hold"/>
                                        <p:tgtEl>
                                          <p:spTgt spid="19467"/>
                                        </p:tgtEl>
                                        <p:attrNameLst>
                                          <p:attrName>ppt_x</p:attrName>
                                        </p:attrNameLst>
                                      </p:cBhvr>
                                      <p:tavLst>
                                        <p:tav tm="0">
                                          <p:val>
                                            <p:strVal val="0-#ppt_w/2"/>
                                          </p:val>
                                        </p:tav>
                                        <p:tav tm="100000">
                                          <p:val>
                                            <p:strVal val="#ppt_x"/>
                                          </p:val>
                                        </p:tav>
                                      </p:tavLst>
                                    </p:anim>
                                    <p:anim calcmode="lin" valueType="num">
                                      <p:cBhvr additive="base">
                                        <p:cTn id="14" dur="500" fill="hold"/>
                                        <p:tgtEl>
                                          <p:spTgt spid="194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9460">
                                            <p:txEl>
                                              <p:pRg st="0" end="0"/>
                                            </p:txEl>
                                          </p:spTgt>
                                        </p:tgtEl>
                                        <p:attrNameLst>
                                          <p:attrName>style.visibility</p:attrName>
                                        </p:attrNameLst>
                                      </p:cBhvr>
                                      <p:to>
                                        <p:strVal val="visible"/>
                                      </p:to>
                                    </p:set>
                                    <p:anim calcmode="lin" valueType="num">
                                      <p:cBhvr additive="base">
                                        <p:cTn id="19" dur="500" fill="hold"/>
                                        <p:tgtEl>
                                          <p:spTgt spid="1946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6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9460">
                                            <p:txEl>
                                              <p:pRg st="2" end="2"/>
                                            </p:txEl>
                                          </p:spTgt>
                                        </p:tgtEl>
                                        <p:attrNameLst>
                                          <p:attrName>style.visibility</p:attrName>
                                        </p:attrNameLst>
                                      </p:cBhvr>
                                      <p:to>
                                        <p:strVal val="visible"/>
                                      </p:to>
                                    </p:set>
                                    <p:anim calcmode="lin" valueType="num">
                                      <p:cBhvr additive="base">
                                        <p:cTn id="25" dur="500" fill="hold"/>
                                        <p:tgtEl>
                                          <p:spTgt spid="1946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46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9460">
                                            <p:txEl>
                                              <p:pRg st="4" end="4"/>
                                            </p:txEl>
                                          </p:spTgt>
                                        </p:tgtEl>
                                        <p:attrNameLst>
                                          <p:attrName>style.visibility</p:attrName>
                                        </p:attrNameLst>
                                      </p:cBhvr>
                                      <p:to>
                                        <p:strVal val="visible"/>
                                      </p:to>
                                    </p:set>
                                    <p:anim calcmode="lin" valueType="num">
                                      <p:cBhvr additive="base">
                                        <p:cTn id="31" dur="500" fill="hold"/>
                                        <p:tgtEl>
                                          <p:spTgt spid="1946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946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460">
                                            <p:txEl>
                                              <p:pRg st="7" end="7"/>
                                            </p:txEl>
                                          </p:spTgt>
                                        </p:tgtEl>
                                        <p:attrNameLst>
                                          <p:attrName>style.visibility</p:attrName>
                                        </p:attrNameLst>
                                      </p:cBhvr>
                                      <p:to>
                                        <p:strVal val="visible"/>
                                      </p:to>
                                    </p:set>
                                    <p:anim calcmode="lin" valueType="num">
                                      <p:cBhvr additive="base">
                                        <p:cTn id="37" dur="500" fill="hold"/>
                                        <p:tgtEl>
                                          <p:spTgt spid="19460">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946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9460">
                                            <p:txEl>
                                              <p:pRg st="9" end="9"/>
                                            </p:txEl>
                                          </p:spTgt>
                                        </p:tgtEl>
                                        <p:attrNameLst>
                                          <p:attrName>style.visibility</p:attrName>
                                        </p:attrNameLst>
                                      </p:cBhvr>
                                      <p:to>
                                        <p:strVal val="visible"/>
                                      </p:to>
                                    </p:set>
                                    <p:anim calcmode="lin" valueType="num">
                                      <p:cBhvr additive="base">
                                        <p:cTn id="43" dur="500" fill="hold"/>
                                        <p:tgtEl>
                                          <p:spTgt spid="19460">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46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bldLvl="2" autoUpdateAnimBg="0"/>
      <p:bldP spid="1946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2695048-645D-1F44-D1D9-E3B7D1AD1F7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92E59A4-294A-4184-B645-C2AAA62E7823}"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484" name="Text Box 4">
            <a:extLst>
              <a:ext uri="{FF2B5EF4-FFF2-40B4-BE49-F238E27FC236}">
                <a16:creationId xmlns:a16="http://schemas.microsoft.com/office/drawing/2014/main" id="{103C835A-9F81-2F52-42EB-B4F54E349B25}"/>
              </a:ext>
            </a:extLst>
          </p:cNvPr>
          <p:cNvSpPr txBox="1">
            <a:spLocks noChangeArrowheads="1"/>
          </p:cNvSpPr>
          <p:nvPr/>
        </p:nvSpPr>
        <p:spPr bwMode="auto">
          <a:xfrm>
            <a:off x="457200" y="990600"/>
            <a:ext cx="8397875" cy="46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280988">
              <a:defRPr>
                <a:solidFill>
                  <a:schemeClr val="tx1"/>
                </a:solidFill>
                <a:latin typeface="Arial" panose="020B0604020202020204" pitchFamily="34" charset="0"/>
                <a:cs typeface="Arial" panose="020B0604020202020204" pitchFamily="34" charset="0"/>
              </a:defRPr>
            </a:lvl1pPr>
            <a:lvl2pPr marL="568325">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6075" marR="0" lvl="0" indent="-280988"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  It describes the sequence of interactions between actors and the system  necessary to deliver the services that satisfies the goal.  </a:t>
            </a:r>
          </a:p>
          <a:p>
            <a:pPr marL="346075" marR="0" lvl="0" indent="-280988"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Alternate sequence</a:t>
            </a:r>
          </a:p>
          <a:p>
            <a:pPr marL="346075" marR="0" lvl="0" indent="-280988"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System is treated as black box.</a:t>
            </a:r>
          </a:p>
          <a:p>
            <a:pPr marL="346075" marR="0" lvl="0" indent="-280988"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346075" marR="0" lvl="0" indent="-280988"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Thus </a:t>
            </a:r>
          </a:p>
          <a:p>
            <a:pPr marL="346075" marR="0" lvl="0" indent="-280988"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Use Case captures who (actor) does what (interaction) with the system, for what purpose (goal), without dealing with system internals.</a:t>
            </a:r>
          </a:p>
        </p:txBody>
      </p:sp>
      <p:sp>
        <p:nvSpPr>
          <p:cNvPr id="20488" name="Rectangle 8">
            <a:extLst>
              <a:ext uri="{FF2B5EF4-FFF2-40B4-BE49-F238E27FC236}">
                <a16:creationId xmlns:a16="http://schemas.microsoft.com/office/drawing/2014/main" id="{20D6CB69-0A71-D1AB-345D-F3C6FA5DC5B7}"/>
              </a:ext>
            </a:extLst>
          </p:cNvPr>
          <p:cNvSpPr>
            <a:spLocks noChangeArrowheads="1"/>
          </p:cNvSpPr>
          <p:nvPr/>
        </p:nvSpPr>
        <p:spPr bwMode="auto">
          <a:xfrm>
            <a:off x="152400" y="-47625"/>
            <a:ext cx="4208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a:t>
            </a:r>
            <a:endParaRPr kumimoji="0" lang="en-US" altLang="en-US" sz="3600" b="0" i="0" u="none" strike="noStrike" kern="1200" cap="none" spc="0" normalizeH="0" baseline="0" noProof="0">
              <a:ln>
                <a:noFill/>
              </a:ln>
              <a:solidFill>
                <a:srgbClr val="3333FF"/>
              </a:solidFill>
              <a:effectLst/>
              <a:uLnTx/>
              <a:uFillTx/>
              <a:latin typeface="Cooper Black" panose="0208090404030B020404" pitchFamily="18" charset="0"/>
              <a:ea typeface="+mn-ea"/>
              <a:cs typeface="Arial" panose="020B0604020202020204" pitchFamily="34" charset="0"/>
            </a:endParaRPr>
          </a:p>
        </p:txBody>
      </p:sp>
      <p:sp>
        <p:nvSpPr>
          <p:cNvPr id="20490" name="Line 10">
            <a:extLst>
              <a:ext uri="{FF2B5EF4-FFF2-40B4-BE49-F238E27FC236}">
                <a16:creationId xmlns:a16="http://schemas.microsoft.com/office/drawing/2014/main" id="{C74342A5-1902-04EE-384C-DA65040C14CF}"/>
              </a:ext>
            </a:extLst>
          </p:cNvPr>
          <p:cNvSpPr>
            <a:spLocks noChangeShapeType="1"/>
          </p:cNvSpPr>
          <p:nvPr/>
        </p:nvSpPr>
        <p:spPr bwMode="auto">
          <a:xfrm>
            <a:off x="228600" y="6858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488"/>
                                        </p:tgtEl>
                                        <p:attrNameLst>
                                          <p:attrName>style.visibility</p:attrName>
                                        </p:attrNameLst>
                                      </p:cBhvr>
                                      <p:to>
                                        <p:strVal val="visible"/>
                                      </p:to>
                                    </p:set>
                                    <p:anim calcmode="lin" valueType="num">
                                      <p:cBhvr additive="base">
                                        <p:cTn id="7" dur="500" fill="hold"/>
                                        <p:tgtEl>
                                          <p:spTgt spid="20488"/>
                                        </p:tgtEl>
                                        <p:attrNameLst>
                                          <p:attrName>ppt_x</p:attrName>
                                        </p:attrNameLst>
                                      </p:cBhvr>
                                      <p:tavLst>
                                        <p:tav tm="0">
                                          <p:val>
                                            <p:strVal val="0-#ppt_w/2"/>
                                          </p:val>
                                        </p:tav>
                                        <p:tav tm="100000">
                                          <p:val>
                                            <p:strVal val="#ppt_x"/>
                                          </p:val>
                                        </p:tav>
                                      </p:tavLst>
                                    </p:anim>
                                    <p:anim calcmode="lin" valueType="num">
                                      <p:cBhvr additive="base">
                                        <p:cTn id="8" dur="500" fill="hold"/>
                                        <p:tgtEl>
                                          <p:spTgt spid="204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490"/>
                                        </p:tgtEl>
                                        <p:attrNameLst>
                                          <p:attrName>style.visibility</p:attrName>
                                        </p:attrNameLst>
                                      </p:cBhvr>
                                      <p:to>
                                        <p:strVal val="visible"/>
                                      </p:to>
                                    </p:set>
                                    <p:anim calcmode="lin" valueType="num">
                                      <p:cBhvr additive="base">
                                        <p:cTn id="13" dur="500" fill="hold"/>
                                        <p:tgtEl>
                                          <p:spTgt spid="20490"/>
                                        </p:tgtEl>
                                        <p:attrNameLst>
                                          <p:attrName>ppt_x</p:attrName>
                                        </p:attrNameLst>
                                      </p:cBhvr>
                                      <p:tavLst>
                                        <p:tav tm="0">
                                          <p:val>
                                            <p:strVal val="0-#ppt_w/2"/>
                                          </p:val>
                                        </p:tav>
                                        <p:tav tm="100000">
                                          <p:val>
                                            <p:strVal val="#ppt_x"/>
                                          </p:val>
                                        </p:tav>
                                      </p:tavLst>
                                    </p:anim>
                                    <p:anim calcmode="lin" valueType="num">
                                      <p:cBhvr additive="base">
                                        <p:cTn id="14" dur="500" fill="hold"/>
                                        <p:tgtEl>
                                          <p:spTgt spid="2049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4">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84">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84">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484">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4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autoUpdateAnimBg="0"/>
      <p:bldP spid="2048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8D2091-DFB2-0196-2B71-D4FFDA7D053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EC18E9E-EC42-4C7C-812D-85E2D90498F5}"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76" name="Oval 4">
            <a:extLst>
              <a:ext uri="{FF2B5EF4-FFF2-40B4-BE49-F238E27FC236}">
                <a16:creationId xmlns:a16="http://schemas.microsoft.com/office/drawing/2014/main" id="{6C76423B-A900-680A-28D7-6FF12A485E6C}"/>
              </a:ext>
            </a:extLst>
          </p:cNvPr>
          <p:cNvSpPr>
            <a:spLocks noChangeArrowheads="1"/>
          </p:cNvSpPr>
          <p:nvPr/>
        </p:nvSpPr>
        <p:spPr bwMode="auto">
          <a:xfrm>
            <a:off x="381000" y="2362200"/>
            <a:ext cx="2057400" cy="21336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Requirement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Engineering</a:t>
            </a:r>
          </a:p>
        </p:txBody>
      </p:sp>
      <p:sp>
        <p:nvSpPr>
          <p:cNvPr id="3077" name="Line 5">
            <a:extLst>
              <a:ext uri="{FF2B5EF4-FFF2-40B4-BE49-F238E27FC236}">
                <a16:creationId xmlns:a16="http://schemas.microsoft.com/office/drawing/2014/main" id="{B3EC1F5D-F29C-38F4-1D10-27AAF152AFA8}"/>
              </a:ext>
            </a:extLst>
          </p:cNvPr>
          <p:cNvSpPr>
            <a:spLocks noChangeShapeType="1"/>
          </p:cNvSpPr>
          <p:nvPr/>
        </p:nvSpPr>
        <p:spPr bwMode="auto">
          <a:xfrm flipV="1">
            <a:off x="1295400" y="0"/>
            <a:ext cx="7848600" cy="236220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80" name="Line 8">
            <a:extLst>
              <a:ext uri="{FF2B5EF4-FFF2-40B4-BE49-F238E27FC236}">
                <a16:creationId xmlns:a16="http://schemas.microsoft.com/office/drawing/2014/main" id="{764F5561-1598-FDA5-8686-F8CD11539D86}"/>
              </a:ext>
            </a:extLst>
          </p:cNvPr>
          <p:cNvSpPr>
            <a:spLocks noChangeShapeType="1"/>
          </p:cNvSpPr>
          <p:nvPr/>
        </p:nvSpPr>
        <p:spPr bwMode="auto">
          <a:xfrm>
            <a:off x="1295400" y="4495800"/>
            <a:ext cx="7848600" cy="236220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81" name="Rectangle 9">
            <a:extLst>
              <a:ext uri="{FF2B5EF4-FFF2-40B4-BE49-F238E27FC236}">
                <a16:creationId xmlns:a16="http://schemas.microsoft.com/office/drawing/2014/main" id="{6627CABF-5FD0-4CFC-AA4D-4550AF59306E}"/>
              </a:ext>
            </a:extLst>
          </p:cNvPr>
          <p:cNvSpPr>
            <a:spLocks noChangeArrowheads="1"/>
          </p:cNvSpPr>
          <p:nvPr/>
        </p:nvSpPr>
        <p:spPr bwMode="auto">
          <a:xfrm>
            <a:off x="3429000" y="1828800"/>
            <a:ext cx="1752600" cy="762000"/>
          </a:xfrm>
          <a:prstGeom prst="rect">
            <a:avLst/>
          </a:prstGeom>
          <a:solidFill>
            <a:schemeClr val="accent1"/>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Requirements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Elicitation</a:t>
            </a:r>
          </a:p>
        </p:txBody>
      </p:sp>
      <p:sp>
        <p:nvSpPr>
          <p:cNvPr id="3082" name="Rectangle 10">
            <a:extLst>
              <a:ext uri="{FF2B5EF4-FFF2-40B4-BE49-F238E27FC236}">
                <a16:creationId xmlns:a16="http://schemas.microsoft.com/office/drawing/2014/main" id="{B7608177-F005-8A03-9F9A-2D788D6DD3D0}"/>
              </a:ext>
            </a:extLst>
          </p:cNvPr>
          <p:cNvSpPr>
            <a:spLocks noChangeArrowheads="1"/>
          </p:cNvSpPr>
          <p:nvPr/>
        </p:nvSpPr>
        <p:spPr bwMode="auto">
          <a:xfrm>
            <a:off x="4800600" y="2895600"/>
            <a:ext cx="1752600" cy="762000"/>
          </a:xfrm>
          <a:prstGeom prst="rect">
            <a:avLst/>
          </a:prstGeom>
          <a:solidFill>
            <a:schemeClr val="accent1"/>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Requirements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Analysis</a:t>
            </a:r>
          </a:p>
        </p:txBody>
      </p:sp>
      <p:sp>
        <p:nvSpPr>
          <p:cNvPr id="3083" name="Rectangle 11">
            <a:extLst>
              <a:ext uri="{FF2B5EF4-FFF2-40B4-BE49-F238E27FC236}">
                <a16:creationId xmlns:a16="http://schemas.microsoft.com/office/drawing/2014/main" id="{0A17DE21-5A78-A6BB-9BB5-1D70324A6A46}"/>
              </a:ext>
            </a:extLst>
          </p:cNvPr>
          <p:cNvSpPr>
            <a:spLocks noChangeArrowheads="1"/>
          </p:cNvSpPr>
          <p:nvPr/>
        </p:nvSpPr>
        <p:spPr bwMode="auto">
          <a:xfrm>
            <a:off x="5791200" y="4038600"/>
            <a:ext cx="1981200" cy="762000"/>
          </a:xfrm>
          <a:prstGeom prst="rect">
            <a:avLst/>
          </a:prstGeom>
          <a:solidFill>
            <a:schemeClr val="accent1"/>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Requirements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Documentation</a:t>
            </a:r>
          </a:p>
        </p:txBody>
      </p:sp>
      <p:sp>
        <p:nvSpPr>
          <p:cNvPr id="3084" name="Rectangle 12">
            <a:extLst>
              <a:ext uri="{FF2B5EF4-FFF2-40B4-BE49-F238E27FC236}">
                <a16:creationId xmlns:a16="http://schemas.microsoft.com/office/drawing/2014/main" id="{C8EF253B-B97F-970F-3515-05D0F49A046C}"/>
              </a:ext>
            </a:extLst>
          </p:cNvPr>
          <p:cNvSpPr>
            <a:spLocks noChangeArrowheads="1"/>
          </p:cNvSpPr>
          <p:nvPr/>
        </p:nvSpPr>
        <p:spPr bwMode="auto">
          <a:xfrm>
            <a:off x="7162800" y="5105400"/>
            <a:ext cx="1905000" cy="838200"/>
          </a:xfrm>
          <a:prstGeom prst="rect">
            <a:avLst/>
          </a:prstGeom>
          <a:solidFill>
            <a:schemeClr val="accent1"/>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Requirements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Review</a:t>
            </a:r>
          </a:p>
        </p:txBody>
      </p:sp>
      <p:grpSp>
        <p:nvGrpSpPr>
          <p:cNvPr id="3107" name="Group 35">
            <a:extLst>
              <a:ext uri="{FF2B5EF4-FFF2-40B4-BE49-F238E27FC236}">
                <a16:creationId xmlns:a16="http://schemas.microsoft.com/office/drawing/2014/main" id="{96CE385E-C95D-FBCF-C37E-21AC9339FD5E}"/>
              </a:ext>
            </a:extLst>
          </p:cNvPr>
          <p:cNvGrpSpPr>
            <a:grpSpLocks/>
          </p:cNvGrpSpPr>
          <p:nvPr/>
        </p:nvGrpSpPr>
        <p:grpSpPr bwMode="auto">
          <a:xfrm>
            <a:off x="5181600" y="2209800"/>
            <a:ext cx="457200" cy="685800"/>
            <a:chOff x="3264" y="1392"/>
            <a:chExt cx="288" cy="432"/>
          </a:xfrm>
        </p:grpSpPr>
        <p:sp>
          <p:nvSpPr>
            <p:cNvPr id="3087" name="Line 15">
              <a:extLst>
                <a:ext uri="{FF2B5EF4-FFF2-40B4-BE49-F238E27FC236}">
                  <a16:creationId xmlns:a16="http://schemas.microsoft.com/office/drawing/2014/main" id="{6373EA99-2DED-7872-D27E-FC03526400C3}"/>
                </a:ext>
              </a:extLst>
            </p:cNvPr>
            <p:cNvSpPr>
              <a:spLocks noChangeShapeType="1"/>
            </p:cNvSpPr>
            <p:nvPr/>
          </p:nvSpPr>
          <p:spPr bwMode="auto">
            <a:xfrm>
              <a:off x="3264" y="1392"/>
              <a:ext cx="288"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88" name="Line 16">
              <a:extLst>
                <a:ext uri="{FF2B5EF4-FFF2-40B4-BE49-F238E27FC236}">
                  <a16:creationId xmlns:a16="http://schemas.microsoft.com/office/drawing/2014/main" id="{8CFB8A01-3117-BD0F-A7DD-0DFB8CD0CA32}"/>
                </a:ext>
              </a:extLst>
            </p:cNvPr>
            <p:cNvSpPr>
              <a:spLocks noChangeShapeType="1"/>
            </p:cNvSpPr>
            <p:nvPr/>
          </p:nvSpPr>
          <p:spPr bwMode="auto">
            <a:xfrm>
              <a:off x="3552" y="1392"/>
              <a:ext cx="0" cy="432"/>
            </a:xfrm>
            <a:prstGeom prst="line">
              <a:avLst/>
            </a:prstGeom>
            <a:noFill/>
            <a:ln w="254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3108" name="Group 36">
            <a:extLst>
              <a:ext uri="{FF2B5EF4-FFF2-40B4-BE49-F238E27FC236}">
                <a16:creationId xmlns:a16="http://schemas.microsoft.com/office/drawing/2014/main" id="{C6747F77-1F92-4DBC-E85C-4548929A1E3A}"/>
              </a:ext>
            </a:extLst>
          </p:cNvPr>
          <p:cNvGrpSpPr>
            <a:grpSpLocks/>
          </p:cNvGrpSpPr>
          <p:nvPr/>
        </p:nvGrpSpPr>
        <p:grpSpPr bwMode="auto">
          <a:xfrm>
            <a:off x="6553200" y="3352800"/>
            <a:ext cx="304800" cy="685800"/>
            <a:chOff x="4128" y="2112"/>
            <a:chExt cx="192" cy="432"/>
          </a:xfrm>
        </p:grpSpPr>
        <p:sp>
          <p:nvSpPr>
            <p:cNvPr id="3091" name="Line 19">
              <a:extLst>
                <a:ext uri="{FF2B5EF4-FFF2-40B4-BE49-F238E27FC236}">
                  <a16:creationId xmlns:a16="http://schemas.microsoft.com/office/drawing/2014/main" id="{B92D35BF-0F92-46DE-9C2D-6609BB7BA5F6}"/>
                </a:ext>
              </a:extLst>
            </p:cNvPr>
            <p:cNvSpPr>
              <a:spLocks noChangeShapeType="1"/>
            </p:cNvSpPr>
            <p:nvPr/>
          </p:nvSpPr>
          <p:spPr bwMode="auto">
            <a:xfrm>
              <a:off x="4128" y="2112"/>
              <a:ext cx="192"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92" name="Line 20">
              <a:extLst>
                <a:ext uri="{FF2B5EF4-FFF2-40B4-BE49-F238E27FC236}">
                  <a16:creationId xmlns:a16="http://schemas.microsoft.com/office/drawing/2014/main" id="{A800B373-8FC3-A031-46C8-959BD9A3CEC7}"/>
                </a:ext>
              </a:extLst>
            </p:cNvPr>
            <p:cNvSpPr>
              <a:spLocks noChangeShapeType="1"/>
            </p:cNvSpPr>
            <p:nvPr/>
          </p:nvSpPr>
          <p:spPr bwMode="auto">
            <a:xfrm>
              <a:off x="4320" y="2112"/>
              <a:ext cx="0" cy="432"/>
            </a:xfrm>
            <a:prstGeom prst="line">
              <a:avLst/>
            </a:prstGeom>
            <a:noFill/>
            <a:ln w="254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3109" name="Group 37">
            <a:extLst>
              <a:ext uri="{FF2B5EF4-FFF2-40B4-BE49-F238E27FC236}">
                <a16:creationId xmlns:a16="http://schemas.microsoft.com/office/drawing/2014/main" id="{25E7D089-D3A3-D88F-7DEB-61E1B6A9E3F2}"/>
              </a:ext>
            </a:extLst>
          </p:cNvPr>
          <p:cNvGrpSpPr>
            <a:grpSpLocks/>
          </p:cNvGrpSpPr>
          <p:nvPr/>
        </p:nvGrpSpPr>
        <p:grpSpPr bwMode="auto">
          <a:xfrm>
            <a:off x="7772400" y="4343400"/>
            <a:ext cx="381000" cy="762000"/>
            <a:chOff x="4896" y="2736"/>
            <a:chExt cx="240" cy="480"/>
          </a:xfrm>
        </p:grpSpPr>
        <p:sp>
          <p:nvSpPr>
            <p:cNvPr id="3094" name="Line 22">
              <a:extLst>
                <a:ext uri="{FF2B5EF4-FFF2-40B4-BE49-F238E27FC236}">
                  <a16:creationId xmlns:a16="http://schemas.microsoft.com/office/drawing/2014/main" id="{EF5DADE8-28D6-0E91-E637-F0E8BAA22848}"/>
                </a:ext>
              </a:extLst>
            </p:cNvPr>
            <p:cNvSpPr>
              <a:spLocks noChangeShapeType="1"/>
            </p:cNvSpPr>
            <p:nvPr/>
          </p:nvSpPr>
          <p:spPr bwMode="auto">
            <a:xfrm>
              <a:off x="4896" y="2736"/>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95" name="Line 23">
              <a:extLst>
                <a:ext uri="{FF2B5EF4-FFF2-40B4-BE49-F238E27FC236}">
                  <a16:creationId xmlns:a16="http://schemas.microsoft.com/office/drawing/2014/main" id="{1821EBE5-39AB-558A-FCDE-F2C52A69CBF2}"/>
                </a:ext>
              </a:extLst>
            </p:cNvPr>
            <p:cNvSpPr>
              <a:spLocks noChangeShapeType="1"/>
            </p:cNvSpPr>
            <p:nvPr/>
          </p:nvSpPr>
          <p:spPr bwMode="auto">
            <a:xfrm>
              <a:off x="5136" y="2736"/>
              <a:ext cx="0" cy="480"/>
            </a:xfrm>
            <a:prstGeom prst="line">
              <a:avLst/>
            </a:prstGeom>
            <a:noFill/>
            <a:ln w="254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3097" name="Text Box 25">
            <a:extLst>
              <a:ext uri="{FF2B5EF4-FFF2-40B4-BE49-F238E27FC236}">
                <a16:creationId xmlns:a16="http://schemas.microsoft.com/office/drawing/2014/main" id="{A3D21396-C6D7-B150-444D-9AB2EEC886A2}"/>
              </a:ext>
            </a:extLst>
          </p:cNvPr>
          <p:cNvSpPr txBox="1">
            <a:spLocks noChangeArrowheads="1"/>
          </p:cNvSpPr>
          <p:nvPr/>
        </p:nvSpPr>
        <p:spPr bwMode="auto">
          <a:xfrm>
            <a:off x="304800" y="376238"/>
            <a:ext cx="2139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Problem Statement</a:t>
            </a:r>
          </a:p>
        </p:txBody>
      </p:sp>
      <p:sp>
        <p:nvSpPr>
          <p:cNvPr id="3098" name="Text Box 26">
            <a:extLst>
              <a:ext uri="{FF2B5EF4-FFF2-40B4-BE49-F238E27FC236}">
                <a16:creationId xmlns:a16="http://schemas.microsoft.com/office/drawing/2014/main" id="{948166FB-FC3C-CF95-59F6-F4D0497F3163}"/>
              </a:ext>
            </a:extLst>
          </p:cNvPr>
          <p:cNvSpPr txBox="1">
            <a:spLocks noChangeArrowheads="1"/>
          </p:cNvSpPr>
          <p:nvPr/>
        </p:nvSpPr>
        <p:spPr bwMode="auto">
          <a:xfrm>
            <a:off x="914400" y="5634038"/>
            <a:ext cx="654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SRS</a:t>
            </a:r>
          </a:p>
        </p:txBody>
      </p:sp>
      <p:sp>
        <p:nvSpPr>
          <p:cNvPr id="3100" name="Line 28">
            <a:extLst>
              <a:ext uri="{FF2B5EF4-FFF2-40B4-BE49-F238E27FC236}">
                <a16:creationId xmlns:a16="http://schemas.microsoft.com/office/drawing/2014/main" id="{3F619223-FA84-F09F-A190-F5163990C5A1}"/>
              </a:ext>
            </a:extLst>
          </p:cNvPr>
          <p:cNvSpPr>
            <a:spLocks noChangeShapeType="1"/>
          </p:cNvSpPr>
          <p:nvPr/>
        </p:nvSpPr>
        <p:spPr bwMode="auto">
          <a:xfrm>
            <a:off x="1295400" y="990600"/>
            <a:ext cx="0" cy="1371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103" name="Line 31">
            <a:extLst>
              <a:ext uri="{FF2B5EF4-FFF2-40B4-BE49-F238E27FC236}">
                <a16:creationId xmlns:a16="http://schemas.microsoft.com/office/drawing/2014/main" id="{A9D71C74-CF10-8C65-B2E5-32CB44B024D8}"/>
              </a:ext>
            </a:extLst>
          </p:cNvPr>
          <p:cNvSpPr>
            <a:spLocks noChangeShapeType="1"/>
          </p:cNvSpPr>
          <p:nvPr/>
        </p:nvSpPr>
        <p:spPr bwMode="auto">
          <a:xfrm>
            <a:off x="1295400" y="4495800"/>
            <a:ext cx="0" cy="1143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104" name="Text Box 32">
            <a:extLst>
              <a:ext uri="{FF2B5EF4-FFF2-40B4-BE49-F238E27FC236}">
                <a16:creationId xmlns:a16="http://schemas.microsoft.com/office/drawing/2014/main" id="{93CD1656-498A-BCEA-F082-67DAE19AC1BD}"/>
              </a:ext>
            </a:extLst>
          </p:cNvPr>
          <p:cNvSpPr txBox="1">
            <a:spLocks noChangeArrowheads="1"/>
          </p:cNvSpPr>
          <p:nvPr/>
        </p:nvSpPr>
        <p:spPr bwMode="auto">
          <a:xfrm>
            <a:off x="0" y="6096000"/>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Crucial Process Steps of requirement engineering</a:t>
            </a:r>
          </a:p>
        </p:txBody>
      </p:sp>
      <p:sp>
        <p:nvSpPr>
          <p:cNvPr id="3106" name="Line 34">
            <a:extLst>
              <a:ext uri="{FF2B5EF4-FFF2-40B4-BE49-F238E27FC236}">
                <a16:creationId xmlns:a16="http://schemas.microsoft.com/office/drawing/2014/main" id="{6FF092CA-9183-37C0-0FF6-300EE8A29EB7}"/>
              </a:ext>
            </a:extLst>
          </p:cNvPr>
          <p:cNvSpPr>
            <a:spLocks noChangeShapeType="1"/>
          </p:cNvSpPr>
          <p:nvPr/>
        </p:nvSpPr>
        <p:spPr bwMode="auto">
          <a:xfrm>
            <a:off x="0" y="6477000"/>
            <a:ext cx="6629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3077"/>
                                        </p:tgtEl>
                                        <p:attrNameLst>
                                          <p:attrName>style.visibility</p:attrName>
                                        </p:attrNameLst>
                                      </p:cBhvr>
                                      <p:to>
                                        <p:strVal val="visible"/>
                                      </p:to>
                                    </p:set>
                                    <p:anim calcmode="lin" valueType="num">
                                      <p:cBhvr additive="base">
                                        <p:cTn id="7" dur="500" fill="hold"/>
                                        <p:tgtEl>
                                          <p:spTgt spid="3077"/>
                                        </p:tgtEl>
                                        <p:attrNameLst>
                                          <p:attrName>ppt_x</p:attrName>
                                        </p:attrNameLst>
                                      </p:cBhvr>
                                      <p:tavLst>
                                        <p:tav tm="0">
                                          <p:val>
                                            <p:strVal val="#ppt_x"/>
                                          </p:val>
                                        </p:tav>
                                        <p:tav tm="100000">
                                          <p:val>
                                            <p:strVal val="#ppt_x"/>
                                          </p:val>
                                        </p:tav>
                                      </p:tavLst>
                                    </p:anim>
                                    <p:anim calcmode="lin" valueType="num">
                                      <p:cBhvr additive="base">
                                        <p:cTn id="8" dur="500" fill="hold"/>
                                        <p:tgtEl>
                                          <p:spTgt spid="307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3080"/>
                                        </p:tgtEl>
                                        <p:attrNameLst>
                                          <p:attrName>style.visibility</p:attrName>
                                        </p:attrNameLst>
                                      </p:cBhvr>
                                      <p:to>
                                        <p:strVal val="visible"/>
                                      </p:to>
                                    </p:set>
                                    <p:anim calcmode="lin" valueType="num">
                                      <p:cBhvr additive="base">
                                        <p:cTn id="12" dur="500" fill="hold"/>
                                        <p:tgtEl>
                                          <p:spTgt spid="3080"/>
                                        </p:tgtEl>
                                        <p:attrNameLst>
                                          <p:attrName>ppt_x</p:attrName>
                                        </p:attrNameLst>
                                      </p:cBhvr>
                                      <p:tavLst>
                                        <p:tav tm="0">
                                          <p:val>
                                            <p:strVal val="#ppt_x"/>
                                          </p:val>
                                        </p:tav>
                                        <p:tav tm="100000">
                                          <p:val>
                                            <p:strVal val="#ppt_x"/>
                                          </p:val>
                                        </p:tav>
                                      </p:tavLst>
                                    </p:anim>
                                    <p:anim calcmode="lin" valueType="num">
                                      <p:cBhvr additive="base">
                                        <p:cTn id="13" dur="500" fill="hold"/>
                                        <p:tgtEl>
                                          <p:spTgt spid="3080"/>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53" presetClass="entr" presetSubtype="0" fill="hold" grpId="0" nodeType="afterEffect">
                                  <p:stCondLst>
                                    <p:cond delay="0"/>
                                  </p:stCondLst>
                                  <p:childTnLst>
                                    <p:set>
                                      <p:cBhvr>
                                        <p:cTn id="16" dur="1" fill="hold">
                                          <p:stCondLst>
                                            <p:cond delay="0"/>
                                          </p:stCondLst>
                                        </p:cTn>
                                        <p:tgtEl>
                                          <p:spTgt spid="3076"/>
                                        </p:tgtEl>
                                        <p:attrNameLst>
                                          <p:attrName>style.visibility</p:attrName>
                                        </p:attrNameLst>
                                      </p:cBhvr>
                                      <p:to>
                                        <p:strVal val="visible"/>
                                      </p:to>
                                    </p:set>
                                    <p:anim calcmode="lin" valueType="num">
                                      <p:cBhvr>
                                        <p:cTn id="17" dur="500" fill="hold"/>
                                        <p:tgtEl>
                                          <p:spTgt spid="3076"/>
                                        </p:tgtEl>
                                        <p:attrNameLst>
                                          <p:attrName>ppt_w</p:attrName>
                                        </p:attrNameLst>
                                      </p:cBhvr>
                                      <p:tavLst>
                                        <p:tav tm="0">
                                          <p:val>
                                            <p:fltVal val="0"/>
                                          </p:val>
                                        </p:tav>
                                        <p:tav tm="100000">
                                          <p:val>
                                            <p:strVal val="#ppt_w"/>
                                          </p:val>
                                        </p:tav>
                                      </p:tavLst>
                                    </p:anim>
                                    <p:anim calcmode="lin" valueType="num">
                                      <p:cBhvr>
                                        <p:cTn id="18" dur="500" fill="hold"/>
                                        <p:tgtEl>
                                          <p:spTgt spid="3076"/>
                                        </p:tgtEl>
                                        <p:attrNameLst>
                                          <p:attrName>ppt_h</p:attrName>
                                        </p:attrNameLst>
                                      </p:cBhvr>
                                      <p:tavLst>
                                        <p:tav tm="0">
                                          <p:val>
                                            <p:fltVal val="0"/>
                                          </p:val>
                                        </p:tav>
                                        <p:tav tm="100000">
                                          <p:val>
                                            <p:strVal val="#ppt_h"/>
                                          </p:val>
                                        </p:tav>
                                      </p:tavLst>
                                    </p:anim>
                                    <p:animEffect transition="in" filter="fade">
                                      <p:cBhvr>
                                        <p:cTn id="19" dur="500"/>
                                        <p:tgtEl>
                                          <p:spTgt spid="3076"/>
                                        </p:tgtEl>
                                      </p:cBhvr>
                                    </p:animEffect>
                                  </p:childTnLst>
                                </p:cTn>
                              </p:par>
                            </p:childTnLst>
                          </p:cTn>
                        </p:par>
                        <p:par>
                          <p:cTn id="20" fill="hold" nodeType="afterGroup">
                            <p:stCondLst>
                              <p:cond delay="1500"/>
                            </p:stCondLst>
                            <p:childTnLst>
                              <p:par>
                                <p:cTn id="21" presetID="27" presetClass="entr" presetSubtype="0" fill="hold" nodeType="afterEffect">
                                  <p:stCondLst>
                                    <p:cond delay="0"/>
                                  </p:stCondLst>
                                  <p:iterate type="lt">
                                    <p:tmPct val="50000"/>
                                  </p:iterate>
                                  <p:childTnLst>
                                    <p:set>
                                      <p:cBhvr>
                                        <p:cTn id="22" dur="1" fill="hold">
                                          <p:stCondLst>
                                            <p:cond delay="0"/>
                                          </p:stCondLst>
                                        </p:cTn>
                                        <p:tgtEl>
                                          <p:spTgt spid="3097">
                                            <p:txEl>
                                              <p:pRg st="1" end="1"/>
                                            </p:txEl>
                                          </p:spTgt>
                                        </p:tgtEl>
                                        <p:attrNameLst>
                                          <p:attrName>style.visibility</p:attrName>
                                        </p:attrNameLst>
                                      </p:cBhvr>
                                      <p:to>
                                        <p:strVal val="visible"/>
                                      </p:to>
                                    </p:set>
                                    <p:anim calcmode="discrete" valueType="clr">
                                      <p:cBhvr override="childStyle">
                                        <p:cTn id="23" dur="80"/>
                                        <p:tgtEl>
                                          <p:spTgt spid="309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3097">
                                            <p:txEl>
                                              <p:pRg st="1" end="1"/>
                                            </p:txEl>
                                          </p:spTgt>
                                        </p:tgtEl>
                                        <p:attrNameLst>
                                          <p:attrName>fillcolor</p:attrName>
                                        </p:attrNameLst>
                                      </p:cBhvr>
                                      <p:tavLst>
                                        <p:tav tm="0">
                                          <p:val>
                                            <p:clrVal>
                                              <a:schemeClr val="accent2"/>
                                            </p:clrVal>
                                          </p:val>
                                        </p:tav>
                                        <p:tav tm="50000">
                                          <p:val>
                                            <p:clrVal>
                                              <a:schemeClr val="hlink"/>
                                            </p:clrVal>
                                          </p:val>
                                        </p:tav>
                                      </p:tavLst>
                                    </p:anim>
                                    <p:set>
                                      <p:cBhvr>
                                        <p:cTn id="25" dur="80"/>
                                        <p:tgtEl>
                                          <p:spTgt spid="3097">
                                            <p:txEl>
                                              <p:pRg st="1" end="1"/>
                                            </p:txEl>
                                          </p:spTgt>
                                        </p:tgtEl>
                                        <p:attrNameLst>
                                          <p:attrName>fill.type</p:attrName>
                                        </p:attrNameLst>
                                      </p:cBhvr>
                                      <p:to>
                                        <p:strVal val="solid"/>
                                      </p:to>
                                    </p:set>
                                  </p:childTnLst>
                                </p:cTn>
                              </p:par>
                            </p:childTnLst>
                          </p:cTn>
                        </p:par>
                        <p:par>
                          <p:cTn id="26" fill="hold" nodeType="afterGroup">
                            <p:stCondLst>
                              <p:cond delay="2180"/>
                            </p:stCondLst>
                            <p:childTnLst>
                              <p:par>
                                <p:cTn id="27" presetID="5" presetClass="entr" presetSubtype="10" fill="hold" nodeType="afterEffect">
                                  <p:stCondLst>
                                    <p:cond delay="0"/>
                                  </p:stCondLst>
                                  <p:childTnLst>
                                    <p:set>
                                      <p:cBhvr>
                                        <p:cTn id="28" dur="1" fill="hold">
                                          <p:stCondLst>
                                            <p:cond delay="0"/>
                                          </p:stCondLst>
                                        </p:cTn>
                                        <p:tgtEl>
                                          <p:spTgt spid="3100"/>
                                        </p:tgtEl>
                                        <p:attrNameLst>
                                          <p:attrName>style.visibility</p:attrName>
                                        </p:attrNameLst>
                                      </p:cBhvr>
                                      <p:to>
                                        <p:strVal val="visible"/>
                                      </p:to>
                                    </p:set>
                                    <p:animEffect transition="in" filter="checkerboard(across)">
                                      <p:cBhvr>
                                        <p:cTn id="29" dur="500"/>
                                        <p:tgtEl>
                                          <p:spTgt spid="3100"/>
                                        </p:tgtEl>
                                      </p:cBhvr>
                                    </p:animEffect>
                                  </p:childTnLst>
                                </p:cTn>
                              </p:par>
                            </p:childTnLst>
                          </p:cTn>
                        </p:par>
                        <p:par>
                          <p:cTn id="30" fill="hold" nodeType="afterGroup">
                            <p:stCondLst>
                              <p:cond delay="2680"/>
                            </p:stCondLst>
                            <p:childTnLst>
                              <p:par>
                                <p:cTn id="31" presetID="5" presetClass="entr" presetSubtype="10" fill="hold" nodeType="afterEffect">
                                  <p:stCondLst>
                                    <p:cond delay="0"/>
                                  </p:stCondLst>
                                  <p:childTnLst>
                                    <p:set>
                                      <p:cBhvr>
                                        <p:cTn id="32" dur="1" fill="hold">
                                          <p:stCondLst>
                                            <p:cond delay="0"/>
                                          </p:stCondLst>
                                        </p:cTn>
                                        <p:tgtEl>
                                          <p:spTgt spid="3103"/>
                                        </p:tgtEl>
                                        <p:attrNameLst>
                                          <p:attrName>style.visibility</p:attrName>
                                        </p:attrNameLst>
                                      </p:cBhvr>
                                      <p:to>
                                        <p:strVal val="visible"/>
                                      </p:to>
                                    </p:set>
                                    <p:animEffect transition="in" filter="checkerboard(across)">
                                      <p:cBhvr>
                                        <p:cTn id="33" dur="500"/>
                                        <p:tgtEl>
                                          <p:spTgt spid="3103"/>
                                        </p:tgtEl>
                                      </p:cBhvr>
                                    </p:animEffect>
                                  </p:childTnLst>
                                </p:cTn>
                              </p:par>
                            </p:childTnLst>
                          </p:cTn>
                        </p:par>
                        <p:par>
                          <p:cTn id="34" fill="hold" nodeType="afterGroup">
                            <p:stCondLst>
                              <p:cond delay="3180"/>
                            </p:stCondLst>
                            <p:childTnLst>
                              <p:par>
                                <p:cTn id="35" presetID="27" presetClass="entr" presetSubtype="0" fill="hold" nodeType="afterEffect">
                                  <p:stCondLst>
                                    <p:cond delay="0"/>
                                  </p:stCondLst>
                                  <p:iterate type="lt">
                                    <p:tmPct val="50000"/>
                                  </p:iterate>
                                  <p:childTnLst>
                                    <p:set>
                                      <p:cBhvr>
                                        <p:cTn id="36" dur="1" fill="hold">
                                          <p:stCondLst>
                                            <p:cond delay="0"/>
                                          </p:stCondLst>
                                        </p:cTn>
                                        <p:tgtEl>
                                          <p:spTgt spid="3098">
                                            <p:txEl>
                                              <p:pRg st="0" end="0"/>
                                            </p:txEl>
                                          </p:spTgt>
                                        </p:tgtEl>
                                        <p:attrNameLst>
                                          <p:attrName>style.visibility</p:attrName>
                                        </p:attrNameLst>
                                      </p:cBhvr>
                                      <p:to>
                                        <p:strVal val="visible"/>
                                      </p:to>
                                    </p:set>
                                    <p:anim calcmode="discrete" valueType="clr">
                                      <p:cBhvr override="childStyle">
                                        <p:cTn id="37" dur="80"/>
                                        <p:tgtEl>
                                          <p:spTgt spid="309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3098">
                                            <p:txEl>
                                              <p:pRg st="0" end="0"/>
                                            </p:txEl>
                                          </p:spTgt>
                                        </p:tgtEl>
                                        <p:attrNameLst>
                                          <p:attrName>fillcolor</p:attrName>
                                        </p:attrNameLst>
                                      </p:cBhvr>
                                      <p:tavLst>
                                        <p:tav tm="0">
                                          <p:val>
                                            <p:clrVal>
                                              <a:schemeClr val="accent2"/>
                                            </p:clrVal>
                                          </p:val>
                                        </p:tav>
                                        <p:tav tm="50000">
                                          <p:val>
                                            <p:clrVal>
                                              <a:schemeClr val="hlink"/>
                                            </p:clrVal>
                                          </p:val>
                                        </p:tav>
                                      </p:tavLst>
                                    </p:anim>
                                    <p:set>
                                      <p:cBhvr>
                                        <p:cTn id="39" dur="80"/>
                                        <p:tgtEl>
                                          <p:spTgt spid="3098">
                                            <p:txEl>
                                              <p:pRg st="0" end="0"/>
                                            </p:txEl>
                                          </p:spTgt>
                                        </p:tgtEl>
                                        <p:attrNameLst>
                                          <p:attrName>fill.type</p:attrName>
                                        </p:attrNameLst>
                                      </p:cBhvr>
                                      <p:to>
                                        <p:strVal val="solid"/>
                                      </p:to>
                                    </p:set>
                                  </p:childTnLst>
                                </p:cTn>
                              </p:par>
                            </p:childTnLst>
                          </p:cTn>
                        </p:par>
                        <p:par>
                          <p:cTn id="40" fill="hold" nodeType="afterGroup">
                            <p:stCondLst>
                              <p:cond delay="3340"/>
                            </p:stCondLst>
                            <p:childTnLst>
                              <p:par>
                                <p:cTn id="41" presetID="31" presetClass="entr" presetSubtype="0" fill="hold" grpId="0" nodeType="afterEffect">
                                  <p:stCondLst>
                                    <p:cond delay="0"/>
                                  </p:stCondLst>
                                  <p:iterate type="lt">
                                    <p:tmPct val="5000"/>
                                  </p:iterate>
                                  <p:childTnLst>
                                    <p:set>
                                      <p:cBhvr>
                                        <p:cTn id="42" dur="1" fill="hold">
                                          <p:stCondLst>
                                            <p:cond delay="0"/>
                                          </p:stCondLst>
                                        </p:cTn>
                                        <p:tgtEl>
                                          <p:spTgt spid="3081"/>
                                        </p:tgtEl>
                                        <p:attrNameLst>
                                          <p:attrName>style.visibility</p:attrName>
                                        </p:attrNameLst>
                                      </p:cBhvr>
                                      <p:to>
                                        <p:strVal val="visible"/>
                                      </p:to>
                                    </p:set>
                                    <p:anim calcmode="lin" valueType="num">
                                      <p:cBhvr>
                                        <p:cTn id="43" dur="1000" fill="hold"/>
                                        <p:tgtEl>
                                          <p:spTgt spid="3081"/>
                                        </p:tgtEl>
                                        <p:attrNameLst>
                                          <p:attrName>ppt_w</p:attrName>
                                        </p:attrNameLst>
                                      </p:cBhvr>
                                      <p:tavLst>
                                        <p:tav tm="0">
                                          <p:val>
                                            <p:fltVal val="0"/>
                                          </p:val>
                                        </p:tav>
                                        <p:tav tm="100000">
                                          <p:val>
                                            <p:strVal val="#ppt_w"/>
                                          </p:val>
                                        </p:tav>
                                      </p:tavLst>
                                    </p:anim>
                                    <p:anim calcmode="lin" valueType="num">
                                      <p:cBhvr>
                                        <p:cTn id="44" dur="1000" fill="hold"/>
                                        <p:tgtEl>
                                          <p:spTgt spid="3081"/>
                                        </p:tgtEl>
                                        <p:attrNameLst>
                                          <p:attrName>ppt_h</p:attrName>
                                        </p:attrNameLst>
                                      </p:cBhvr>
                                      <p:tavLst>
                                        <p:tav tm="0">
                                          <p:val>
                                            <p:fltVal val="0"/>
                                          </p:val>
                                        </p:tav>
                                        <p:tav tm="100000">
                                          <p:val>
                                            <p:strVal val="#ppt_h"/>
                                          </p:val>
                                        </p:tav>
                                      </p:tavLst>
                                    </p:anim>
                                    <p:anim calcmode="lin" valueType="num">
                                      <p:cBhvr>
                                        <p:cTn id="45" dur="1000" fill="hold"/>
                                        <p:tgtEl>
                                          <p:spTgt spid="3081"/>
                                        </p:tgtEl>
                                        <p:attrNameLst>
                                          <p:attrName>style.rotation</p:attrName>
                                        </p:attrNameLst>
                                      </p:cBhvr>
                                      <p:tavLst>
                                        <p:tav tm="0">
                                          <p:val>
                                            <p:fltVal val="90"/>
                                          </p:val>
                                        </p:tav>
                                        <p:tav tm="100000">
                                          <p:val>
                                            <p:fltVal val="0"/>
                                          </p:val>
                                        </p:tav>
                                      </p:tavLst>
                                    </p:anim>
                                    <p:animEffect transition="in" filter="fade">
                                      <p:cBhvr>
                                        <p:cTn id="46" dur="1000"/>
                                        <p:tgtEl>
                                          <p:spTgt spid="3081"/>
                                        </p:tgtEl>
                                      </p:cBhvr>
                                    </p:animEffect>
                                  </p:childTnLst>
                                </p:cTn>
                              </p:par>
                            </p:childTnLst>
                          </p:cTn>
                        </p:par>
                        <p:par>
                          <p:cTn id="47" fill="hold" nodeType="afterGroup">
                            <p:stCondLst>
                              <p:cond delay="5440"/>
                            </p:stCondLst>
                            <p:childTnLst>
                              <p:par>
                                <p:cTn id="48" presetID="12" presetClass="entr" presetSubtype="4" fill="hold" nodeType="afterEffect">
                                  <p:stCondLst>
                                    <p:cond delay="0"/>
                                  </p:stCondLst>
                                  <p:childTnLst>
                                    <p:set>
                                      <p:cBhvr>
                                        <p:cTn id="49" dur="1" fill="hold">
                                          <p:stCondLst>
                                            <p:cond delay="0"/>
                                          </p:stCondLst>
                                        </p:cTn>
                                        <p:tgtEl>
                                          <p:spTgt spid="3107"/>
                                        </p:tgtEl>
                                        <p:attrNameLst>
                                          <p:attrName>style.visibility</p:attrName>
                                        </p:attrNameLst>
                                      </p:cBhvr>
                                      <p:to>
                                        <p:strVal val="visible"/>
                                      </p:to>
                                    </p:set>
                                    <p:animEffect transition="in" filter="slide(fromBottom)">
                                      <p:cBhvr>
                                        <p:cTn id="50" dur="500"/>
                                        <p:tgtEl>
                                          <p:spTgt spid="3107"/>
                                        </p:tgtEl>
                                      </p:cBhvr>
                                    </p:animEffect>
                                  </p:childTnLst>
                                </p:cTn>
                              </p:par>
                            </p:childTnLst>
                          </p:cTn>
                        </p:par>
                        <p:par>
                          <p:cTn id="51" fill="hold" nodeType="afterGroup">
                            <p:stCondLst>
                              <p:cond delay="5940"/>
                            </p:stCondLst>
                            <p:childTnLst>
                              <p:par>
                                <p:cTn id="52" presetID="31" presetClass="entr" presetSubtype="0" fill="hold" grpId="0" nodeType="afterEffect">
                                  <p:stCondLst>
                                    <p:cond delay="0"/>
                                  </p:stCondLst>
                                  <p:iterate type="lt">
                                    <p:tmPct val="5000"/>
                                  </p:iterate>
                                  <p:childTnLst>
                                    <p:set>
                                      <p:cBhvr>
                                        <p:cTn id="53" dur="1" fill="hold">
                                          <p:stCondLst>
                                            <p:cond delay="0"/>
                                          </p:stCondLst>
                                        </p:cTn>
                                        <p:tgtEl>
                                          <p:spTgt spid="3082"/>
                                        </p:tgtEl>
                                        <p:attrNameLst>
                                          <p:attrName>style.visibility</p:attrName>
                                        </p:attrNameLst>
                                      </p:cBhvr>
                                      <p:to>
                                        <p:strVal val="visible"/>
                                      </p:to>
                                    </p:set>
                                    <p:anim calcmode="lin" valueType="num">
                                      <p:cBhvr>
                                        <p:cTn id="54" dur="1000" fill="hold"/>
                                        <p:tgtEl>
                                          <p:spTgt spid="3082"/>
                                        </p:tgtEl>
                                        <p:attrNameLst>
                                          <p:attrName>ppt_w</p:attrName>
                                        </p:attrNameLst>
                                      </p:cBhvr>
                                      <p:tavLst>
                                        <p:tav tm="0">
                                          <p:val>
                                            <p:fltVal val="0"/>
                                          </p:val>
                                        </p:tav>
                                        <p:tav tm="100000">
                                          <p:val>
                                            <p:strVal val="#ppt_w"/>
                                          </p:val>
                                        </p:tav>
                                      </p:tavLst>
                                    </p:anim>
                                    <p:anim calcmode="lin" valueType="num">
                                      <p:cBhvr>
                                        <p:cTn id="55" dur="1000" fill="hold"/>
                                        <p:tgtEl>
                                          <p:spTgt spid="3082"/>
                                        </p:tgtEl>
                                        <p:attrNameLst>
                                          <p:attrName>ppt_h</p:attrName>
                                        </p:attrNameLst>
                                      </p:cBhvr>
                                      <p:tavLst>
                                        <p:tav tm="0">
                                          <p:val>
                                            <p:fltVal val="0"/>
                                          </p:val>
                                        </p:tav>
                                        <p:tav tm="100000">
                                          <p:val>
                                            <p:strVal val="#ppt_h"/>
                                          </p:val>
                                        </p:tav>
                                      </p:tavLst>
                                    </p:anim>
                                    <p:anim calcmode="lin" valueType="num">
                                      <p:cBhvr>
                                        <p:cTn id="56" dur="1000" fill="hold"/>
                                        <p:tgtEl>
                                          <p:spTgt spid="3082"/>
                                        </p:tgtEl>
                                        <p:attrNameLst>
                                          <p:attrName>style.rotation</p:attrName>
                                        </p:attrNameLst>
                                      </p:cBhvr>
                                      <p:tavLst>
                                        <p:tav tm="0">
                                          <p:val>
                                            <p:fltVal val="90"/>
                                          </p:val>
                                        </p:tav>
                                        <p:tav tm="100000">
                                          <p:val>
                                            <p:fltVal val="0"/>
                                          </p:val>
                                        </p:tav>
                                      </p:tavLst>
                                    </p:anim>
                                    <p:animEffect transition="in" filter="fade">
                                      <p:cBhvr>
                                        <p:cTn id="57" dur="1000"/>
                                        <p:tgtEl>
                                          <p:spTgt spid="3082"/>
                                        </p:tgtEl>
                                      </p:cBhvr>
                                    </p:animEffect>
                                  </p:childTnLst>
                                </p:cTn>
                              </p:par>
                            </p:childTnLst>
                          </p:cTn>
                        </p:par>
                        <p:par>
                          <p:cTn id="58" fill="hold" nodeType="afterGroup">
                            <p:stCondLst>
                              <p:cond delay="7890"/>
                            </p:stCondLst>
                            <p:childTnLst>
                              <p:par>
                                <p:cTn id="59" presetID="12" presetClass="entr" presetSubtype="4" fill="hold" nodeType="afterEffect">
                                  <p:stCondLst>
                                    <p:cond delay="0"/>
                                  </p:stCondLst>
                                  <p:childTnLst>
                                    <p:set>
                                      <p:cBhvr>
                                        <p:cTn id="60" dur="1" fill="hold">
                                          <p:stCondLst>
                                            <p:cond delay="0"/>
                                          </p:stCondLst>
                                        </p:cTn>
                                        <p:tgtEl>
                                          <p:spTgt spid="3108"/>
                                        </p:tgtEl>
                                        <p:attrNameLst>
                                          <p:attrName>style.visibility</p:attrName>
                                        </p:attrNameLst>
                                      </p:cBhvr>
                                      <p:to>
                                        <p:strVal val="visible"/>
                                      </p:to>
                                    </p:set>
                                    <p:animEffect transition="in" filter="slide(fromBottom)">
                                      <p:cBhvr>
                                        <p:cTn id="61" dur="500"/>
                                        <p:tgtEl>
                                          <p:spTgt spid="3108"/>
                                        </p:tgtEl>
                                      </p:cBhvr>
                                    </p:animEffect>
                                  </p:childTnLst>
                                </p:cTn>
                              </p:par>
                            </p:childTnLst>
                          </p:cTn>
                        </p:par>
                        <p:par>
                          <p:cTn id="62" fill="hold" nodeType="afterGroup">
                            <p:stCondLst>
                              <p:cond delay="8390"/>
                            </p:stCondLst>
                            <p:childTnLst>
                              <p:par>
                                <p:cTn id="63" presetID="31" presetClass="entr" presetSubtype="0" fill="hold" grpId="0" nodeType="afterEffect">
                                  <p:stCondLst>
                                    <p:cond delay="0"/>
                                  </p:stCondLst>
                                  <p:iterate type="lt">
                                    <p:tmPct val="5000"/>
                                  </p:iterate>
                                  <p:childTnLst>
                                    <p:set>
                                      <p:cBhvr>
                                        <p:cTn id="64" dur="1" fill="hold">
                                          <p:stCondLst>
                                            <p:cond delay="0"/>
                                          </p:stCondLst>
                                        </p:cTn>
                                        <p:tgtEl>
                                          <p:spTgt spid="3083"/>
                                        </p:tgtEl>
                                        <p:attrNameLst>
                                          <p:attrName>style.visibility</p:attrName>
                                        </p:attrNameLst>
                                      </p:cBhvr>
                                      <p:to>
                                        <p:strVal val="visible"/>
                                      </p:to>
                                    </p:set>
                                    <p:anim calcmode="lin" valueType="num">
                                      <p:cBhvr>
                                        <p:cTn id="65" dur="1000" fill="hold"/>
                                        <p:tgtEl>
                                          <p:spTgt spid="3083"/>
                                        </p:tgtEl>
                                        <p:attrNameLst>
                                          <p:attrName>ppt_w</p:attrName>
                                        </p:attrNameLst>
                                      </p:cBhvr>
                                      <p:tavLst>
                                        <p:tav tm="0">
                                          <p:val>
                                            <p:fltVal val="0"/>
                                          </p:val>
                                        </p:tav>
                                        <p:tav tm="100000">
                                          <p:val>
                                            <p:strVal val="#ppt_w"/>
                                          </p:val>
                                        </p:tav>
                                      </p:tavLst>
                                    </p:anim>
                                    <p:anim calcmode="lin" valueType="num">
                                      <p:cBhvr>
                                        <p:cTn id="66" dur="1000" fill="hold"/>
                                        <p:tgtEl>
                                          <p:spTgt spid="3083"/>
                                        </p:tgtEl>
                                        <p:attrNameLst>
                                          <p:attrName>ppt_h</p:attrName>
                                        </p:attrNameLst>
                                      </p:cBhvr>
                                      <p:tavLst>
                                        <p:tav tm="0">
                                          <p:val>
                                            <p:fltVal val="0"/>
                                          </p:val>
                                        </p:tav>
                                        <p:tav tm="100000">
                                          <p:val>
                                            <p:strVal val="#ppt_h"/>
                                          </p:val>
                                        </p:tav>
                                      </p:tavLst>
                                    </p:anim>
                                    <p:anim calcmode="lin" valueType="num">
                                      <p:cBhvr>
                                        <p:cTn id="67" dur="1000" fill="hold"/>
                                        <p:tgtEl>
                                          <p:spTgt spid="3083"/>
                                        </p:tgtEl>
                                        <p:attrNameLst>
                                          <p:attrName>style.rotation</p:attrName>
                                        </p:attrNameLst>
                                      </p:cBhvr>
                                      <p:tavLst>
                                        <p:tav tm="0">
                                          <p:val>
                                            <p:fltVal val="90"/>
                                          </p:val>
                                        </p:tav>
                                        <p:tav tm="100000">
                                          <p:val>
                                            <p:fltVal val="0"/>
                                          </p:val>
                                        </p:tav>
                                      </p:tavLst>
                                    </p:anim>
                                    <p:animEffect transition="in" filter="fade">
                                      <p:cBhvr>
                                        <p:cTn id="68" dur="1000"/>
                                        <p:tgtEl>
                                          <p:spTgt spid="3083"/>
                                        </p:tgtEl>
                                      </p:cBhvr>
                                    </p:animEffect>
                                  </p:childTnLst>
                                </p:cTn>
                              </p:par>
                            </p:childTnLst>
                          </p:cTn>
                        </p:par>
                        <p:par>
                          <p:cTn id="69" fill="hold" nodeType="afterGroup">
                            <p:stCondLst>
                              <p:cond delay="10590"/>
                            </p:stCondLst>
                            <p:childTnLst>
                              <p:par>
                                <p:cTn id="70" presetID="12" presetClass="entr" presetSubtype="4" fill="hold" nodeType="afterEffect">
                                  <p:stCondLst>
                                    <p:cond delay="0"/>
                                  </p:stCondLst>
                                  <p:childTnLst>
                                    <p:set>
                                      <p:cBhvr>
                                        <p:cTn id="71" dur="1" fill="hold">
                                          <p:stCondLst>
                                            <p:cond delay="0"/>
                                          </p:stCondLst>
                                        </p:cTn>
                                        <p:tgtEl>
                                          <p:spTgt spid="3109"/>
                                        </p:tgtEl>
                                        <p:attrNameLst>
                                          <p:attrName>style.visibility</p:attrName>
                                        </p:attrNameLst>
                                      </p:cBhvr>
                                      <p:to>
                                        <p:strVal val="visible"/>
                                      </p:to>
                                    </p:set>
                                    <p:animEffect transition="in" filter="slide(fromBottom)">
                                      <p:cBhvr>
                                        <p:cTn id="72" dur="500"/>
                                        <p:tgtEl>
                                          <p:spTgt spid="3109"/>
                                        </p:tgtEl>
                                      </p:cBhvr>
                                    </p:animEffect>
                                  </p:childTnLst>
                                </p:cTn>
                              </p:par>
                            </p:childTnLst>
                          </p:cTn>
                        </p:par>
                        <p:par>
                          <p:cTn id="73" fill="hold" nodeType="afterGroup">
                            <p:stCondLst>
                              <p:cond delay="11090"/>
                            </p:stCondLst>
                            <p:childTnLst>
                              <p:par>
                                <p:cTn id="74" presetID="31" presetClass="entr" presetSubtype="0" fill="hold" grpId="0" nodeType="afterEffect">
                                  <p:stCondLst>
                                    <p:cond delay="0"/>
                                  </p:stCondLst>
                                  <p:iterate type="lt">
                                    <p:tmPct val="5000"/>
                                  </p:iterate>
                                  <p:childTnLst>
                                    <p:set>
                                      <p:cBhvr>
                                        <p:cTn id="75" dur="1" fill="hold">
                                          <p:stCondLst>
                                            <p:cond delay="0"/>
                                          </p:stCondLst>
                                        </p:cTn>
                                        <p:tgtEl>
                                          <p:spTgt spid="3084"/>
                                        </p:tgtEl>
                                        <p:attrNameLst>
                                          <p:attrName>style.visibility</p:attrName>
                                        </p:attrNameLst>
                                      </p:cBhvr>
                                      <p:to>
                                        <p:strVal val="visible"/>
                                      </p:to>
                                    </p:set>
                                    <p:anim calcmode="lin" valueType="num">
                                      <p:cBhvr>
                                        <p:cTn id="76" dur="1000" fill="hold"/>
                                        <p:tgtEl>
                                          <p:spTgt spid="3084"/>
                                        </p:tgtEl>
                                        <p:attrNameLst>
                                          <p:attrName>ppt_w</p:attrName>
                                        </p:attrNameLst>
                                      </p:cBhvr>
                                      <p:tavLst>
                                        <p:tav tm="0">
                                          <p:val>
                                            <p:fltVal val="0"/>
                                          </p:val>
                                        </p:tav>
                                        <p:tav tm="100000">
                                          <p:val>
                                            <p:strVal val="#ppt_w"/>
                                          </p:val>
                                        </p:tav>
                                      </p:tavLst>
                                    </p:anim>
                                    <p:anim calcmode="lin" valueType="num">
                                      <p:cBhvr>
                                        <p:cTn id="77" dur="1000" fill="hold"/>
                                        <p:tgtEl>
                                          <p:spTgt spid="3084"/>
                                        </p:tgtEl>
                                        <p:attrNameLst>
                                          <p:attrName>ppt_h</p:attrName>
                                        </p:attrNameLst>
                                      </p:cBhvr>
                                      <p:tavLst>
                                        <p:tav tm="0">
                                          <p:val>
                                            <p:fltVal val="0"/>
                                          </p:val>
                                        </p:tav>
                                        <p:tav tm="100000">
                                          <p:val>
                                            <p:strVal val="#ppt_h"/>
                                          </p:val>
                                        </p:tav>
                                      </p:tavLst>
                                    </p:anim>
                                    <p:anim calcmode="lin" valueType="num">
                                      <p:cBhvr>
                                        <p:cTn id="78" dur="1000" fill="hold"/>
                                        <p:tgtEl>
                                          <p:spTgt spid="3084"/>
                                        </p:tgtEl>
                                        <p:attrNameLst>
                                          <p:attrName>style.rotation</p:attrName>
                                        </p:attrNameLst>
                                      </p:cBhvr>
                                      <p:tavLst>
                                        <p:tav tm="0">
                                          <p:val>
                                            <p:fltVal val="90"/>
                                          </p:val>
                                        </p:tav>
                                        <p:tav tm="100000">
                                          <p:val>
                                            <p:fltVal val="0"/>
                                          </p:val>
                                        </p:tav>
                                      </p:tavLst>
                                    </p:anim>
                                    <p:animEffect transition="in" filter="fade">
                                      <p:cBhvr>
                                        <p:cTn id="79" dur="1000"/>
                                        <p:tgtEl>
                                          <p:spTgt spid="3084"/>
                                        </p:tgtEl>
                                      </p:cBhvr>
                                    </p:animEffect>
                                  </p:childTnLst>
                                </p:cTn>
                              </p:par>
                            </p:childTnLst>
                          </p:cTn>
                        </p:par>
                        <p:par>
                          <p:cTn id="80" fill="hold" nodeType="afterGroup">
                            <p:stCondLst>
                              <p:cond delay="12940"/>
                            </p:stCondLst>
                            <p:childTnLst>
                              <p:par>
                                <p:cTn id="81" presetID="5" presetClass="entr" presetSubtype="10" fill="hold" nodeType="afterEffect">
                                  <p:stCondLst>
                                    <p:cond delay="0"/>
                                  </p:stCondLst>
                                  <p:childTnLst>
                                    <p:set>
                                      <p:cBhvr>
                                        <p:cTn id="82" dur="1" fill="hold">
                                          <p:stCondLst>
                                            <p:cond delay="0"/>
                                          </p:stCondLst>
                                        </p:cTn>
                                        <p:tgtEl>
                                          <p:spTgt spid="3104">
                                            <p:txEl>
                                              <p:pRg st="0" end="0"/>
                                            </p:txEl>
                                          </p:spTgt>
                                        </p:tgtEl>
                                        <p:attrNameLst>
                                          <p:attrName>style.visibility</p:attrName>
                                        </p:attrNameLst>
                                      </p:cBhvr>
                                      <p:to>
                                        <p:strVal val="visible"/>
                                      </p:to>
                                    </p:set>
                                    <p:animEffect transition="in" filter="checkerboard(across)">
                                      <p:cBhvr>
                                        <p:cTn id="83" dur="500"/>
                                        <p:tgtEl>
                                          <p:spTgt spid="3104">
                                            <p:txEl>
                                              <p:pRg st="0" end="0"/>
                                            </p:txEl>
                                          </p:spTgt>
                                        </p:tgtEl>
                                      </p:cBhvr>
                                    </p:animEffect>
                                  </p:childTnLst>
                                </p:cTn>
                              </p:par>
                            </p:childTnLst>
                          </p:cTn>
                        </p:par>
                        <p:par>
                          <p:cTn id="84" fill="hold" nodeType="afterGroup">
                            <p:stCondLst>
                              <p:cond delay="13440"/>
                            </p:stCondLst>
                            <p:childTnLst>
                              <p:par>
                                <p:cTn id="85" presetID="12" presetClass="entr" presetSubtype="4" fill="hold" nodeType="afterEffect">
                                  <p:stCondLst>
                                    <p:cond delay="0"/>
                                  </p:stCondLst>
                                  <p:childTnLst>
                                    <p:set>
                                      <p:cBhvr>
                                        <p:cTn id="86" dur="1" fill="hold">
                                          <p:stCondLst>
                                            <p:cond delay="0"/>
                                          </p:stCondLst>
                                        </p:cTn>
                                        <p:tgtEl>
                                          <p:spTgt spid="3106"/>
                                        </p:tgtEl>
                                        <p:attrNameLst>
                                          <p:attrName>style.visibility</p:attrName>
                                        </p:attrNameLst>
                                      </p:cBhvr>
                                      <p:to>
                                        <p:strVal val="visible"/>
                                      </p:to>
                                    </p:set>
                                    <p:animEffect transition="in" filter="slide(fromBottom)">
                                      <p:cBhvr>
                                        <p:cTn id="87" dur="500"/>
                                        <p:tgtEl>
                                          <p:spTgt spid="3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P spid="3081" grpId="0" animBg="1"/>
      <p:bldP spid="3082" grpId="0" animBg="1"/>
      <p:bldP spid="3083" grpId="0" animBg="1"/>
      <p:bldP spid="308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08B1ED-10E3-2AF7-4785-3AEC91A5BEA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BC7ADA1-928B-4B68-8C67-A637AB8D31CB}"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1508" name="Text Box 4">
            <a:extLst>
              <a:ext uri="{FF2B5EF4-FFF2-40B4-BE49-F238E27FC236}">
                <a16:creationId xmlns:a16="http://schemas.microsoft.com/office/drawing/2014/main" id="{39A99A99-C0F7-5FF4-736A-241800665FDC}"/>
              </a:ext>
            </a:extLst>
          </p:cNvPr>
          <p:cNvSpPr txBox="1">
            <a:spLocks noChangeArrowheads="1"/>
          </p:cNvSpPr>
          <p:nvPr/>
        </p:nvSpPr>
        <p:spPr bwMode="auto">
          <a:xfrm>
            <a:off x="457200" y="609600"/>
            <a:ext cx="7772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*defines all behavior required of the system, bounding the scope of the system.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Jacobson &amp; others proposed a template for writing Use cases as shown below:</a:t>
            </a:r>
          </a:p>
        </p:txBody>
      </p:sp>
      <p:sp>
        <p:nvSpPr>
          <p:cNvPr id="21509" name="Rectangle 5">
            <a:extLst>
              <a:ext uri="{FF2B5EF4-FFF2-40B4-BE49-F238E27FC236}">
                <a16:creationId xmlns:a16="http://schemas.microsoft.com/office/drawing/2014/main" id="{46612199-FDA9-EDF3-CBE7-3CF411E844DD}"/>
              </a:ext>
            </a:extLst>
          </p:cNvPr>
          <p:cNvSpPr>
            <a:spLocks noChangeArrowheads="1"/>
          </p:cNvSpPr>
          <p:nvPr/>
        </p:nvSpPr>
        <p:spPr bwMode="auto">
          <a:xfrm>
            <a:off x="304800" y="2133600"/>
            <a:ext cx="8229600" cy="434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AutoNum type="arabicPeriod"/>
              <a:tabLst/>
              <a:defRPr/>
            </a:pPr>
            <a:r>
              <a:rPr kumimoji="0" lang="en-US" altLang="en-US" sz="20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Introduction</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Describe a quick background of the use case.</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2.Actors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List the actors that interact and participate in the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use cases.</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3.Pre Conditions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Pre conditions that need to be satisfied for the use </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case to perform.</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4. Post Conditions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Define the different states in which we expect the system</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to be in, after the use case executes.</a:t>
            </a:r>
          </a:p>
        </p:txBody>
      </p:sp>
      <p:sp>
        <p:nvSpPr>
          <p:cNvPr id="21511" name="Rectangle 7">
            <a:extLst>
              <a:ext uri="{FF2B5EF4-FFF2-40B4-BE49-F238E27FC236}">
                <a16:creationId xmlns:a16="http://schemas.microsoft.com/office/drawing/2014/main" id="{70B5D135-FB49-B842-13CB-2FC97400AA15}"/>
              </a:ext>
            </a:extLst>
          </p:cNvPr>
          <p:cNvSpPr>
            <a:spLocks noChangeArrowheads="1"/>
          </p:cNvSpPr>
          <p:nvPr/>
        </p:nvSpPr>
        <p:spPr bwMode="auto">
          <a:xfrm>
            <a:off x="114300" y="-101600"/>
            <a:ext cx="4208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a:t>
            </a:r>
          </a:p>
        </p:txBody>
      </p:sp>
      <p:sp>
        <p:nvSpPr>
          <p:cNvPr id="21513" name="Line 9">
            <a:extLst>
              <a:ext uri="{FF2B5EF4-FFF2-40B4-BE49-F238E27FC236}">
                <a16:creationId xmlns:a16="http://schemas.microsoft.com/office/drawing/2014/main" id="{20AD4EAB-9579-CAA8-8902-733CDBF51224}"/>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511">
                                            <p:txEl>
                                              <p:pRg st="0" end="0"/>
                                            </p:txEl>
                                          </p:spTgt>
                                        </p:tgtEl>
                                        <p:attrNameLst>
                                          <p:attrName>style.visibility</p:attrName>
                                        </p:attrNameLst>
                                      </p:cBhvr>
                                      <p:to>
                                        <p:strVal val="visible"/>
                                      </p:to>
                                    </p:set>
                                    <p:anim calcmode="lin" valueType="num">
                                      <p:cBhvr additive="base">
                                        <p:cTn id="7" dur="500" fill="hold"/>
                                        <p:tgtEl>
                                          <p:spTgt spid="215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5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1513"/>
                                        </p:tgtEl>
                                        <p:attrNameLst>
                                          <p:attrName>style.visibility</p:attrName>
                                        </p:attrNameLst>
                                      </p:cBhvr>
                                      <p:to>
                                        <p:strVal val="visible"/>
                                      </p:to>
                                    </p:set>
                                    <p:anim calcmode="lin" valueType="num">
                                      <p:cBhvr additive="base">
                                        <p:cTn id="13" dur="500" fill="hold"/>
                                        <p:tgtEl>
                                          <p:spTgt spid="21513"/>
                                        </p:tgtEl>
                                        <p:attrNameLst>
                                          <p:attrName>ppt_x</p:attrName>
                                        </p:attrNameLst>
                                      </p:cBhvr>
                                      <p:tavLst>
                                        <p:tav tm="0">
                                          <p:val>
                                            <p:strVal val="0-#ppt_w/2"/>
                                          </p:val>
                                        </p:tav>
                                        <p:tav tm="100000">
                                          <p:val>
                                            <p:strVal val="#ppt_x"/>
                                          </p:val>
                                        </p:tav>
                                      </p:tavLst>
                                    </p:anim>
                                    <p:anim calcmode="lin" valueType="num">
                                      <p:cBhvr additive="base">
                                        <p:cTn id="14" dur="500" fill="hold"/>
                                        <p:tgtEl>
                                          <p:spTgt spid="215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08">
                                            <p:txEl>
                                              <p:pRg st="0" end="0"/>
                                            </p:txEl>
                                          </p:spTgt>
                                        </p:tgtEl>
                                        <p:attrNameLst>
                                          <p:attrName>style.visibility</p:attrName>
                                        </p:attrNameLst>
                                      </p:cBhvr>
                                      <p:to>
                                        <p:strVal val="visible"/>
                                      </p:to>
                                    </p:set>
                                    <p:anim calcmode="lin" valueType="num">
                                      <p:cBhvr additive="base">
                                        <p:cTn id="19" dur="500" fill="hold"/>
                                        <p:tgtEl>
                                          <p:spTgt spid="2150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508">
                                            <p:txEl>
                                              <p:pRg st="1" end="1"/>
                                            </p:txEl>
                                          </p:spTgt>
                                        </p:tgtEl>
                                        <p:attrNameLst>
                                          <p:attrName>style.visibility</p:attrName>
                                        </p:attrNameLst>
                                      </p:cBhvr>
                                      <p:to>
                                        <p:strVal val="visible"/>
                                      </p:to>
                                    </p:set>
                                    <p:anim calcmode="lin" valueType="num">
                                      <p:cBhvr additive="base">
                                        <p:cTn id="25" dur="500" fill="hold"/>
                                        <p:tgtEl>
                                          <p:spTgt spid="21508">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50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509">
                                            <p:bg/>
                                          </p:spTgt>
                                        </p:tgtEl>
                                        <p:attrNameLst>
                                          <p:attrName>style.visibility</p:attrName>
                                        </p:attrNameLst>
                                      </p:cBhvr>
                                      <p:to>
                                        <p:strVal val="visible"/>
                                      </p:to>
                                    </p:set>
                                    <p:anim calcmode="lin" valueType="num">
                                      <p:cBhvr additive="base">
                                        <p:cTn id="31" dur="500" fill="hold"/>
                                        <p:tgtEl>
                                          <p:spTgt spid="21509">
                                            <p:bg/>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509">
                                            <p:bg/>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509">
                                            <p:txEl>
                                              <p:pRg st="0" end="0"/>
                                            </p:txEl>
                                          </p:spTgt>
                                        </p:tgtEl>
                                        <p:attrNameLst>
                                          <p:attrName>style.visibility</p:attrName>
                                        </p:attrNameLst>
                                      </p:cBhvr>
                                      <p:to>
                                        <p:strVal val="visible"/>
                                      </p:to>
                                    </p:set>
                                    <p:anim calcmode="lin" valueType="num">
                                      <p:cBhvr additive="base">
                                        <p:cTn id="37" dur="500" fill="hold"/>
                                        <p:tgtEl>
                                          <p:spTgt spid="21509">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50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509">
                                            <p:txEl>
                                              <p:pRg st="1" end="1"/>
                                            </p:txEl>
                                          </p:spTgt>
                                        </p:tgtEl>
                                        <p:attrNameLst>
                                          <p:attrName>style.visibility</p:attrName>
                                        </p:attrNameLst>
                                      </p:cBhvr>
                                      <p:to>
                                        <p:strVal val="visible"/>
                                      </p:to>
                                    </p:set>
                                    <p:anim calcmode="lin" valueType="num">
                                      <p:cBhvr additive="base">
                                        <p:cTn id="43" dur="500" fill="hold"/>
                                        <p:tgtEl>
                                          <p:spTgt spid="21509">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150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1509">
                                            <p:txEl>
                                              <p:pRg st="3" end="3"/>
                                            </p:txEl>
                                          </p:spTgt>
                                        </p:tgtEl>
                                        <p:attrNameLst>
                                          <p:attrName>style.visibility</p:attrName>
                                        </p:attrNameLst>
                                      </p:cBhvr>
                                      <p:to>
                                        <p:strVal val="visible"/>
                                      </p:to>
                                    </p:set>
                                    <p:anim calcmode="lin" valueType="num">
                                      <p:cBhvr additive="base">
                                        <p:cTn id="49" dur="500" fill="hold"/>
                                        <p:tgtEl>
                                          <p:spTgt spid="21509">
                                            <p:txEl>
                                              <p:pRg st="3" end="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150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1509">
                                            <p:txEl>
                                              <p:pRg st="4" end="4"/>
                                            </p:txEl>
                                          </p:spTgt>
                                        </p:tgtEl>
                                        <p:attrNameLst>
                                          <p:attrName>style.visibility</p:attrName>
                                        </p:attrNameLst>
                                      </p:cBhvr>
                                      <p:to>
                                        <p:strVal val="visible"/>
                                      </p:to>
                                    </p:set>
                                    <p:anim calcmode="lin" valueType="num">
                                      <p:cBhvr additive="base">
                                        <p:cTn id="55" dur="500" fill="hold"/>
                                        <p:tgtEl>
                                          <p:spTgt spid="21509">
                                            <p:txEl>
                                              <p:pRg st="4" end="4"/>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150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1509">
                                            <p:txEl>
                                              <p:pRg st="5" end="5"/>
                                            </p:txEl>
                                          </p:spTgt>
                                        </p:tgtEl>
                                        <p:attrNameLst>
                                          <p:attrName>style.visibility</p:attrName>
                                        </p:attrNameLst>
                                      </p:cBhvr>
                                      <p:to>
                                        <p:strVal val="visible"/>
                                      </p:to>
                                    </p:set>
                                    <p:anim calcmode="lin" valueType="num">
                                      <p:cBhvr additive="base">
                                        <p:cTn id="61" dur="500" fill="hold"/>
                                        <p:tgtEl>
                                          <p:spTgt spid="21509">
                                            <p:txEl>
                                              <p:pRg st="5" end="5"/>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150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1509">
                                            <p:txEl>
                                              <p:pRg st="7" end="7"/>
                                            </p:txEl>
                                          </p:spTgt>
                                        </p:tgtEl>
                                        <p:attrNameLst>
                                          <p:attrName>style.visibility</p:attrName>
                                        </p:attrNameLst>
                                      </p:cBhvr>
                                      <p:to>
                                        <p:strVal val="visible"/>
                                      </p:to>
                                    </p:set>
                                    <p:anim calcmode="lin" valueType="num">
                                      <p:cBhvr additive="base">
                                        <p:cTn id="67" dur="500" fill="hold"/>
                                        <p:tgtEl>
                                          <p:spTgt spid="21509">
                                            <p:txEl>
                                              <p:pRg st="7" end="7"/>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150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1509">
                                            <p:txEl>
                                              <p:pRg st="8" end="8"/>
                                            </p:txEl>
                                          </p:spTgt>
                                        </p:tgtEl>
                                        <p:attrNameLst>
                                          <p:attrName>style.visibility</p:attrName>
                                        </p:attrNameLst>
                                      </p:cBhvr>
                                      <p:to>
                                        <p:strVal val="visible"/>
                                      </p:to>
                                    </p:set>
                                    <p:anim calcmode="lin" valueType="num">
                                      <p:cBhvr additive="base">
                                        <p:cTn id="73" dur="500" fill="hold"/>
                                        <p:tgtEl>
                                          <p:spTgt spid="21509">
                                            <p:txEl>
                                              <p:pRg st="8" end="8"/>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150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1509">
                                            <p:txEl>
                                              <p:pRg st="9" end="9"/>
                                            </p:txEl>
                                          </p:spTgt>
                                        </p:tgtEl>
                                        <p:attrNameLst>
                                          <p:attrName>style.visibility</p:attrName>
                                        </p:attrNameLst>
                                      </p:cBhvr>
                                      <p:to>
                                        <p:strVal val="visible"/>
                                      </p:to>
                                    </p:set>
                                    <p:anim calcmode="lin" valueType="num">
                                      <p:cBhvr additive="base">
                                        <p:cTn id="79" dur="500" fill="hold"/>
                                        <p:tgtEl>
                                          <p:spTgt spid="21509">
                                            <p:txEl>
                                              <p:pRg st="9" end="9"/>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150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1509">
                                            <p:txEl>
                                              <p:pRg st="11" end="11"/>
                                            </p:txEl>
                                          </p:spTgt>
                                        </p:tgtEl>
                                        <p:attrNameLst>
                                          <p:attrName>style.visibility</p:attrName>
                                        </p:attrNameLst>
                                      </p:cBhvr>
                                      <p:to>
                                        <p:strVal val="visible"/>
                                      </p:to>
                                    </p:set>
                                    <p:anim calcmode="lin" valueType="num">
                                      <p:cBhvr additive="base">
                                        <p:cTn id="85" dur="500" fill="hold"/>
                                        <p:tgtEl>
                                          <p:spTgt spid="21509">
                                            <p:txEl>
                                              <p:pRg st="11" end="1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2150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21509">
                                            <p:txEl>
                                              <p:pRg st="12" end="12"/>
                                            </p:txEl>
                                          </p:spTgt>
                                        </p:tgtEl>
                                        <p:attrNameLst>
                                          <p:attrName>style.visibility</p:attrName>
                                        </p:attrNameLst>
                                      </p:cBhvr>
                                      <p:to>
                                        <p:strVal val="visible"/>
                                      </p:to>
                                    </p:set>
                                    <p:anim calcmode="lin" valueType="num">
                                      <p:cBhvr additive="base">
                                        <p:cTn id="91" dur="500" fill="hold"/>
                                        <p:tgtEl>
                                          <p:spTgt spid="21509">
                                            <p:txEl>
                                              <p:pRg st="12" end="1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2150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21509">
                                            <p:txEl>
                                              <p:pRg st="13" end="13"/>
                                            </p:txEl>
                                          </p:spTgt>
                                        </p:tgtEl>
                                        <p:attrNameLst>
                                          <p:attrName>style.visibility</p:attrName>
                                        </p:attrNameLst>
                                      </p:cBhvr>
                                      <p:to>
                                        <p:strVal val="visible"/>
                                      </p:to>
                                    </p:set>
                                    <p:anim calcmode="lin" valueType="num">
                                      <p:cBhvr additive="base">
                                        <p:cTn id="97" dur="500" fill="hold"/>
                                        <p:tgtEl>
                                          <p:spTgt spid="21509">
                                            <p:txEl>
                                              <p:pRg st="13" end="13"/>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21509">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autoUpdateAnimBg="0"/>
      <p:bldP spid="21509" grpId="0" build="p" animBg="1" autoUpdateAnimBg="0"/>
      <p:bldP spid="21511" grpId="0" build="p" autoUpdateAnimBg="0"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6E89F74-C6DE-7370-290C-402168619EA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45F57D9-9A86-43C3-989E-6EC8348BE158}"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2532" name="Text Box 4">
            <a:extLst>
              <a:ext uri="{FF2B5EF4-FFF2-40B4-BE49-F238E27FC236}">
                <a16:creationId xmlns:a16="http://schemas.microsoft.com/office/drawing/2014/main" id="{BD00B9E4-4CEC-D44B-CAEC-74EA6DE91AE3}"/>
              </a:ext>
            </a:extLst>
          </p:cNvPr>
          <p:cNvSpPr txBox="1">
            <a:spLocks noChangeArrowheads="1"/>
          </p:cNvSpPr>
          <p:nvPr/>
        </p:nvSpPr>
        <p:spPr bwMode="auto">
          <a:xfrm>
            <a:off x="593725" y="2682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endParaRPr>
          </a:p>
        </p:txBody>
      </p:sp>
      <p:sp>
        <p:nvSpPr>
          <p:cNvPr id="22533" name="Rectangle 5">
            <a:extLst>
              <a:ext uri="{FF2B5EF4-FFF2-40B4-BE49-F238E27FC236}">
                <a16:creationId xmlns:a16="http://schemas.microsoft.com/office/drawing/2014/main" id="{A2D6E0B3-0AF9-2EDB-1335-FDB0939CE765}"/>
              </a:ext>
            </a:extLst>
          </p:cNvPr>
          <p:cNvSpPr>
            <a:spLocks noChangeArrowheads="1"/>
          </p:cNvSpPr>
          <p:nvPr/>
        </p:nvSpPr>
        <p:spPr bwMode="auto">
          <a:xfrm>
            <a:off x="609600" y="914400"/>
            <a:ext cx="8153400" cy="5334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5. Flow of events</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5.1 Basic Flow</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List the primary events that will occur when this use case is executed.</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5.2 Alternative Flows</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Any Subsidiary events that can occur in the use case should be</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separately listed. List each such event as an alternative flow.</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 use case can have many alternative flows as required.</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6.Special Requirements</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Business rules should be listed for basic &amp; information flows as special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requirements in the use case narration .These rules will also be used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for writing test cases. Both success and failures scenarios should be</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described.</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7.Use Case relationships</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For Complex systems it is recommended to document the relationships</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between use cases. Listing the relationships between use cases also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provides a mechanism for traceability</a:t>
            </a:r>
          </a:p>
          <a:p>
            <a:pPr marL="1828800" marR="0" lvl="4" indent="0" algn="just"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p>
          <a:p>
            <a:pPr marL="1828800" marR="0" lvl="4" indent="0" algn="just"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Use Case Template.</a:t>
            </a:r>
          </a:p>
        </p:txBody>
      </p:sp>
      <p:sp>
        <p:nvSpPr>
          <p:cNvPr id="22539" name="Rectangle 11">
            <a:extLst>
              <a:ext uri="{FF2B5EF4-FFF2-40B4-BE49-F238E27FC236}">
                <a16:creationId xmlns:a16="http://schemas.microsoft.com/office/drawing/2014/main" id="{0B634BA1-06CB-D36C-6206-CE6E3A33D434}"/>
              </a:ext>
            </a:extLst>
          </p:cNvPr>
          <p:cNvSpPr>
            <a:spLocks noChangeArrowheads="1"/>
          </p:cNvSpPr>
          <p:nvPr/>
        </p:nvSpPr>
        <p:spPr bwMode="auto">
          <a:xfrm>
            <a:off x="114300" y="-101600"/>
            <a:ext cx="4208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a:t>
            </a:r>
          </a:p>
        </p:txBody>
      </p:sp>
      <p:sp>
        <p:nvSpPr>
          <p:cNvPr id="22541" name="Line 13">
            <a:extLst>
              <a:ext uri="{FF2B5EF4-FFF2-40B4-BE49-F238E27FC236}">
                <a16:creationId xmlns:a16="http://schemas.microsoft.com/office/drawing/2014/main" id="{326C1AF4-524E-CA71-2B2D-D99160BA26C1}"/>
              </a:ext>
            </a:extLst>
          </p:cNvPr>
          <p:cNvSpPr>
            <a:spLocks noChangeShapeType="1"/>
          </p:cNvSpPr>
          <p:nvPr/>
        </p:nvSpPr>
        <p:spPr bwMode="auto">
          <a:xfrm>
            <a:off x="304800" y="4572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39"/>
                                        </p:tgtEl>
                                        <p:attrNameLst>
                                          <p:attrName>style.visibility</p:attrName>
                                        </p:attrNameLst>
                                      </p:cBhvr>
                                      <p:to>
                                        <p:strVal val="visible"/>
                                      </p:to>
                                    </p:set>
                                    <p:anim calcmode="lin" valueType="num">
                                      <p:cBhvr additive="base">
                                        <p:cTn id="7" dur="500" fill="hold"/>
                                        <p:tgtEl>
                                          <p:spTgt spid="22539"/>
                                        </p:tgtEl>
                                        <p:attrNameLst>
                                          <p:attrName>ppt_x</p:attrName>
                                        </p:attrNameLst>
                                      </p:cBhvr>
                                      <p:tavLst>
                                        <p:tav tm="0">
                                          <p:val>
                                            <p:strVal val="0-#ppt_w/2"/>
                                          </p:val>
                                        </p:tav>
                                        <p:tav tm="100000">
                                          <p:val>
                                            <p:strVal val="#ppt_x"/>
                                          </p:val>
                                        </p:tav>
                                      </p:tavLst>
                                    </p:anim>
                                    <p:anim calcmode="lin" valueType="num">
                                      <p:cBhvr additive="base">
                                        <p:cTn id="8" dur="500" fill="hold"/>
                                        <p:tgtEl>
                                          <p:spTgt spid="2253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2541"/>
                                        </p:tgtEl>
                                        <p:attrNameLst>
                                          <p:attrName>style.visibility</p:attrName>
                                        </p:attrNameLst>
                                      </p:cBhvr>
                                      <p:to>
                                        <p:strVal val="visible"/>
                                      </p:to>
                                    </p:set>
                                    <p:anim calcmode="lin" valueType="num">
                                      <p:cBhvr additive="base">
                                        <p:cTn id="13" dur="500" fill="hold"/>
                                        <p:tgtEl>
                                          <p:spTgt spid="22541"/>
                                        </p:tgtEl>
                                        <p:attrNameLst>
                                          <p:attrName>ppt_x</p:attrName>
                                        </p:attrNameLst>
                                      </p:cBhvr>
                                      <p:tavLst>
                                        <p:tav tm="0">
                                          <p:val>
                                            <p:strVal val="0-#ppt_w/2"/>
                                          </p:val>
                                        </p:tav>
                                        <p:tav tm="100000">
                                          <p:val>
                                            <p:strVal val="#ppt_x"/>
                                          </p:val>
                                        </p:tav>
                                      </p:tavLst>
                                    </p:anim>
                                    <p:anim calcmode="lin" valueType="num">
                                      <p:cBhvr additive="base">
                                        <p:cTn id="14" dur="500" fill="hold"/>
                                        <p:tgtEl>
                                          <p:spTgt spid="2254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533"/>
                                        </p:tgtEl>
                                        <p:attrNameLst>
                                          <p:attrName>style.visibility</p:attrName>
                                        </p:attrNameLst>
                                      </p:cBhvr>
                                      <p:to>
                                        <p:strVal val="visible"/>
                                      </p:to>
                                    </p:set>
                                    <p:anim calcmode="lin" valueType="num">
                                      <p:cBhvr additive="base">
                                        <p:cTn id="19" dur="500" fill="hold"/>
                                        <p:tgtEl>
                                          <p:spTgt spid="22533"/>
                                        </p:tgtEl>
                                        <p:attrNameLst>
                                          <p:attrName>ppt_x</p:attrName>
                                        </p:attrNameLst>
                                      </p:cBhvr>
                                      <p:tavLst>
                                        <p:tav tm="0">
                                          <p:val>
                                            <p:strVal val="#ppt_x"/>
                                          </p:val>
                                        </p:tav>
                                        <p:tav tm="100000">
                                          <p:val>
                                            <p:strVal val="#ppt_x"/>
                                          </p:val>
                                        </p:tav>
                                      </p:tavLst>
                                    </p:anim>
                                    <p:anim calcmode="lin" valueType="num">
                                      <p:cBhvr additive="base">
                                        <p:cTn id="20" dur="500" fill="hold"/>
                                        <p:tgtEl>
                                          <p:spTgt spid="22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autoUpdateAnimBg="0"/>
      <p:bldP spid="2253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B78D94-15FB-8CA3-3500-D202EA2CC70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16F8B71-6958-4A08-AAF2-2EEF0BE49BF3}"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3556" name="Text Box 4">
            <a:extLst>
              <a:ext uri="{FF2B5EF4-FFF2-40B4-BE49-F238E27FC236}">
                <a16:creationId xmlns:a16="http://schemas.microsoft.com/office/drawing/2014/main" id="{BCEDE3A3-AD6F-D609-569E-352A8947E97A}"/>
              </a:ext>
            </a:extLst>
          </p:cNvPr>
          <p:cNvSpPr txBox="1">
            <a:spLocks noChangeArrowheads="1"/>
          </p:cNvSpPr>
          <p:nvPr/>
        </p:nvSpPr>
        <p:spPr bwMode="auto">
          <a:xfrm>
            <a:off x="304800" y="685800"/>
            <a:ext cx="8534400"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just"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663300"/>
                </a:solidFill>
                <a:effectLst/>
                <a:uLnTx/>
                <a:uFillTx/>
                <a:latin typeface="Arial" panose="020B0604020202020204" pitchFamily="34" charset="0"/>
                <a:ea typeface="+mn-ea"/>
                <a:cs typeface="Arial" panose="020B0604020202020204" pitchFamily="34" charset="0"/>
              </a:rPr>
              <a:t>Use Case Guidelines</a:t>
            </a:r>
          </a:p>
          <a:p>
            <a:pPr marL="342900" marR="0" lvl="0" indent="-342900" algn="just" defTabSz="914400" rtl="0" eaLnBrk="1" fontAlgn="base" latinLnBrk="0" hangingPunct="1">
              <a:lnSpc>
                <a:spcPct val="100000"/>
              </a:lnSpc>
              <a:spcBef>
                <a:spcPct val="50000"/>
              </a:spcBef>
              <a:spcAft>
                <a:spcPct val="0"/>
              </a:spcAft>
              <a:buClrTx/>
              <a:buSzTx/>
              <a:buFontTx/>
              <a:buAutoNum type="arabicPeriod"/>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Identify all users</a:t>
            </a:r>
          </a:p>
          <a:p>
            <a:pPr marL="342900" marR="0" lvl="0" indent="-34290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2. Create a user profile for each category of users including all roles of the users play that are relevant to the system.</a:t>
            </a:r>
          </a:p>
          <a:p>
            <a:pPr marL="342900" marR="0" lvl="0" indent="-34290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3. Create a use case for each goal, following the use case template maintain the same level of abstraction throughout the use case. Steps in higher level use cases may be treated as goals for lower level (i.e. more detailed), sub-use cases.</a:t>
            </a:r>
          </a:p>
          <a:p>
            <a:pPr marL="342900" marR="0" lvl="0" indent="-34290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4.  Structure the use case</a:t>
            </a:r>
          </a:p>
          <a:p>
            <a:pPr marL="342900" marR="0" lvl="0" indent="-34290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5.  Review and validate with users.</a:t>
            </a:r>
          </a:p>
        </p:txBody>
      </p:sp>
      <p:sp>
        <p:nvSpPr>
          <p:cNvPr id="23558" name="Rectangle 6">
            <a:extLst>
              <a:ext uri="{FF2B5EF4-FFF2-40B4-BE49-F238E27FC236}">
                <a16:creationId xmlns:a16="http://schemas.microsoft.com/office/drawing/2014/main" id="{9D718DA1-9EC5-4F82-2FE8-4DF4F0141E1B}"/>
              </a:ext>
            </a:extLst>
          </p:cNvPr>
          <p:cNvSpPr>
            <a:spLocks noChangeArrowheads="1"/>
          </p:cNvSpPr>
          <p:nvPr/>
        </p:nvSpPr>
        <p:spPr bwMode="auto">
          <a:xfrm>
            <a:off x="114300" y="-101600"/>
            <a:ext cx="4208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a:t>
            </a:r>
          </a:p>
        </p:txBody>
      </p:sp>
      <p:sp>
        <p:nvSpPr>
          <p:cNvPr id="23560" name="Line 8">
            <a:extLst>
              <a:ext uri="{FF2B5EF4-FFF2-40B4-BE49-F238E27FC236}">
                <a16:creationId xmlns:a16="http://schemas.microsoft.com/office/drawing/2014/main" id="{B0F00583-64E9-33EF-5162-86553974340F}"/>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558"/>
                                        </p:tgtEl>
                                        <p:attrNameLst>
                                          <p:attrName>style.visibility</p:attrName>
                                        </p:attrNameLst>
                                      </p:cBhvr>
                                      <p:to>
                                        <p:strVal val="visible"/>
                                      </p:to>
                                    </p:set>
                                    <p:anim calcmode="lin" valueType="num">
                                      <p:cBhvr additive="base">
                                        <p:cTn id="7" dur="500" fill="hold"/>
                                        <p:tgtEl>
                                          <p:spTgt spid="23558"/>
                                        </p:tgtEl>
                                        <p:attrNameLst>
                                          <p:attrName>ppt_x</p:attrName>
                                        </p:attrNameLst>
                                      </p:cBhvr>
                                      <p:tavLst>
                                        <p:tav tm="0">
                                          <p:val>
                                            <p:strVal val="0-#ppt_w/2"/>
                                          </p:val>
                                        </p:tav>
                                        <p:tav tm="100000">
                                          <p:val>
                                            <p:strVal val="#ppt_x"/>
                                          </p:val>
                                        </p:tav>
                                      </p:tavLst>
                                    </p:anim>
                                    <p:anim calcmode="lin" valueType="num">
                                      <p:cBhvr additive="base">
                                        <p:cTn id="8" dur="500" fill="hold"/>
                                        <p:tgtEl>
                                          <p:spTgt spid="2355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3560"/>
                                        </p:tgtEl>
                                        <p:attrNameLst>
                                          <p:attrName>style.visibility</p:attrName>
                                        </p:attrNameLst>
                                      </p:cBhvr>
                                      <p:to>
                                        <p:strVal val="visible"/>
                                      </p:to>
                                    </p:set>
                                    <p:anim calcmode="lin" valueType="num">
                                      <p:cBhvr additive="base">
                                        <p:cTn id="13" dur="500" fill="hold"/>
                                        <p:tgtEl>
                                          <p:spTgt spid="23560"/>
                                        </p:tgtEl>
                                        <p:attrNameLst>
                                          <p:attrName>ppt_x</p:attrName>
                                        </p:attrNameLst>
                                      </p:cBhvr>
                                      <p:tavLst>
                                        <p:tav tm="0">
                                          <p:val>
                                            <p:strVal val="0-#ppt_w/2"/>
                                          </p:val>
                                        </p:tav>
                                        <p:tav tm="100000">
                                          <p:val>
                                            <p:strVal val="#ppt_x"/>
                                          </p:val>
                                        </p:tav>
                                      </p:tavLst>
                                    </p:anim>
                                    <p:anim calcmode="lin" valueType="num">
                                      <p:cBhvr additive="base">
                                        <p:cTn id="14" dur="500" fill="hold"/>
                                        <p:tgtEl>
                                          <p:spTgt spid="2356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6">
                                            <p:txEl>
                                              <p:pRg st="0" end="0"/>
                                            </p:txEl>
                                          </p:spTgt>
                                        </p:tgtEl>
                                        <p:attrNameLst>
                                          <p:attrName>style.visibility</p:attrName>
                                        </p:attrNameLst>
                                      </p:cBhvr>
                                      <p:to>
                                        <p:strVal val="visible"/>
                                      </p:to>
                                    </p:set>
                                    <p:anim calcmode="lin" valueType="num">
                                      <p:cBhvr additive="base">
                                        <p:cTn id="19" dur="500" fill="hold"/>
                                        <p:tgtEl>
                                          <p:spTgt spid="2355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5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556">
                                            <p:txEl>
                                              <p:pRg st="1" end="1"/>
                                            </p:txEl>
                                          </p:spTgt>
                                        </p:tgtEl>
                                        <p:attrNameLst>
                                          <p:attrName>style.visibility</p:attrName>
                                        </p:attrNameLst>
                                      </p:cBhvr>
                                      <p:to>
                                        <p:strVal val="visible"/>
                                      </p:to>
                                    </p:set>
                                    <p:anim calcmode="lin" valueType="num">
                                      <p:cBhvr additive="base">
                                        <p:cTn id="25" dur="500" fill="hold"/>
                                        <p:tgtEl>
                                          <p:spTgt spid="23556">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55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3556">
                                            <p:txEl>
                                              <p:pRg st="2" end="2"/>
                                            </p:txEl>
                                          </p:spTgt>
                                        </p:tgtEl>
                                        <p:attrNameLst>
                                          <p:attrName>style.visibility</p:attrName>
                                        </p:attrNameLst>
                                      </p:cBhvr>
                                      <p:to>
                                        <p:strVal val="visible"/>
                                      </p:to>
                                    </p:set>
                                    <p:anim calcmode="lin" valueType="num">
                                      <p:cBhvr additive="base">
                                        <p:cTn id="31" dur="500" fill="hold"/>
                                        <p:tgtEl>
                                          <p:spTgt spid="23556">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55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556">
                                            <p:txEl>
                                              <p:pRg st="3" end="3"/>
                                            </p:txEl>
                                          </p:spTgt>
                                        </p:tgtEl>
                                        <p:attrNameLst>
                                          <p:attrName>style.visibility</p:attrName>
                                        </p:attrNameLst>
                                      </p:cBhvr>
                                      <p:to>
                                        <p:strVal val="visible"/>
                                      </p:to>
                                    </p:set>
                                    <p:anim calcmode="lin" valueType="num">
                                      <p:cBhvr additive="base">
                                        <p:cTn id="37" dur="500" fill="hold"/>
                                        <p:tgtEl>
                                          <p:spTgt spid="23556">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55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3556">
                                            <p:txEl>
                                              <p:pRg st="4" end="4"/>
                                            </p:txEl>
                                          </p:spTgt>
                                        </p:tgtEl>
                                        <p:attrNameLst>
                                          <p:attrName>style.visibility</p:attrName>
                                        </p:attrNameLst>
                                      </p:cBhvr>
                                      <p:to>
                                        <p:strVal val="visible"/>
                                      </p:to>
                                    </p:set>
                                    <p:anim calcmode="lin" valueType="num">
                                      <p:cBhvr additive="base">
                                        <p:cTn id="43" dur="500" fill="hold"/>
                                        <p:tgtEl>
                                          <p:spTgt spid="23556">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355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3556">
                                            <p:txEl>
                                              <p:pRg st="5" end="5"/>
                                            </p:txEl>
                                          </p:spTgt>
                                        </p:tgtEl>
                                        <p:attrNameLst>
                                          <p:attrName>style.visibility</p:attrName>
                                        </p:attrNameLst>
                                      </p:cBhvr>
                                      <p:to>
                                        <p:strVal val="visible"/>
                                      </p:to>
                                    </p:set>
                                    <p:anim calcmode="lin" valueType="num">
                                      <p:cBhvr additive="base">
                                        <p:cTn id="49" dur="500" fill="hold"/>
                                        <p:tgtEl>
                                          <p:spTgt spid="23556">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3556">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autoUpdateAnimBg="0"/>
      <p:bldP spid="23558"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ED5030-B397-4C3A-3F09-916C7C95364C}"/>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C66F02D-1D51-4631-A787-A7522EF9C731}"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580" name="Text Box 4">
            <a:extLst>
              <a:ext uri="{FF2B5EF4-FFF2-40B4-BE49-F238E27FC236}">
                <a16:creationId xmlns:a16="http://schemas.microsoft.com/office/drawing/2014/main" id="{252D0E0B-04B9-B9F9-F05A-5226307B401C}"/>
              </a:ext>
            </a:extLst>
          </p:cNvPr>
          <p:cNvSpPr txBox="1">
            <a:spLocks noChangeArrowheads="1"/>
          </p:cNvSpPr>
          <p:nvPr/>
        </p:nvSpPr>
        <p:spPr bwMode="auto">
          <a:xfrm>
            <a:off x="304800" y="609600"/>
            <a:ext cx="8839200" cy="124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663300"/>
                </a:solidFill>
                <a:effectLst/>
                <a:uLnTx/>
                <a:uFillTx/>
                <a:latin typeface="Arial" panose="020B0604020202020204" pitchFamily="34" charset="0"/>
                <a:ea typeface="+mn-ea"/>
                <a:cs typeface="Arial" panose="020B0604020202020204" pitchFamily="34" charset="0"/>
              </a:rPr>
              <a:t>Use case Diagrams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represents what happens when actor interacts with a system.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captures functional aspect of the system.</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581" name="Oval 5">
            <a:extLst>
              <a:ext uri="{FF2B5EF4-FFF2-40B4-BE49-F238E27FC236}">
                <a16:creationId xmlns:a16="http://schemas.microsoft.com/office/drawing/2014/main" id="{D0831D28-CF60-62B5-AFF1-F875472EADE5}"/>
              </a:ext>
            </a:extLst>
          </p:cNvPr>
          <p:cNvSpPr>
            <a:spLocks noChangeArrowheads="1"/>
          </p:cNvSpPr>
          <p:nvPr/>
        </p:nvSpPr>
        <p:spPr bwMode="auto">
          <a:xfrm>
            <a:off x="3429000" y="2667000"/>
            <a:ext cx="1295400" cy="838200"/>
          </a:xfrm>
          <a:prstGeom prst="ellipse">
            <a:avLst/>
          </a:prstGeom>
          <a:solidFill>
            <a:srgbClr val="FFFFFF"/>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582" name="Line 6">
            <a:extLst>
              <a:ext uri="{FF2B5EF4-FFF2-40B4-BE49-F238E27FC236}">
                <a16:creationId xmlns:a16="http://schemas.microsoft.com/office/drawing/2014/main" id="{30E012DD-A015-73E3-114C-01EEEC4D5BF4}"/>
              </a:ext>
            </a:extLst>
          </p:cNvPr>
          <p:cNvSpPr>
            <a:spLocks noChangeShapeType="1"/>
          </p:cNvSpPr>
          <p:nvPr/>
        </p:nvSpPr>
        <p:spPr bwMode="auto">
          <a:xfrm flipV="1">
            <a:off x="6477000" y="2438400"/>
            <a:ext cx="1295400" cy="838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24590" name="Group 14">
            <a:extLst>
              <a:ext uri="{FF2B5EF4-FFF2-40B4-BE49-F238E27FC236}">
                <a16:creationId xmlns:a16="http://schemas.microsoft.com/office/drawing/2014/main" id="{34824E23-07BD-C043-8022-334928B628BB}"/>
              </a:ext>
            </a:extLst>
          </p:cNvPr>
          <p:cNvGrpSpPr>
            <a:grpSpLocks/>
          </p:cNvGrpSpPr>
          <p:nvPr/>
        </p:nvGrpSpPr>
        <p:grpSpPr bwMode="auto">
          <a:xfrm>
            <a:off x="914400" y="2057400"/>
            <a:ext cx="457200" cy="1066800"/>
            <a:chOff x="672" y="960"/>
            <a:chExt cx="288" cy="672"/>
          </a:xfrm>
        </p:grpSpPr>
        <p:sp>
          <p:nvSpPr>
            <p:cNvPr id="24583" name="Oval 7">
              <a:extLst>
                <a:ext uri="{FF2B5EF4-FFF2-40B4-BE49-F238E27FC236}">
                  <a16:creationId xmlns:a16="http://schemas.microsoft.com/office/drawing/2014/main" id="{9BD14520-516C-FB4C-59AB-5E5FCB063017}"/>
                </a:ext>
              </a:extLst>
            </p:cNvPr>
            <p:cNvSpPr>
              <a:spLocks noChangeArrowheads="1"/>
            </p:cNvSpPr>
            <p:nvPr/>
          </p:nvSpPr>
          <p:spPr bwMode="auto">
            <a:xfrm>
              <a:off x="672" y="960"/>
              <a:ext cx="288" cy="240"/>
            </a:xfrm>
            <a:prstGeom prst="ellipse">
              <a:avLst/>
            </a:prstGeom>
            <a:solidFill>
              <a:schemeClr val="bg1"/>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584" name="Line 8">
              <a:extLst>
                <a:ext uri="{FF2B5EF4-FFF2-40B4-BE49-F238E27FC236}">
                  <a16:creationId xmlns:a16="http://schemas.microsoft.com/office/drawing/2014/main" id="{AEC0A08E-C284-DC25-2621-F978CE40575A}"/>
                </a:ext>
              </a:extLst>
            </p:cNvPr>
            <p:cNvSpPr>
              <a:spLocks noChangeShapeType="1"/>
            </p:cNvSpPr>
            <p:nvPr/>
          </p:nvSpPr>
          <p:spPr bwMode="auto">
            <a:xfrm>
              <a:off x="816" y="1200"/>
              <a:ext cx="0" cy="2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24588" name="Group 12">
              <a:extLst>
                <a:ext uri="{FF2B5EF4-FFF2-40B4-BE49-F238E27FC236}">
                  <a16:creationId xmlns:a16="http://schemas.microsoft.com/office/drawing/2014/main" id="{05E16549-A6AC-6EC9-BB57-1B455C8E4BC9}"/>
                </a:ext>
              </a:extLst>
            </p:cNvPr>
            <p:cNvGrpSpPr>
              <a:grpSpLocks/>
            </p:cNvGrpSpPr>
            <p:nvPr/>
          </p:nvGrpSpPr>
          <p:grpSpPr bwMode="auto">
            <a:xfrm>
              <a:off x="672" y="1488"/>
              <a:ext cx="240" cy="144"/>
              <a:chOff x="672" y="1392"/>
              <a:chExt cx="240" cy="144"/>
            </a:xfrm>
          </p:grpSpPr>
          <p:sp>
            <p:nvSpPr>
              <p:cNvPr id="24585" name="Line 9">
                <a:extLst>
                  <a:ext uri="{FF2B5EF4-FFF2-40B4-BE49-F238E27FC236}">
                    <a16:creationId xmlns:a16="http://schemas.microsoft.com/office/drawing/2014/main" id="{E1826195-81D1-BCD5-12C2-5EF13CED72A1}"/>
                  </a:ext>
                </a:extLst>
              </p:cNvPr>
              <p:cNvSpPr>
                <a:spLocks noChangeShapeType="1"/>
              </p:cNvSpPr>
              <p:nvPr/>
            </p:nvSpPr>
            <p:spPr bwMode="auto">
              <a:xfrm flipH="1">
                <a:off x="672" y="1392"/>
                <a:ext cx="144" cy="14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586" name="Line 10">
                <a:extLst>
                  <a:ext uri="{FF2B5EF4-FFF2-40B4-BE49-F238E27FC236}">
                    <a16:creationId xmlns:a16="http://schemas.microsoft.com/office/drawing/2014/main" id="{793B3845-E30D-0CA0-7F2E-5AA99CC07A43}"/>
                  </a:ext>
                </a:extLst>
              </p:cNvPr>
              <p:cNvSpPr>
                <a:spLocks noChangeShapeType="1"/>
              </p:cNvSpPr>
              <p:nvPr/>
            </p:nvSpPr>
            <p:spPr bwMode="auto">
              <a:xfrm>
                <a:off x="816" y="1392"/>
                <a:ext cx="96" cy="14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24587" name="Line 11">
              <a:extLst>
                <a:ext uri="{FF2B5EF4-FFF2-40B4-BE49-F238E27FC236}">
                  <a16:creationId xmlns:a16="http://schemas.microsoft.com/office/drawing/2014/main" id="{B1B18C7A-F259-1249-019F-73F2A0A26C04}"/>
                </a:ext>
              </a:extLst>
            </p:cNvPr>
            <p:cNvSpPr>
              <a:spLocks noChangeShapeType="1"/>
            </p:cNvSpPr>
            <p:nvPr/>
          </p:nvSpPr>
          <p:spPr bwMode="auto">
            <a:xfrm>
              <a:off x="672" y="1344"/>
              <a:ext cx="2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24592" name="Text Box 16">
            <a:extLst>
              <a:ext uri="{FF2B5EF4-FFF2-40B4-BE49-F238E27FC236}">
                <a16:creationId xmlns:a16="http://schemas.microsoft.com/office/drawing/2014/main" id="{7FF8C39C-77B4-A93A-11AE-F7B9CD0F4DF9}"/>
              </a:ext>
            </a:extLst>
          </p:cNvPr>
          <p:cNvSpPr txBox="1">
            <a:spLocks noChangeArrowheads="1"/>
          </p:cNvSpPr>
          <p:nvPr/>
        </p:nvSpPr>
        <p:spPr bwMode="auto">
          <a:xfrm>
            <a:off x="3429000" y="3575050"/>
            <a:ext cx="13001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Use Case</a:t>
            </a:r>
          </a:p>
        </p:txBody>
      </p:sp>
      <p:sp>
        <p:nvSpPr>
          <p:cNvPr id="24593" name="Text Box 17">
            <a:extLst>
              <a:ext uri="{FF2B5EF4-FFF2-40B4-BE49-F238E27FC236}">
                <a16:creationId xmlns:a16="http://schemas.microsoft.com/office/drawing/2014/main" id="{FFBC0D9B-7AD1-5AB2-E600-6336BE716C74}"/>
              </a:ext>
            </a:extLst>
          </p:cNvPr>
          <p:cNvSpPr txBox="1">
            <a:spLocks noChangeArrowheads="1"/>
          </p:cNvSpPr>
          <p:nvPr/>
        </p:nvSpPr>
        <p:spPr bwMode="auto">
          <a:xfrm>
            <a:off x="5791200" y="3422650"/>
            <a:ext cx="2614613"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Relationship between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actors and use case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and/or between the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use cases.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594" name="Rectangle 18">
            <a:extLst>
              <a:ext uri="{FF2B5EF4-FFF2-40B4-BE49-F238E27FC236}">
                <a16:creationId xmlns:a16="http://schemas.microsoft.com/office/drawing/2014/main" id="{949876F6-8ADD-FFF5-2EF0-E1532E3803B1}"/>
              </a:ext>
            </a:extLst>
          </p:cNvPr>
          <p:cNvSpPr>
            <a:spLocks noChangeArrowheads="1"/>
          </p:cNvSpPr>
          <p:nvPr/>
        </p:nvSpPr>
        <p:spPr bwMode="auto">
          <a:xfrm>
            <a:off x="114300" y="-101600"/>
            <a:ext cx="4208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a:t>
            </a:r>
          </a:p>
        </p:txBody>
      </p:sp>
      <p:sp>
        <p:nvSpPr>
          <p:cNvPr id="24596" name="Line 20">
            <a:extLst>
              <a:ext uri="{FF2B5EF4-FFF2-40B4-BE49-F238E27FC236}">
                <a16:creationId xmlns:a16="http://schemas.microsoft.com/office/drawing/2014/main" id="{E6F732A6-AFFF-24E2-F56D-5344C40A930D}"/>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4598" name="Rectangle 22">
            <a:extLst>
              <a:ext uri="{FF2B5EF4-FFF2-40B4-BE49-F238E27FC236}">
                <a16:creationId xmlns:a16="http://schemas.microsoft.com/office/drawing/2014/main" id="{C63581EA-B8E4-B4BE-61A9-4E2273013F45}"/>
              </a:ext>
            </a:extLst>
          </p:cNvPr>
          <p:cNvSpPr>
            <a:spLocks noChangeArrowheads="1"/>
          </p:cNvSpPr>
          <p:nvPr/>
        </p:nvSpPr>
        <p:spPr bwMode="auto">
          <a:xfrm>
            <a:off x="381000" y="4724400"/>
            <a:ext cx="8991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171450">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171450" marR="0" lvl="0" indent="-171450" algn="l" defTabSz="914400" rtl="0" eaLnBrk="1" fontAlgn="base" latinLnBrk="0" hangingPunct="1">
              <a:lnSpc>
                <a:spcPct val="100000"/>
              </a:lnSpc>
              <a:spcBef>
                <a:spcPct val="50000"/>
              </a:spcBef>
              <a:spcAft>
                <a:spcPct val="0"/>
              </a:spcAft>
              <a:buClrTx/>
              <a:buSzTx/>
              <a:buFontTx/>
              <a:buNone/>
              <a:tabLst/>
              <a:defRPr/>
            </a:pPr>
            <a:r>
              <a:rPr kumimoji="0" lang="en-US" altLang="en-US" sz="18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Actors appear outside the rectangle.</a:t>
            </a:r>
          </a:p>
          <a:p>
            <a:pPr marL="171450" marR="0" lvl="0" indent="-17145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--Use cases within rectangle providing functionality.</a:t>
            </a:r>
          </a:p>
          <a:p>
            <a:pPr marL="171450" marR="0" lvl="0" indent="-17145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--Relationship association is a solid line between actor &amp; use cases.</a:t>
            </a:r>
          </a:p>
        </p:txBody>
      </p:sp>
      <p:sp>
        <p:nvSpPr>
          <p:cNvPr id="24599" name="Rectangle 23">
            <a:extLst>
              <a:ext uri="{FF2B5EF4-FFF2-40B4-BE49-F238E27FC236}">
                <a16:creationId xmlns:a16="http://schemas.microsoft.com/office/drawing/2014/main" id="{E4A9CFB5-57E9-0445-5BE5-513D9EA53CEA}"/>
              </a:ext>
            </a:extLst>
          </p:cNvPr>
          <p:cNvSpPr>
            <a:spLocks noChangeArrowheads="1"/>
          </p:cNvSpPr>
          <p:nvPr/>
        </p:nvSpPr>
        <p:spPr bwMode="auto">
          <a:xfrm>
            <a:off x="685800" y="3402013"/>
            <a:ext cx="846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Actor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4594"/>
                                        </p:tgtEl>
                                        <p:attrNameLst>
                                          <p:attrName>style.visibility</p:attrName>
                                        </p:attrNameLst>
                                      </p:cBhvr>
                                      <p:to>
                                        <p:strVal val="visible"/>
                                      </p:to>
                                    </p:set>
                                    <p:anim calcmode="lin" valueType="num">
                                      <p:cBhvr additive="base">
                                        <p:cTn id="7" dur="500" fill="hold"/>
                                        <p:tgtEl>
                                          <p:spTgt spid="24594"/>
                                        </p:tgtEl>
                                        <p:attrNameLst>
                                          <p:attrName>ppt_x</p:attrName>
                                        </p:attrNameLst>
                                      </p:cBhvr>
                                      <p:tavLst>
                                        <p:tav tm="0">
                                          <p:val>
                                            <p:strVal val="0-#ppt_w/2"/>
                                          </p:val>
                                        </p:tav>
                                        <p:tav tm="100000">
                                          <p:val>
                                            <p:strVal val="#ppt_x"/>
                                          </p:val>
                                        </p:tav>
                                      </p:tavLst>
                                    </p:anim>
                                    <p:anim calcmode="lin" valueType="num">
                                      <p:cBhvr additive="base">
                                        <p:cTn id="8" dur="500" fill="hold"/>
                                        <p:tgtEl>
                                          <p:spTgt spid="2459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4596"/>
                                        </p:tgtEl>
                                        <p:attrNameLst>
                                          <p:attrName>style.visibility</p:attrName>
                                        </p:attrNameLst>
                                      </p:cBhvr>
                                      <p:to>
                                        <p:strVal val="visible"/>
                                      </p:to>
                                    </p:set>
                                    <p:anim calcmode="lin" valueType="num">
                                      <p:cBhvr additive="base">
                                        <p:cTn id="13" dur="500" fill="hold"/>
                                        <p:tgtEl>
                                          <p:spTgt spid="24596"/>
                                        </p:tgtEl>
                                        <p:attrNameLst>
                                          <p:attrName>ppt_x</p:attrName>
                                        </p:attrNameLst>
                                      </p:cBhvr>
                                      <p:tavLst>
                                        <p:tav tm="0">
                                          <p:val>
                                            <p:strVal val="0-#ppt_w/2"/>
                                          </p:val>
                                        </p:tav>
                                        <p:tav tm="100000">
                                          <p:val>
                                            <p:strVal val="#ppt_x"/>
                                          </p:val>
                                        </p:tav>
                                      </p:tavLst>
                                    </p:anim>
                                    <p:anim calcmode="lin" valueType="num">
                                      <p:cBhvr additive="base">
                                        <p:cTn id="14" dur="500" fill="hold"/>
                                        <p:tgtEl>
                                          <p:spTgt spid="2459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5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459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4599"/>
                                        </p:tgtEl>
                                        <p:attrNameLst>
                                          <p:attrName>style.visibility</p:attrName>
                                        </p:attrNameLst>
                                      </p:cBhvr>
                                      <p:to>
                                        <p:strVal val="visible"/>
                                      </p:to>
                                    </p:set>
                                    <p:anim calcmode="lin" valueType="num">
                                      <p:cBhvr additive="base">
                                        <p:cTn id="27" dur="500" fill="hold"/>
                                        <p:tgtEl>
                                          <p:spTgt spid="24599"/>
                                        </p:tgtEl>
                                        <p:attrNameLst>
                                          <p:attrName>ppt_x</p:attrName>
                                        </p:attrNameLst>
                                      </p:cBhvr>
                                      <p:tavLst>
                                        <p:tav tm="0">
                                          <p:val>
                                            <p:strVal val="0-#ppt_w/2"/>
                                          </p:val>
                                        </p:tav>
                                        <p:tav tm="100000">
                                          <p:val>
                                            <p:strVal val="#ppt_x"/>
                                          </p:val>
                                        </p:tav>
                                      </p:tavLst>
                                    </p:anim>
                                    <p:anim calcmode="lin" valueType="num">
                                      <p:cBhvr additive="base">
                                        <p:cTn id="28" dur="500" fill="hold"/>
                                        <p:tgtEl>
                                          <p:spTgt spid="24599"/>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24581"/>
                                        </p:tgtEl>
                                        <p:attrNameLst>
                                          <p:attrName>style.visibility</p:attrName>
                                        </p:attrNameLst>
                                      </p:cBhvr>
                                      <p:to>
                                        <p:strVal val="visible"/>
                                      </p:to>
                                    </p:set>
                                  </p:childTnLst>
                                </p:cTn>
                              </p:par>
                            </p:childTnLst>
                          </p:cTn>
                        </p:par>
                        <p:par>
                          <p:cTn id="33" fill="hold" nodeType="afterGroup">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2459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24582"/>
                                        </p:tgtEl>
                                        <p:attrNameLst>
                                          <p:attrName>style.visibility</p:attrName>
                                        </p:attrNameLst>
                                      </p:cBhvr>
                                      <p:to>
                                        <p:strVal val="visible"/>
                                      </p:to>
                                    </p:se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245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4598">
                                            <p:txEl>
                                              <p:pRg st="0" end="0"/>
                                            </p:txEl>
                                          </p:spTgt>
                                        </p:tgtEl>
                                        <p:attrNameLst>
                                          <p:attrName>style.visibility</p:attrName>
                                        </p:attrNameLst>
                                      </p:cBhvr>
                                      <p:to>
                                        <p:strVal val="visible"/>
                                      </p:to>
                                    </p:set>
                                    <p:anim calcmode="lin" valueType="num">
                                      <p:cBhvr additive="base">
                                        <p:cTn id="47" dur="500" fill="hold"/>
                                        <p:tgtEl>
                                          <p:spTgt spid="24598">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45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4598">
                                            <p:txEl>
                                              <p:pRg st="1" end="1"/>
                                            </p:txEl>
                                          </p:spTgt>
                                        </p:tgtEl>
                                        <p:attrNameLst>
                                          <p:attrName>style.visibility</p:attrName>
                                        </p:attrNameLst>
                                      </p:cBhvr>
                                      <p:to>
                                        <p:strVal val="visible"/>
                                      </p:to>
                                    </p:set>
                                    <p:anim calcmode="lin" valueType="num">
                                      <p:cBhvr additive="base">
                                        <p:cTn id="53" dur="500" fill="hold"/>
                                        <p:tgtEl>
                                          <p:spTgt spid="24598">
                                            <p:txEl>
                                              <p:pRg st="1" end="1"/>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45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4598">
                                            <p:txEl>
                                              <p:pRg st="2" end="2"/>
                                            </p:txEl>
                                          </p:spTgt>
                                        </p:tgtEl>
                                        <p:attrNameLst>
                                          <p:attrName>style.visibility</p:attrName>
                                        </p:attrNameLst>
                                      </p:cBhvr>
                                      <p:to>
                                        <p:strVal val="visible"/>
                                      </p:to>
                                    </p:set>
                                    <p:anim calcmode="lin" valueType="num">
                                      <p:cBhvr additive="base">
                                        <p:cTn id="59" dur="500" fill="hold"/>
                                        <p:tgtEl>
                                          <p:spTgt spid="24598">
                                            <p:txEl>
                                              <p:pRg st="2" end="2"/>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4598">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P spid="24592" grpId="0" autoUpdateAnimBg="0"/>
      <p:bldP spid="24593" grpId="0" autoUpdateAnimBg="0"/>
      <p:bldP spid="24594" grpId="0" autoUpdateAnimBg="0"/>
      <p:bldP spid="24598" grpId="0" build="p" autoUpdateAnimBg="0"/>
      <p:bldP spid="2459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0D6875-CB02-290B-F19B-AC1A1816636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B35E178-DC16-4082-83AD-946C7136779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5604" name="Text Box 4">
            <a:extLst>
              <a:ext uri="{FF2B5EF4-FFF2-40B4-BE49-F238E27FC236}">
                <a16:creationId xmlns:a16="http://schemas.microsoft.com/office/drawing/2014/main" id="{D1D58006-8B7E-D3E5-F232-80563A7956CA}"/>
              </a:ext>
            </a:extLst>
          </p:cNvPr>
          <p:cNvSpPr txBox="1">
            <a:spLocks noChangeArrowheads="1"/>
          </p:cNvSpPr>
          <p:nvPr/>
        </p:nvSpPr>
        <p:spPr bwMode="auto">
          <a:xfrm>
            <a:off x="304800" y="685800"/>
            <a:ext cx="8839200" cy="597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300" indent="-114300">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114300" marR="0" lvl="0" indent="-114300" algn="l"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*Use cases should not be used to capture all the details of the system.</a:t>
            </a:r>
          </a:p>
          <a:p>
            <a:pPr marL="114300" marR="0" lvl="0" indent="-114300" algn="l" defTabSz="914400" rtl="0" eaLnBrk="1" fontAlgn="base" latinLnBrk="0" hangingPunct="1">
              <a:lnSpc>
                <a:spcPct val="13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endParaRPr>
          </a:p>
          <a:p>
            <a:pPr marL="114300" marR="0" lvl="0" indent="-114300" algn="l"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*Only significant aspects of the required functionality</a:t>
            </a:r>
          </a:p>
          <a:p>
            <a:pPr marL="114300" marR="0" lvl="0" indent="-114300" algn="l" defTabSz="914400" rtl="0" eaLnBrk="1" fontAlgn="base" latinLnBrk="0" hangingPunct="1">
              <a:lnSpc>
                <a:spcPct val="13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endParaRPr>
          </a:p>
          <a:p>
            <a:pPr marL="114300" marR="0" lvl="0" indent="-114300" algn="l"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*No design issues</a:t>
            </a:r>
          </a:p>
          <a:p>
            <a:pPr marL="114300" marR="0" lvl="0" indent="-114300" algn="l" defTabSz="914400" rtl="0" eaLnBrk="1" fontAlgn="base" latinLnBrk="0" hangingPunct="1">
              <a:lnSpc>
                <a:spcPct val="13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a:p>
            <a:pPr marL="114300" marR="0" lvl="0" indent="-114300" algn="l"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*Use Cases are for “what” the system is , not “how” the system will be designed</a:t>
            </a:r>
          </a:p>
          <a:p>
            <a:pPr marL="114300" marR="0" lvl="0" indent="-114300" algn="l" defTabSz="914400" rtl="0" eaLnBrk="1" fontAlgn="base" latinLnBrk="0" hangingPunct="1">
              <a:lnSpc>
                <a:spcPct val="13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endParaRPr>
          </a:p>
          <a:p>
            <a:pPr marL="114300" marR="0" lvl="0" indent="-114300" algn="l"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 Free of design characteristics </a:t>
            </a:r>
          </a:p>
          <a:p>
            <a:pPr marL="114300" marR="0" lvl="0" indent="-114300" algn="l" defTabSz="914400" rtl="0" eaLnBrk="1" fontAlgn="base" latinLnBrk="0" hangingPunct="1">
              <a:lnSpc>
                <a:spcPct val="18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endParaRPr>
          </a:p>
        </p:txBody>
      </p:sp>
      <p:sp>
        <p:nvSpPr>
          <p:cNvPr id="25605" name="Rectangle 5">
            <a:extLst>
              <a:ext uri="{FF2B5EF4-FFF2-40B4-BE49-F238E27FC236}">
                <a16:creationId xmlns:a16="http://schemas.microsoft.com/office/drawing/2014/main" id="{4699FEB8-8346-624D-0D24-4824D16C355E}"/>
              </a:ext>
            </a:extLst>
          </p:cNvPr>
          <p:cNvSpPr>
            <a:spLocks noChangeArrowheads="1"/>
          </p:cNvSpPr>
          <p:nvPr/>
        </p:nvSpPr>
        <p:spPr bwMode="auto">
          <a:xfrm>
            <a:off x="114300" y="-101600"/>
            <a:ext cx="4208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a:t>
            </a:r>
            <a:r>
              <a:rPr kumimoji="0" lang="en-US" altLang="en-US" sz="3600" b="1" i="0" u="none" strike="noStrike" kern="1200" cap="none" spc="0" normalizeH="0" baseline="0" noProof="0">
                <a:ln>
                  <a:noFill/>
                </a:ln>
                <a:solidFill>
                  <a:srgbClr val="FF6600"/>
                </a:solidFill>
                <a:effectLst/>
                <a:uLnTx/>
                <a:uFillTx/>
                <a:latin typeface="Monotype Corsiva" panose="03010101010201010101" pitchFamily="66" charset="0"/>
                <a:ea typeface="+mn-ea"/>
                <a:cs typeface="Arial" panose="020B0604020202020204" pitchFamily="34" charset="0"/>
              </a:rPr>
              <a:t> </a:t>
            </a: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Elicitation</a:t>
            </a:r>
          </a:p>
        </p:txBody>
      </p:sp>
      <p:sp>
        <p:nvSpPr>
          <p:cNvPr id="25608" name="Line 8">
            <a:extLst>
              <a:ext uri="{FF2B5EF4-FFF2-40B4-BE49-F238E27FC236}">
                <a16:creationId xmlns:a16="http://schemas.microsoft.com/office/drawing/2014/main" id="{CA8EA70F-B0E1-9887-61B0-F6601BF6406F}"/>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additive="base">
                                        <p:cTn id="7" dur="500" fill="hold"/>
                                        <p:tgtEl>
                                          <p:spTgt spid="25605"/>
                                        </p:tgtEl>
                                        <p:attrNameLst>
                                          <p:attrName>ppt_x</p:attrName>
                                        </p:attrNameLst>
                                      </p:cBhvr>
                                      <p:tavLst>
                                        <p:tav tm="0">
                                          <p:val>
                                            <p:strVal val="0-#ppt_w/2"/>
                                          </p:val>
                                        </p:tav>
                                        <p:tav tm="100000">
                                          <p:val>
                                            <p:strVal val="#ppt_x"/>
                                          </p:val>
                                        </p:tav>
                                      </p:tavLst>
                                    </p:anim>
                                    <p:anim calcmode="lin" valueType="num">
                                      <p:cBhvr additive="base">
                                        <p:cTn id="8" dur="500" fill="hold"/>
                                        <p:tgtEl>
                                          <p:spTgt spid="256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608"/>
                                        </p:tgtEl>
                                        <p:attrNameLst>
                                          <p:attrName>style.visibility</p:attrName>
                                        </p:attrNameLst>
                                      </p:cBhvr>
                                      <p:to>
                                        <p:strVal val="visible"/>
                                      </p:to>
                                    </p:set>
                                    <p:anim calcmode="lin" valueType="num">
                                      <p:cBhvr additive="base">
                                        <p:cTn id="13" dur="500" fill="hold"/>
                                        <p:tgtEl>
                                          <p:spTgt spid="25608"/>
                                        </p:tgtEl>
                                        <p:attrNameLst>
                                          <p:attrName>ppt_x</p:attrName>
                                        </p:attrNameLst>
                                      </p:cBhvr>
                                      <p:tavLst>
                                        <p:tav tm="0">
                                          <p:val>
                                            <p:strVal val="0-#ppt_w/2"/>
                                          </p:val>
                                        </p:tav>
                                        <p:tav tm="100000">
                                          <p:val>
                                            <p:strVal val="#ppt_x"/>
                                          </p:val>
                                        </p:tav>
                                      </p:tavLst>
                                    </p:anim>
                                    <p:anim calcmode="lin" valueType="num">
                                      <p:cBhvr additive="base">
                                        <p:cTn id="14" dur="500" fill="hold"/>
                                        <p:tgtEl>
                                          <p:spTgt spid="256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604">
                                            <p:txEl>
                                              <p:pRg st="0" end="0"/>
                                            </p:txEl>
                                          </p:spTgt>
                                        </p:tgtEl>
                                        <p:attrNameLst>
                                          <p:attrName>style.visibility</p:attrName>
                                        </p:attrNameLst>
                                      </p:cBhvr>
                                      <p:to>
                                        <p:strVal val="visible"/>
                                      </p:to>
                                    </p:set>
                                    <p:anim calcmode="lin" valueType="num">
                                      <p:cBhvr additive="base">
                                        <p:cTn id="19" dur="500" fill="hold"/>
                                        <p:tgtEl>
                                          <p:spTgt spid="2560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60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604">
                                            <p:txEl>
                                              <p:pRg st="2" end="2"/>
                                            </p:txEl>
                                          </p:spTgt>
                                        </p:tgtEl>
                                        <p:attrNameLst>
                                          <p:attrName>style.visibility</p:attrName>
                                        </p:attrNameLst>
                                      </p:cBhvr>
                                      <p:to>
                                        <p:strVal val="visible"/>
                                      </p:to>
                                    </p:set>
                                    <p:anim calcmode="lin" valueType="num">
                                      <p:cBhvr additive="base">
                                        <p:cTn id="25" dur="500" fill="hold"/>
                                        <p:tgtEl>
                                          <p:spTgt spid="2560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60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604">
                                            <p:txEl>
                                              <p:pRg st="4" end="4"/>
                                            </p:txEl>
                                          </p:spTgt>
                                        </p:tgtEl>
                                        <p:attrNameLst>
                                          <p:attrName>style.visibility</p:attrName>
                                        </p:attrNameLst>
                                      </p:cBhvr>
                                      <p:to>
                                        <p:strVal val="visible"/>
                                      </p:to>
                                    </p:set>
                                    <p:anim calcmode="lin" valueType="num">
                                      <p:cBhvr additive="base">
                                        <p:cTn id="31" dur="500" fill="hold"/>
                                        <p:tgtEl>
                                          <p:spTgt spid="2560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60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604">
                                            <p:txEl>
                                              <p:pRg st="6" end="6"/>
                                            </p:txEl>
                                          </p:spTgt>
                                        </p:tgtEl>
                                        <p:attrNameLst>
                                          <p:attrName>style.visibility</p:attrName>
                                        </p:attrNameLst>
                                      </p:cBhvr>
                                      <p:to>
                                        <p:strVal val="visible"/>
                                      </p:to>
                                    </p:set>
                                    <p:anim calcmode="lin" valueType="num">
                                      <p:cBhvr additive="base">
                                        <p:cTn id="37" dur="500" fill="hold"/>
                                        <p:tgtEl>
                                          <p:spTgt spid="2560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60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604">
                                            <p:txEl>
                                              <p:pRg st="8" end="8"/>
                                            </p:txEl>
                                          </p:spTgt>
                                        </p:tgtEl>
                                        <p:attrNameLst>
                                          <p:attrName>style.visibility</p:attrName>
                                        </p:attrNameLst>
                                      </p:cBhvr>
                                      <p:to>
                                        <p:strVal val="visible"/>
                                      </p:to>
                                    </p:set>
                                    <p:anim calcmode="lin" valueType="num">
                                      <p:cBhvr additive="base">
                                        <p:cTn id="43" dur="500" fill="hold"/>
                                        <p:tgtEl>
                                          <p:spTgt spid="25604">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560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autoUpdateAnimBg="0"/>
      <p:bldP spid="2560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557A3B-5C36-CAF7-7151-2853AFEA3518}"/>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2B0AC27-A850-46D5-AE0E-7670407E8B70}"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172" name="Text Box 4">
            <a:extLst>
              <a:ext uri="{FF2B5EF4-FFF2-40B4-BE49-F238E27FC236}">
                <a16:creationId xmlns:a16="http://schemas.microsoft.com/office/drawing/2014/main" id="{3D7B2321-76B2-AF21-3A23-B3DC119028B7}"/>
              </a:ext>
            </a:extLst>
          </p:cNvPr>
          <p:cNvSpPr txBox="1">
            <a:spLocks noChangeArrowheads="1"/>
          </p:cNvSpPr>
          <p:nvPr/>
        </p:nvSpPr>
        <p:spPr bwMode="auto">
          <a:xfrm>
            <a:off x="457200" y="914400"/>
            <a:ext cx="8169275" cy="3884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800" b="1" i="0" u="sng" strike="noStrike" kern="1200" cap="none" spc="0" normalizeH="0" baseline="0" noProof="0" dirty="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5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 University wish to develop a software system for the student result management of its </a:t>
            </a:r>
            <a:r>
              <a:rPr kumimoji="0" lang="en-US" altLang="en-US" sz="2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M.Tech</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dirty="0" err="1">
                <a:ln>
                  <a:noFill/>
                </a:ln>
                <a:solidFill>
                  <a:srgbClr val="000000"/>
                </a:solidFill>
                <a:effectLst/>
                <a:uLnTx/>
                <a:uFillTx/>
                <a:latin typeface="Arial" panose="020B0604020202020204" pitchFamily="34" charset="0"/>
                <a:ea typeface="+mn-ea"/>
                <a:cs typeface="Arial" panose="020B0604020202020204" pitchFamily="34" charset="0"/>
              </a:rPr>
              <a:t>Programme</a:t>
            </a: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 A problem statement is to be prepared for the software  development company. The problem statement may give an overview of the existing system and broad expectations from the new software system.</a:t>
            </a:r>
          </a:p>
        </p:txBody>
      </p:sp>
      <p:sp>
        <p:nvSpPr>
          <p:cNvPr id="7174" name="Rectangle 6">
            <a:extLst>
              <a:ext uri="{FF2B5EF4-FFF2-40B4-BE49-F238E27FC236}">
                <a16:creationId xmlns:a16="http://schemas.microsoft.com/office/drawing/2014/main" id="{ED3F356F-46F5-3FCB-A413-8159CE1E688A}"/>
              </a:ext>
            </a:extLst>
          </p:cNvPr>
          <p:cNvSpPr>
            <a:spLocks noChangeArrowheads="1"/>
          </p:cNvSpPr>
          <p:nvPr/>
        </p:nvSpPr>
        <p:spPr bwMode="auto">
          <a:xfrm>
            <a:off x="76200" y="-25400"/>
            <a:ext cx="16177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fontAlgn="base">
              <a:spcBef>
                <a:spcPct val="0"/>
              </a:spcBef>
              <a:spcAft>
                <a:spcPct val="0"/>
              </a:spcAft>
              <a:defRPr/>
            </a:pPr>
            <a:r>
              <a:rPr lang="en-US" altLang="en-US" sz="3600" b="1" dirty="0">
                <a:solidFill>
                  <a:srgbClr val="3333FF"/>
                </a:solidFill>
                <a:latin typeface="Monotype Corsiva" panose="03010101010201010101" pitchFamily="66" charset="0"/>
                <a:cs typeface="Arial" panose="020B0604020202020204" pitchFamily="34" charset="0"/>
              </a:rPr>
              <a:t>Example</a:t>
            </a:r>
          </a:p>
        </p:txBody>
      </p:sp>
      <p:sp>
        <p:nvSpPr>
          <p:cNvPr id="7176" name="Line 8">
            <a:extLst>
              <a:ext uri="{FF2B5EF4-FFF2-40B4-BE49-F238E27FC236}">
                <a16:creationId xmlns:a16="http://schemas.microsoft.com/office/drawing/2014/main" id="{3D82D0BA-1D48-EB2B-4781-422FD44904FC}"/>
              </a:ext>
            </a:extLst>
          </p:cNvPr>
          <p:cNvSpPr>
            <a:spLocks noChangeShapeType="1"/>
          </p:cNvSpPr>
          <p:nvPr/>
        </p:nvSpPr>
        <p:spPr bwMode="auto">
          <a:xfrm>
            <a:off x="228600" y="762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347939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174"/>
                                        </p:tgtEl>
                                        <p:attrNameLst>
                                          <p:attrName>style.visibility</p:attrName>
                                        </p:attrNameLst>
                                      </p:cBhvr>
                                      <p:to>
                                        <p:strVal val="visible"/>
                                      </p:to>
                                    </p:set>
                                    <p:anim calcmode="lin" valueType="num">
                                      <p:cBhvr additive="base">
                                        <p:cTn id="7" dur="500" fill="hold"/>
                                        <p:tgtEl>
                                          <p:spTgt spid="7174"/>
                                        </p:tgtEl>
                                        <p:attrNameLst>
                                          <p:attrName>ppt_x</p:attrName>
                                        </p:attrNameLst>
                                      </p:cBhvr>
                                      <p:tavLst>
                                        <p:tav tm="0">
                                          <p:val>
                                            <p:strVal val="#ppt_x"/>
                                          </p:val>
                                        </p:tav>
                                        <p:tav tm="100000">
                                          <p:val>
                                            <p:strVal val="#ppt_x"/>
                                          </p:val>
                                        </p:tav>
                                      </p:tavLst>
                                    </p:anim>
                                    <p:anim calcmode="lin" valueType="num">
                                      <p:cBhvr additive="base">
                                        <p:cTn id="8" dur="500" fill="hold"/>
                                        <p:tgtEl>
                                          <p:spTgt spid="7174"/>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7176"/>
                                        </p:tgtEl>
                                        <p:attrNameLst>
                                          <p:attrName>style.visibility</p:attrName>
                                        </p:attrNameLst>
                                      </p:cBhvr>
                                      <p:to>
                                        <p:strVal val="visible"/>
                                      </p:to>
                                    </p:set>
                                    <p:anim calcmode="lin" valueType="num">
                                      <p:cBhvr additive="base">
                                        <p:cTn id="12" dur="500" fill="hold"/>
                                        <p:tgtEl>
                                          <p:spTgt spid="7176"/>
                                        </p:tgtEl>
                                        <p:attrNameLst>
                                          <p:attrName>ppt_x</p:attrName>
                                        </p:attrNameLst>
                                      </p:cBhvr>
                                      <p:tavLst>
                                        <p:tav tm="0">
                                          <p:val>
                                            <p:strVal val="0-#ppt_w/2"/>
                                          </p:val>
                                        </p:tav>
                                        <p:tav tm="100000">
                                          <p:val>
                                            <p:strVal val="#ppt_x"/>
                                          </p:val>
                                        </p:tav>
                                      </p:tavLst>
                                    </p:anim>
                                    <p:anim calcmode="lin" valueType="num">
                                      <p:cBhvr additive="base">
                                        <p:cTn id="13" dur="500" fill="hold"/>
                                        <p:tgtEl>
                                          <p:spTgt spid="7176"/>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7172">
                                            <p:txEl>
                                              <p:pRg st="1" end="1"/>
                                            </p:txEl>
                                          </p:spTgt>
                                        </p:tgtEl>
                                        <p:attrNameLst>
                                          <p:attrName>style.visibility</p:attrName>
                                        </p:attrNameLst>
                                      </p:cBhvr>
                                      <p:to>
                                        <p:strVal val="visible"/>
                                      </p:to>
                                    </p:set>
                                    <p:anim calcmode="lin" valueType="num">
                                      <p:cBhvr additive="base">
                                        <p:cTn id="17" dur="500" fill="hold"/>
                                        <p:tgtEl>
                                          <p:spTgt spid="7172">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172">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advAuto="0"/>
      <p:bldP spid="717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45107B-EAC2-3480-EFBF-AD8454E6A48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6CAA1B8-4EBB-4439-A4FC-4458C8B64B2F}"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724" name="Text Box 4">
            <a:extLst>
              <a:ext uri="{FF2B5EF4-FFF2-40B4-BE49-F238E27FC236}">
                <a16:creationId xmlns:a16="http://schemas.microsoft.com/office/drawing/2014/main" id="{673B3ED3-0F37-9251-6784-6A2547CF88AD}"/>
              </a:ext>
            </a:extLst>
          </p:cNvPr>
          <p:cNvSpPr txBox="1">
            <a:spLocks noChangeArrowheads="1"/>
          </p:cNvSpPr>
          <p:nvPr/>
        </p:nvSpPr>
        <p:spPr bwMode="auto">
          <a:xfrm>
            <a:off x="533400" y="222250"/>
            <a:ext cx="7402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Use case diagram for Result Management System</a:t>
            </a:r>
          </a:p>
        </p:txBody>
      </p:sp>
      <p:sp>
        <p:nvSpPr>
          <p:cNvPr id="30726" name="Line 6">
            <a:extLst>
              <a:ext uri="{FF2B5EF4-FFF2-40B4-BE49-F238E27FC236}">
                <a16:creationId xmlns:a16="http://schemas.microsoft.com/office/drawing/2014/main" id="{7B131970-F4D9-CE01-33C2-2E0C1577EC66}"/>
              </a:ext>
            </a:extLst>
          </p:cNvPr>
          <p:cNvSpPr>
            <a:spLocks noChangeShapeType="1"/>
          </p:cNvSpPr>
          <p:nvPr/>
        </p:nvSpPr>
        <p:spPr bwMode="auto">
          <a:xfrm>
            <a:off x="457200" y="762000"/>
            <a:ext cx="79248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727" name="Rectangle 7">
            <a:extLst>
              <a:ext uri="{FF2B5EF4-FFF2-40B4-BE49-F238E27FC236}">
                <a16:creationId xmlns:a16="http://schemas.microsoft.com/office/drawing/2014/main" id="{177A7D7F-34D1-A874-575D-8B63193647CB}"/>
              </a:ext>
            </a:extLst>
          </p:cNvPr>
          <p:cNvSpPr>
            <a:spLocks noChangeArrowheads="1"/>
          </p:cNvSpPr>
          <p:nvPr/>
        </p:nvSpPr>
        <p:spPr bwMode="auto">
          <a:xfrm>
            <a:off x="4495800" y="762000"/>
            <a:ext cx="4343400" cy="57150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endParaRPr>
          </a:p>
        </p:txBody>
      </p:sp>
      <p:grpSp>
        <p:nvGrpSpPr>
          <p:cNvPr id="30728" name="Group 8">
            <a:extLst>
              <a:ext uri="{FF2B5EF4-FFF2-40B4-BE49-F238E27FC236}">
                <a16:creationId xmlns:a16="http://schemas.microsoft.com/office/drawing/2014/main" id="{C959464F-345F-2252-551A-33E7C6C4ABD2}"/>
              </a:ext>
            </a:extLst>
          </p:cNvPr>
          <p:cNvGrpSpPr>
            <a:grpSpLocks/>
          </p:cNvGrpSpPr>
          <p:nvPr/>
        </p:nvGrpSpPr>
        <p:grpSpPr bwMode="auto">
          <a:xfrm>
            <a:off x="1066800" y="1600200"/>
            <a:ext cx="457200" cy="1066800"/>
            <a:chOff x="672" y="960"/>
            <a:chExt cx="288" cy="672"/>
          </a:xfrm>
        </p:grpSpPr>
        <p:sp>
          <p:nvSpPr>
            <p:cNvPr id="30729" name="Oval 9">
              <a:extLst>
                <a:ext uri="{FF2B5EF4-FFF2-40B4-BE49-F238E27FC236}">
                  <a16:creationId xmlns:a16="http://schemas.microsoft.com/office/drawing/2014/main" id="{9F7133AB-CC9B-B597-8211-567B8B270330}"/>
                </a:ext>
              </a:extLst>
            </p:cNvPr>
            <p:cNvSpPr>
              <a:spLocks noChangeArrowheads="1"/>
            </p:cNvSpPr>
            <p:nvPr/>
          </p:nvSpPr>
          <p:spPr bwMode="auto">
            <a:xfrm>
              <a:off x="672" y="960"/>
              <a:ext cx="288" cy="240"/>
            </a:xfrm>
            <a:prstGeom prst="ellipse">
              <a:avLst/>
            </a:prstGeom>
            <a:solidFill>
              <a:schemeClr val="bg1"/>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730" name="Line 10">
              <a:extLst>
                <a:ext uri="{FF2B5EF4-FFF2-40B4-BE49-F238E27FC236}">
                  <a16:creationId xmlns:a16="http://schemas.microsoft.com/office/drawing/2014/main" id="{3DAEE3A4-3ECF-6FA7-0B28-E1D39DD3B286}"/>
                </a:ext>
              </a:extLst>
            </p:cNvPr>
            <p:cNvSpPr>
              <a:spLocks noChangeShapeType="1"/>
            </p:cNvSpPr>
            <p:nvPr/>
          </p:nvSpPr>
          <p:spPr bwMode="auto">
            <a:xfrm>
              <a:off x="816" y="1200"/>
              <a:ext cx="0" cy="28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30731" name="Group 11">
              <a:extLst>
                <a:ext uri="{FF2B5EF4-FFF2-40B4-BE49-F238E27FC236}">
                  <a16:creationId xmlns:a16="http://schemas.microsoft.com/office/drawing/2014/main" id="{002585EE-1455-D289-6D31-99BEF49D65E6}"/>
                </a:ext>
              </a:extLst>
            </p:cNvPr>
            <p:cNvGrpSpPr>
              <a:grpSpLocks/>
            </p:cNvGrpSpPr>
            <p:nvPr/>
          </p:nvGrpSpPr>
          <p:grpSpPr bwMode="auto">
            <a:xfrm>
              <a:off x="672" y="1488"/>
              <a:ext cx="240" cy="144"/>
              <a:chOff x="672" y="1392"/>
              <a:chExt cx="240" cy="144"/>
            </a:xfrm>
          </p:grpSpPr>
          <p:sp>
            <p:nvSpPr>
              <p:cNvPr id="30732" name="Line 12">
                <a:extLst>
                  <a:ext uri="{FF2B5EF4-FFF2-40B4-BE49-F238E27FC236}">
                    <a16:creationId xmlns:a16="http://schemas.microsoft.com/office/drawing/2014/main" id="{0984333A-0727-55D0-E012-2CF528485C9B}"/>
                  </a:ext>
                </a:extLst>
              </p:cNvPr>
              <p:cNvSpPr>
                <a:spLocks noChangeShapeType="1"/>
              </p:cNvSpPr>
              <p:nvPr/>
            </p:nvSpPr>
            <p:spPr bwMode="auto">
              <a:xfrm flipH="1">
                <a:off x="672" y="1392"/>
                <a:ext cx="144" cy="144"/>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733" name="Line 13">
                <a:extLst>
                  <a:ext uri="{FF2B5EF4-FFF2-40B4-BE49-F238E27FC236}">
                    <a16:creationId xmlns:a16="http://schemas.microsoft.com/office/drawing/2014/main" id="{DC144CB2-CA4A-60FC-546A-49493C499FF2}"/>
                  </a:ext>
                </a:extLst>
              </p:cNvPr>
              <p:cNvSpPr>
                <a:spLocks noChangeShapeType="1"/>
              </p:cNvSpPr>
              <p:nvPr/>
            </p:nvSpPr>
            <p:spPr bwMode="auto">
              <a:xfrm>
                <a:off x="816" y="1392"/>
                <a:ext cx="96" cy="144"/>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30734" name="Line 14">
              <a:extLst>
                <a:ext uri="{FF2B5EF4-FFF2-40B4-BE49-F238E27FC236}">
                  <a16:creationId xmlns:a16="http://schemas.microsoft.com/office/drawing/2014/main" id="{6F575A50-C24A-F653-9877-F1A9D02BC1A3}"/>
                </a:ext>
              </a:extLst>
            </p:cNvPr>
            <p:cNvSpPr>
              <a:spLocks noChangeShapeType="1"/>
            </p:cNvSpPr>
            <p:nvPr/>
          </p:nvSpPr>
          <p:spPr bwMode="auto">
            <a:xfrm>
              <a:off x="672" y="1344"/>
              <a:ext cx="28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30735" name="Group 15">
            <a:extLst>
              <a:ext uri="{FF2B5EF4-FFF2-40B4-BE49-F238E27FC236}">
                <a16:creationId xmlns:a16="http://schemas.microsoft.com/office/drawing/2014/main" id="{2F1E544B-AFD1-AF93-A2B9-4683501D2C40}"/>
              </a:ext>
            </a:extLst>
          </p:cNvPr>
          <p:cNvGrpSpPr>
            <a:grpSpLocks/>
          </p:cNvGrpSpPr>
          <p:nvPr/>
        </p:nvGrpSpPr>
        <p:grpSpPr bwMode="auto">
          <a:xfrm>
            <a:off x="1066800" y="3352800"/>
            <a:ext cx="457200" cy="1066800"/>
            <a:chOff x="672" y="960"/>
            <a:chExt cx="288" cy="672"/>
          </a:xfrm>
        </p:grpSpPr>
        <p:sp>
          <p:nvSpPr>
            <p:cNvPr id="30736" name="Oval 16">
              <a:extLst>
                <a:ext uri="{FF2B5EF4-FFF2-40B4-BE49-F238E27FC236}">
                  <a16:creationId xmlns:a16="http://schemas.microsoft.com/office/drawing/2014/main" id="{393FB4AB-6523-4A38-5707-46261658B0C1}"/>
                </a:ext>
              </a:extLst>
            </p:cNvPr>
            <p:cNvSpPr>
              <a:spLocks noChangeArrowheads="1"/>
            </p:cNvSpPr>
            <p:nvPr/>
          </p:nvSpPr>
          <p:spPr bwMode="auto">
            <a:xfrm>
              <a:off x="672" y="960"/>
              <a:ext cx="288" cy="240"/>
            </a:xfrm>
            <a:prstGeom prst="ellipse">
              <a:avLst/>
            </a:prstGeom>
            <a:solidFill>
              <a:schemeClr val="bg1"/>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737" name="Line 17">
              <a:extLst>
                <a:ext uri="{FF2B5EF4-FFF2-40B4-BE49-F238E27FC236}">
                  <a16:creationId xmlns:a16="http://schemas.microsoft.com/office/drawing/2014/main" id="{10596DE2-824C-06F9-E9C5-6F9733278670}"/>
                </a:ext>
              </a:extLst>
            </p:cNvPr>
            <p:cNvSpPr>
              <a:spLocks noChangeShapeType="1"/>
            </p:cNvSpPr>
            <p:nvPr/>
          </p:nvSpPr>
          <p:spPr bwMode="auto">
            <a:xfrm>
              <a:off x="816" y="1200"/>
              <a:ext cx="0" cy="28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30738" name="Group 18">
              <a:extLst>
                <a:ext uri="{FF2B5EF4-FFF2-40B4-BE49-F238E27FC236}">
                  <a16:creationId xmlns:a16="http://schemas.microsoft.com/office/drawing/2014/main" id="{70B74AC0-F015-E0CB-5712-6C7461B05C44}"/>
                </a:ext>
              </a:extLst>
            </p:cNvPr>
            <p:cNvGrpSpPr>
              <a:grpSpLocks/>
            </p:cNvGrpSpPr>
            <p:nvPr/>
          </p:nvGrpSpPr>
          <p:grpSpPr bwMode="auto">
            <a:xfrm>
              <a:off x="672" y="1488"/>
              <a:ext cx="240" cy="144"/>
              <a:chOff x="672" y="1392"/>
              <a:chExt cx="240" cy="144"/>
            </a:xfrm>
          </p:grpSpPr>
          <p:sp>
            <p:nvSpPr>
              <p:cNvPr id="30739" name="Line 19">
                <a:extLst>
                  <a:ext uri="{FF2B5EF4-FFF2-40B4-BE49-F238E27FC236}">
                    <a16:creationId xmlns:a16="http://schemas.microsoft.com/office/drawing/2014/main" id="{2D499775-4288-4419-8A8B-2CFC8AF264B2}"/>
                  </a:ext>
                </a:extLst>
              </p:cNvPr>
              <p:cNvSpPr>
                <a:spLocks noChangeShapeType="1"/>
              </p:cNvSpPr>
              <p:nvPr/>
            </p:nvSpPr>
            <p:spPr bwMode="auto">
              <a:xfrm flipH="1">
                <a:off x="672" y="1392"/>
                <a:ext cx="144" cy="144"/>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740" name="Line 20">
                <a:extLst>
                  <a:ext uri="{FF2B5EF4-FFF2-40B4-BE49-F238E27FC236}">
                    <a16:creationId xmlns:a16="http://schemas.microsoft.com/office/drawing/2014/main" id="{859E3EBE-CF31-749A-29A0-DD831106A4E5}"/>
                  </a:ext>
                </a:extLst>
              </p:cNvPr>
              <p:cNvSpPr>
                <a:spLocks noChangeShapeType="1"/>
              </p:cNvSpPr>
              <p:nvPr/>
            </p:nvSpPr>
            <p:spPr bwMode="auto">
              <a:xfrm>
                <a:off x="816" y="1392"/>
                <a:ext cx="96" cy="144"/>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30741" name="Line 21">
              <a:extLst>
                <a:ext uri="{FF2B5EF4-FFF2-40B4-BE49-F238E27FC236}">
                  <a16:creationId xmlns:a16="http://schemas.microsoft.com/office/drawing/2014/main" id="{E8BE2271-3BCD-1425-F44A-B1E0B6116FBD}"/>
                </a:ext>
              </a:extLst>
            </p:cNvPr>
            <p:cNvSpPr>
              <a:spLocks noChangeShapeType="1"/>
            </p:cNvSpPr>
            <p:nvPr/>
          </p:nvSpPr>
          <p:spPr bwMode="auto">
            <a:xfrm>
              <a:off x="672" y="1344"/>
              <a:ext cx="28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30742" name="Group 22">
            <a:extLst>
              <a:ext uri="{FF2B5EF4-FFF2-40B4-BE49-F238E27FC236}">
                <a16:creationId xmlns:a16="http://schemas.microsoft.com/office/drawing/2014/main" id="{46924389-490F-29BE-C1C9-2D90C7819C60}"/>
              </a:ext>
            </a:extLst>
          </p:cNvPr>
          <p:cNvGrpSpPr>
            <a:grpSpLocks/>
          </p:cNvGrpSpPr>
          <p:nvPr/>
        </p:nvGrpSpPr>
        <p:grpSpPr bwMode="auto">
          <a:xfrm>
            <a:off x="1066800" y="5029200"/>
            <a:ext cx="457200" cy="1066800"/>
            <a:chOff x="672" y="960"/>
            <a:chExt cx="288" cy="672"/>
          </a:xfrm>
        </p:grpSpPr>
        <p:sp>
          <p:nvSpPr>
            <p:cNvPr id="30743" name="Oval 23">
              <a:extLst>
                <a:ext uri="{FF2B5EF4-FFF2-40B4-BE49-F238E27FC236}">
                  <a16:creationId xmlns:a16="http://schemas.microsoft.com/office/drawing/2014/main" id="{ED30C784-D8FC-A9FA-1642-9D00B2F48FD6}"/>
                </a:ext>
              </a:extLst>
            </p:cNvPr>
            <p:cNvSpPr>
              <a:spLocks noChangeArrowheads="1"/>
            </p:cNvSpPr>
            <p:nvPr/>
          </p:nvSpPr>
          <p:spPr bwMode="auto">
            <a:xfrm>
              <a:off x="672" y="960"/>
              <a:ext cx="288" cy="240"/>
            </a:xfrm>
            <a:prstGeom prst="ellipse">
              <a:avLst/>
            </a:prstGeom>
            <a:solidFill>
              <a:schemeClr val="bg1"/>
            </a:solidFill>
            <a:ln w="254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744" name="Line 24">
              <a:extLst>
                <a:ext uri="{FF2B5EF4-FFF2-40B4-BE49-F238E27FC236}">
                  <a16:creationId xmlns:a16="http://schemas.microsoft.com/office/drawing/2014/main" id="{009CB5C6-B633-1A1D-0E33-58B1F98B7C17}"/>
                </a:ext>
              </a:extLst>
            </p:cNvPr>
            <p:cNvSpPr>
              <a:spLocks noChangeShapeType="1"/>
            </p:cNvSpPr>
            <p:nvPr/>
          </p:nvSpPr>
          <p:spPr bwMode="auto">
            <a:xfrm>
              <a:off x="816" y="1200"/>
              <a:ext cx="0" cy="288"/>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nvGrpSpPr>
            <p:cNvPr id="30745" name="Group 25">
              <a:extLst>
                <a:ext uri="{FF2B5EF4-FFF2-40B4-BE49-F238E27FC236}">
                  <a16:creationId xmlns:a16="http://schemas.microsoft.com/office/drawing/2014/main" id="{1F67DFC7-5798-07DA-7E49-A16346402264}"/>
                </a:ext>
              </a:extLst>
            </p:cNvPr>
            <p:cNvGrpSpPr>
              <a:grpSpLocks/>
            </p:cNvGrpSpPr>
            <p:nvPr/>
          </p:nvGrpSpPr>
          <p:grpSpPr bwMode="auto">
            <a:xfrm>
              <a:off x="672" y="1488"/>
              <a:ext cx="240" cy="144"/>
              <a:chOff x="672" y="1392"/>
              <a:chExt cx="240" cy="144"/>
            </a:xfrm>
          </p:grpSpPr>
          <p:sp>
            <p:nvSpPr>
              <p:cNvPr id="30746" name="Line 26">
                <a:extLst>
                  <a:ext uri="{FF2B5EF4-FFF2-40B4-BE49-F238E27FC236}">
                    <a16:creationId xmlns:a16="http://schemas.microsoft.com/office/drawing/2014/main" id="{4D33F605-208C-8AD2-8421-90DD4FA11630}"/>
                  </a:ext>
                </a:extLst>
              </p:cNvPr>
              <p:cNvSpPr>
                <a:spLocks noChangeShapeType="1"/>
              </p:cNvSpPr>
              <p:nvPr/>
            </p:nvSpPr>
            <p:spPr bwMode="auto">
              <a:xfrm flipH="1">
                <a:off x="672" y="1392"/>
                <a:ext cx="144" cy="144"/>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747" name="Line 27">
                <a:extLst>
                  <a:ext uri="{FF2B5EF4-FFF2-40B4-BE49-F238E27FC236}">
                    <a16:creationId xmlns:a16="http://schemas.microsoft.com/office/drawing/2014/main" id="{1E53711D-8CF9-0B41-E0EE-06F93D786937}"/>
                  </a:ext>
                </a:extLst>
              </p:cNvPr>
              <p:cNvSpPr>
                <a:spLocks noChangeShapeType="1"/>
              </p:cNvSpPr>
              <p:nvPr/>
            </p:nvSpPr>
            <p:spPr bwMode="auto">
              <a:xfrm>
                <a:off x="816" y="1392"/>
                <a:ext cx="96" cy="144"/>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30748" name="Line 28">
              <a:extLst>
                <a:ext uri="{FF2B5EF4-FFF2-40B4-BE49-F238E27FC236}">
                  <a16:creationId xmlns:a16="http://schemas.microsoft.com/office/drawing/2014/main" id="{3EDE39F2-6CEA-599F-342F-D1E2ECF84215}"/>
                </a:ext>
              </a:extLst>
            </p:cNvPr>
            <p:cNvSpPr>
              <a:spLocks noChangeShapeType="1"/>
            </p:cNvSpPr>
            <p:nvPr/>
          </p:nvSpPr>
          <p:spPr bwMode="auto">
            <a:xfrm>
              <a:off x="672" y="1344"/>
              <a:ext cx="28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30750" name="Oval 30">
            <a:extLst>
              <a:ext uri="{FF2B5EF4-FFF2-40B4-BE49-F238E27FC236}">
                <a16:creationId xmlns:a16="http://schemas.microsoft.com/office/drawing/2014/main" id="{5424A163-270A-2938-281F-A2896FAB8B98}"/>
              </a:ext>
            </a:extLst>
          </p:cNvPr>
          <p:cNvSpPr>
            <a:spLocks noChangeArrowheads="1"/>
          </p:cNvSpPr>
          <p:nvPr/>
        </p:nvSpPr>
        <p:spPr bwMode="auto">
          <a:xfrm>
            <a:off x="5257800" y="990600"/>
            <a:ext cx="22860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Maintain Student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Details</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30751" name="Oval 31">
            <a:extLst>
              <a:ext uri="{FF2B5EF4-FFF2-40B4-BE49-F238E27FC236}">
                <a16:creationId xmlns:a16="http://schemas.microsoft.com/office/drawing/2014/main" id="{F6F66E90-281A-7A57-BF09-BA576618ACDF}"/>
              </a:ext>
            </a:extLst>
          </p:cNvPr>
          <p:cNvSpPr>
            <a:spLocks noChangeArrowheads="1"/>
          </p:cNvSpPr>
          <p:nvPr/>
        </p:nvSpPr>
        <p:spPr bwMode="auto">
          <a:xfrm>
            <a:off x="5257800" y="1905000"/>
            <a:ext cx="1905000" cy="685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Maintain Subject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Details</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30752" name="Oval 32">
            <a:extLst>
              <a:ext uri="{FF2B5EF4-FFF2-40B4-BE49-F238E27FC236}">
                <a16:creationId xmlns:a16="http://schemas.microsoft.com/office/drawing/2014/main" id="{9EE124C2-B294-5416-48E1-4B28D734C876}"/>
              </a:ext>
            </a:extLst>
          </p:cNvPr>
          <p:cNvSpPr>
            <a:spLocks noChangeArrowheads="1"/>
          </p:cNvSpPr>
          <p:nvPr/>
        </p:nvSpPr>
        <p:spPr bwMode="auto">
          <a:xfrm>
            <a:off x="5334000" y="2819400"/>
            <a:ext cx="1828800" cy="990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2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Maintain Result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Details</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30753" name="Oval 33">
            <a:extLst>
              <a:ext uri="{FF2B5EF4-FFF2-40B4-BE49-F238E27FC236}">
                <a16:creationId xmlns:a16="http://schemas.microsoft.com/office/drawing/2014/main" id="{54236627-777C-5BBA-A4FD-8EF8C4006EC7}"/>
              </a:ext>
            </a:extLst>
          </p:cNvPr>
          <p:cNvSpPr>
            <a:spLocks noChangeArrowheads="1"/>
          </p:cNvSpPr>
          <p:nvPr/>
        </p:nvSpPr>
        <p:spPr bwMode="auto">
          <a:xfrm>
            <a:off x="4267200" y="3657600"/>
            <a:ext cx="14478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Login</a:t>
            </a:r>
          </a:p>
        </p:txBody>
      </p:sp>
      <p:sp>
        <p:nvSpPr>
          <p:cNvPr id="30754" name="Oval 34">
            <a:extLst>
              <a:ext uri="{FF2B5EF4-FFF2-40B4-BE49-F238E27FC236}">
                <a16:creationId xmlns:a16="http://schemas.microsoft.com/office/drawing/2014/main" id="{E8C136A7-59D4-4D3A-5D8A-26F5F3E19AEF}"/>
              </a:ext>
            </a:extLst>
          </p:cNvPr>
          <p:cNvSpPr>
            <a:spLocks noChangeArrowheads="1"/>
          </p:cNvSpPr>
          <p:nvPr/>
        </p:nvSpPr>
        <p:spPr bwMode="auto">
          <a:xfrm>
            <a:off x="5334000" y="4419600"/>
            <a:ext cx="2133600" cy="914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Generate Result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Reports</a:t>
            </a:r>
            <a:r>
              <a:rPr kumimoji="0" lang="en-US" altLang="en-US" sz="1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 </a:t>
            </a:r>
          </a:p>
        </p:txBody>
      </p:sp>
      <p:sp>
        <p:nvSpPr>
          <p:cNvPr id="30755" name="Oval 35">
            <a:extLst>
              <a:ext uri="{FF2B5EF4-FFF2-40B4-BE49-F238E27FC236}">
                <a16:creationId xmlns:a16="http://schemas.microsoft.com/office/drawing/2014/main" id="{90EF9FBE-DFF6-8990-694D-67C3E0D6AEEF}"/>
              </a:ext>
            </a:extLst>
          </p:cNvPr>
          <p:cNvSpPr>
            <a:spLocks noChangeArrowheads="1"/>
          </p:cNvSpPr>
          <p:nvPr/>
        </p:nvSpPr>
        <p:spPr bwMode="auto">
          <a:xfrm>
            <a:off x="5334000" y="5562600"/>
            <a:ext cx="21336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View Results</a:t>
            </a:r>
          </a:p>
        </p:txBody>
      </p:sp>
      <p:sp>
        <p:nvSpPr>
          <p:cNvPr id="30758" name="Text Box 38">
            <a:extLst>
              <a:ext uri="{FF2B5EF4-FFF2-40B4-BE49-F238E27FC236}">
                <a16:creationId xmlns:a16="http://schemas.microsoft.com/office/drawing/2014/main" id="{B73CAC6D-EAF3-2DD7-45A0-6D2DFC7A9BBA}"/>
              </a:ext>
            </a:extLst>
          </p:cNvPr>
          <p:cNvSpPr txBox="1">
            <a:spLocks noChangeArrowheads="1"/>
          </p:cNvSpPr>
          <p:nvPr/>
        </p:nvSpPr>
        <p:spPr bwMode="auto">
          <a:xfrm>
            <a:off x="441325" y="2779713"/>
            <a:ext cx="21494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Data Entry Operator</a:t>
            </a:r>
          </a:p>
        </p:txBody>
      </p:sp>
      <p:grpSp>
        <p:nvGrpSpPr>
          <p:cNvPr id="30770" name="Group 50">
            <a:extLst>
              <a:ext uri="{FF2B5EF4-FFF2-40B4-BE49-F238E27FC236}">
                <a16:creationId xmlns:a16="http://schemas.microsoft.com/office/drawing/2014/main" id="{7A967921-3F14-52F2-15AA-67F387FB6EAB}"/>
              </a:ext>
            </a:extLst>
          </p:cNvPr>
          <p:cNvGrpSpPr>
            <a:grpSpLocks/>
          </p:cNvGrpSpPr>
          <p:nvPr/>
        </p:nvGrpSpPr>
        <p:grpSpPr bwMode="auto">
          <a:xfrm>
            <a:off x="1676400" y="1219200"/>
            <a:ext cx="3581400" cy="2438400"/>
            <a:chOff x="1056" y="768"/>
            <a:chExt cx="2256" cy="1536"/>
          </a:xfrm>
        </p:grpSpPr>
        <p:sp>
          <p:nvSpPr>
            <p:cNvPr id="30749" name="Line 29">
              <a:extLst>
                <a:ext uri="{FF2B5EF4-FFF2-40B4-BE49-F238E27FC236}">
                  <a16:creationId xmlns:a16="http://schemas.microsoft.com/office/drawing/2014/main" id="{79D97FF2-3B7E-4DAC-A784-F7DB57085992}"/>
                </a:ext>
              </a:extLst>
            </p:cNvPr>
            <p:cNvSpPr>
              <a:spLocks noChangeShapeType="1"/>
            </p:cNvSpPr>
            <p:nvPr/>
          </p:nvSpPr>
          <p:spPr bwMode="auto">
            <a:xfrm flipV="1">
              <a:off x="1056" y="768"/>
              <a:ext cx="2256" cy="528"/>
            </a:xfrm>
            <a:prstGeom prst="line">
              <a:avLst/>
            </a:prstGeom>
            <a:noFill/>
            <a:ln w="254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759" name="Line 39">
              <a:extLst>
                <a:ext uri="{FF2B5EF4-FFF2-40B4-BE49-F238E27FC236}">
                  <a16:creationId xmlns:a16="http://schemas.microsoft.com/office/drawing/2014/main" id="{042F1EA1-CA62-E8E0-6BDE-93362DB2A142}"/>
                </a:ext>
              </a:extLst>
            </p:cNvPr>
            <p:cNvSpPr>
              <a:spLocks noChangeShapeType="1"/>
            </p:cNvSpPr>
            <p:nvPr/>
          </p:nvSpPr>
          <p:spPr bwMode="auto">
            <a:xfrm>
              <a:off x="1056" y="1344"/>
              <a:ext cx="2208" cy="48"/>
            </a:xfrm>
            <a:prstGeom prst="line">
              <a:avLst/>
            </a:prstGeom>
            <a:noFill/>
            <a:ln w="254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761" name="Line 41">
              <a:extLst>
                <a:ext uri="{FF2B5EF4-FFF2-40B4-BE49-F238E27FC236}">
                  <a16:creationId xmlns:a16="http://schemas.microsoft.com/office/drawing/2014/main" id="{1E007C82-9403-F3B7-B785-65D57DD3A963}"/>
                </a:ext>
              </a:extLst>
            </p:cNvPr>
            <p:cNvSpPr>
              <a:spLocks noChangeShapeType="1"/>
            </p:cNvSpPr>
            <p:nvPr/>
          </p:nvSpPr>
          <p:spPr bwMode="auto">
            <a:xfrm>
              <a:off x="1056" y="1392"/>
              <a:ext cx="2208" cy="576"/>
            </a:xfrm>
            <a:prstGeom prst="line">
              <a:avLst/>
            </a:prstGeom>
            <a:noFill/>
            <a:ln w="254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763" name="Line 43">
              <a:extLst>
                <a:ext uri="{FF2B5EF4-FFF2-40B4-BE49-F238E27FC236}">
                  <a16:creationId xmlns:a16="http://schemas.microsoft.com/office/drawing/2014/main" id="{8B863BB7-5D64-E317-2EE9-B306104D3A06}"/>
                </a:ext>
              </a:extLst>
            </p:cNvPr>
            <p:cNvSpPr>
              <a:spLocks noChangeShapeType="1"/>
            </p:cNvSpPr>
            <p:nvPr/>
          </p:nvSpPr>
          <p:spPr bwMode="auto">
            <a:xfrm>
              <a:off x="1056" y="1440"/>
              <a:ext cx="1824" cy="864"/>
            </a:xfrm>
            <a:prstGeom prst="line">
              <a:avLst/>
            </a:prstGeom>
            <a:noFill/>
            <a:ln w="254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30764" name="Text Box 44">
            <a:extLst>
              <a:ext uri="{FF2B5EF4-FFF2-40B4-BE49-F238E27FC236}">
                <a16:creationId xmlns:a16="http://schemas.microsoft.com/office/drawing/2014/main" id="{46329FF3-CF3D-9D1F-4FCD-03D326F313A0}"/>
              </a:ext>
            </a:extLst>
          </p:cNvPr>
          <p:cNvSpPr txBox="1">
            <a:spLocks noChangeArrowheads="1"/>
          </p:cNvSpPr>
          <p:nvPr/>
        </p:nvSpPr>
        <p:spPr bwMode="auto">
          <a:xfrm>
            <a:off x="517525" y="4456113"/>
            <a:ext cx="1997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Administrator/DR</a:t>
            </a:r>
          </a:p>
        </p:txBody>
      </p:sp>
      <p:sp>
        <p:nvSpPr>
          <p:cNvPr id="30765" name="Text Box 45">
            <a:extLst>
              <a:ext uri="{FF2B5EF4-FFF2-40B4-BE49-F238E27FC236}">
                <a16:creationId xmlns:a16="http://schemas.microsoft.com/office/drawing/2014/main" id="{A5A1EF60-4FA6-B74F-0443-7730C845834B}"/>
              </a:ext>
            </a:extLst>
          </p:cNvPr>
          <p:cNvSpPr txBox="1">
            <a:spLocks noChangeArrowheads="1"/>
          </p:cNvSpPr>
          <p:nvPr/>
        </p:nvSpPr>
        <p:spPr bwMode="auto">
          <a:xfrm>
            <a:off x="669925" y="6208713"/>
            <a:ext cx="23780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Student/Teacher</a:t>
            </a:r>
          </a:p>
        </p:txBody>
      </p:sp>
      <p:grpSp>
        <p:nvGrpSpPr>
          <p:cNvPr id="30771" name="Group 51">
            <a:extLst>
              <a:ext uri="{FF2B5EF4-FFF2-40B4-BE49-F238E27FC236}">
                <a16:creationId xmlns:a16="http://schemas.microsoft.com/office/drawing/2014/main" id="{587089A0-68B2-66A3-650D-14FB6A6951EA}"/>
              </a:ext>
            </a:extLst>
          </p:cNvPr>
          <p:cNvGrpSpPr>
            <a:grpSpLocks/>
          </p:cNvGrpSpPr>
          <p:nvPr/>
        </p:nvGrpSpPr>
        <p:grpSpPr bwMode="auto">
          <a:xfrm>
            <a:off x="1905000" y="3962400"/>
            <a:ext cx="3352800" cy="1905000"/>
            <a:chOff x="1200" y="2496"/>
            <a:chExt cx="2112" cy="1200"/>
          </a:xfrm>
        </p:grpSpPr>
        <p:sp>
          <p:nvSpPr>
            <p:cNvPr id="30766" name="Line 46">
              <a:extLst>
                <a:ext uri="{FF2B5EF4-FFF2-40B4-BE49-F238E27FC236}">
                  <a16:creationId xmlns:a16="http://schemas.microsoft.com/office/drawing/2014/main" id="{17964060-1C3E-FE1D-A009-6772A42C6589}"/>
                </a:ext>
              </a:extLst>
            </p:cNvPr>
            <p:cNvSpPr>
              <a:spLocks noChangeShapeType="1"/>
            </p:cNvSpPr>
            <p:nvPr/>
          </p:nvSpPr>
          <p:spPr bwMode="auto">
            <a:xfrm>
              <a:off x="1200" y="2544"/>
              <a:ext cx="2112" cy="528"/>
            </a:xfrm>
            <a:prstGeom prst="line">
              <a:avLst/>
            </a:prstGeom>
            <a:noFill/>
            <a:ln w="254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767" name="Line 47">
              <a:extLst>
                <a:ext uri="{FF2B5EF4-FFF2-40B4-BE49-F238E27FC236}">
                  <a16:creationId xmlns:a16="http://schemas.microsoft.com/office/drawing/2014/main" id="{1A1D650E-77E8-4A5F-2DC2-16C4EBB5DAF8}"/>
                </a:ext>
              </a:extLst>
            </p:cNvPr>
            <p:cNvSpPr>
              <a:spLocks noChangeShapeType="1"/>
            </p:cNvSpPr>
            <p:nvPr/>
          </p:nvSpPr>
          <p:spPr bwMode="auto">
            <a:xfrm>
              <a:off x="1200" y="2592"/>
              <a:ext cx="2112" cy="1104"/>
            </a:xfrm>
            <a:prstGeom prst="line">
              <a:avLst/>
            </a:prstGeom>
            <a:noFill/>
            <a:ln w="254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0768" name="Line 48">
              <a:extLst>
                <a:ext uri="{FF2B5EF4-FFF2-40B4-BE49-F238E27FC236}">
                  <a16:creationId xmlns:a16="http://schemas.microsoft.com/office/drawing/2014/main" id="{040A9033-EDD1-8FEE-EA49-08F3C583364C}"/>
                </a:ext>
              </a:extLst>
            </p:cNvPr>
            <p:cNvSpPr>
              <a:spLocks noChangeShapeType="1"/>
            </p:cNvSpPr>
            <p:nvPr/>
          </p:nvSpPr>
          <p:spPr bwMode="auto">
            <a:xfrm>
              <a:off x="1200" y="2496"/>
              <a:ext cx="1488" cy="0"/>
            </a:xfrm>
            <a:prstGeom prst="line">
              <a:avLst/>
            </a:prstGeom>
            <a:noFill/>
            <a:ln w="254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30769" name="Line 49">
            <a:extLst>
              <a:ext uri="{FF2B5EF4-FFF2-40B4-BE49-F238E27FC236}">
                <a16:creationId xmlns:a16="http://schemas.microsoft.com/office/drawing/2014/main" id="{0B097327-906B-4F42-ABCC-6DCE6A357449}"/>
              </a:ext>
            </a:extLst>
          </p:cNvPr>
          <p:cNvSpPr>
            <a:spLocks noChangeShapeType="1"/>
          </p:cNvSpPr>
          <p:nvPr/>
        </p:nvSpPr>
        <p:spPr bwMode="auto">
          <a:xfrm>
            <a:off x="2057400" y="6019800"/>
            <a:ext cx="3200400" cy="0"/>
          </a:xfrm>
          <a:prstGeom prst="line">
            <a:avLst/>
          </a:prstGeom>
          <a:noFill/>
          <a:ln w="25400">
            <a:solidFill>
              <a:srgbClr val="3333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724"/>
                                        </p:tgtEl>
                                        <p:attrNameLst>
                                          <p:attrName>style.visibility</p:attrName>
                                        </p:attrNameLst>
                                      </p:cBhvr>
                                      <p:to>
                                        <p:strVal val="visible"/>
                                      </p:to>
                                    </p:set>
                                    <p:anim calcmode="lin" valueType="num">
                                      <p:cBhvr additive="base">
                                        <p:cTn id="7" dur="500" fill="hold"/>
                                        <p:tgtEl>
                                          <p:spTgt spid="30724"/>
                                        </p:tgtEl>
                                        <p:attrNameLst>
                                          <p:attrName>ppt_x</p:attrName>
                                        </p:attrNameLst>
                                      </p:cBhvr>
                                      <p:tavLst>
                                        <p:tav tm="0">
                                          <p:val>
                                            <p:strVal val="0-#ppt_w/2"/>
                                          </p:val>
                                        </p:tav>
                                        <p:tav tm="100000">
                                          <p:val>
                                            <p:strVal val="#ppt_x"/>
                                          </p:val>
                                        </p:tav>
                                      </p:tavLst>
                                    </p:anim>
                                    <p:anim calcmode="lin" valueType="num">
                                      <p:cBhvr additive="base">
                                        <p:cTn id="8" dur="500" fill="hold"/>
                                        <p:tgtEl>
                                          <p:spTgt spid="3072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30726"/>
                                        </p:tgtEl>
                                        <p:attrNameLst>
                                          <p:attrName>style.visibility</p:attrName>
                                        </p:attrNameLst>
                                      </p:cBhvr>
                                      <p:to>
                                        <p:strVal val="visible"/>
                                      </p:to>
                                    </p:se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30727"/>
                                        </p:tgtEl>
                                        <p:attrNameLst>
                                          <p:attrName>style.visibility</p:attrName>
                                        </p:attrNameLst>
                                      </p:cBhvr>
                                      <p:to>
                                        <p:strVal val="visible"/>
                                      </p:to>
                                    </p:set>
                                  </p:childTnLst>
                                </p:cTn>
                              </p:par>
                            </p:childTnLst>
                          </p:cTn>
                        </p:par>
                        <p:par>
                          <p:cTn id="15" fill="hold" nodeType="afterGroup">
                            <p:stCondLst>
                              <p:cond delay="1500"/>
                            </p:stCondLst>
                            <p:childTnLst>
                              <p:par>
                                <p:cTn id="16" presetID="1" presetClass="entr" presetSubtype="0" fill="hold" nodeType="afterEffect">
                                  <p:stCondLst>
                                    <p:cond delay="0"/>
                                  </p:stCondLst>
                                  <p:childTnLst>
                                    <p:set>
                                      <p:cBhvr>
                                        <p:cTn id="17" dur="1" fill="hold">
                                          <p:stCondLst>
                                            <p:cond delay="499"/>
                                          </p:stCondLst>
                                        </p:cTn>
                                        <p:tgtEl>
                                          <p:spTgt spid="30728"/>
                                        </p:tgtEl>
                                        <p:attrNameLst>
                                          <p:attrName>style.visibility</p:attrName>
                                        </p:attrNameLst>
                                      </p:cBhvr>
                                      <p:to>
                                        <p:strVal val="visible"/>
                                      </p:to>
                                    </p:set>
                                  </p:childTnLst>
                                </p:cTn>
                              </p:par>
                            </p:childTnLst>
                          </p:cTn>
                        </p:par>
                        <p:par>
                          <p:cTn id="18" fill="hold" nodeType="afterGroup">
                            <p:stCondLst>
                              <p:cond delay="2000"/>
                            </p:stCondLst>
                            <p:childTnLst>
                              <p:par>
                                <p:cTn id="19" presetID="1" presetClass="entr" presetSubtype="0" fill="hold" grpId="0" nodeType="afterEffect">
                                  <p:stCondLst>
                                    <p:cond delay="0"/>
                                  </p:stCondLst>
                                  <p:childTnLst>
                                    <p:set>
                                      <p:cBhvr>
                                        <p:cTn id="20" dur="1" fill="hold">
                                          <p:stCondLst>
                                            <p:cond delay="499"/>
                                          </p:stCondLst>
                                        </p:cTn>
                                        <p:tgtEl>
                                          <p:spTgt spid="30758"/>
                                        </p:tgtEl>
                                        <p:attrNameLst>
                                          <p:attrName>style.visibility</p:attrName>
                                        </p:attrNameLst>
                                      </p:cBhvr>
                                      <p:to>
                                        <p:strVal val="visible"/>
                                      </p:to>
                                    </p:set>
                                  </p:childTnLst>
                                </p:cTn>
                              </p:par>
                            </p:childTnLst>
                          </p:cTn>
                        </p:par>
                        <p:par>
                          <p:cTn id="21" fill="hold" nodeType="afterGroup">
                            <p:stCondLst>
                              <p:cond delay="2500"/>
                            </p:stCondLst>
                            <p:childTnLst>
                              <p:par>
                                <p:cTn id="22" presetID="1" presetClass="entr" presetSubtype="0" fill="hold" nodeType="afterEffect">
                                  <p:stCondLst>
                                    <p:cond delay="0"/>
                                  </p:stCondLst>
                                  <p:childTnLst>
                                    <p:set>
                                      <p:cBhvr>
                                        <p:cTn id="23" dur="1" fill="hold">
                                          <p:stCondLst>
                                            <p:cond delay="499"/>
                                          </p:stCondLst>
                                        </p:cTn>
                                        <p:tgtEl>
                                          <p:spTgt spid="30770"/>
                                        </p:tgtEl>
                                        <p:attrNameLst>
                                          <p:attrName>style.visibility</p:attrName>
                                        </p:attrNameLst>
                                      </p:cBhvr>
                                      <p:to>
                                        <p:strVal val="visible"/>
                                      </p:to>
                                    </p:set>
                                  </p:childTnLst>
                                </p:cTn>
                              </p:par>
                            </p:childTnLst>
                          </p:cTn>
                        </p:par>
                        <p:par>
                          <p:cTn id="24" fill="hold" nodeType="afterGroup">
                            <p:stCondLst>
                              <p:cond delay="3000"/>
                            </p:stCondLst>
                            <p:childTnLst>
                              <p:par>
                                <p:cTn id="25" presetID="1" presetClass="entr" presetSubtype="0" fill="hold" grpId="0" nodeType="afterEffect">
                                  <p:stCondLst>
                                    <p:cond delay="0"/>
                                  </p:stCondLst>
                                  <p:childTnLst>
                                    <p:set>
                                      <p:cBhvr>
                                        <p:cTn id="26" dur="1" fill="hold">
                                          <p:stCondLst>
                                            <p:cond delay="499"/>
                                          </p:stCondLst>
                                        </p:cTn>
                                        <p:tgtEl>
                                          <p:spTgt spid="30750"/>
                                        </p:tgtEl>
                                        <p:attrNameLst>
                                          <p:attrName>style.visibility</p:attrName>
                                        </p:attrNameLst>
                                      </p:cBhvr>
                                      <p:to>
                                        <p:strVal val="visible"/>
                                      </p:to>
                                    </p:set>
                                  </p:childTnLst>
                                </p:cTn>
                              </p:par>
                            </p:childTnLst>
                          </p:cTn>
                        </p:par>
                        <p:par>
                          <p:cTn id="27" fill="hold" nodeType="afterGroup">
                            <p:stCondLst>
                              <p:cond delay="3500"/>
                            </p:stCondLst>
                            <p:childTnLst>
                              <p:par>
                                <p:cTn id="28" presetID="1" presetClass="entr" presetSubtype="0" fill="hold" grpId="0" nodeType="afterEffect">
                                  <p:stCondLst>
                                    <p:cond delay="0"/>
                                  </p:stCondLst>
                                  <p:childTnLst>
                                    <p:set>
                                      <p:cBhvr>
                                        <p:cTn id="29" dur="1" fill="hold">
                                          <p:stCondLst>
                                            <p:cond delay="499"/>
                                          </p:stCondLst>
                                        </p:cTn>
                                        <p:tgtEl>
                                          <p:spTgt spid="30751"/>
                                        </p:tgtEl>
                                        <p:attrNameLst>
                                          <p:attrName>style.visibility</p:attrName>
                                        </p:attrNameLst>
                                      </p:cBhvr>
                                      <p:to>
                                        <p:strVal val="visible"/>
                                      </p:to>
                                    </p:set>
                                  </p:childTnLst>
                                </p:cTn>
                              </p:par>
                            </p:childTnLst>
                          </p:cTn>
                        </p:par>
                        <p:par>
                          <p:cTn id="30" fill="hold" nodeType="afterGroup">
                            <p:stCondLst>
                              <p:cond delay="4000"/>
                            </p:stCondLst>
                            <p:childTnLst>
                              <p:par>
                                <p:cTn id="31" presetID="1" presetClass="entr" presetSubtype="0" fill="hold" grpId="0" nodeType="afterEffect">
                                  <p:stCondLst>
                                    <p:cond delay="0"/>
                                  </p:stCondLst>
                                  <p:childTnLst>
                                    <p:set>
                                      <p:cBhvr>
                                        <p:cTn id="32" dur="1" fill="hold">
                                          <p:stCondLst>
                                            <p:cond delay="499"/>
                                          </p:stCondLst>
                                        </p:cTn>
                                        <p:tgtEl>
                                          <p:spTgt spid="30752"/>
                                        </p:tgtEl>
                                        <p:attrNameLst>
                                          <p:attrName>style.visibility</p:attrName>
                                        </p:attrNameLst>
                                      </p:cBhvr>
                                      <p:to>
                                        <p:strVal val="visible"/>
                                      </p:to>
                                    </p:set>
                                  </p:childTnLst>
                                </p:cTn>
                              </p:par>
                            </p:childTnLst>
                          </p:cTn>
                        </p:par>
                        <p:par>
                          <p:cTn id="33" fill="hold" nodeType="afterGroup">
                            <p:stCondLst>
                              <p:cond delay="4500"/>
                            </p:stCondLst>
                            <p:childTnLst>
                              <p:par>
                                <p:cTn id="34" presetID="1" presetClass="entr" presetSubtype="0" fill="hold" grpId="0" nodeType="afterEffect">
                                  <p:stCondLst>
                                    <p:cond delay="0"/>
                                  </p:stCondLst>
                                  <p:childTnLst>
                                    <p:set>
                                      <p:cBhvr>
                                        <p:cTn id="35" dur="1" fill="hold">
                                          <p:stCondLst>
                                            <p:cond delay="499"/>
                                          </p:stCondLst>
                                        </p:cTn>
                                        <p:tgtEl>
                                          <p:spTgt spid="30753"/>
                                        </p:tgtEl>
                                        <p:attrNameLst>
                                          <p:attrName>style.visibility</p:attrName>
                                        </p:attrNameLst>
                                      </p:cBhvr>
                                      <p:to>
                                        <p:strVal val="visible"/>
                                      </p:to>
                                    </p:set>
                                  </p:childTnLst>
                                </p:cTn>
                              </p:par>
                            </p:childTnLst>
                          </p:cTn>
                        </p:par>
                        <p:par>
                          <p:cTn id="36" fill="hold" nodeType="afterGroup">
                            <p:stCondLst>
                              <p:cond delay="5000"/>
                            </p:stCondLst>
                            <p:childTnLst>
                              <p:par>
                                <p:cTn id="37" presetID="1" presetClass="entr" presetSubtype="0" fill="hold" nodeType="afterEffect">
                                  <p:stCondLst>
                                    <p:cond delay="0"/>
                                  </p:stCondLst>
                                  <p:childTnLst>
                                    <p:set>
                                      <p:cBhvr>
                                        <p:cTn id="38" dur="1" fill="hold">
                                          <p:stCondLst>
                                            <p:cond delay="499"/>
                                          </p:stCondLst>
                                        </p:cTn>
                                        <p:tgtEl>
                                          <p:spTgt spid="30735"/>
                                        </p:tgtEl>
                                        <p:attrNameLst>
                                          <p:attrName>style.visibility</p:attrName>
                                        </p:attrNameLst>
                                      </p:cBhvr>
                                      <p:to>
                                        <p:strVal val="visible"/>
                                      </p:to>
                                    </p:set>
                                  </p:childTnLst>
                                </p:cTn>
                              </p:par>
                            </p:childTnLst>
                          </p:cTn>
                        </p:par>
                        <p:par>
                          <p:cTn id="39" fill="hold" nodeType="afterGroup">
                            <p:stCondLst>
                              <p:cond delay="5500"/>
                            </p:stCondLst>
                            <p:childTnLst>
                              <p:par>
                                <p:cTn id="40" presetID="1" presetClass="entr" presetSubtype="0" fill="hold" grpId="0" nodeType="afterEffect">
                                  <p:stCondLst>
                                    <p:cond delay="0"/>
                                  </p:stCondLst>
                                  <p:childTnLst>
                                    <p:set>
                                      <p:cBhvr>
                                        <p:cTn id="41" dur="1" fill="hold">
                                          <p:stCondLst>
                                            <p:cond delay="499"/>
                                          </p:stCondLst>
                                        </p:cTn>
                                        <p:tgtEl>
                                          <p:spTgt spid="30764"/>
                                        </p:tgtEl>
                                        <p:attrNameLst>
                                          <p:attrName>style.visibility</p:attrName>
                                        </p:attrNameLst>
                                      </p:cBhvr>
                                      <p:to>
                                        <p:strVal val="visible"/>
                                      </p:to>
                                    </p:set>
                                  </p:childTnLst>
                                </p:cTn>
                              </p:par>
                            </p:childTnLst>
                          </p:cTn>
                        </p:par>
                        <p:par>
                          <p:cTn id="42" fill="hold" nodeType="afterGroup">
                            <p:stCondLst>
                              <p:cond delay="6000"/>
                            </p:stCondLst>
                            <p:childTnLst>
                              <p:par>
                                <p:cTn id="43" presetID="1" presetClass="entr" presetSubtype="0" fill="hold" nodeType="afterEffect">
                                  <p:stCondLst>
                                    <p:cond delay="0"/>
                                  </p:stCondLst>
                                  <p:childTnLst>
                                    <p:set>
                                      <p:cBhvr>
                                        <p:cTn id="44" dur="1" fill="hold">
                                          <p:stCondLst>
                                            <p:cond delay="499"/>
                                          </p:stCondLst>
                                        </p:cTn>
                                        <p:tgtEl>
                                          <p:spTgt spid="30771"/>
                                        </p:tgtEl>
                                        <p:attrNameLst>
                                          <p:attrName>style.visibility</p:attrName>
                                        </p:attrNameLst>
                                      </p:cBhvr>
                                      <p:to>
                                        <p:strVal val="visible"/>
                                      </p:to>
                                    </p:set>
                                  </p:childTnLst>
                                </p:cTn>
                              </p:par>
                            </p:childTnLst>
                          </p:cTn>
                        </p:par>
                        <p:par>
                          <p:cTn id="45" fill="hold" nodeType="afterGroup">
                            <p:stCondLst>
                              <p:cond delay="6500"/>
                            </p:stCondLst>
                            <p:childTnLst>
                              <p:par>
                                <p:cTn id="46" presetID="1" presetClass="entr" presetSubtype="0" fill="hold" grpId="0" nodeType="afterEffect">
                                  <p:stCondLst>
                                    <p:cond delay="0"/>
                                  </p:stCondLst>
                                  <p:childTnLst>
                                    <p:set>
                                      <p:cBhvr>
                                        <p:cTn id="47" dur="1" fill="hold">
                                          <p:stCondLst>
                                            <p:cond delay="499"/>
                                          </p:stCondLst>
                                        </p:cTn>
                                        <p:tgtEl>
                                          <p:spTgt spid="30754"/>
                                        </p:tgtEl>
                                        <p:attrNameLst>
                                          <p:attrName>style.visibility</p:attrName>
                                        </p:attrNameLst>
                                      </p:cBhvr>
                                      <p:to>
                                        <p:strVal val="visible"/>
                                      </p:to>
                                    </p:set>
                                  </p:childTnLst>
                                </p:cTn>
                              </p:par>
                            </p:childTnLst>
                          </p:cTn>
                        </p:par>
                        <p:par>
                          <p:cTn id="48" fill="hold" nodeType="afterGroup">
                            <p:stCondLst>
                              <p:cond delay="7000"/>
                            </p:stCondLst>
                            <p:childTnLst>
                              <p:par>
                                <p:cTn id="49" presetID="1" presetClass="entr" presetSubtype="0" fill="hold" grpId="0" nodeType="afterEffect">
                                  <p:stCondLst>
                                    <p:cond delay="0"/>
                                  </p:stCondLst>
                                  <p:childTnLst>
                                    <p:set>
                                      <p:cBhvr>
                                        <p:cTn id="50" dur="1" fill="hold">
                                          <p:stCondLst>
                                            <p:cond delay="499"/>
                                          </p:stCondLst>
                                        </p:cTn>
                                        <p:tgtEl>
                                          <p:spTgt spid="30755"/>
                                        </p:tgtEl>
                                        <p:attrNameLst>
                                          <p:attrName>style.visibility</p:attrName>
                                        </p:attrNameLst>
                                      </p:cBhvr>
                                      <p:to>
                                        <p:strVal val="visible"/>
                                      </p:to>
                                    </p:set>
                                  </p:childTnLst>
                                </p:cTn>
                              </p:par>
                            </p:childTnLst>
                          </p:cTn>
                        </p:par>
                        <p:par>
                          <p:cTn id="51" fill="hold" nodeType="afterGroup">
                            <p:stCondLst>
                              <p:cond delay="7500"/>
                            </p:stCondLst>
                            <p:childTnLst>
                              <p:par>
                                <p:cTn id="52" presetID="1" presetClass="entr" presetSubtype="0" fill="hold" nodeType="afterEffect">
                                  <p:stCondLst>
                                    <p:cond delay="0"/>
                                  </p:stCondLst>
                                  <p:childTnLst>
                                    <p:set>
                                      <p:cBhvr>
                                        <p:cTn id="53" dur="1" fill="hold">
                                          <p:stCondLst>
                                            <p:cond delay="499"/>
                                          </p:stCondLst>
                                        </p:cTn>
                                        <p:tgtEl>
                                          <p:spTgt spid="30742"/>
                                        </p:tgtEl>
                                        <p:attrNameLst>
                                          <p:attrName>style.visibility</p:attrName>
                                        </p:attrNameLst>
                                      </p:cBhvr>
                                      <p:to>
                                        <p:strVal val="visible"/>
                                      </p:to>
                                    </p:set>
                                  </p:childTnLst>
                                </p:cTn>
                              </p:par>
                            </p:childTnLst>
                          </p:cTn>
                        </p:par>
                        <p:par>
                          <p:cTn id="54" fill="hold" nodeType="afterGroup">
                            <p:stCondLst>
                              <p:cond delay="8000"/>
                            </p:stCondLst>
                            <p:childTnLst>
                              <p:par>
                                <p:cTn id="55" presetID="1" presetClass="entr" presetSubtype="0" fill="hold" grpId="0" nodeType="afterEffect">
                                  <p:stCondLst>
                                    <p:cond delay="0"/>
                                  </p:stCondLst>
                                  <p:childTnLst>
                                    <p:set>
                                      <p:cBhvr>
                                        <p:cTn id="56" dur="1" fill="hold">
                                          <p:stCondLst>
                                            <p:cond delay="499"/>
                                          </p:stCondLst>
                                        </p:cTn>
                                        <p:tgtEl>
                                          <p:spTgt spid="30765"/>
                                        </p:tgtEl>
                                        <p:attrNameLst>
                                          <p:attrName>style.visibility</p:attrName>
                                        </p:attrNameLst>
                                      </p:cBhvr>
                                      <p:to>
                                        <p:strVal val="visible"/>
                                      </p:to>
                                    </p:set>
                                  </p:childTnLst>
                                </p:cTn>
                              </p:par>
                            </p:childTnLst>
                          </p:cTn>
                        </p:par>
                        <p:par>
                          <p:cTn id="57" fill="hold" nodeType="afterGroup">
                            <p:stCondLst>
                              <p:cond delay="8500"/>
                            </p:stCondLst>
                            <p:childTnLst>
                              <p:par>
                                <p:cTn id="58" presetID="1" presetClass="entr" presetSubtype="0" fill="hold" nodeType="afterEffect">
                                  <p:stCondLst>
                                    <p:cond delay="0"/>
                                  </p:stCondLst>
                                  <p:childTnLst>
                                    <p:set>
                                      <p:cBhvr>
                                        <p:cTn id="59" dur="1" fill="hold">
                                          <p:stCondLst>
                                            <p:cond delay="499"/>
                                          </p:stCondLst>
                                        </p:cTn>
                                        <p:tgtEl>
                                          <p:spTgt spid="307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utoUpdateAnimBg="0"/>
      <p:bldP spid="30727" grpId="0" animBg="1" autoUpdateAnimBg="0"/>
      <p:bldP spid="30750" grpId="0" animBg="1" autoUpdateAnimBg="0"/>
      <p:bldP spid="30751" grpId="0" animBg="1" autoUpdateAnimBg="0"/>
      <p:bldP spid="30752" grpId="0" animBg="1" autoUpdateAnimBg="0"/>
      <p:bldP spid="30753" grpId="0" animBg="1" autoUpdateAnimBg="0"/>
      <p:bldP spid="30754" grpId="0" animBg="1" autoUpdateAnimBg="0"/>
      <p:bldP spid="30755" grpId="0" animBg="1" autoUpdateAnimBg="0"/>
      <p:bldP spid="30758" grpId="0" autoUpdateAnimBg="0"/>
      <p:bldP spid="30764" grpId="0" autoUpdateAnimBg="0"/>
      <p:bldP spid="30765"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68CB8B-D3B2-586F-0C15-D4FE3E638B5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B23CEC-E4A6-4865-9A46-959BF568C9B4}"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7652" name="Text Box 4">
            <a:extLst>
              <a:ext uri="{FF2B5EF4-FFF2-40B4-BE49-F238E27FC236}">
                <a16:creationId xmlns:a16="http://schemas.microsoft.com/office/drawing/2014/main" id="{D4F37248-BD2A-D545-3FC3-0CBF4EA4C6C0}"/>
              </a:ext>
            </a:extLst>
          </p:cNvPr>
          <p:cNvSpPr txBox="1">
            <a:spLocks noChangeArrowheads="1"/>
          </p:cNvSpPr>
          <p:nvPr/>
        </p:nvSpPr>
        <p:spPr bwMode="auto">
          <a:xfrm>
            <a:off x="0" y="609600"/>
            <a:ext cx="8686800"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just" defTabSz="914400" rtl="0" eaLnBrk="1" fontAlgn="base" latinLnBrk="0" hangingPunct="1">
              <a:lnSpc>
                <a:spcPct val="70000"/>
              </a:lnSpc>
              <a:spcBef>
                <a:spcPct val="0"/>
              </a:spcBef>
              <a:spcAft>
                <a:spcPct val="0"/>
              </a:spcAft>
              <a:buClrTx/>
              <a:buSzTx/>
              <a:buFontTx/>
              <a:buAutoNum type="arabicPeriod"/>
              <a:tabLst/>
              <a:defRPr/>
            </a:pPr>
            <a:r>
              <a:rPr kumimoji="0" lang="en-US" altLang="en-US" sz="22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Maintain student Details</a:t>
            </a:r>
          </a:p>
          <a:p>
            <a:pPr marL="342900" marR="0" lvl="0" indent="-342900" algn="just" defTabSz="914400" rtl="0" eaLnBrk="1" fontAlgn="base" latinLnBrk="0" hangingPunct="1">
              <a:lnSpc>
                <a:spcPct val="70000"/>
              </a:lnSpc>
              <a:spcBef>
                <a:spcPct val="0"/>
              </a:spcBef>
              <a:spcAft>
                <a:spcPct val="0"/>
              </a:spcAft>
              <a:buClrTx/>
              <a:buSzTx/>
              <a:buFontTx/>
              <a:buNone/>
              <a:tabLst/>
              <a:defRPr/>
            </a:pPr>
            <a:endParaRPr kumimoji="0" lang="en-US" altLang="en-US" sz="22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7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2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Add/Modify/update students details like name, address.</a:t>
            </a:r>
          </a:p>
          <a:p>
            <a:pPr marL="342900" marR="0" lvl="0" indent="-342900" algn="just" defTabSz="914400" rtl="0" eaLnBrk="1" fontAlgn="base" latinLnBrk="0" hangingPunct="1">
              <a:lnSpc>
                <a:spcPct val="70000"/>
              </a:lnSpc>
              <a:spcBef>
                <a:spcPct val="0"/>
              </a:spcBef>
              <a:spcAft>
                <a:spcPct val="0"/>
              </a:spcAft>
              <a:buClrTx/>
              <a:buSzTx/>
              <a:buFontTx/>
              <a:buNone/>
              <a:tabLst/>
              <a:defRPr/>
            </a:pPr>
            <a:endParaRPr kumimoji="0" lang="en-US" altLang="en-US" sz="22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7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663300"/>
                </a:solidFill>
                <a:effectLst/>
                <a:uLnTx/>
                <a:uFillTx/>
                <a:latin typeface="Arial" panose="020B0604020202020204" pitchFamily="34" charset="0"/>
                <a:ea typeface="+mn-ea"/>
                <a:cs typeface="Arial" panose="020B0604020202020204" pitchFamily="34" charset="0"/>
              </a:rPr>
              <a:t>2.</a:t>
            </a:r>
            <a:r>
              <a:rPr kumimoji="0" lang="en-US" altLang="en-US" sz="22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Maintain subject Details</a:t>
            </a:r>
          </a:p>
          <a:p>
            <a:pPr marL="342900" marR="0" lvl="0" indent="-342900" algn="just" defTabSz="914400" rtl="0" eaLnBrk="1" fontAlgn="base" latinLnBrk="0" hangingPunct="1">
              <a:lnSpc>
                <a:spcPct val="70000"/>
              </a:lnSpc>
              <a:spcBef>
                <a:spcPct val="0"/>
              </a:spcBef>
              <a:spcAft>
                <a:spcPct val="0"/>
              </a:spcAft>
              <a:buClrTx/>
              <a:buSzTx/>
              <a:buFontTx/>
              <a:buNone/>
              <a:tabLst/>
              <a:defRPr/>
            </a:pPr>
            <a:endParaRPr kumimoji="0" lang="en-US" altLang="en-US" sz="22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7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	Add/Modify/Update Subject information semester wise</a:t>
            </a:r>
          </a:p>
          <a:p>
            <a:pPr marL="342900" marR="0" lvl="0" indent="-342900" algn="just" defTabSz="914400" rtl="0" eaLnBrk="1" fontAlgn="base" latinLnBrk="0" hangingPunct="1">
              <a:lnSpc>
                <a:spcPct val="70000"/>
              </a:lnSpc>
              <a:spcBef>
                <a:spcPct val="0"/>
              </a:spcBef>
              <a:spcAft>
                <a:spcPct val="0"/>
              </a:spcAft>
              <a:buClrTx/>
              <a:buSzTx/>
              <a:buFontTx/>
              <a:buNone/>
              <a:tabLst/>
              <a:defRPr/>
            </a:pPr>
            <a:endParaRPr kumimoji="0" lang="en-US" altLang="en-US" sz="22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7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663300"/>
                </a:solidFill>
                <a:effectLst/>
                <a:uLnTx/>
                <a:uFillTx/>
                <a:latin typeface="Arial" panose="020B0604020202020204" pitchFamily="34" charset="0"/>
                <a:ea typeface="+mn-ea"/>
                <a:cs typeface="Arial" panose="020B0604020202020204" pitchFamily="34" charset="0"/>
              </a:rPr>
              <a:t>3.</a:t>
            </a:r>
            <a:r>
              <a:rPr kumimoji="0" lang="en-US" altLang="en-US" sz="22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Maintain Result Details</a:t>
            </a:r>
          </a:p>
          <a:p>
            <a:pPr marL="342900" marR="0" lvl="0" indent="-342900" algn="just" defTabSz="914400" rtl="0" eaLnBrk="1" fontAlgn="base" latinLnBrk="0" hangingPunct="1">
              <a:lnSpc>
                <a:spcPct val="70000"/>
              </a:lnSpc>
              <a:spcBef>
                <a:spcPct val="0"/>
              </a:spcBef>
              <a:spcAft>
                <a:spcPct val="0"/>
              </a:spcAft>
              <a:buClrTx/>
              <a:buSzTx/>
              <a:buFontTx/>
              <a:buNone/>
              <a:tabLst/>
              <a:defRPr/>
            </a:pPr>
            <a:endParaRPr kumimoji="0" lang="en-US" altLang="en-US" sz="22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7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Include entry of marks and assignment of credit points for each paper.</a:t>
            </a:r>
          </a:p>
          <a:p>
            <a:pPr marL="342900" marR="0" lvl="0" indent="-342900" algn="just" defTabSz="914400" rtl="0" eaLnBrk="1" fontAlgn="base" latinLnBrk="0" hangingPunct="1">
              <a:lnSpc>
                <a:spcPct val="70000"/>
              </a:lnSpc>
              <a:spcBef>
                <a:spcPct val="0"/>
              </a:spcBef>
              <a:spcAft>
                <a:spcPct val="0"/>
              </a:spcAft>
              <a:buClrTx/>
              <a:buSzTx/>
              <a:buFontTx/>
              <a:buNone/>
              <a:tabLst/>
              <a:defRPr/>
            </a:pPr>
            <a:endPar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7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663300"/>
                </a:solidFill>
                <a:effectLst/>
                <a:uLnTx/>
                <a:uFillTx/>
                <a:latin typeface="Arial" panose="020B0604020202020204" pitchFamily="34" charset="0"/>
                <a:ea typeface="+mn-ea"/>
                <a:cs typeface="Arial" panose="020B0604020202020204" pitchFamily="34" charset="0"/>
              </a:rPr>
              <a:t>4. </a:t>
            </a:r>
            <a:r>
              <a:rPr kumimoji="0" lang="en-US" altLang="en-US" sz="22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Login</a:t>
            </a:r>
          </a:p>
          <a:p>
            <a:pPr marL="342900" marR="0" lvl="0" indent="-342900" algn="just" defTabSz="914400" rtl="0" eaLnBrk="1" fontAlgn="base" latinLnBrk="0" hangingPunct="1">
              <a:lnSpc>
                <a:spcPct val="70000"/>
              </a:lnSpc>
              <a:spcBef>
                <a:spcPct val="0"/>
              </a:spcBef>
              <a:spcAft>
                <a:spcPct val="0"/>
              </a:spcAft>
              <a:buClrTx/>
              <a:buSzTx/>
              <a:buFontTx/>
              <a:buNone/>
              <a:tabLst/>
              <a:defRPr/>
            </a:pPr>
            <a:endParaRPr kumimoji="0" lang="en-US" altLang="en-US" sz="22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7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2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Use to Provide way to enter through user id &amp; password</a:t>
            </a: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t>
            </a:r>
          </a:p>
          <a:p>
            <a:pPr marL="342900" marR="0" lvl="0" indent="-342900" algn="just" defTabSz="914400" rtl="0" eaLnBrk="1" fontAlgn="base" latinLnBrk="0" hangingPunct="1">
              <a:lnSpc>
                <a:spcPct val="70000"/>
              </a:lnSpc>
              <a:spcBef>
                <a:spcPct val="0"/>
              </a:spcBef>
              <a:spcAft>
                <a:spcPct val="0"/>
              </a:spcAft>
              <a:buClrTx/>
              <a:buSzTx/>
              <a:buFontTx/>
              <a:buNone/>
              <a:tabLst/>
              <a:defRPr/>
            </a:pPr>
            <a:endPar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7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663300"/>
                </a:solidFill>
                <a:effectLst/>
                <a:uLnTx/>
                <a:uFillTx/>
                <a:latin typeface="Arial" panose="020B0604020202020204" pitchFamily="34" charset="0"/>
                <a:ea typeface="+mn-ea"/>
                <a:cs typeface="Arial" panose="020B0604020202020204" pitchFamily="34" charset="0"/>
              </a:rPr>
              <a:t>5. </a:t>
            </a:r>
            <a:r>
              <a:rPr kumimoji="0" lang="en-US" altLang="en-US" sz="22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Generate Result Report</a:t>
            </a:r>
          </a:p>
          <a:p>
            <a:pPr marL="342900" marR="0" lvl="0" indent="-342900" algn="just" defTabSz="914400" rtl="0" eaLnBrk="1" fontAlgn="base" latinLnBrk="0" hangingPunct="1">
              <a:lnSpc>
                <a:spcPct val="70000"/>
              </a:lnSpc>
              <a:spcBef>
                <a:spcPct val="0"/>
              </a:spcBef>
              <a:spcAft>
                <a:spcPct val="0"/>
              </a:spcAft>
              <a:buClrTx/>
              <a:buSzTx/>
              <a:buFontTx/>
              <a:buNone/>
              <a:tabLst/>
              <a:defRPr/>
            </a:pPr>
            <a:endParaRPr kumimoji="0" lang="en-US" altLang="en-US" sz="22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7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	Use to print various reports</a:t>
            </a:r>
          </a:p>
          <a:p>
            <a:pPr marL="342900" marR="0" lvl="0" indent="-342900" algn="just" defTabSz="914400" rtl="0" eaLnBrk="1" fontAlgn="base" latinLnBrk="0" hangingPunct="1">
              <a:lnSpc>
                <a:spcPct val="70000"/>
              </a:lnSpc>
              <a:spcBef>
                <a:spcPct val="0"/>
              </a:spcBef>
              <a:spcAft>
                <a:spcPct val="0"/>
              </a:spcAft>
              <a:buClrTx/>
              <a:buSzTx/>
              <a:buFontTx/>
              <a:buNone/>
              <a:tabLst/>
              <a:defRPr/>
            </a:pPr>
            <a:endParaRPr kumimoji="0" lang="en-US" altLang="en-US" sz="22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7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6. View Result</a:t>
            </a:r>
          </a:p>
          <a:p>
            <a:pPr marL="342900" marR="0" lvl="0" indent="-342900" algn="l" defTabSz="914400" rtl="0" eaLnBrk="1" fontAlgn="base" latinLnBrk="0" hangingPunct="1">
              <a:lnSpc>
                <a:spcPct val="7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2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(i)</a:t>
            </a: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2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According to course code</a:t>
            </a:r>
          </a:p>
          <a:p>
            <a:pPr marL="342900" marR="0" lvl="0" indent="-342900" algn="l" defTabSz="914400" rtl="0" eaLnBrk="1" fontAlgn="base" latinLnBrk="0" hangingPunct="1">
              <a:lnSpc>
                <a:spcPct val="7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	(ii)	According to Enrollment number/roll number</a:t>
            </a:r>
          </a:p>
        </p:txBody>
      </p:sp>
      <p:sp>
        <p:nvSpPr>
          <p:cNvPr id="27659" name="Rectangle 11">
            <a:extLst>
              <a:ext uri="{FF2B5EF4-FFF2-40B4-BE49-F238E27FC236}">
                <a16:creationId xmlns:a16="http://schemas.microsoft.com/office/drawing/2014/main" id="{B61A5C0B-BADF-630C-CDF9-6081BA8B2A7F}"/>
              </a:ext>
            </a:extLst>
          </p:cNvPr>
          <p:cNvSpPr>
            <a:spLocks noChangeArrowheads="1"/>
          </p:cNvSpPr>
          <p:nvPr/>
        </p:nvSpPr>
        <p:spPr bwMode="auto">
          <a:xfrm>
            <a:off x="114300" y="-101600"/>
            <a:ext cx="4208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a:t>
            </a:r>
          </a:p>
        </p:txBody>
      </p:sp>
      <p:sp>
        <p:nvSpPr>
          <p:cNvPr id="27661" name="Line 13">
            <a:extLst>
              <a:ext uri="{FF2B5EF4-FFF2-40B4-BE49-F238E27FC236}">
                <a16:creationId xmlns:a16="http://schemas.microsoft.com/office/drawing/2014/main" id="{2E420203-B2C5-CC58-C05E-B9A41AC8A545}"/>
              </a:ext>
            </a:extLst>
          </p:cNvPr>
          <p:cNvSpPr>
            <a:spLocks noChangeShapeType="1"/>
          </p:cNvSpPr>
          <p:nvPr/>
        </p:nvSpPr>
        <p:spPr bwMode="auto">
          <a:xfrm>
            <a:off x="2286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659">
                                            <p:txEl>
                                              <p:pRg st="0" end="0"/>
                                            </p:txEl>
                                          </p:spTgt>
                                        </p:tgtEl>
                                        <p:attrNameLst>
                                          <p:attrName>style.visibility</p:attrName>
                                        </p:attrNameLst>
                                      </p:cBhvr>
                                      <p:to>
                                        <p:strVal val="visible"/>
                                      </p:to>
                                    </p:set>
                                    <p:anim calcmode="lin" valueType="num">
                                      <p:cBhvr additive="base">
                                        <p:cTn id="7" dur="500" fill="hold"/>
                                        <p:tgtEl>
                                          <p:spTgt spid="276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661"/>
                                        </p:tgtEl>
                                        <p:attrNameLst>
                                          <p:attrName>style.visibility</p:attrName>
                                        </p:attrNameLst>
                                      </p:cBhvr>
                                      <p:to>
                                        <p:strVal val="visible"/>
                                      </p:to>
                                    </p:set>
                                    <p:anim calcmode="lin" valueType="num">
                                      <p:cBhvr additive="base">
                                        <p:cTn id="13" dur="500" fill="hold"/>
                                        <p:tgtEl>
                                          <p:spTgt spid="27661"/>
                                        </p:tgtEl>
                                        <p:attrNameLst>
                                          <p:attrName>ppt_x</p:attrName>
                                        </p:attrNameLst>
                                      </p:cBhvr>
                                      <p:tavLst>
                                        <p:tav tm="0">
                                          <p:val>
                                            <p:strVal val="0-#ppt_w/2"/>
                                          </p:val>
                                        </p:tav>
                                        <p:tav tm="100000">
                                          <p:val>
                                            <p:strVal val="#ppt_x"/>
                                          </p:val>
                                        </p:tav>
                                      </p:tavLst>
                                    </p:anim>
                                    <p:anim calcmode="lin" valueType="num">
                                      <p:cBhvr additive="base">
                                        <p:cTn id="14" dur="500" fill="hold"/>
                                        <p:tgtEl>
                                          <p:spTgt spid="2766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652">
                                            <p:txEl>
                                              <p:pRg st="0" end="0"/>
                                            </p:txEl>
                                          </p:spTgt>
                                        </p:tgtEl>
                                        <p:attrNameLst>
                                          <p:attrName>style.visibility</p:attrName>
                                        </p:attrNameLst>
                                      </p:cBhvr>
                                      <p:to>
                                        <p:strVal val="visible"/>
                                      </p:to>
                                    </p:set>
                                    <p:anim calcmode="lin" valueType="num">
                                      <p:cBhvr additive="base">
                                        <p:cTn id="19" dur="500" fill="hold"/>
                                        <p:tgtEl>
                                          <p:spTgt spid="2765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65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652">
                                            <p:txEl>
                                              <p:pRg st="2" end="2"/>
                                            </p:txEl>
                                          </p:spTgt>
                                        </p:tgtEl>
                                        <p:attrNameLst>
                                          <p:attrName>style.visibility</p:attrName>
                                        </p:attrNameLst>
                                      </p:cBhvr>
                                      <p:to>
                                        <p:strVal val="visible"/>
                                      </p:to>
                                    </p:set>
                                    <p:anim calcmode="lin" valueType="num">
                                      <p:cBhvr additive="base">
                                        <p:cTn id="25" dur="500" fill="hold"/>
                                        <p:tgtEl>
                                          <p:spTgt spid="2765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65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652">
                                            <p:txEl>
                                              <p:pRg st="4" end="4"/>
                                            </p:txEl>
                                          </p:spTgt>
                                        </p:tgtEl>
                                        <p:attrNameLst>
                                          <p:attrName>style.visibility</p:attrName>
                                        </p:attrNameLst>
                                      </p:cBhvr>
                                      <p:to>
                                        <p:strVal val="visible"/>
                                      </p:to>
                                    </p:set>
                                    <p:anim calcmode="lin" valueType="num">
                                      <p:cBhvr additive="base">
                                        <p:cTn id="31" dur="500" fill="hold"/>
                                        <p:tgtEl>
                                          <p:spTgt spid="2765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65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652">
                                            <p:txEl>
                                              <p:pRg st="6" end="6"/>
                                            </p:txEl>
                                          </p:spTgt>
                                        </p:tgtEl>
                                        <p:attrNameLst>
                                          <p:attrName>style.visibility</p:attrName>
                                        </p:attrNameLst>
                                      </p:cBhvr>
                                      <p:to>
                                        <p:strVal val="visible"/>
                                      </p:to>
                                    </p:set>
                                    <p:anim calcmode="lin" valueType="num">
                                      <p:cBhvr additive="base">
                                        <p:cTn id="37" dur="500" fill="hold"/>
                                        <p:tgtEl>
                                          <p:spTgt spid="27652">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65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652">
                                            <p:txEl>
                                              <p:pRg st="8" end="8"/>
                                            </p:txEl>
                                          </p:spTgt>
                                        </p:tgtEl>
                                        <p:attrNameLst>
                                          <p:attrName>style.visibility</p:attrName>
                                        </p:attrNameLst>
                                      </p:cBhvr>
                                      <p:to>
                                        <p:strVal val="visible"/>
                                      </p:to>
                                    </p:set>
                                    <p:anim calcmode="lin" valueType="num">
                                      <p:cBhvr additive="base">
                                        <p:cTn id="43" dur="500" fill="hold"/>
                                        <p:tgtEl>
                                          <p:spTgt spid="27652">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65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7652">
                                            <p:txEl>
                                              <p:pRg st="10" end="10"/>
                                            </p:txEl>
                                          </p:spTgt>
                                        </p:tgtEl>
                                        <p:attrNameLst>
                                          <p:attrName>style.visibility</p:attrName>
                                        </p:attrNameLst>
                                      </p:cBhvr>
                                      <p:to>
                                        <p:strVal val="visible"/>
                                      </p:to>
                                    </p:set>
                                    <p:anim calcmode="lin" valueType="num">
                                      <p:cBhvr additive="base">
                                        <p:cTn id="49" dur="500" fill="hold"/>
                                        <p:tgtEl>
                                          <p:spTgt spid="27652">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7652">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7652">
                                            <p:txEl>
                                              <p:pRg st="12" end="12"/>
                                            </p:txEl>
                                          </p:spTgt>
                                        </p:tgtEl>
                                        <p:attrNameLst>
                                          <p:attrName>style.visibility</p:attrName>
                                        </p:attrNameLst>
                                      </p:cBhvr>
                                      <p:to>
                                        <p:strVal val="visible"/>
                                      </p:to>
                                    </p:set>
                                    <p:anim calcmode="lin" valueType="num">
                                      <p:cBhvr additive="base">
                                        <p:cTn id="55" dur="500" fill="hold"/>
                                        <p:tgtEl>
                                          <p:spTgt spid="27652">
                                            <p:txEl>
                                              <p:pRg st="12" end="1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7652">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7652">
                                            <p:txEl>
                                              <p:pRg st="14" end="14"/>
                                            </p:txEl>
                                          </p:spTgt>
                                        </p:tgtEl>
                                        <p:attrNameLst>
                                          <p:attrName>style.visibility</p:attrName>
                                        </p:attrNameLst>
                                      </p:cBhvr>
                                      <p:to>
                                        <p:strVal val="visible"/>
                                      </p:to>
                                    </p:set>
                                    <p:anim calcmode="lin" valueType="num">
                                      <p:cBhvr additive="base">
                                        <p:cTn id="61" dur="500" fill="hold"/>
                                        <p:tgtEl>
                                          <p:spTgt spid="27652">
                                            <p:txEl>
                                              <p:pRg st="14" end="14"/>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7652">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7652">
                                            <p:txEl>
                                              <p:pRg st="16" end="16"/>
                                            </p:txEl>
                                          </p:spTgt>
                                        </p:tgtEl>
                                        <p:attrNameLst>
                                          <p:attrName>style.visibility</p:attrName>
                                        </p:attrNameLst>
                                      </p:cBhvr>
                                      <p:to>
                                        <p:strVal val="visible"/>
                                      </p:to>
                                    </p:set>
                                    <p:anim calcmode="lin" valueType="num">
                                      <p:cBhvr additive="base">
                                        <p:cTn id="67" dur="500" fill="hold"/>
                                        <p:tgtEl>
                                          <p:spTgt spid="27652">
                                            <p:txEl>
                                              <p:pRg st="16" end="16"/>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7652">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7652">
                                            <p:txEl>
                                              <p:pRg st="18" end="18"/>
                                            </p:txEl>
                                          </p:spTgt>
                                        </p:tgtEl>
                                        <p:attrNameLst>
                                          <p:attrName>style.visibility</p:attrName>
                                        </p:attrNameLst>
                                      </p:cBhvr>
                                      <p:to>
                                        <p:strVal val="visible"/>
                                      </p:to>
                                    </p:set>
                                    <p:anim calcmode="lin" valueType="num">
                                      <p:cBhvr additive="base">
                                        <p:cTn id="73" dur="500" fill="hold"/>
                                        <p:tgtEl>
                                          <p:spTgt spid="27652">
                                            <p:txEl>
                                              <p:pRg st="18" end="18"/>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7652">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27652">
                                            <p:txEl>
                                              <p:pRg st="20" end="20"/>
                                            </p:txEl>
                                          </p:spTgt>
                                        </p:tgtEl>
                                        <p:attrNameLst>
                                          <p:attrName>style.visibility</p:attrName>
                                        </p:attrNameLst>
                                      </p:cBhvr>
                                      <p:to>
                                        <p:strVal val="visible"/>
                                      </p:to>
                                    </p:set>
                                    <p:anim calcmode="lin" valueType="num">
                                      <p:cBhvr additive="base">
                                        <p:cTn id="79" dur="500" fill="hold"/>
                                        <p:tgtEl>
                                          <p:spTgt spid="27652">
                                            <p:txEl>
                                              <p:pRg st="20" end="20"/>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7652">
                                            <p:txEl>
                                              <p:pRg st="20" end="20"/>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27652">
                                            <p:txEl>
                                              <p:pRg st="21" end="21"/>
                                            </p:txEl>
                                          </p:spTgt>
                                        </p:tgtEl>
                                        <p:attrNameLst>
                                          <p:attrName>style.visibility</p:attrName>
                                        </p:attrNameLst>
                                      </p:cBhvr>
                                      <p:to>
                                        <p:strVal val="visible"/>
                                      </p:to>
                                    </p:set>
                                    <p:anim calcmode="lin" valueType="num">
                                      <p:cBhvr additive="base">
                                        <p:cTn id="85" dur="500" fill="hold"/>
                                        <p:tgtEl>
                                          <p:spTgt spid="27652">
                                            <p:txEl>
                                              <p:pRg st="21" end="21"/>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27652">
                                            <p:txEl>
                                              <p:pRg st="21" end="21"/>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27652">
                                            <p:txEl>
                                              <p:pRg st="22" end="22"/>
                                            </p:txEl>
                                          </p:spTgt>
                                        </p:tgtEl>
                                        <p:attrNameLst>
                                          <p:attrName>style.visibility</p:attrName>
                                        </p:attrNameLst>
                                      </p:cBhvr>
                                      <p:to>
                                        <p:strVal val="visible"/>
                                      </p:to>
                                    </p:set>
                                    <p:anim calcmode="lin" valueType="num">
                                      <p:cBhvr additive="base">
                                        <p:cTn id="91" dur="500" fill="hold"/>
                                        <p:tgtEl>
                                          <p:spTgt spid="27652">
                                            <p:txEl>
                                              <p:pRg st="22" end="22"/>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27652">
                                            <p:txEl>
                                              <p:pRg st="22" end="2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autoUpdateAnimBg="0"/>
      <p:bldP spid="27659" grpId="0" build="p" autoUpdateAnimBg="0"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8E4BD0-48D9-3969-13D5-71192E926DD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873C918-4275-4396-B6D3-A372DD9BEDC0}"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8676" name="Text Box 4">
            <a:extLst>
              <a:ext uri="{FF2B5EF4-FFF2-40B4-BE49-F238E27FC236}">
                <a16:creationId xmlns:a16="http://schemas.microsoft.com/office/drawing/2014/main" id="{0CE4B392-5943-DC0A-ECEF-1BBBD7890EC9}"/>
              </a:ext>
            </a:extLst>
          </p:cNvPr>
          <p:cNvSpPr txBox="1">
            <a:spLocks noChangeArrowheads="1"/>
          </p:cNvSpPr>
          <p:nvPr/>
        </p:nvSpPr>
        <p:spPr bwMode="auto">
          <a:xfrm>
            <a:off x="0" y="542925"/>
            <a:ext cx="9144000" cy="599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85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6633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85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663300"/>
                </a:solidFill>
                <a:effectLst/>
                <a:uLnTx/>
                <a:uFillTx/>
                <a:latin typeface="Arial" panose="020B0604020202020204" pitchFamily="34" charset="0"/>
                <a:ea typeface="+mn-ea"/>
                <a:cs typeface="Arial" panose="020B0604020202020204" pitchFamily="34" charset="0"/>
              </a:rPr>
              <a:t>	Login</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6633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1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1.1</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Introduction :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This use case describes how a user logs into the Result Management System.</a:t>
            </a:r>
          </a:p>
          <a:p>
            <a:pPr marL="342900" marR="0" lvl="0" indent="-342900" algn="l" defTabSz="914400" rtl="0" eaLnBrk="1" fontAlgn="base" latinLnBrk="0" hangingPunct="1">
              <a:lnSpc>
                <a:spcPct val="11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1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1.2 </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Actors </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sym typeface="Wingdings" panose="05000000000000000000" pitchFamily="2" charset="2"/>
              </a:rPr>
              <a:t>(i)	Data Entry Operator</a:t>
            </a:r>
          </a:p>
          <a:p>
            <a:pPr marL="342900" marR="0" lvl="0" indent="-342900" algn="l" defTabSz="914400" rtl="0" eaLnBrk="1" fontAlgn="base" latinLnBrk="0" hangingPunct="1">
              <a:lnSpc>
                <a:spcPct val="11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sym typeface="Wingdings" panose="05000000000000000000" pitchFamily="2" charset="2"/>
              </a:rPr>
              <a:t>				(ii)	Administrator/Deputy Registrar</a:t>
            </a:r>
          </a:p>
          <a:p>
            <a:pPr marL="342900" marR="0" lvl="0" indent="-342900" algn="l" defTabSz="914400" rtl="0" eaLnBrk="1" fontAlgn="base" latinLnBrk="0" hangingPunct="1">
              <a:lnSpc>
                <a:spcPct val="11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sym typeface="Wingdings" panose="05000000000000000000" pitchFamily="2" charset="2"/>
            </a:endParaRPr>
          </a:p>
          <a:p>
            <a:pPr marL="342900" marR="0" lvl="0" indent="-342900" algn="l" defTabSz="914400" rtl="0" eaLnBrk="1" fontAlgn="base" latinLnBrk="0" hangingPunct="1">
              <a:lnSpc>
                <a:spcPct val="11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sym typeface="Wingdings" panose="05000000000000000000" pitchFamily="2" charset="2"/>
              </a:rPr>
              <a:t>1.3 </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Pre Conditions :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sym typeface="Wingdings" panose="05000000000000000000" pitchFamily="2" charset="2"/>
              </a:rPr>
              <a:t>None</a:t>
            </a:r>
          </a:p>
          <a:p>
            <a:pPr marL="342900" marR="0" lvl="0" indent="-342900" algn="l" defTabSz="914400" rtl="0" eaLnBrk="1" fontAlgn="base" latinLnBrk="0" hangingPunct="1">
              <a:lnSpc>
                <a:spcPct val="11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sym typeface="Wingdings" panose="05000000000000000000" pitchFamily="2" charset="2"/>
            </a:endParaRPr>
          </a:p>
          <a:p>
            <a:pPr marL="342900" marR="0" lvl="0" indent="-342900" algn="l" defTabSz="914400" rtl="0" eaLnBrk="1" fontAlgn="base" latinLnBrk="0" hangingPunct="1">
              <a:lnSpc>
                <a:spcPct val="11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sym typeface="Wingdings" panose="05000000000000000000" pitchFamily="2" charset="2"/>
              </a:rPr>
              <a:t>1.4 </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Post Conditions :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sym typeface="Wingdings" panose="05000000000000000000" pitchFamily="2" charset="2"/>
              </a:rPr>
              <a:t>If the use case is successful, the actor is logged into the system. If not, the system state is unchanged.</a:t>
            </a:r>
          </a:p>
          <a:p>
            <a:pPr marL="342900" marR="0" lvl="0" indent="-342900" algn="l" defTabSz="914400" rtl="0" eaLnBrk="1" fontAlgn="base" latinLnBrk="0" hangingPunct="1">
              <a:lnSpc>
                <a:spcPct val="11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sym typeface="Wingdings" panose="05000000000000000000" pitchFamily="2" charset="2"/>
            </a:endParaRPr>
          </a:p>
          <a:p>
            <a:pPr marL="342900" marR="0" lvl="0" indent="-342900" algn="l" defTabSz="914400" rtl="0" eaLnBrk="1" fontAlgn="base" latinLnBrk="0" hangingPunct="1">
              <a:lnSpc>
                <a:spcPct val="11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p>
        </p:txBody>
      </p:sp>
      <p:sp>
        <p:nvSpPr>
          <p:cNvPr id="28679" name="Rectangle 7">
            <a:extLst>
              <a:ext uri="{FF2B5EF4-FFF2-40B4-BE49-F238E27FC236}">
                <a16:creationId xmlns:a16="http://schemas.microsoft.com/office/drawing/2014/main" id="{D6B3E2E5-F8AC-BA4C-4050-734BA39A47F6}"/>
              </a:ext>
            </a:extLst>
          </p:cNvPr>
          <p:cNvSpPr>
            <a:spLocks noChangeArrowheads="1"/>
          </p:cNvSpPr>
          <p:nvPr/>
        </p:nvSpPr>
        <p:spPr bwMode="auto">
          <a:xfrm>
            <a:off x="114300" y="-55563"/>
            <a:ext cx="6210300" cy="64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 (Use Case)</a:t>
            </a:r>
          </a:p>
        </p:txBody>
      </p:sp>
      <p:sp>
        <p:nvSpPr>
          <p:cNvPr id="28681" name="Line 9">
            <a:extLst>
              <a:ext uri="{FF2B5EF4-FFF2-40B4-BE49-F238E27FC236}">
                <a16:creationId xmlns:a16="http://schemas.microsoft.com/office/drawing/2014/main" id="{01A4FFC0-0587-CDEA-B144-971EB0727CF1}"/>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679"/>
                                        </p:tgtEl>
                                        <p:attrNameLst>
                                          <p:attrName>style.visibility</p:attrName>
                                        </p:attrNameLst>
                                      </p:cBhvr>
                                      <p:to>
                                        <p:strVal val="visible"/>
                                      </p:to>
                                    </p:set>
                                    <p:anim calcmode="lin" valueType="num">
                                      <p:cBhvr additive="base">
                                        <p:cTn id="7" dur="500" fill="hold"/>
                                        <p:tgtEl>
                                          <p:spTgt spid="28679"/>
                                        </p:tgtEl>
                                        <p:attrNameLst>
                                          <p:attrName>ppt_x</p:attrName>
                                        </p:attrNameLst>
                                      </p:cBhvr>
                                      <p:tavLst>
                                        <p:tav tm="0">
                                          <p:val>
                                            <p:strVal val="0-#ppt_w/2"/>
                                          </p:val>
                                        </p:tav>
                                        <p:tav tm="100000">
                                          <p:val>
                                            <p:strVal val="#ppt_x"/>
                                          </p:val>
                                        </p:tav>
                                      </p:tavLst>
                                    </p:anim>
                                    <p:anim calcmode="lin" valueType="num">
                                      <p:cBhvr additive="base">
                                        <p:cTn id="8" dur="500" fill="hold"/>
                                        <p:tgtEl>
                                          <p:spTgt spid="286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8681"/>
                                        </p:tgtEl>
                                        <p:attrNameLst>
                                          <p:attrName>style.visibility</p:attrName>
                                        </p:attrNameLst>
                                      </p:cBhvr>
                                      <p:to>
                                        <p:strVal val="visible"/>
                                      </p:to>
                                    </p:set>
                                    <p:anim calcmode="lin" valueType="num">
                                      <p:cBhvr additive="base">
                                        <p:cTn id="13" dur="500" fill="hold"/>
                                        <p:tgtEl>
                                          <p:spTgt spid="28681"/>
                                        </p:tgtEl>
                                        <p:attrNameLst>
                                          <p:attrName>ppt_x</p:attrName>
                                        </p:attrNameLst>
                                      </p:cBhvr>
                                      <p:tavLst>
                                        <p:tav tm="0">
                                          <p:val>
                                            <p:strVal val="0-#ppt_w/2"/>
                                          </p:val>
                                        </p:tav>
                                        <p:tav tm="100000">
                                          <p:val>
                                            <p:strVal val="#ppt_x"/>
                                          </p:val>
                                        </p:tav>
                                      </p:tavLst>
                                    </p:anim>
                                    <p:anim calcmode="lin" valueType="num">
                                      <p:cBhvr additive="base">
                                        <p:cTn id="14" dur="500" fill="hold"/>
                                        <p:tgtEl>
                                          <p:spTgt spid="2868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8676">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8676">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67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867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867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8676">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67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build="p" autoUpdateAnimBg="0"/>
      <p:bldP spid="2867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6774AA-09D3-10CA-88BC-BB4374EC7F9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6058DFE-13BF-44CC-9954-E328D3B8CECA}"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4389" name="Rectangle 5">
            <a:extLst>
              <a:ext uri="{FF2B5EF4-FFF2-40B4-BE49-F238E27FC236}">
                <a16:creationId xmlns:a16="http://schemas.microsoft.com/office/drawing/2014/main" id="{D66C64BB-B917-4A99-BCA8-7241FBDB2991}"/>
              </a:ext>
            </a:extLst>
          </p:cNvPr>
          <p:cNvSpPr>
            <a:spLocks noChangeArrowheads="1"/>
          </p:cNvSpPr>
          <p:nvPr/>
        </p:nvSpPr>
        <p:spPr bwMode="auto">
          <a:xfrm>
            <a:off x="114300" y="-55563"/>
            <a:ext cx="6210300" cy="64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Elicitation (Use Case)</a:t>
            </a:r>
          </a:p>
        </p:txBody>
      </p:sp>
      <p:sp>
        <p:nvSpPr>
          <p:cNvPr id="144391" name="Text Box 7">
            <a:extLst>
              <a:ext uri="{FF2B5EF4-FFF2-40B4-BE49-F238E27FC236}">
                <a16:creationId xmlns:a16="http://schemas.microsoft.com/office/drawing/2014/main" id="{62AB5E47-758D-63FF-3864-30C5057EABBA}"/>
              </a:ext>
            </a:extLst>
          </p:cNvPr>
          <p:cNvSpPr txBox="1">
            <a:spLocks noChangeArrowheads="1"/>
          </p:cNvSpPr>
          <p:nvPr/>
        </p:nvSpPr>
        <p:spPr bwMode="auto">
          <a:xfrm>
            <a:off x="228600" y="762000"/>
            <a:ext cx="8534400" cy="533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panose="020B0604020202020204" pitchFamily="34" charset="0"/>
                <a:cs typeface="Arial" panose="020B0604020202020204" pitchFamily="34" charset="0"/>
              </a:defRPr>
            </a:lvl1pPr>
            <a:lvl2pPr marL="828675" indent="-371475">
              <a:defRPr>
                <a:solidFill>
                  <a:schemeClr val="tx1"/>
                </a:solidFill>
                <a:latin typeface="Arial" panose="020B0604020202020204" pitchFamily="34" charset="0"/>
                <a:cs typeface="Arial" panose="020B0604020202020204" pitchFamily="34" charset="0"/>
              </a:defRPr>
            </a:lvl2pPr>
            <a:lvl3pPr marL="1285875" indent="-371475">
              <a:defRPr>
                <a:solidFill>
                  <a:schemeClr val="tx1"/>
                </a:solidFill>
                <a:latin typeface="Arial" panose="020B0604020202020204" pitchFamily="34" charset="0"/>
                <a:cs typeface="Arial" panose="020B0604020202020204" pitchFamily="34" charset="0"/>
              </a:defRPr>
            </a:lvl3pPr>
            <a:lvl4pPr marL="1743075" indent="-371475">
              <a:defRPr>
                <a:solidFill>
                  <a:schemeClr val="tx1"/>
                </a:solidFill>
                <a:latin typeface="Arial" panose="020B0604020202020204" pitchFamily="34" charset="0"/>
                <a:cs typeface="Arial" panose="020B0604020202020204" pitchFamily="34" charset="0"/>
              </a:defRPr>
            </a:lvl4pPr>
            <a:lvl5pPr marL="2200275" indent="-371475">
              <a:defRPr>
                <a:solidFill>
                  <a:schemeClr val="tx1"/>
                </a:solidFill>
                <a:latin typeface="Arial" panose="020B0604020202020204" pitchFamily="34" charset="0"/>
                <a:cs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71475" marR="0" lvl="0" indent="-371475"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sym typeface="Wingdings" panose="05000000000000000000" pitchFamily="2" charset="2"/>
            </a:endParaRPr>
          </a:p>
          <a:p>
            <a:pPr marL="371475" marR="0" lvl="0" indent="-371475" algn="l" defTabSz="914400" rtl="0" eaLnBrk="1" fontAlgn="base" latinLnBrk="0" hangingPunct="1">
              <a:lnSpc>
                <a:spcPct val="115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sym typeface="Wingdings" panose="05000000000000000000" pitchFamily="2" charset="2"/>
              </a:rPr>
              <a:t>1.5  </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Basic Flow :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sym typeface="Wingdings" panose="05000000000000000000" pitchFamily="2" charset="2"/>
              </a:rPr>
              <a:t>This use case starts when the actor wishes    to login to the Result Management system.</a:t>
            </a:r>
          </a:p>
          <a:p>
            <a:pPr marL="371475" marR="0" lvl="0" indent="-371475" algn="l" defTabSz="914400" rtl="0" eaLnBrk="1" fontAlgn="base" latinLnBrk="0" hangingPunct="1">
              <a:lnSpc>
                <a:spcPct val="115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sym typeface="Wingdings" panose="05000000000000000000" pitchFamily="2" charset="2"/>
            </a:endParaRPr>
          </a:p>
          <a:p>
            <a:pPr marL="371475" marR="0" lvl="0" indent="-371475" algn="l" defTabSz="914400" rtl="0" eaLnBrk="1" fontAlgn="base" latinLnBrk="0" hangingPunct="1">
              <a:lnSpc>
                <a:spcPct val="115000"/>
              </a:lnSpc>
              <a:spcBef>
                <a:spcPct val="50000"/>
              </a:spcBef>
              <a:spcAft>
                <a:spcPct val="0"/>
              </a:spcAft>
              <a:buClrTx/>
              <a:buSzTx/>
              <a:buFontTx/>
              <a:buAutoNum type="romanLcParenBoth"/>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sym typeface="Wingdings" panose="05000000000000000000" pitchFamily="2" charset="2"/>
              </a:rPr>
              <a:t>System requests that the actor enter his/her name and   password.</a:t>
            </a:r>
          </a:p>
          <a:p>
            <a:pPr marL="371475" marR="0" lvl="0" indent="-371475" algn="l" defTabSz="914400" rtl="0" eaLnBrk="1" fontAlgn="base" latinLnBrk="0" hangingPunct="1">
              <a:lnSpc>
                <a:spcPct val="115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sym typeface="Wingdings" panose="05000000000000000000" pitchFamily="2" charset="2"/>
              </a:rPr>
              <a:t>(ii)</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sym typeface="Wingdings" panose="05000000000000000000" pitchFamily="2" charset="2"/>
              </a:rPr>
              <a:t>The actor enters his/her name &amp; password.</a:t>
            </a:r>
          </a:p>
          <a:p>
            <a:pPr marL="371475" marR="0" lvl="0" indent="-371475" algn="l" defTabSz="914400" rtl="0" eaLnBrk="1" fontAlgn="base" latinLnBrk="0" hangingPunct="1">
              <a:lnSpc>
                <a:spcPct val="115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sym typeface="Wingdings" panose="05000000000000000000" pitchFamily="2" charset="2"/>
              </a:rPr>
              <a:t>(iii) System validates name &amp; password, and if finds correct  allow the actor to logs into the system</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sym typeface="Wingdings" panose="05000000000000000000" pitchFamily="2" charset="2"/>
              </a:rPr>
              <a:t>.</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Wingdings" panose="05000000000000000000" pitchFamily="2" charset="2"/>
              </a:rPr>
              <a:t>		</a:t>
            </a: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371475" marR="0" lvl="0" indent="-371475" algn="l" defTabSz="914400" rtl="0" eaLnBrk="1" fontAlgn="base" latinLnBrk="0" hangingPunct="1">
              <a:lnSpc>
                <a:spcPct val="115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4392" name="Line 8">
            <a:extLst>
              <a:ext uri="{FF2B5EF4-FFF2-40B4-BE49-F238E27FC236}">
                <a16:creationId xmlns:a16="http://schemas.microsoft.com/office/drawing/2014/main" id="{9406219F-FA80-9260-1C1C-487DC6284E66}"/>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4389"/>
                                        </p:tgtEl>
                                        <p:attrNameLst>
                                          <p:attrName>style.visibility</p:attrName>
                                        </p:attrNameLst>
                                      </p:cBhvr>
                                      <p:to>
                                        <p:strVal val="visible"/>
                                      </p:to>
                                    </p:set>
                                    <p:anim calcmode="lin" valueType="num">
                                      <p:cBhvr additive="base">
                                        <p:cTn id="7" dur="500" fill="hold"/>
                                        <p:tgtEl>
                                          <p:spTgt spid="144389"/>
                                        </p:tgtEl>
                                        <p:attrNameLst>
                                          <p:attrName>ppt_x</p:attrName>
                                        </p:attrNameLst>
                                      </p:cBhvr>
                                      <p:tavLst>
                                        <p:tav tm="0">
                                          <p:val>
                                            <p:strVal val="0-#ppt_w/2"/>
                                          </p:val>
                                        </p:tav>
                                        <p:tav tm="100000">
                                          <p:val>
                                            <p:strVal val="#ppt_x"/>
                                          </p:val>
                                        </p:tav>
                                      </p:tavLst>
                                    </p:anim>
                                    <p:anim calcmode="lin" valueType="num">
                                      <p:cBhvr additive="base">
                                        <p:cTn id="8" dur="500" fill="hold"/>
                                        <p:tgtEl>
                                          <p:spTgt spid="1443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44392"/>
                                        </p:tgtEl>
                                        <p:attrNameLst>
                                          <p:attrName>style.visibility</p:attrName>
                                        </p:attrNameLst>
                                      </p:cBhvr>
                                      <p:to>
                                        <p:strVal val="visible"/>
                                      </p:to>
                                    </p:set>
                                    <p:anim calcmode="lin" valueType="num">
                                      <p:cBhvr additive="base">
                                        <p:cTn id="13" dur="500" fill="hold"/>
                                        <p:tgtEl>
                                          <p:spTgt spid="144392"/>
                                        </p:tgtEl>
                                        <p:attrNameLst>
                                          <p:attrName>ppt_x</p:attrName>
                                        </p:attrNameLst>
                                      </p:cBhvr>
                                      <p:tavLst>
                                        <p:tav tm="0">
                                          <p:val>
                                            <p:strVal val="0-#ppt_w/2"/>
                                          </p:val>
                                        </p:tav>
                                        <p:tav tm="100000">
                                          <p:val>
                                            <p:strVal val="#ppt_x"/>
                                          </p:val>
                                        </p:tav>
                                      </p:tavLst>
                                    </p:anim>
                                    <p:anim calcmode="lin" valueType="num">
                                      <p:cBhvr additive="base">
                                        <p:cTn id="14" dur="500" fill="hold"/>
                                        <p:tgtEl>
                                          <p:spTgt spid="14439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4391">
                                            <p:txEl>
                                              <p:pRg st="1" end="1"/>
                                            </p:txEl>
                                          </p:spTgt>
                                        </p:tgtEl>
                                        <p:attrNameLst>
                                          <p:attrName>style.visibility</p:attrName>
                                        </p:attrNameLst>
                                      </p:cBhvr>
                                      <p:to>
                                        <p:strVal val="visible"/>
                                      </p:to>
                                    </p:set>
                                    <p:anim calcmode="lin" valueType="num">
                                      <p:cBhvr additive="base">
                                        <p:cTn id="19" dur="500" fill="hold"/>
                                        <p:tgtEl>
                                          <p:spTgt spid="14439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43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4391">
                                            <p:txEl>
                                              <p:pRg st="3" end="3"/>
                                            </p:txEl>
                                          </p:spTgt>
                                        </p:tgtEl>
                                        <p:attrNameLst>
                                          <p:attrName>style.visibility</p:attrName>
                                        </p:attrNameLst>
                                      </p:cBhvr>
                                      <p:to>
                                        <p:strVal val="visible"/>
                                      </p:to>
                                    </p:set>
                                    <p:anim calcmode="lin" valueType="num">
                                      <p:cBhvr additive="base">
                                        <p:cTn id="25" dur="500" fill="hold"/>
                                        <p:tgtEl>
                                          <p:spTgt spid="1443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43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4391">
                                            <p:txEl>
                                              <p:pRg st="4" end="4"/>
                                            </p:txEl>
                                          </p:spTgt>
                                        </p:tgtEl>
                                        <p:attrNameLst>
                                          <p:attrName>style.visibility</p:attrName>
                                        </p:attrNameLst>
                                      </p:cBhvr>
                                      <p:to>
                                        <p:strVal val="visible"/>
                                      </p:to>
                                    </p:set>
                                    <p:anim calcmode="lin" valueType="num">
                                      <p:cBhvr additive="base">
                                        <p:cTn id="31" dur="500" fill="hold"/>
                                        <p:tgtEl>
                                          <p:spTgt spid="1443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43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4391">
                                            <p:txEl>
                                              <p:pRg st="5" end="5"/>
                                            </p:txEl>
                                          </p:spTgt>
                                        </p:tgtEl>
                                        <p:attrNameLst>
                                          <p:attrName>style.visibility</p:attrName>
                                        </p:attrNameLst>
                                      </p:cBhvr>
                                      <p:to>
                                        <p:strVal val="visible"/>
                                      </p:to>
                                    </p:set>
                                    <p:anim calcmode="lin" valueType="num">
                                      <p:cBhvr additive="base">
                                        <p:cTn id="37" dur="500" fill="hold"/>
                                        <p:tgtEl>
                                          <p:spTgt spid="14439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439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9" grpId="0" autoUpdateAnimBg="0"/>
      <p:bldP spid="14439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77B6EE5-F327-E9BC-F7B3-0B9F4DD2D6C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5108BA-5B22-4A49-A7AA-8DECECBCD9EE}"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100" name="Text Box 4">
            <a:extLst>
              <a:ext uri="{FF2B5EF4-FFF2-40B4-BE49-F238E27FC236}">
                <a16:creationId xmlns:a16="http://schemas.microsoft.com/office/drawing/2014/main" id="{D8B78DE9-CF74-971B-C8CF-D8BF938B95BB}"/>
              </a:ext>
            </a:extLst>
          </p:cNvPr>
          <p:cNvSpPr txBox="1">
            <a:spLocks noChangeArrowheads="1"/>
          </p:cNvSpPr>
          <p:nvPr/>
        </p:nvSpPr>
        <p:spPr bwMode="auto">
          <a:xfrm>
            <a:off x="69850" y="55563"/>
            <a:ext cx="90741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 Engineering</a:t>
            </a:r>
            <a:endParaRPr kumimoji="0" lang="en-US" altLang="en-US" sz="3600" b="0" i="0" u="none" strike="noStrike" kern="1200" cap="none" spc="0" normalizeH="0" baseline="0" noProof="0">
              <a:ln>
                <a:noFill/>
              </a:ln>
              <a:solidFill>
                <a:srgbClr val="FF6600"/>
              </a:solidFill>
              <a:effectLst/>
              <a:uLnTx/>
              <a:uFillTx/>
              <a:latin typeface="Monotype Corsiva" panose="03010101010201010101" pitchFamily="66"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p:txBody>
      </p:sp>
      <p:sp>
        <p:nvSpPr>
          <p:cNvPr id="4103" name="Rectangle 7">
            <a:extLst>
              <a:ext uri="{FF2B5EF4-FFF2-40B4-BE49-F238E27FC236}">
                <a16:creationId xmlns:a16="http://schemas.microsoft.com/office/drawing/2014/main" id="{D41AA537-0F1C-8DB4-30E5-10DF50C1C28A}"/>
              </a:ext>
            </a:extLst>
          </p:cNvPr>
          <p:cNvSpPr>
            <a:spLocks noChangeArrowheads="1"/>
          </p:cNvSpPr>
          <p:nvPr/>
        </p:nvSpPr>
        <p:spPr bwMode="auto">
          <a:xfrm>
            <a:off x="304800" y="762000"/>
            <a:ext cx="8534400" cy="5954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914400" indent="-457200">
              <a:defRPr>
                <a:solidFill>
                  <a:schemeClr val="tx1"/>
                </a:solidFill>
                <a:latin typeface="Arial" panose="020B0604020202020204" pitchFamily="34" charset="0"/>
                <a:cs typeface="Arial" panose="020B0604020202020204" pitchFamily="34" charset="0"/>
              </a:defRPr>
            </a:lvl2pPr>
            <a:lvl3pPr marL="1028700">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Requirement Engineering is the disciplined application of proven principles, methods, tools, and notations to describe a proposed system’s intended behavior and its associated constraints.</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SRS may act as a contract between developer and customer.</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sng"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State of practice</a:t>
            </a:r>
          </a:p>
          <a:p>
            <a:pPr marL="0" marR="0" lvl="0" indent="0" algn="l" defTabSz="914400" rtl="0" eaLnBrk="1" fontAlgn="base" latinLnBrk="0" hangingPunct="1">
              <a:lnSpc>
                <a:spcPct val="6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Requirements are difficult to uncover</a:t>
            </a:r>
          </a:p>
          <a:p>
            <a:pPr marL="914400" marR="0" lvl="1" indent="-457200" algn="l" defTabSz="914400" rtl="0" eaLnBrk="1" fontAlgn="base" latinLnBrk="0" hangingPunct="1">
              <a:lnSpc>
                <a:spcPct val="6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Requirements change</a:t>
            </a:r>
          </a:p>
          <a:p>
            <a:pPr marL="914400" marR="0" lvl="1" indent="-457200" algn="l" defTabSz="914400" rtl="0" eaLnBrk="1" fontAlgn="base" latinLnBrk="0" hangingPunct="1">
              <a:lnSpc>
                <a:spcPct val="6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Over reliance on CASE Tools</a:t>
            </a:r>
          </a:p>
          <a:p>
            <a:pPr marL="914400" marR="0" lvl="1" indent="-457200" algn="l" defTabSz="914400" rtl="0" eaLnBrk="1" fontAlgn="base" latinLnBrk="0" hangingPunct="1">
              <a:lnSpc>
                <a:spcPct val="6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Tight project Schedule</a:t>
            </a:r>
          </a:p>
          <a:p>
            <a:pPr marL="914400" marR="0" lvl="1" indent="-457200" algn="l" defTabSz="914400" rtl="0" eaLnBrk="1" fontAlgn="base" latinLnBrk="0" hangingPunct="1">
              <a:lnSpc>
                <a:spcPct val="6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Communication barriers</a:t>
            </a:r>
          </a:p>
          <a:p>
            <a:pPr marL="914400" marR="0" lvl="1" indent="-457200" algn="l" defTabSz="914400" rtl="0" eaLnBrk="1" fontAlgn="base" latinLnBrk="0" hangingPunct="1">
              <a:lnSpc>
                <a:spcPct val="6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Market driven software development</a:t>
            </a:r>
          </a:p>
          <a:p>
            <a:pPr marL="914400" marR="0" lvl="1" indent="-457200" algn="l" defTabSz="914400" rtl="0" eaLnBrk="1" fontAlgn="base" latinLnBrk="0" hangingPunct="1">
              <a:lnSpc>
                <a:spcPct val="6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Lack of resources</a:t>
            </a:r>
          </a:p>
          <a:p>
            <a:pPr marL="0" marR="0" lvl="0" indent="0" algn="l" defTabSz="914400" rtl="0" eaLnBrk="1" fontAlgn="base" latinLnBrk="0" hangingPunct="1">
              <a:lnSpc>
                <a:spcPct val="60000"/>
              </a:lnSpc>
              <a:spcBef>
                <a:spcPct val="50000"/>
              </a:spcBef>
              <a:spcAft>
                <a:spcPct val="0"/>
              </a:spcAft>
              <a:buClrTx/>
              <a:buSzTx/>
              <a:buFontTx/>
              <a:buChar char="•"/>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104" name="Line 8">
            <a:extLst>
              <a:ext uri="{FF2B5EF4-FFF2-40B4-BE49-F238E27FC236}">
                <a16:creationId xmlns:a16="http://schemas.microsoft.com/office/drawing/2014/main" id="{7291F8E5-CCAC-A7B6-F2D8-A4D81DCD2C96}"/>
              </a:ext>
            </a:extLst>
          </p:cNvPr>
          <p:cNvSpPr>
            <a:spLocks noChangeShapeType="1"/>
          </p:cNvSpPr>
          <p:nvPr/>
        </p:nvSpPr>
        <p:spPr bwMode="auto">
          <a:xfrm>
            <a:off x="304800" y="6858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0-#ppt_w/2"/>
                                          </p:val>
                                        </p:tav>
                                        <p:tav tm="100000">
                                          <p:val>
                                            <p:strVal val="#ppt_x"/>
                                          </p:val>
                                        </p:tav>
                                      </p:tavLst>
                                    </p:anim>
                                    <p:anim calcmode="lin" valueType="num">
                                      <p:cBhvr additive="base">
                                        <p:cTn id="8" dur="500" fill="hold"/>
                                        <p:tgtEl>
                                          <p:spTgt spid="410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4104"/>
                                        </p:tgtEl>
                                        <p:attrNameLst>
                                          <p:attrName>style.visibility</p:attrName>
                                        </p:attrNameLst>
                                      </p:cBhvr>
                                      <p:to>
                                        <p:strVal val="visible"/>
                                      </p:to>
                                    </p:set>
                                    <p:anim calcmode="lin" valueType="num">
                                      <p:cBhvr additive="base">
                                        <p:cTn id="12" dur="500" fill="hold"/>
                                        <p:tgtEl>
                                          <p:spTgt spid="4104"/>
                                        </p:tgtEl>
                                        <p:attrNameLst>
                                          <p:attrName>ppt_x</p:attrName>
                                        </p:attrNameLst>
                                      </p:cBhvr>
                                      <p:tavLst>
                                        <p:tav tm="0">
                                          <p:val>
                                            <p:strVal val="0-#ppt_w/2"/>
                                          </p:val>
                                        </p:tav>
                                        <p:tav tm="100000">
                                          <p:val>
                                            <p:strVal val="#ppt_x"/>
                                          </p:val>
                                        </p:tav>
                                      </p:tavLst>
                                    </p:anim>
                                    <p:anim calcmode="lin" valueType="num">
                                      <p:cBhvr additive="base">
                                        <p:cTn id="13" dur="500" fill="hold"/>
                                        <p:tgtEl>
                                          <p:spTgt spid="410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103">
                                            <p:txEl>
                                              <p:pRg st="0" end="0"/>
                                            </p:txEl>
                                          </p:spTgt>
                                        </p:tgtEl>
                                        <p:attrNameLst>
                                          <p:attrName>style.visibility</p:attrName>
                                        </p:attrNameLst>
                                      </p:cBhvr>
                                      <p:to>
                                        <p:strVal val="visible"/>
                                      </p:to>
                                    </p:set>
                                    <p:anim calcmode="lin" valueType="num">
                                      <p:cBhvr additive="base">
                                        <p:cTn id="18" dur="500" fill="hold"/>
                                        <p:tgtEl>
                                          <p:spTgt spid="4103">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1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103">
                                            <p:txEl>
                                              <p:pRg st="1" end="1"/>
                                            </p:txEl>
                                          </p:spTgt>
                                        </p:tgtEl>
                                        <p:attrNameLst>
                                          <p:attrName>style.visibility</p:attrName>
                                        </p:attrNameLst>
                                      </p:cBhvr>
                                      <p:to>
                                        <p:strVal val="visible"/>
                                      </p:to>
                                    </p:set>
                                    <p:anim calcmode="lin" valueType="num">
                                      <p:cBhvr additive="base">
                                        <p:cTn id="24" dur="500" fill="hold"/>
                                        <p:tgtEl>
                                          <p:spTgt spid="4103">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1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103">
                                            <p:txEl>
                                              <p:pRg st="2" end="2"/>
                                            </p:txEl>
                                          </p:spTgt>
                                        </p:tgtEl>
                                        <p:attrNameLst>
                                          <p:attrName>style.visibility</p:attrName>
                                        </p:attrNameLst>
                                      </p:cBhvr>
                                      <p:to>
                                        <p:strVal val="visible"/>
                                      </p:to>
                                    </p:set>
                                    <p:anim calcmode="lin" valueType="num">
                                      <p:cBhvr additive="base">
                                        <p:cTn id="30" dur="500" fill="hold"/>
                                        <p:tgtEl>
                                          <p:spTgt spid="4103">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41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4103">
                                            <p:txEl>
                                              <p:pRg st="3" end="3"/>
                                            </p:txEl>
                                          </p:spTgt>
                                        </p:tgtEl>
                                        <p:attrNameLst>
                                          <p:attrName>style.visibility</p:attrName>
                                        </p:attrNameLst>
                                      </p:cBhvr>
                                      <p:to>
                                        <p:strVal val="visible"/>
                                      </p:to>
                                    </p:set>
                                    <p:anim calcmode="lin" valueType="num">
                                      <p:cBhvr additive="base">
                                        <p:cTn id="36" dur="500" fill="hold"/>
                                        <p:tgtEl>
                                          <p:spTgt spid="4103">
                                            <p:txEl>
                                              <p:pRg st="3" end="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41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4103">
                                            <p:txEl>
                                              <p:pRg st="4" end="4"/>
                                            </p:txEl>
                                          </p:spTgt>
                                        </p:tgtEl>
                                        <p:attrNameLst>
                                          <p:attrName>style.visibility</p:attrName>
                                        </p:attrNameLst>
                                      </p:cBhvr>
                                      <p:to>
                                        <p:strVal val="visible"/>
                                      </p:to>
                                    </p:set>
                                    <p:anim calcmode="lin" valueType="num">
                                      <p:cBhvr additive="base">
                                        <p:cTn id="42" dur="500" fill="hold"/>
                                        <p:tgtEl>
                                          <p:spTgt spid="4103">
                                            <p:txEl>
                                              <p:pRg st="4" end="4"/>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41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4103">
                                            <p:txEl>
                                              <p:pRg st="5" end="5"/>
                                            </p:txEl>
                                          </p:spTgt>
                                        </p:tgtEl>
                                        <p:attrNameLst>
                                          <p:attrName>style.visibility</p:attrName>
                                        </p:attrNameLst>
                                      </p:cBhvr>
                                      <p:to>
                                        <p:strVal val="visible"/>
                                      </p:to>
                                    </p:set>
                                    <p:anim calcmode="lin" valueType="num">
                                      <p:cBhvr additive="base">
                                        <p:cTn id="48" dur="500" fill="hold"/>
                                        <p:tgtEl>
                                          <p:spTgt spid="4103">
                                            <p:txEl>
                                              <p:pRg st="5" end="5"/>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41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4103">
                                            <p:txEl>
                                              <p:pRg st="6" end="6"/>
                                            </p:txEl>
                                          </p:spTgt>
                                        </p:tgtEl>
                                        <p:attrNameLst>
                                          <p:attrName>style.visibility</p:attrName>
                                        </p:attrNameLst>
                                      </p:cBhvr>
                                      <p:to>
                                        <p:strVal val="visible"/>
                                      </p:to>
                                    </p:set>
                                    <p:anim calcmode="lin" valueType="num">
                                      <p:cBhvr additive="base">
                                        <p:cTn id="54" dur="500" fill="hold"/>
                                        <p:tgtEl>
                                          <p:spTgt spid="4103">
                                            <p:txEl>
                                              <p:pRg st="6" end="6"/>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410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4103">
                                            <p:txEl>
                                              <p:pRg st="7" end="7"/>
                                            </p:txEl>
                                          </p:spTgt>
                                        </p:tgtEl>
                                        <p:attrNameLst>
                                          <p:attrName>style.visibility</p:attrName>
                                        </p:attrNameLst>
                                      </p:cBhvr>
                                      <p:to>
                                        <p:strVal val="visible"/>
                                      </p:to>
                                    </p:set>
                                    <p:anim calcmode="lin" valueType="num">
                                      <p:cBhvr additive="base">
                                        <p:cTn id="60" dur="500" fill="hold"/>
                                        <p:tgtEl>
                                          <p:spTgt spid="4103">
                                            <p:txEl>
                                              <p:pRg st="7" end="7"/>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410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4103">
                                            <p:txEl>
                                              <p:pRg st="8" end="8"/>
                                            </p:txEl>
                                          </p:spTgt>
                                        </p:tgtEl>
                                        <p:attrNameLst>
                                          <p:attrName>style.visibility</p:attrName>
                                        </p:attrNameLst>
                                      </p:cBhvr>
                                      <p:to>
                                        <p:strVal val="visible"/>
                                      </p:to>
                                    </p:set>
                                    <p:anim calcmode="lin" valueType="num">
                                      <p:cBhvr additive="base">
                                        <p:cTn id="66" dur="500" fill="hold"/>
                                        <p:tgtEl>
                                          <p:spTgt spid="4103">
                                            <p:txEl>
                                              <p:pRg st="8" end="8"/>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410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4103">
                                            <p:txEl>
                                              <p:pRg st="9" end="9"/>
                                            </p:txEl>
                                          </p:spTgt>
                                        </p:tgtEl>
                                        <p:attrNameLst>
                                          <p:attrName>style.visibility</p:attrName>
                                        </p:attrNameLst>
                                      </p:cBhvr>
                                      <p:to>
                                        <p:strVal val="visible"/>
                                      </p:to>
                                    </p:set>
                                    <p:anim calcmode="lin" valueType="num">
                                      <p:cBhvr additive="base">
                                        <p:cTn id="72" dur="500" fill="hold"/>
                                        <p:tgtEl>
                                          <p:spTgt spid="4103">
                                            <p:txEl>
                                              <p:pRg st="9" end="9"/>
                                            </p:txEl>
                                          </p:spTgt>
                                        </p:tgtEl>
                                        <p:attrNameLst>
                                          <p:attrName>ppt_x</p:attrName>
                                        </p:attrNameLst>
                                      </p:cBhvr>
                                      <p:tavLst>
                                        <p:tav tm="0">
                                          <p:val>
                                            <p:strVal val="0-#ppt_w/2"/>
                                          </p:val>
                                        </p:tav>
                                        <p:tav tm="100000">
                                          <p:val>
                                            <p:strVal val="#ppt_x"/>
                                          </p:val>
                                        </p:tav>
                                      </p:tavLst>
                                    </p:anim>
                                    <p:anim calcmode="lin" valueType="num">
                                      <p:cBhvr additive="base">
                                        <p:cTn id="73" dur="500" fill="hold"/>
                                        <p:tgtEl>
                                          <p:spTgt spid="410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utoUpdateAnimBg="0"/>
      <p:bldP spid="4103" grpId="0" uiExpand="1" build="p" bldLvl="2"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12D7C0-671B-F4E9-63E8-B262B3EC93DA}"/>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6D512B9-B9EF-4E39-A8FB-73BA92BD266B}"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9700" name="Text Box 4">
            <a:extLst>
              <a:ext uri="{FF2B5EF4-FFF2-40B4-BE49-F238E27FC236}">
                <a16:creationId xmlns:a16="http://schemas.microsoft.com/office/drawing/2014/main" id="{CA3EB9C4-897D-6573-FF49-DF5378E9F352}"/>
              </a:ext>
            </a:extLst>
          </p:cNvPr>
          <p:cNvSpPr txBox="1">
            <a:spLocks noChangeArrowheads="1"/>
          </p:cNvSpPr>
          <p:nvPr/>
        </p:nvSpPr>
        <p:spPr bwMode="auto">
          <a:xfrm>
            <a:off x="166688" y="685800"/>
            <a:ext cx="8977312" cy="530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9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1.6</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Alternate Flows</a:t>
            </a:r>
          </a:p>
          <a:p>
            <a:pPr marL="0" marR="0" lvl="0" indent="0" algn="l" defTabSz="914400" rtl="0" eaLnBrk="1" fontAlgn="base" latinLnBrk="0" hangingPunct="1">
              <a:lnSpc>
                <a:spcPct val="9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9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1.6.1    Invalid name &amp; password</a:t>
            </a:r>
          </a:p>
          <a:p>
            <a:pPr marL="0" marR="0" lvl="0" indent="0" algn="l" defTabSz="914400" rtl="0" eaLnBrk="1" fontAlgn="base" latinLnBrk="0" hangingPunct="1">
              <a:lnSpc>
                <a:spcPct val="9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If  in the basic flow, the actor enters an invalid name and/or password, the system displays an error message. The actor can choose to either return to the beginning of the basic flow or cancel the login, at that point, the use case ends.</a:t>
            </a:r>
          </a:p>
          <a:p>
            <a:pPr marL="0" marR="0" lvl="0" indent="0" algn="l" defTabSz="914400" rtl="0" eaLnBrk="1" fontAlgn="base" latinLnBrk="0" hangingPunct="1">
              <a:lnSpc>
                <a:spcPct val="9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9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1.7 	     Special Requirements:</a:t>
            </a:r>
          </a:p>
          <a:p>
            <a:pPr marL="0" marR="0" lvl="0" indent="0" algn="l" defTabSz="914400" rtl="0" eaLnBrk="1" fontAlgn="base" latinLnBrk="0" hangingPunct="1">
              <a:lnSpc>
                <a:spcPct val="9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9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None</a:t>
            </a:r>
          </a:p>
          <a:p>
            <a:pPr marL="0" marR="0" lvl="0" indent="0" algn="l" defTabSz="914400" rtl="0" eaLnBrk="1" fontAlgn="base" latinLnBrk="0" hangingPunct="1">
              <a:lnSpc>
                <a:spcPct val="9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9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1.8	     Use case Relationships:</a:t>
            </a:r>
          </a:p>
          <a:p>
            <a:pPr marL="0" marR="0" lvl="0" indent="0" algn="l" defTabSz="914400" rtl="0" eaLnBrk="1" fontAlgn="base" latinLnBrk="0" hangingPunct="1">
              <a:lnSpc>
                <a:spcPct val="9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9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None</a:t>
            </a:r>
          </a:p>
        </p:txBody>
      </p:sp>
      <p:sp>
        <p:nvSpPr>
          <p:cNvPr id="29701" name="Rectangle 5">
            <a:extLst>
              <a:ext uri="{FF2B5EF4-FFF2-40B4-BE49-F238E27FC236}">
                <a16:creationId xmlns:a16="http://schemas.microsoft.com/office/drawing/2014/main" id="{73539087-F66A-0D8A-A83A-2B14D187177B}"/>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29703" name="Line 7">
            <a:extLst>
              <a:ext uri="{FF2B5EF4-FFF2-40B4-BE49-F238E27FC236}">
                <a16:creationId xmlns:a16="http://schemas.microsoft.com/office/drawing/2014/main" id="{9DBF778B-DD08-C4F5-1B95-86B42F7F72E6}"/>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9701"/>
                                        </p:tgtEl>
                                        <p:attrNameLst>
                                          <p:attrName>style.visibility</p:attrName>
                                        </p:attrNameLst>
                                      </p:cBhvr>
                                      <p:to>
                                        <p:strVal val="visible"/>
                                      </p:to>
                                    </p:set>
                                    <p:anim calcmode="lin" valueType="num">
                                      <p:cBhvr additive="base">
                                        <p:cTn id="7" dur="500" fill="hold"/>
                                        <p:tgtEl>
                                          <p:spTgt spid="29701"/>
                                        </p:tgtEl>
                                        <p:attrNameLst>
                                          <p:attrName>ppt_x</p:attrName>
                                        </p:attrNameLst>
                                      </p:cBhvr>
                                      <p:tavLst>
                                        <p:tav tm="0">
                                          <p:val>
                                            <p:strVal val="0-#ppt_w/2"/>
                                          </p:val>
                                        </p:tav>
                                        <p:tav tm="100000">
                                          <p:val>
                                            <p:strVal val="#ppt_x"/>
                                          </p:val>
                                        </p:tav>
                                      </p:tavLst>
                                    </p:anim>
                                    <p:anim calcmode="lin" valueType="num">
                                      <p:cBhvr additive="base">
                                        <p:cTn id="8" dur="500" fill="hold"/>
                                        <p:tgtEl>
                                          <p:spTgt spid="2970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9703"/>
                                        </p:tgtEl>
                                        <p:attrNameLst>
                                          <p:attrName>style.visibility</p:attrName>
                                        </p:attrNameLst>
                                      </p:cBhvr>
                                      <p:to>
                                        <p:strVal val="visible"/>
                                      </p:to>
                                    </p:set>
                                    <p:anim calcmode="lin" valueType="num">
                                      <p:cBhvr additive="base">
                                        <p:cTn id="13" dur="500" fill="hold"/>
                                        <p:tgtEl>
                                          <p:spTgt spid="29703"/>
                                        </p:tgtEl>
                                        <p:attrNameLst>
                                          <p:attrName>ppt_x</p:attrName>
                                        </p:attrNameLst>
                                      </p:cBhvr>
                                      <p:tavLst>
                                        <p:tav tm="0">
                                          <p:val>
                                            <p:strVal val="0-#ppt_w/2"/>
                                          </p:val>
                                        </p:tav>
                                        <p:tav tm="100000">
                                          <p:val>
                                            <p:strVal val="#ppt_x"/>
                                          </p:val>
                                        </p:tav>
                                      </p:tavLst>
                                    </p:anim>
                                    <p:anim calcmode="lin" valueType="num">
                                      <p:cBhvr additive="base">
                                        <p:cTn id="14" dur="500" fill="hold"/>
                                        <p:tgtEl>
                                          <p:spTgt spid="2970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700">
                                            <p:txEl>
                                              <p:pRg st="0" end="0"/>
                                            </p:txEl>
                                          </p:spTgt>
                                        </p:tgtEl>
                                        <p:attrNameLst>
                                          <p:attrName>style.visibility</p:attrName>
                                        </p:attrNameLst>
                                      </p:cBhvr>
                                      <p:to>
                                        <p:strVal val="visible"/>
                                      </p:to>
                                    </p:set>
                                    <p:anim calcmode="lin" valueType="num">
                                      <p:cBhvr additive="base">
                                        <p:cTn id="19" dur="500" fill="hold"/>
                                        <p:tgtEl>
                                          <p:spTgt spid="2970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7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700">
                                            <p:txEl>
                                              <p:pRg st="2" end="2"/>
                                            </p:txEl>
                                          </p:spTgt>
                                        </p:tgtEl>
                                        <p:attrNameLst>
                                          <p:attrName>style.visibility</p:attrName>
                                        </p:attrNameLst>
                                      </p:cBhvr>
                                      <p:to>
                                        <p:strVal val="visible"/>
                                      </p:to>
                                    </p:set>
                                    <p:anim calcmode="lin" valueType="num">
                                      <p:cBhvr additive="base">
                                        <p:cTn id="25" dur="500" fill="hold"/>
                                        <p:tgtEl>
                                          <p:spTgt spid="2970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7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700">
                                            <p:txEl>
                                              <p:pRg st="3" end="3"/>
                                            </p:txEl>
                                          </p:spTgt>
                                        </p:tgtEl>
                                        <p:attrNameLst>
                                          <p:attrName>style.visibility</p:attrName>
                                        </p:attrNameLst>
                                      </p:cBhvr>
                                      <p:to>
                                        <p:strVal val="visible"/>
                                      </p:to>
                                    </p:set>
                                    <p:anim calcmode="lin" valueType="num">
                                      <p:cBhvr additive="base">
                                        <p:cTn id="31" dur="500" fill="hold"/>
                                        <p:tgtEl>
                                          <p:spTgt spid="29700">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70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700">
                                            <p:txEl>
                                              <p:pRg st="5" end="5"/>
                                            </p:txEl>
                                          </p:spTgt>
                                        </p:tgtEl>
                                        <p:attrNameLst>
                                          <p:attrName>style.visibility</p:attrName>
                                        </p:attrNameLst>
                                      </p:cBhvr>
                                      <p:to>
                                        <p:strVal val="visible"/>
                                      </p:to>
                                    </p:set>
                                    <p:anim calcmode="lin" valueType="num">
                                      <p:cBhvr additive="base">
                                        <p:cTn id="37" dur="500" fill="hold"/>
                                        <p:tgtEl>
                                          <p:spTgt spid="2970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70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9700">
                                            <p:txEl>
                                              <p:pRg st="7" end="7"/>
                                            </p:txEl>
                                          </p:spTgt>
                                        </p:tgtEl>
                                        <p:attrNameLst>
                                          <p:attrName>style.visibility</p:attrName>
                                        </p:attrNameLst>
                                      </p:cBhvr>
                                      <p:to>
                                        <p:strVal val="visible"/>
                                      </p:to>
                                    </p:set>
                                    <p:anim calcmode="lin" valueType="num">
                                      <p:cBhvr additive="base">
                                        <p:cTn id="43" dur="500" fill="hold"/>
                                        <p:tgtEl>
                                          <p:spTgt spid="29700">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70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9700">
                                            <p:txEl>
                                              <p:pRg st="9" end="9"/>
                                            </p:txEl>
                                          </p:spTgt>
                                        </p:tgtEl>
                                        <p:attrNameLst>
                                          <p:attrName>style.visibility</p:attrName>
                                        </p:attrNameLst>
                                      </p:cBhvr>
                                      <p:to>
                                        <p:strVal val="visible"/>
                                      </p:to>
                                    </p:set>
                                    <p:anim calcmode="lin" valueType="num">
                                      <p:cBhvr additive="base">
                                        <p:cTn id="49" dur="500" fill="hold"/>
                                        <p:tgtEl>
                                          <p:spTgt spid="29700">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9700">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9700">
                                            <p:txEl>
                                              <p:pRg st="11" end="11"/>
                                            </p:txEl>
                                          </p:spTgt>
                                        </p:tgtEl>
                                        <p:attrNameLst>
                                          <p:attrName>style.visibility</p:attrName>
                                        </p:attrNameLst>
                                      </p:cBhvr>
                                      <p:to>
                                        <p:strVal val="visible"/>
                                      </p:to>
                                    </p:set>
                                    <p:anim calcmode="lin" valueType="num">
                                      <p:cBhvr additive="base">
                                        <p:cTn id="55" dur="500" fill="hold"/>
                                        <p:tgtEl>
                                          <p:spTgt spid="29700">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9700">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build="p" autoUpdateAnimBg="0"/>
      <p:bldP spid="2970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4C1431-6873-D547-8B4D-C77BB2367B7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5F8CA6C-F45D-40AD-9B97-4867FB3E0341}"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1748" name="Text Box 4">
            <a:extLst>
              <a:ext uri="{FF2B5EF4-FFF2-40B4-BE49-F238E27FC236}">
                <a16:creationId xmlns:a16="http://schemas.microsoft.com/office/drawing/2014/main" id="{E8B89982-3325-92E1-4E57-54044B3F4C3F}"/>
              </a:ext>
            </a:extLst>
          </p:cNvPr>
          <p:cNvSpPr txBox="1">
            <a:spLocks noChangeArrowheads="1"/>
          </p:cNvSpPr>
          <p:nvPr/>
        </p:nvSpPr>
        <p:spPr bwMode="auto">
          <a:xfrm>
            <a:off x="381000" y="660400"/>
            <a:ext cx="8763000" cy="612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2.Maintain student details</a:t>
            </a:r>
          </a:p>
          <a:p>
            <a:pPr marL="0" marR="0" lvl="0" indent="0" algn="l" defTabSz="914400" rtl="0" eaLnBrk="1" fontAlgn="base" latinLnBrk="0" hangingPunct="1">
              <a:lnSpc>
                <a:spcPct val="115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2.1 	Introduction	: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Allow DEO to maintain	 student details. This includes adding, changing and deleting student information</a:t>
            </a:r>
          </a:p>
          <a:p>
            <a:pPr marL="0" marR="0" lvl="0" indent="0" algn="l" defTabSz="914400" rtl="0" eaLnBrk="1" fontAlgn="base" latinLnBrk="0" hangingPunct="1">
              <a:lnSpc>
                <a:spcPct val="11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2.2 	Actors		: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DEO</a:t>
            </a:r>
          </a:p>
          <a:p>
            <a:pPr marL="0" marR="0" lvl="0" indent="0" algn="l" defTabSz="914400" rtl="0" eaLnBrk="1" fontAlgn="base" latinLnBrk="0" hangingPunct="1">
              <a:lnSpc>
                <a:spcPct val="11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2.3 	Pre-Conditions: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DEO must be logged onto the system before this use case begins.</a:t>
            </a:r>
          </a:p>
          <a:p>
            <a:pPr marL="0" marR="0" lvl="0" indent="0" algn="l" defTabSz="914400" rtl="0" eaLnBrk="1" fontAlgn="base" latinLnBrk="0" hangingPunct="1">
              <a:lnSpc>
                <a:spcPct val="11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31750" name="Rectangle 6">
            <a:extLst>
              <a:ext uri="{FF2B5EF4-FFF2-40B4-BE49-F238E27FC236}">
                <a16:creationId xmlns:a16="http://schemas.microsoft.com/office/drawing/2014/main" id="{3769B0DA-EEA4-EC8E-2A77-28850AD5CBE3}"/>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31752" name="Line 8">
            <a:extLst>
              <a:ext uri="{FF2B5EF4-FFF2-40B4-BE49-F238E27FC236}">
                <a16:creationId xmlns:a16="http://schemas.microsoft.com/office/drawing/2014/main" id="{238EBED0-19CE-0203-C7C6-783F95967E87}"/>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750"/>
                                        </p:tgtEl>
                                        <p:attrNameLst>
                                          <p:attrName>style.visibility</p:attrName>
                                        </p:attrNameLst>
                                      </p:cBhvr>
                                      <p:to>
                                        <p:strVal val="visible"/>
                                      </p:to>
                                    </p:set>
                                    <p:anim calcmode="lin" valueType="num">
                                      <p:cBhvr additive="base">
                                        <p:cTn id="7" dur="500" fill="hold"/>
                                        <p:tgtEl>
                                          <p:spTgt spid="31750"/>
                                        </p:tgtEl>
                                        <p:attrNameLst>
                                          <p:attrName>ppt_x</p:attrName>
                                        </p:attrNameLst>
                                      </p:cBhvr>
                                      <p:tavLst>
                                        <p:tav tm="0">
                                          <p:val>
                                            <p:strVal val="0-#ppt_w/2"/>
                                          </p:val>
                                        </p:tav>
                                        <p:tav tm="100000">
                                          <p:val>
                                            <p:strVal val="#ppt_x"/>
                                          </p:val>
                                        </p:tav>
                                      </p:tavLst>
                                    </p:anim>
                                    <p:anim calcmode="lin" valueType="num">
                                      <p:cBhvr additive="base">
                                        <p:cTn id="8" dur="500" fill="hold"/>
                                        <p:tgtEl>
                                          <p:spTgt spid="317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1752"/>
                                        </p:tgtEl>
                                        <p:attrNameLst>
                                          <p:attrName>style.visibility</p:attrName>
                                        </p:attrNameLst>
                                      </p:cBhvr>
                                      <p:to>
                                        <p:strVal val="visible"/>
                                      </p:to>
                                    </p:set>
                                    <p:anim calcmode="lin" valueType="num">
                                      <p:cBhvr additive="base">
                                        <p:cTn id="13" dur="500" fill="hold"/>
                                        <p:tgtEl>
                                          <p:spTgt spid="31752"/>
                                        </p:tgtEl>
                                        <p:attrNameLst>
                                          <p:attrName>ppt_x</p:attrName>
                                        </p:attrNameLst>
                                      </p:cBhvr>
                                      <p:tavLst>
                                        <p:tav tm="0">
                                          <p:val>
                                            <p:strVal val="0-#ppt_w/2"/>
                                          </p:val>
                                        </p:tav>
                                        <p:tav tm="100000">
                                          <p:val>
                                            <p:strVal val="#ppt_x"/>
                                          </p:val>
                                        </p:tav>
                                      </p:tavLst>
                                    </p:anim>
                                    <p:anim calcmode="lin" valueType="num">
                                      <p:cBhvr additive="base">
                                        <p:cTn id="14" dur="500" fill="hold"/>
                                        <p:tgtEl>
                                          <p:spTgt spid="317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8">
                                            <p:txEl>
                                              <p:pRg st="0" end="0"/>
                                            </p:txEl>
                                          </p:spTgt>
                                        </p:tgtEl>
                                        <p:attrNameLst>
                                          <p:attrName>style.visibility</p:attrName>
                                        </p:attrNameLst>
                                      </p:cBhvr>
                                      <p:to>
                                        <p:strVal val="visible"/>
                                      </p:to>
                                    </p:set>
                                    <p:anim calcmode="lin" valueType="num">
                                      <p:cBhvr additive="base">
                                        <p:cTn id="19" dur="500" fill="hold"/>
                                        <p:tgtEl>
                                          <p:spTgt spid="3174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748">
                                            <p:txEl>
                                              <p:pRg st="2" end="2"/>
                                            </p:txEl>
                                          </p:spTgt>
                                        </p:tgtEl>
                                        <p:attrNameLst>
                                          <p:attrName>style.visibility</p:attrName>
                                        </p:attrNameLst>
                                      </p:cBhvr>
                                      <p:to>
                                        <p:strVal val="visible"/>
                                      </p:to>
                                    </p:set>
                                    <p:anim calcmode="lin" valueType="num">
                                      <p:cBhvr additive="base">
                                        <p:cTn id="25" dur="500" fill="hold"/>
                                        <p:tgtEl>
                                          <p:spTgt spid="3174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74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748">
                                            <p:txEl>
                                              <p:pRg st="5" end="5"/>
                                            </p:txEl>
                                          </p:spTgt>
                                        </p:tgtEl>
                                        <p:attrNameLst>
                                          <p:attrName>style.visibility</p:attrName>
                                        </p:attrNameLst>
                                      </p:cBhvr>
                                      <p:to>
                                        <p:strVal val="visible"/>
                                      </p:to>
                                    </p:set>
                                    <p:anim calcmode="lin" valueType="num">
                                      <p:cBhvr additive="base">
                                        <p:cTn id="31" dur="500" fill="hold"/>
                                        <p:tgtEl>
                                          <p:spTgt spid="31748">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174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1748">
                                            <p:txEl>
                                              <p:pRg st="8" end="8"/>
                                            </p:txEl>
                                          </p:spTgt>
                                        </p:tgtEl>
                                        <p:attrNameLst>
                                          <p:attrName>style.visibility</p:attrName>
                                        </p:attrNameLst>
                                      </p:cBhvr>
                                      <p:to>
                                        <p:strVal val="visible"/>
                                      </p:to>
                                    </p:set>
                                    <p:anim calcmode="lin" valueType="num">
                                      <p:cBhvr additive="base">
                                        <p:cTn id="37" dur="500" fill="hold"/>
                                        <p:tgtEl>
                                          <p:spTgt spid="31748">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1748">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autoUpdateAnimBg="0"/>
      <p:bldP spid="3175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6961CB-96E8-291D-EF8E-897C37715CE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10D3A9D-40D8-4274-9C96-D301C540F7A3}"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6436" name="Rectangle 4">
            <a:extLst>
              <a:ext uri="{FF2B5EF4-FFF2-40B4-BE49-F238E27FC236}">
                <a16:creationId xmlns:a16="http://schemas.microsoft.com/office/drawing/2014/main" id="{C7311F7C-7A02-24FD-72A4-14499D0819CD}"/>
              </a:ext>
            </a:extLst>
          </p:cNvPr>
          <p:cNvSpPr>
            <a:spLocks noChangeArrowheads="1"/>
          </p:cNvSpPr>
          <p:nvPr/>
        </p:nvSpPr>
        <p:spPr bwMode="auto">
          <a:xfrm>
            <a:off x="152400" y="609600"/>
            <a:ext cx="8991600" cy="514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panose="020B0604020202020204" pitchFamily="34" charset="0"/>
                <a:cs typeface="Arial" panose="020B0604020202020204" pitchFamily="34" charset="0"/>
              </a:defRPr>
            </a:lvl1pPr>
            <a:lvl2pPr marL="828675" indent="-371475">
              <a:defRPr>
                <a:solidFill>
                  <a:schemeClr val="tx1"/>
                </a:solidFill>
                <a:latin typeface="Arial" panose="020B0604020202020204" pitchFamily="34" charset="0"/>
                <a:cs typeface="Arial" panose="020B0604020202020204" pitchFamily="34" charset="0"/>
              </a:defRPr>
            </a:lvl2pPr>
            <a:lvl3pPr marL="1285875" indent="-371475">
              <a:defRPr>
                <a:solidFill>
                  <a:schemeClr val="tx1"/>
                </a:solidFill>
                <a:latin typeface="Arial" panose="020B0604020202020204" pitchFamily="34" charset="0"/>
                <a:cs typeface="Arial" panose="020B0604020202020204" pitchFamily="34" charset="0"/>
              </a:defRPr>
            </a:lvl3pPr>
            <a:lvl4pPr marL="1743075" indent="-371475">
              <a:defRPr>
                <a:solidFill>
                  <a:schemeClr val="tx1"/>
                </a:solidFill>
                <a:latin typeface="Arial" panose="020B0604020202020204" pitchFamily="34" charset="0"/>
                <a:cs typeface="Arial" panose="020B0604020202020204" pitchFamily="34" charset="0"/>
              </a:defRPr>
            </a:lvl4pPr>
            <a:lvl5pPr marL="2200275" indent="-371475">
              <a:defRPr>
                <a:solidFill>
                  <a:schemeClr val="tx1"/>
                </a:solidFill>
                <a:latin typeface="Arial" panose="020B0604020202020204" pitchFamily="34" charset="0"/>
                <a:cs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71475" marR="0" lvl="0" indent="-371475" algn="just" defTabSz="914400" rtl="0" eaLnBrk="1" fontAlgn="base" latinLnBrk="0" hangingPunct="1">
              <a:lnSpc>
                <a:spcPct val="11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2.4	Post-conditions	 :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If use case is successful, student information is added/updated/deleted from the system. Otherwise, the system state is unchanged.</a:t>
            </a:r>
          </a:p>
          <a:p>
            <a:pPr marL="371475" marR="0" lvl="0" indent="-371475" algn="just" defTabSz="914400" rtl="0" eaLnBrk="1" fontAlgn="base" latinLnBrk="0" hangingPunct="1">
              <a:lnSpc>
                <a:spcPct val="11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371475" marR="0" lvl="0" indent="-371475" algn="just" defTabSz="914400" rtl="0" eaLnBrk="1" fontAlgn="base" latinLnBrk="0" hangingPunct="1">
              <a:lnSpc>
                <a:spcPct val="11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2.5	Basic Flow		: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Starts when DEO wishes to add/modify/update/delete Student information.</a:t>
            </a:r>
          </a:p>
          <a:p>
            <a:pPr marL="371475" marR="0" lvl="0" indent="-371475" algn="just" defTabSz="914400" rtl="0" eaLnBrk="1" fontAlgn="base" latinLnBrk="0" hangingPunct="1">
              <a:lnSpc>
                <a:spcPct val="11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828675" marR="0" lvl="1" indent="-371475" algn="just" defTabSz="914400" rtl="0" eaLnBrk="1" fontAlgn="base" latinLnBrk="0" hangingPunct="1">
              <a:lnSpc>
                <a:spcPct val="115000"/>
              </a:lnSpc>
              <a:spcBef>
                <a:spcPct val="0"/>
              </a:spcBef>
              <a:spcAft>
                <a:spcPct val="0"/>
              </a:spcAft>
              <a:buClrTx/>
              <a:buSzTx/>
              <a:buFontTx/>
              <a:buAutoNum type="romanLcParenBoth"/>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The system requests the DEO to specify the function, he/she would like to perform (Add/update/delete)</a:t>
            </a:r>
          </a:p>
          <a:p>
            <a:pPr marL="371475" marR="0" lvl="0" indent="-371475" algn="just" defTabSz="914400" rtl="0" eaLnBrk="1" fontAlgn="base" latinLnBrk="0" hangingPunct="1">
              <a:lnSpc>
                <a:spcPct val="11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endParaRPr>
          </a:p>
          <a:p>
            <a:pPr marL="371475" marR="0" lvl="0" indent="-371475" algn="just" defTabSz="914400" rtl="0" eaLnBrk="1" fontAlgn="base" latinLnBrk="0" hangingPunct="1">
              <a:lnSpc>
                <a:spcPct val="11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(ii)</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One of the sub flow will execute after getting the 	information.</a:t>
            </a:r>
          </a:p>
        </p:txBody>
      </p:sp>
      <p:sp>
        <p:nvSpPr>
          <p:cNvPr id="146437" name="Rectangle 5">
            <a:extLst>
              <a:ext uri="{FF2B5EF4-FFF2-40B4-BE49-F238E27FC236}">
                <a16:creationId xmlns:a16="http://schemas.microsoft.com/office/drawing/2014/main" id="{3049ACA7-5DDB-EE86-E46B-BFC1CE397BB1}"/>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146439" name="Line 7">
            <a:extLst>
              <a:ext uri="{FF2B5EF4-FFF2-40B4-BE49-F238E27FC236}">
                <a16:creationId xmlns:a16="http://schemas.microsoft.com/office/drawing/2014/main" id="{45827CA9-22E3-88CA-EBF9-DAA6ED6C04F0}"/>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6437"/>
                                        </p:tgtEl>
                                        <p:attrNameLst>
                                          <p:attrName>style.visibility</p:attrName>
                                        </p:attrNameLst>
                                      </p:cBhvr>
                                      <p:to>
                                        <p:strVal val="visible"/>
                                      </p:to>
                                    </p:set>
                                    <p:anim calcmode="lin" valueType="num">
                                      <p:cBhvr additive="base">
                                        <p:cTn id="7" dur="500" fill="hold"/>
                                        <p:tgtEl>
                                          <p:spTgt spid="146437"/>
                                        </p:tgtEl>
                                        <p:attrNameLst>
                                          <p:attrName>ppt_x</p:attrName>
                                        </p:attrNameLst>
                                      </p:cBhvr>
                                      <p:tavLst>
                                        <p:tav tm="0">
                                          <p:val>
                                            <p:strVal val="0-#ppt_w/2"/>
                                          </p:val>
                                        </p:tav>
                                        <p:tav tm="100000">
                                          <p:val>
                                            <p:strVal val="#ppt_x"/>
                                          </p:val>
                                        </p:tav>
                                      </p:tavLst>
                                    </p:anim>
                                    <p:anim calcmode="lin" valueType="num">
                                      <p:cBhvr additive="base">
                                        <p:cTn id="8" dur="500" fill="hold"/>
                                        <p:tgtEl>
                                          <p:spTgt spid="1464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46439"/>
                                        </p:tgtEl>
                                        <p:attrNameLst>
                                          <p:attrName>style.visibility</p:attrName>
                                        </p:attrNameLst>
                                      </p:cBhvr>
                                      <p:to>
                                        <p:strVal val="visible"/>
                                      </p:to>
                                    </p:set>
                                    <p:anim calcmode="lin" valueType="num">
                                      <p:cBhvr additive="base">
                                        <p:cTn id="13" dur="500" fill="hold"/>
                                        <p:tgtEl>
                                          <p:spTgt spid="146439"/>
                                        </p:tgtEl>
                                        <p:attrNameLst>
                                          <p:attrName>ppt_x</p:attrName>
                                        </p:attrNameLst>
                                      </p:cBhvr>
                                      <p:tavLst>
                                        <p:tav tm="0">
                                          <p:val>
                                            <p:strVal val="0-#ppt_w/2"/>
                                          </p:val>
                                        </p:tav>
                                        <p:tav tm="100000">
                                          <p:val>
                                            <p:strVal val="#ppt_x"/>
                                          </p:val>
                                        </p:tav>
                                      </p:tavLst>
                                    </p:anim>
                                    <p:anim calcmode="lin" valueType="num">
                                      <p:cBhvr additive="base">
                                        <p:cTn id="14" dur="500" fill="hold"/>
                                        <p:tgtEl>
                                          <p:spTgt spid="1464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6436">
                                            <p:txEl>
                                              <p:pRg st="0" end="0"/>
                                            </p:txEl>
                                          </p:spTgt>
                                        </p:tgtEl>
                                        <p:attrNameLst>
                                          <p:attrName>style.visibility</p:attrName>
                                        </p:attrNameLst>
                                      </p:cBhvr>
                                      <p:to>
                                        <p:strVal val="visible"/>
                                      </p:to>
                                    </p:set>
                                    <p:anim calcmode="lin" valueType="num">
                                      <p:cBhvr additive="base">
                                        <p:cTn id="19" dur="500" fill="hold"/>
                                        <p:tgtEl>
                                          <p:spTgt spid="14643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64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6436">
                                            <p:txEl>
                                              <p:pRg st="2" end="2"/>
                                            </p:txEl>
                                          </p:spTgt>
                                        </p:tgtEl>
                                        <p:attrNameLst>
                                          <p:attrName>style.visibility</p:attrName>
                                        </p:attrNameLst>
                                      </p:cBhvr>
                                      <p:to>
                                        <p:strVal val="visible"/>
                                      </p:to>
                                    </p:set>
                                    <p:anim calcmode="lin" valueType="num">
                                      <p:cBhvr additive="base">
                                        <p:cTn id="25" dur="500" fill="hold"/>
                                        <p:tgtEl>
                                          <p:spTgt spid="14643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6436">
                                            <p:txEl>
                                              <p:pRg st="2" end="2"/>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46436">
                                            <p:txEl>
                                              <p:pRg st="4" end="4"/>
                                            </p:txEl>
                                          </p:spTgt>
                                        </p:tgtEl>
                                        <p:attrNameLst>
                                          <p:attrName>style.visibility</p:attrName>
                                        </p:attrNameLst>
                                      </p:cBhvr>
                                      <p:to>
                                        <p:strVal val="visible"/>
                                      </p:to>
                                    </p:set>
                                    <p:anim calcmode="lin" valueType="num">
                                      <p:cBhvr additive="base">
                                        <p:cTn id="29" dur="500" fill="hold"/>
                                        <p:tgtEl>
                                          <p:spTgt spid="146436">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4643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46436">
                                            <p:txEl>
                                              <p:pRg st="6" end="6"/>
                                            </p:txEl>
                                          </p:spTgt>
                                        </p:tgtEl>
                                        <p:attrNameLst>
                                          <p:attrName>style.visibility</p:attrName>
                                        </p:attrNameLst>
                                      </p:cBhvr>
                                      <p:to>
                                        <p:strVal val="visible"/>
                                      </p:to>
                                    </p:set>
                                    <p:anim calcmode="lin" valueType="num">
                                      <p:cBhvr additive="base">
                                        <p:cTn id="35" dur="500" fill="hold"/>
                                        <p:tgtEl>
                                          <p:spTgt spid="146436">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643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build="p" autoUpdateAnimBg="0"/>
      <p:bldP spid="14643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C359FB-8A2B-63BA-654E-2AA042D76BB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6DFC0D9-6D1F-42CB-BA73-FF740089E13D}"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2772" name="Text Box 4">
            <a:extLst>
              <a:ext uri="{FF2B5EF4-FFF2-40B4-BE49-F238E27FC236}">
                <a16:creationId xmlns:a16="http://schemas.microsoft.com/office/drawing/2014/main" id="{304577BE-A913-03F6-6FED-EC79EA295C05}"/>
              </a:ext>
            </a:extLst>
          </p:cNvPr>
          <p:cNvSpPr txBox="1">
            <a:spLocks noChangeArrowheads="1"/>
          </p:cNvSpPr>
          <p:nvPr/>
        </p:nvSpPr>
        <p:spPr bwMode="auto">
          <a:xfrm>
            <a:off x="304800" y="762000"/>
            <a:ext cx="8458200" cy="580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00050">
              <a:defRPr>
                <a:solidFill>
                  <a:schemeClr val="tx1"/>
                </a:solidFill>
                <a:latin typeface="Arial" panose="020B0604020202020204" pitchFamily="34" charset="0"/>
                <a:cs typeface="Arial" panose="020B0604020202020204" pitchFamily="34" charset="0"/>
              </a:defRPr>
            </a:lvl1pPr>
            <a:lvl2pPr marL="57150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marR="0" lvl="0" indent="-400050" algn="l" defTabSz="914400" rtl="0" eaLnBrk="1" fontAlgn="base" latinLnBrk="0" hangingPunct="1">
              <a:lnSpc>
                <a:spcPct val="95000"/>
              </a:lnSpc>
              <a:spcBef>
                <a:spcPct val="0"/>
              </a:spcBef>
              <a:spcAft>
                <a:spcPct val="0"/>
              </a:spcAft>
              <a:buClrTx/>
              <a:buSzTx/>
              <a:buFont typeface="Wingdings" panose="05000000000000000000" pitchFamily="2" charset="2"/>
              <a:buChar char="q"/>
              <a:tabLst/>
              <a:defRPr/>
            </a:pPr>
            <a:r>
              <a:rPr kumimoji="0" lang="en-US" altLang="en-US" sz="22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If DEO selects "Add a student", "Add a student"  sub flow   will be executed.</a:t>
            </a:r>
          </a:p>
          <a:p>
            <a:pPr marL="457200" marR="0" lvl="0" indent="-400050" algn="l" defTabSz="914400" rtl="0" eaLnBrk="1" fontAlgn="base" latinLnBrk="0" hangingPunct="1">
              <a:lnSpc>
                <a:spcPct val="95000"/>
              </a:lnSpc>
              <a:spcBef>
                <a:spcPct val="0"/>
              </a:spcBef>
              <a:spcAft>
                <a:spcPct val="0"/>
              </a:spcAft>
              <a:buClrTx/>
              <a:buSzTx/>
              <a:buFont typeface="Wingdings" panose="05000000000000000000" pitchFamily="2" charset="2"/>
              <a:buChar char="q"/>
              <a:tabLst/>
              <a:defRPr/>
            </a:pPr>
            <a:endParaRPr kumimoji="0" lang="en-US" altLang="en-US" sz="22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a:p>
            <a:pPr marL="457200" marR="0" lvl="0" indent="-400050" algn="l" defTabSz="914400" rtl="0" eaLnBrk="1" fontAlgn="base" latinLnBrk="0" hangingPunct="1">
              <a:lnSpc>
                <a:spcPct val="95000"/>
              </a:lnSpc>
              <a:spcBef>
                <a:spcPct val="0"/>
              </a:spcBef>
              <a:spcAft>
                <a:spcPct val="0"/>
              </a:spcAft>
              <a:buClrTx/>
              <a:buSzTx/>
              <a:buFont typeface="Wingdings" panose="05000000000000000000" pitchFamily="2" charset="2"/>
              <a:buChar char="q"/>
              <a:tabLst/>
              <a:defRPr/>
            </a:pPr>
            <a:r>
              <a:rPr kumimoji="0" lang="en-US" altLang="en-US" sz="22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If DEO selects "update a student", "update a student" sub flow will be executed.</a:t>
            </a:r>
          </a:p>
          <a:p>
            <a:pPr marL="457200" marR="0" lvl="0" indent="-400050" algn="l" defTabSz="914400" rtl="0" eaLnBrk="1" fontAlgn="base" latinLnBrk="0" hangingPunct="1">
              <a:lnSpc>
                <a:spcPct val="95000"/>
              </a:lnSpc>
              <a:spcBef>
                <a:spcPct val="0"/>
              </a:spcBef>
              <a:spcAft>
                <a:spcPct val="0"/>
              </a:spcAft>
              <a:buClrTx/>
              <a:buSzTx/>
              <a:buFont typeface="Wingdings" panose="05000000000000000000" pitchFamily="2" charset="2"/>
              <a:buChar char="q"/>
              <a:tabLst/>
              <a:defRPr/>
            </a:pPr>
            <a:endParaRPr kumimoji="0" lang="en-US" altLang="en-US" sz="22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endParaRPr>
          </a:p>
          <a:p>
            <a:pPr marL="457200" marR="0" lvl="0" indent="-400050" algn="l" defTabSz="914400" rtl="0" eaLnBrk="1" fontAlgn="base" latinLnBrk="0" hangingPunct="1">
              <a:lnSpc>
                <a:spcPct val="95000"/>
              </a:lnSpc>
              <a:spcBef>
                <a:spcPct val="0"/>
              </a:spcBef>
              <a:spcAft>
                <a:spcPct val="0"/>
              </a:spcAft>
              <a:buClrTx/>
              <a:buSzTx/>
              <a:buFont typeface="Wingdings" panose="05000000000000000000" pitchFamily="2" charset="2"/>
              <a:buChar char="q"/>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If DEO selects "delete a student", "delete a student" sub flow will be executed.</a:t>
            </a:r>
          </a:p>
          <a:p>
            <a:pPr marL="457200" marR="0" lvl="0" indent="-400050" algn="l" defTabSz="914400" rtl="0" eaLnBrk="1" fontAlgn="base" latinLnBrk="0" hangingPunct="1">
              <a:lnSpc>
                <a:spcPct val="95000"/>
              </a:lnSpc>
              <a:spcBef>
                <a:spcPct val="0"/>
              </a:spcBef>
              <a:spcAft>
                <a:spcPct val="0"/>
              </a:spcAft>
              <a:buClrTx/>
              <a:buSzTx/>
              <a:buFontTx/>
              <a:buNone/>
              <a:tabLst/>
              <a:defRPr/>
            </a:pPr>
            <a:endPar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457200" marR="0" lvl="0" indent="-400050" algn="l" defTabSz="914400" rtl="0" eaLnBrk="1" fontAlgn="base" latinLnBrk="0" hangingPunct="1">
              <a:lnSpc>
                <a:spcPct val="95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2.5.1	Add a student</a:t>
            </a:r>
          </a:p>
          <a:p>
            <a:pPr marL="457200" marR="0" lvl="0" indent="-400050" algn="l" defTabSz="914400" rtl="0" eaLnBrk="1" fontAlgn="base" latinLnBrk="0" hangingPunct="1">
              <a:lnSpc>
                <a:spcPct val="95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(i)</a:t>
            </a: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The system requests the DEO to enter:</a:t>
            </a:r>
          </a:p>
          <a:p>
            <a:pPr marL="457200" marR="0" lvl="0" indent="-400050" algn="l" defTabSz="914400" rtl="0" eaLnBrk="1" fontAlgn="base" latinLnBrk="0" hangingPunct="1">
              <a:lnSpc>
                <a:spcPct val="95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		Name</a:t>
            </a:r>
          </a:p>
          <a:p>
            <a:pPr marL="457200" marR="0" lvl="0" indent="-400050" algn="l" defTabSz="914400" rtl="0" eaLnBrk="1" fontAlgn="base" latinLnBrk="0" hangingPunct="1">
              <a:lnSpc>
                <a:spcPct val="95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		Address</a:t>
            </a:r>
          </a:p>
          <a:p>
            <a:pPr marL="457200" marR="0" lvl="0" indent="-400050" algn="l" defTabSz="914400" rtl="0" eaLnBrk="1" fontAlgn="base" latinLnBrk="0" hangingPunct="1">
              <a:lnSpc>
                <a:spcPct val="95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		Roll No</a:t>
            </a:r>
          </a:p>
          <a:p>
            <a:pPr marL="457200" marR="0" lvl="0" indent="-400050" algn="l" defTabSz="914400" rtl="0" eaLnBrk="1" fontAlgn="base" latinLnBrk="0" hangingPunct="1">
              <a:lnSpc>
                <a:spcPct val="95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		Phone No</a:t>
            </a:r>
          </a:p>
          <a:p>
            <a:pPr marL="457200" marR="0" lvl="0" indent="-400050" algn="l" defTabSz="914400" rtl="0" eaLnBrk="1" fontAlgn="base" latinLnBrk="0" hangingPunct="1">
              <a:lnSpc>
                <a:spcPct val="95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		Date of admission</a:t>
            </a:r>
          </a:p>
          <a:p>
            <a:pPr marL="457200" marR="0" lvl="0" indent="-400050" algn="l" defTabSz="914400" rtl="0" eaLnBrk="1" fontAlgn="base" latinLnBrk="0" hangingPunct="1">
              <a:lnSpc>
                <a:spcPct val="95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(ii) System generates unique id</a:t>
            </a:r>
          </a:p>
          <a:p>
            <a:pPr marL="457200" marR="0" lvl="0" indent="-400050" algn="l" defTabSz="914400" rtl="0" eaLnBrk="1" fontAlgn="base" latinLnBrk="0" hangingPunct="1">
              <a:lnSpc>
                <a:spcPct val="95000"/>
              </a:lnSpc>
              <a:spcBef>
                <a:spcPct val="0"/>
              </a:spcBef>
              <a:spcAft>
                <a:spcPct val="0"/>
              </a:spcAft>
              <a:buClrTx/>
              <a:buSzTx/>
              <a:buFontTx/>
              <a:buNone/>
              <a:tabLst/>
              <a:defRPr/>
            </a:pPr>
            <a:endPar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32773" name="Rectangle 5">
            <a:extLst>
              <a:ext uri="{FF2B5EF4-FFF2-40B4-BE49-F238E27FC236}">
                <a16:creationId xmlns:a16="http://schemas.microsoft.com/office/drawing/2014/main" id="{411B3DF6-1BE6-9042-FB5C-AF409673B8B6}"/>
              </a:ext>
            </a:extLst>
          </p:cNvPr>
          <p:cNvSpPr>
            <a:spLocks noChangeArrowheads="1"/>
          </p:cNvSpPr>
          <p:nvPr/>
        </p:nvSpPr>
        <p:spPr bwMode="auto">
          <a:xfrm>
            <a:off x="114300" y="-55563"/>
            <a:ext cx="1624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32775" name="Line 7">
            <a:extLst>
              <a:ext uri="{FF2B5EF4-FFF2-40B4-BE49-F238E27FC236}">
                <a16:creationId xmlns:a16="http://schemas.microsoft.com/office/drawing/2014/main" id="{CB97093D-A958-C46E-C98E-2034696AC4D1}"/>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2773"/>
                                        </p:tgtEl>
                                        <p:attrNameLst>
                                          <p:attrName>style.visibility</p:attrName>
                                        </p:attrNameLst>
                                      </p:cBhvr>
                                      <p:to>
                                        <p:strVal val="visible"/>
                                      </p:to>
                                    </p:set>
                                    <p:anim calcmode="lin" valueType="num">
                                      <p:cBhvr additive="base">
                                        <p:cTn id="7" dur="500" fill="hold"/>
                                        <p:tgtEl>
                                          <p:spTgt spid="32773"/>
                                        </p:tgtEl>
                                        <p:attrNameLst>
                                          <p:attrName>ppt_x</p:attrName>
                                        </p:attrNameLst>
                                      </p:cBhvr>
                                      <p:tavLst>
                                        <p:tav tm="0">
                                          <p:val>
                                            <p:strVal val="0-#ppt_w/2"/>
                                          </p:val>
                                        </p:tav>
                                        <p:tav tm="100000">
                                          <p:val>
                                            <p:strVal val="#ppt_x"/>
                                          </p:val>
                                        </p:tav>
                                      </p:tavLst>
                                    </p:anim>
                                    <p:anim calcmode="lin" valueType="num">
                                      <p:cBhvr additive="base">
                                        <p:cTn id="8" dur="500" fill="hold"/>
                                        <p:tgtEl>
                                          <p:spTgt spid="327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775"/>
                                        </p:tgtEl>
                                        <p:attrNameLst>
                                          <p:attrName>style.visibility</p:attrName>
                                        </p:attrNameLst>
                                      </p:cBhvr>
                                      <p:to>
                                        <p:strVal val="visible"/>
                                      </p:to>
                                    </p:set>
                                    <p:anim calcmode="lin" valueType="num">
                                      <p:cBhvr additive="base">
                                        <p:cTn id="13" dur="500" fill="hold"/>
                                        <p:tgtEl>
                                          <p:spTgt spid="32775"/>
                                        </p:tgtEl>
                                        <p:attrNameLst>
                                          <p:attrName>ppt_x</p:attrName>
                                        </p:attrNameLst>
                                      </p:cBhvr>
                                      <p:tavLst>
                                        <p:tav tm="0">
                                          <p:val>
                                            <p:strVal val="0-#ppt_w/2"/>
                                          </p:val>
                                        </p:tav>
                                        <p:tav tm="100000">
                                          <p:val>
                                            <p:strVal val="#ppt_x"/>
                                          </p:val>
                                        </p:tav>
                                      </p:tavLst>
                                    </p:anim>
                                    <p:anim calcmode="lin" valueType="num">
                                      <p:cBhvr additive="base">
                                        <p:cTn id="14" dur="500" fill="hold"/>
                                        <p:tgtEl>
                                          <p:spTgt spid="327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772">
                                            <p:txEl>
                                              <p:pRg st="0" end="0"/>
                                            </p:txEl>
                                          </p:spTgt>
                                        </p:tgtEl>
                                        <p:attrNameLst>
                                          <p:attrName>style.visibility</p:attrName>
                                        </p:attrNameLst>
                                      </p:cBhvr>
                                      <p:to>
                                        <p:strVal val="visible"/>
                                      </p:to>
                                    </p:set>
                                    <p:anim calcmode="lin" valueType="num">
                                      <p:cBhvr additive="base">
                                        <p:cTn id="19" dur="500" fill="hold"/>
                                        <p:tgtEl>
                                          <p:spTgt spid="3277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7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772">
                                            <p:txEl>
                                              <p:pRg st="2" end="2"/>
                                            </p:txEl>
                                          </p:spTgt>
                                        </p:tgtEl>
                                        <p:attrNameLst>
                                          <p:attrName>style.visibility</p:attrName>
                                        </p:attrNameLst>
                                      </p:cBhvr>
                                      <p:to>
                                        <p:strVal val="visible"/>
                                      </p:to>
                                    </p:set>
                                    <p:anim calcmode="lin" valueType="num">
                                      <p:cBhvr additive="base">
                                        <p:cTn id="25" dur="500" fill="hold"/>
                                        <p:tgtEl>
                                          <p:spTgt spid="3277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77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2772">
                                            <p:txEl>
                                              <p:pRg st="4" end="4"/>
                                            </p:txEl>
                                          </p:spTgt>
                                        </p:tgtEl>
                                        <p:attrNameLst>
                                          <p:attrName>style.visibility</p:attrName>
                                        </p:attrNameLst>
                                      </p:cBhvr>
                                      <p:to>
                                        <p:strVal val="visible"/>
                                      </p:to>
                                    </p:set>
                                    <p:anim calcmode="lin" valueType="num">
                                      <p:cBhvr additive="base">
                                        <p:cTn id="31" dur="500" fill="hold"/>
                                        <p:tgtEl>
                                          <p:spTgt spid="3277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277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772">
                                            <p:txEl>
                                              <p:pRg st="6" end="6"/>
                                            </p:txEl>
                                          </p:spTgt>
                                        </p:tgtEl>
                                        <p:attrNameLst>
                                          <p:attrName>style.visibility</p:attrName>
                                        </p:attrNameLst>
                                      </p:cBhvr>
                                      <p:to>
                                        <p:strVal val="visible"/>
                                      </p:to>
                                    </p:set>
                                    <p:anim calcmode="lin" valueType="num">
                                      <p:cBhvr additive="base">
                                        <p:cTn id="37" dur="500" fill="hold"/>
                                        <p:tgtEl>
                                          <p:spTgt spid="32772">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277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2772">
                                            <p:txEl>
                                              <p:pRg st="7" end="7"/>
                                            </p:txEl>
                                          </p:spTgt>
                                        </p:tgtEl>
                                        <p:attrNameLst>
                                          <p:attrName>style.visibility</p:attrName>
                                        </p:attrNameLst>
                                      </p:cBhvr>
                                      <p:to>
                                        <p:strVal val="visible"/>
                                      </p:to>
                                    </p:set>
                                    <p:anim calcmode="lin" valueType="num">
                                      <p:cBhvr additive="base">
                                        <p:cTn id="43" dur="500" fill="hold"/>
                                        <p:tgtEl>
                                          <p:spTgt spid="32772">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277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2772">
                                            <p:txEl>
                                              <p:pRg st="8" end="8"/>
                                            </p:txEl>
                                          </p:spTgt>
                                        </p:tgtEl>
                                        <p:attrNameLst>
                                          <p:attrName>style.visibility</p:attrName>
                                        </p:attrNameLst>
                                      </p:cBhvr>
                                      <p:to>
                                        <p:strVal val="visible"/>
                                      </p:to>
                                    </p:set>
                                    <p:anim calcmode="lin" valueType="num">
                                      <p:cBhvr additive="base">
                                        <p:cTn id="49" dur="500" fill="hold"/>
                                        <p:tgtEl>
                                          <p:spTgt spid="32772">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277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2772">
                                            <p:txEl>
                                              <p:pRg st="9" end="9"/>
                                            </p:txEl>
                                          </p:spTgt>
                                        </p:tgtEl>
                                        <p:attrNameLst>
                                          <p:attrName>style.visibility</p:attrName>
                                        </p:attrNameLst>
                                      </p:cBhvr>
                                      <p:to>
                                        <p:strVal val="visible"/>
                                      </p:to>
                                    </p:set>
                                    <p:anim calcmode="lin" valueType="num">
                                      <p:cBhvr additive="base">
                                        <p:cTn id="55" dur="500" fill="hold"/>
                                        <p:tgtEl>
                                          <p:spTgt spid="32772">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277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2772">
                                            <p:txEl>
                                              <p:pRg st="10" end="10"/>
                                            </p:txEl>
                                          </p:spTgt>
                                        </p:tgtEl>
                                        <p:attrNameLst>
                                          <p:attrName>style.visibility</p:attrName>
                                        </p:attrNameLst>
                                      </p:cBhvr>
                                      <p:to>
                                        <p:strVal val="visible"/>
                                      </p:to>
                                    </p:set>
                                    <p:anim calcmode="lin" valueType="num">
                                      <p:cBhvr additive="base">
                                        <p:cTn id="61" dur="500" fill="hold"/>
                                        <p:tgtEl>
                                          <p:spTgt spid="32772">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2772">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2772">
                                            <p:txEl>
                                              <p:pRg st="11" end="11"/>
                                            </p:txEl>
                                          </p:spTgt>
                                        </p:tgtEl>
                                        <p:attrNameLst>
                                          <p:attrName>style.visibility</p:attrName>
                                        </p:attrNameLst>
                                      </p:cBhvr>
                                      <p:to>
                                        <p:strVal val="visible"/>
                                      </p:to>
                                    </p:set>
                                    <p:anim calcmode="lin" valueType="num">
                                      <p:cBhvr additive="base">
                                        <p:cTn id="67" dur="500" fill="hold"/>
                                        <p:tgtEl>
                                          <p:spTgt spid="32772">
                                            <p:txEl>
                                              <p:pRg st="11" end="1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2772">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2772">
                                            <p:txEl>
                                              <p:pRg st="12" end="12"/>
                                            </p:txEl>
                                          </p:spTgt>
                                        </p:tgtEl>
                                        <p:attrNameLst>
                                          <p:attrName>style.visibility</p:attrName>
                                        </p:attrNameLst>
                                      </p:cBhvr>
                                      <p:to>
                                        <p:strVal val="visible"/>
                                      </p:to>
                                    </p:set>
                                    <p:anim calcmode="lin" valueType="num">
                                      <p:cBhvr additive="base">
                                        <p:cTn id="73" dur="500" fill="hold"/>
                                        <p:tgtEl>
                                          <p:spTgt spid="32772">
                                            <p:txEl>
                                              <p:pRg st="12" end="12"/>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2772">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2772">
                                            <p:txEl>
                                              <p:pRg st="13" end="13"/>
                                            </p:txEl>
                                          </p:spTgt>
                                        </p:tgtEl>
                                        <p:attrNameLst>
                                          <p:attrName>style.visibility</p:attrName>
                                        </p:attrNameLst>
                                      </p:cBhvr>
                                      <p:to>
                                        <p:strVal val="visible"/>
                                      </p:to>
                                    </p:set>
                                    <p:anim calcmode="lin" valueType="num">
                                      <p:cBhvr additive="base">
                                        <p:cTn id="79" dur="500" fill="hold"/>
                                        <p:tgtEl>
                                          <p:spTgt spid="32772">
                                            <p:txEl>
                                              <p:pRg st="13" end="13"/>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2772">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autoUpdateAnimBg="0"/>
      <p:bldP spid="3277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D71720-F7C3-092F-4F4B-D0F1D6DF980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0C6BBAE-7C5D-458D-A5F3-DEB8C7AE6486}"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8484" name="Rectangle 4">
            <a:extLst>
              <a:ext uri="{FF2B5EF4-FFF2-40B4-BE49-F238E27FC236}">
                <a16:creationId xmlns:a16="http://schemas.microsoft.com/office/drawing/2014/main" id="{C50C20EE-54BA-480A-DA06-46D2306725FA}"/>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148486" name="Text Box 6">
            <a:extLst>
              <a:ext uri="{FF2B5EF4-FFF2-40B4-BE49-F238E27FC236}">
                <a16:creationId xmlns:a16="http://schemas.microsoft.com/office/drawing/2014/main" id="{3D38A5E6-40D2-87C5-F5FC-6B6BA17FA640}"/>
              </a:ext>
            </a:extLst>
          </p:cNvPr>
          <p:cNvSpPr txBox="1">
            <a:spLocks noChangeArrowheads="1"/>
          </p:cNvSpPr>
          <p:nvPr/>
        </p:nvSpPr>
        <p:spPr bwMode="auto">
          <a:xfrm>
            <a:off x="228600" y="838200"/>
            <a:ext cx="8686800"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663300"/>
                </a:solidFill>
                <a:effectLst/>
                <a:uLnTx/>
                <a:uFillTx/>
                <a:latin typeface="Arial" panose="020B0604020202020204" pitchFamily="34" charset="0"/>
                <a:ea typeface="+mn-ea"/>
                <a:cs typeface="Arial" panose="020B0604020202020204" pitchFamily="34" charset="0"/>
              </a:rPr>
              <a:t>2.5.2	Update a student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6633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(i)   System requires the DEO to enter student-id.</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(ii)  DEO enters the student_id. The system retrieves and display the student information.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6600"/>
                </a:solidFill>
                <a:effectLst/>
                <a:uLnTx/>
                <a:uFillTx/>
                <a:latin typeface="Arial" panose="020B0604020202020204" pitchFamily="34" charset="0"/>
                <a:ea typeface="+mn-ea"/>
                <a:cs typeface="Arial" panose="020B0604020202020204" pitchFamily="34" charset="0"/>
              </a:rPr>
              <a:t>(iii) DEO makes the desired changes to the student    information.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(iv) After changes, the system updates the student record with changed information.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endParaRPr>
          </a:p>
        </p:txBody>
      </p:sp>
      <p:sp>
        <p:nvSpPr>
          <p:cNvPr id="148487" name="Line 7">
            <a:extLst>
              <a:ext uri="{FF2B5EF4-FFF2-40B4-BE49-F238E27FC236}">
                <a16:creationId xmlns:a16="http://schemas.microsoft.com/office/drawing/2014/main" id="{FD3AF1F5-6904-81A5-FE8E-AE332768BEDF}"/>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8484"/>
                                        </p:tgtEl>
                                        <p:attrNameLst>
                                          <p:attrName>style.visibility</p:attrName>
                                        </p:attrNameLst>
                                      </p:cBhvr>
                                      <p:to>
                                        <p:strVal val="visible"/>
                                      </p:to>
                                    </p:set>
                                    <p:anim calcmode="lin" valueType="num">
                                      <p:cBhvr additive="base">
                                        <p:cTn id="7" dur="500" fill="hold"/>
                                        <p:tgtEl>
                                          <p:spTgt spid="148484"/>
                                        </p:tgtEl>
                                        <p:attrNameLst>
                                          <p:attrName>ppt_x</p:attrName>
                                        </p:attrNameLst>
                                      </p:cBhvr>
                                      <p:tavLst>
                                        <p:tav tm="0">
                                          <p:val>
                                            <p:strVal val="0-#ppt_w/2"/>
                                          </p:val>
                                        </p:tav>
                                        <p:tav tm="100000">
                                          <p:val>
                                            <p:strVal val="#ppt_x"/>
                                          </p:val>
                                        </p:tav>
                                      </p:tavLst>
                                    </p:anim>
                                    <p:anim calcmode="lin" valueType="num">
                                      <p:cBhvr additive="base">
                                        <p:cTn id="8" dur="500" fill="hold"/>
                                        <p:tgtEl>
                                          <p:spTgt spid="14848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48487"/>
                                        </p:tgtEl>
                                        <p:attrNameLst>
                                          <p:attrName>style.visibility</p:attrName>
                                        </p:attrNameLst>
                                      </p:cBhvr>
                                      <p:to>
                                        <p:strVal val="visible"/>
                                      </p:to>
                                    </p:set>
                                    <p:anim calcmode="lin" valueType="num">
                                      <p:cBhvr additive="base">
                                        <p:cTn id="13" dur="500" fill="hold"/>
                                        <p:tgtEl>
                                          <p:spTgt spid="148487"/>
                                        </p:tgtEl>
                                        <p:attrNameLst>
                                          <p:attrName>ppt_x</p:attrName>
                                        </p:attrNameLst>
                                      </p:cBhvr>
                                      <p:tavLst>
                                        <p:tav tm="0">
                                          <p:val>
                                            <p:strVal val="0-#ppt_w/2"/>
                                          </p:val>
                                        </p:tav>
                                        <p:tav tm="100000">
                                          <p:val>
                                            <p:strVal val="#ppt_x"/>
                                          </p:val>
                                        </p:tav>
                                      </p:tavLst>
                                    </p:anim>
                                    <p:anim calcmode="lin" valueType="num">
                                      <p:cBhvr additive="base">
                                        <p:cTn id="14" dur="500" fill="hold"/>
                                        <p:tgtEl>
                                          <p:spTgt spid="14848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8486">
                                            <p:txEl>
                                              <p:pRg st="0" end="0"/>
                                            </p:txEl>
                                          </p:spTgt>
                                        </p:tgtEl>
                                        <p:attrNameLst>
                                          <p:attrName>style.visibility</p:attrName>
                                        </p:attrNameLst>
                                      </p:cBhvr>
                                      <p:to>
                                        <p:strVal val="visible"/>
                                      </p:to>
                                    </p:set>
                                    <p:anim calcmode="lin" valueType="num">
                                      <p:cBhvr additive="base">
                                        <p:cTn id="19" dur="500" fill="hold"/>
                                        <p:tgtEl>
                                          <p:spTgt spid="14848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84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8486">
                                            <p:txEl>
                                              <p:pRg st="2" end="2"/>
                                            </p:txEl>
                                          </p:spTgt>
                                        </p:tgtEl>
                                        <p:attrNameLst>
                                          <p:attrName>style.visibility</p:attrName>
                                        </p:attrNameLst>
                                      </p:cBhvr>
                                      <p:to>
                                        <p:strVal val="visible"/>
                                      </p:to>
                                    </p:set>
                                    <p:anim calcmode="lin" valueType="num">
                                      <p:cBhvr additive="base">
                                        <p:cTn id="25" dur="500" fill="hold"/>
                                        <p:tgtEl>
                                          <p:spTgt spid="14848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4848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48486">
                                            <p:txEl>
                                              <p:pRg st="4" end="4"/>
                                            </p:txEl>
                                          </p:spTgt>
                                        </p:tgtEl>
                                        <p:attrNameLst>
                                          <p:attrName>style.visibility</p:attrName>
                                        </p:attrNameLst>
                                      </p:cBhvr>
                                      <p:to>
                                        <p:strVal val="visible"/>
                                      </p:to>
                                    </p:set>
                                    <p:anim calcmode="lin" valueType="num">
                                      <p:cBhvr additive="base">
                                        <p:cTn id="31" dur="500" fill="hold"/>
                                        <p:tgtEl>
                                          <p:spTgt spid="14848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848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48486">
                                            <p:txEl>
                                              <p:pRg st="6" end="6"/>
                                            </p:txEl>
                                          </p:spTgt>
                                        </p:tgtEl>
                                        <p:attrNameLst>
                                          <p:attrName>style.visibility</p:attrName>
                                        </p:attrNameLst>
                                      </p:cBhvr>
                                      <p:to>
                                        <p:strVal val="visible"/>
                                      </p:to>
                                    </p:set>
                                    <p:anim calcmode="lin" valueType="num">
                                      <p:cBhvr additive="base">
                                        <p:cTn id="37" dur="500" fill="hold"/>
                                        <p:tgtEl>
                                          <p:spTgt spid="14848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4848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48486">
                                            <p:txEl>
                                              <p:pRg st="8" end="8"/>
                                            </p:txEl>
                                          </p:spTgt>
                                        </p:tgtEl>
                                        <p:attrNameLst>
                                          <p:attrName>style.visibility</p:attrName>
                                        </p:attrNameLst>
                                      </p:cBhvr>
                                      <p:to>
                                        <p:strVal val="visible"/>
                                      </p:to>
                                    </p:set>
                                    <p:anim calcmode="lin" valueType="num">
                                      <p:cBhvr additive="base">
                                        <p:cTn id="43" dur="500" fill="hold"/>
                                        <p:tgtEl>
                                          <p:spTgt spid="148486">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848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utoUpdateAnimBg="0"/>
      <p:bldP spid="148486"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7E96DEC-2593-6905-66B3-D104AD156A0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1B3F960-89F7-4696-9202-2B50775B53F1}"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3796" name="Text Box 4">
            <a:extLst>
              <a:ext uri="{FF2B5EF4-FFF2-40B4-BE49-F238E27FC236}">
                <a16:creationId xmlns:a16="http://schemas.microsoft.com/office/drawing/2014/main" id="{A723B4D8-30EC-4138-69E5-810F3768B503}"/>
              </a:ext>
            </a:extLst>
          </p:cNvPr>
          <p:cNvSpPr txBox="1">
            <a:spLocks noChangeArrowheads="1"/>
          </p:cNvSpPr>
          <p:nvPr/>
        </p:nvSpPr>
        <p:spPr bwMode="auto">
          <a:xfrm>
            <a:off x="228600" y="688975"/>
            <a:ext cx="8458200" cy="47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2.5.3 	Delete a student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(i) The system requests the DEO to specify the student-id.</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6600"/>
                </a:solidFill>
                <a:effectLst/>
                <a:uLnTx/>
                <a:uFillTx/>
                <a:latin typeface="Arial" panose="020B0604020202020204" pitchFamily="34" charset="0"/>
                <a:ea typeface="+mn-ea"/>
                <a:cs typeface="Arial" panose="020B0604020202020204" pitchFamily="34" charset="0"/>
              </a:rPr>
              <a:t>(ii) DEO enters the student-id. The system retrieves and displays the student	information.</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(iii) The system prompts the DEO to confirm the deletion of the student.</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(iv) The DEO confirms the deletion</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(v) The system marks the student record for deletion.</a:t>
            </a:r>
          </a:p>
          <a:p>
            <a:pPr marL="0" marR="0" lvl="0" indent="0" algn="l" defTabSz="914400" rtl="0" eaLnBrk="1" fontAlgn="base" latinLnBrk="0" hangingPunct="1">
              <a:lnSpc>
                <a:spcPct val="11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33797" name="Rectangle 5">
            <a:extLst>
              <a:ext uri="{FF2B5EF4-FFF2-40B4-BE49-F238E27FC236}">
                <a16:creationId xmlns:a16="http://schemas.microsoft.com/office/drawing/2014/main" id="{109AB474-562B-52D8-E96F-BC1492CF4145}"/>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33799" name="Line 7">
            <a:extLst>
              <a:ext uri="{FF2B5EF4-FFF2-40B4-BE49-F238E27FC236}">
                <a16:creationId xmlns:a16="http://schemas.microsoft.com/office/drawing/2014/main" id="{3DA1258A-5693-E9B9-4869-70938B99D17E}"/>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797"/>
                                        </p:tgtEl>
                                        <p:attrNameLst>
                                          <p:attrName>style.visibility</p:attrName>
                                        </p:attrNameLst>
                                      </p:cBhvr>
                                      <p:to>
                                        <p:strVal val="visible"/>
                                      </p:to>
                                    </p:set>
                                    <p:anim calcmode="lin" valueType="num">
                                      <p:cBhvr additive="base">
                                        <p:cTn id="7" dur="500" fill="hold"/>
                                        <p:tgtEl>
                                          <p:spTgt spid="33797"/>
                                        </p:tgtEl>
                                        <p:attrNameLst>
                                          <p:attrName>ppt_x</p:attrName>
                                        </p:attrNameLst>
                                      </p:cBhvr>
                                      <p:tavLst>
                                        <p:tav tm="0">
                                          <p:val>
                                            <p:strVal val="0-#ppt_w/2"/>
                                          </p:val>
                                        </p:tav>
                                        <p:tav tm="100000">
                                          <p:val>
                                            <p:strVal val="#ppt_x"/>
                                          </p:val>
                                        </p:tav>
                                      </p:tavLst>
                                    </p:anim>
                                    <p:anim calcmode="lin" valueType="num">
                                      <p:cBhvr additive="base">
                                        <p:cTn id="8" dur="500" fill="hold"/>
                                        <p:tgtEl>
                                          <p:spTgt spid="337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3799"/>
                                        </p:tgtEl>
                                        <p:attrNameLst>
                                          <p:attrName>style.visibility</p:attrName>
                                        </p:attrNameLst>
                                      </p:cBhvr>
                                      <p:to>
                                        <p:strVal val="visible"/>
                                      </p:to>
                                    </p:set>
                                    <p:anim calcmode="lin" valueType="num">
                                      <p:cBhvr additive="base">
                                        <p:cTn id="13" dur="500" fill="hold"/>
                                        <p:tgtEl>
                                          <p:spTgt spid="33799"/>
                                        </p:tgtEl>
                                        <p:attrNameLst>
                                          <p:attrName>ppt_x</p:attrName>
                                        </p:attrNameLst>
                                      </p:cBhvr>
                                      <p:tavLst>
                                        <p:tav tm="0">
                                          <p:val>
                                            <p:strVal val="0-#ppt_w/2"/>
                                          </p:val>
                                        </p:tav>
                                        <p:tav tm="100000">
                                          <p:val>
                                            <p:strVal val="#ppt_x"/>
                                          </p:val>
                                        </p:tav>
                                      </p:tavLst>
                                    </p:anim>
                                    <p:anim calcmode="lin" valueType="num">
                                      <p:cBhvr additive="base">
                                        <p:cTn id="14" dur="500" fill="hold"/>
                                        <p:tgtEl>
                                          <p:spTgt spid="3379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796">
                                            <p:txEl>
                                              <p:pRg st="0" end="0"/>
                                            </p:txEl>
                                          </p:spTgt>
                                        </p:tgtEl>
                                        <p:attrNameLst>
                                          <p:attrName>style.visibility</p:attrName>
                                        </p:attrNameLst>
                                      </p:cBhvr>
                                      <p:to>
                                        <p:strVal val="visible"/>
                                      </p:to>
                                    </p:set>
                                    <p:anim calcmode="lin" valueType="num">
                                      <p:cBhvr additive="base">
                                        <p:cTn id="19" dur="500" fill="hold"/>
                                        <p:tgtEl>
                                          <p:spTgt spid="3379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7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796">
                                            <p:txEl>
                                              <p:pRg st="2" end="2"/>
                                            </p:txEl>
                                          </p:spTgt>
                                        </p:tgtEl>
                                        <p:attrNameLst>
                                          <p:attrName>style.visibility</p:attrName>
                                        </p:attrNameLst>
                                      </p:cBhvr>
                                      <p:to>
                                        <p:strVal val="visible"/>
                                      </p:to>
                                    </p:set>
                                    <p:anim calcmode="lin" valueType="num">
                                      <p:cBhvr additive="base">
                                        <p:cTn id="25" dur="500" fill="hold"/>
                                        <p:tgtEl>
                                          <p:spTgt spid="3379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379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3796">
                                            <p:txEl>
                                              <p:pRg st="3" end="3"/>
                                            </p:txEl>
                                          </p:spTgt>
                                        </p:tgtEl>
                                        <p:attrNameLst>
                                          <p:attrName>style.visibility</p:attrName>
                                        </p:attrNameLst>
                                      </p:cBhvr>
                                      <p:to>
                                        <p:strVal val="visible"/>
                                      </p:to>
                                    </p:set>
                                    <p:anim calcmode="lin" valueType="num">
                                      <p:cBhvr additive="base">
                                        <p:cTn id="31" dur="500" fill="hold"/>
                                        <p:tgtEl>
                                          <p:spTgt spid="3379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379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3796">
                                            <p:txEl>
                                              <p:pRg st="4" end="4"/>
                                            </p:txEl>
                                          </p:spTgt>
                                        </p:tgtEl>
                                        <p:attrNameLst>
                                          <p:attrName>style.visibility</p:attrName>
                                        </p:attrNameLst>
                                      </p:cBhvr>
                                      <p:to>
                                        <p:strVal val="visible"/>
                                      </p:to>
                                    </p:set>
                                    <p:anim calcmode="lin" valueType="num">
                                      <p:cBhvr additive="base">
                                        <p:cTn id="37" dur="500" fill="hold"/>
                                        <p:tgtEl>
                                          <p:spTgt spid="3379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379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3796">
                                            <p:txEl>
                                              <p:pRg st="5" end="5"/>
                                            </p:txEl>
                                          </p:spTgt>
                                        </p:tgtEl>
                                        <p:attrNameLst>
                                          <p:attrName>style.visibility</p:attrName>
                                        </p:attrNameLst>
                                      </p:cBhvr>
                                      <p:to>
                                        <p:strVal val="visible"/>
                                      </p:to>
                                    </p:set>
                                    <p:anim calcmode="lin" valueType="num">
                                      <p:cBhvr additive="base">
                                        <p:cTn id="43" dur="500" fill="hold"/>
                                        <p:tgtEl>
                                          <p:spTgt spid="33796">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379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3796">
                                            <p:txEl>
                                              <p:pRg st="6" end="6"/>
                                            </p:txEl>
                                          </p:spTgt>
                                        </p:tgtEl>
                                        <p:attrNameLst>
                                          <p:attrName>style.visibility</p:attrName>
                                        </p:attrNameLst>
                                      </p:cBhvr>
                                      <p:to>
                                        <p:strVal val="visible"/>
                                      </p:to>
                                    </p:set>
                                    <p:anim calcmode="lin" valueType="num">
                                      <p:cBhvr additive="base">
                                        <p:cTn id="49" dur="500" fill="hold"/>
                                        <p:tgtEl>
                                          <p:spTgt spid="33796">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379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autoUpdateAnimBg="0"/>
      <p:bldP spid="33797"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A77FC9-9B77-5213-661C-A4BBFB5E151A}"/>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AE7B79A-E2E2-40CD-AD9B-C95FCB475DBF}"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0533" name="Rectangle 5">
            <a:extLst>
              <a:ext uri="{FF2B5EF4-FFF2-40B4-BE49-F238E27FC236}">
                <a16:creationId xmlns:a16="http://schemas.microsoft.com/office/drawing/2014/main" id="{488D63B4-69A1-1D4E-CA3A-85EC5FF3C36B}"/>
              </a:ext>
            </a:extLst>
          </p:cNvPr>
          <p:cNvSpPr>
            <a:spLocks noChangeArrowheads="1"/>
          </p:cNvSpPr>
          <p:nvPr/>
        </p:nvSpPr>
        <p:spPr bwMode="auto">
          <a:xfrm>
            <a:off x="114300" y="-55563"/>
            <a:ext cx="1624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150535" name="Text Box 7">
            <a:extLst>
              <a:ext uri="{FF2B5EF4-FFF2-40B4-BE49-F238E27FC236}">
                <a16:creationId xmlns:a16="http://schemas.microsoft.com/office/drawing/2014/main" id="{2A11069A-79F8-C8D7-A502-11C992133D11}"/>
              </a:ext>
            </a:extLst>
          </p:cNvPr>
          <p:cNvSpPr txBox="1">
            <a:spLocks noChangeArrowheads="1"/>
          </p:cNvSpPr>
          <p:nvPr/>
        </p:nvSpPr>
        <p:spPr bwMode="auto">
          <a:xfrm>
            <a:off x="152400" y="838200"/>
            <a:ext cx="8686800" cy="404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14400">
              <a:defRPr>
                <a:solidFill>
                  <a:schemeClr val="tx1"/>
                </a:solidFill>
                <a:latin typeface="Arial" panose="020B0604020202020204" pitchFamily="34" charset="0"/>
                <a:cs typeface="Arial" panose="020B0604020202020204" pitchFamily="34" charset="0"/>
              </a:defRPr>
            </a:lvl1pPr>
            <a:lvl2pPr marL="1314450">
              <a:defRPr>
                <a:solidFill>
                  <a:schemeClr val="tx1"/>
                </a:solidFill>
                <a:latin typeface="Arial" panose="020B0604020202020204" pitchFamily="34" charset="0"/>
                <a:cs typeface="Arial" panose="020B0604020202020204" pitchFamily="34" charset="0"/>
              </a:defRPr>
            </a:lvl2pPr>
            <a:lvl3pPr marL="1428750">
              <a:defRPr>
                <a:solidFill>
                  <a:schemeClr val="tx1"/>
                </a:solidFill>
                <a:latin typeface="Arial" panose="020B0604020202020204" pitchFamily="34" charset="0"/>
                <a:cs typeface="Arial" panose="020B0604020202020204" pitchFamily="34" charset="0"/>
              </a:defRPr>
            </a:lvl3pPr>
            <a:lvl4pPr marL="1543050">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91440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2.6	Alternative flows</a:t>
            </a:r>
          </a:p>
          <a:p>
            <a:pPr marL="91440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91440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2.6.1 	Student not found</a:t>
            </a:r>
          </a:p>
          <a:p>
            <a:pPr marL="91440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endParaRPr>
          </a:p>
          <a:p>
            <a:pPr marL="914400" marR="0" lvl="0" indent="0" algn="just"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If in the update a student or delete a student sub flows, a student with specified_id does not exist, the system displays an error message .The DEO may enter a different id or cancel the operation. At this point ,Use case ends.</a:t>
            </a:r>
          </a:p>
        </p:txBody>
      </p:sp>
      <p:sp>
        <p:nvSpPr>
          <p:cNvPr id="150536" name="Line 8">
            <a:extLst>
              <a:ext uri="{FF2B5EF4-FFF2-40B4-BE49-F238E27FC236}">
                <a16:creationId xmlns:a16="http://schemas.microsoft.com/office/drawing/2014/main" id="{61D9975F-8D4B-F849-F437-2CD8EDB0AB0F}"/>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0533"/>
                                        </p:tgtEl>
                                        <p:attrNameLst>
                                          <p:attrName>style.visibility</p:attrName>
                                        </p:attrNameLst>
                                      </p:cBhvr>
                                      <p:to>
                                        <p:strVal val="visible"/>
                                      </p:to>
                                    </p:set>
                                    <p:anim calcmode="lin" valueType="num">
                                      <p:cBhvr additive="base">
                                        <p:cTn id="7" dur="500" fill="hold"/>
                                        <p:tgtEl>
                                          <p:spTgt spid="150533"/>
                                        </p:tgtEl>
                                        <p:attrNameLst>
                                          <p:attrName>ppt_x</p:attrName>
                                        </p:attrNameLst>
                                      </p:cBhvr>
                                      <p:tavLst>
                                        <p:tav tm="0">
                                          <p:val>
                                            <p:strVal val="0-#ppt_w/2"/>
                                          </p:val>
                                        </p:tav>
                                        <p:tav tm="100000">
                                          <p:val>
                                            <p:strVal val="#ppt_x"/>
                                          </p:val>
                                        </p:tav>
                                      </p:tavLst>
                                    </p:anim>
                                    <p:anim calcmode="lin" valueType="num">
                                      <p:cBhvr additive="base">
                                        <p:cTn id="8" dur="500" fill="hold"/>
                                        <p:tgtEl>
                                          <p:spTgt spid="1505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0536"/>
                                        </p:tgtEl>
                                        <p:attrNameLst>
                                          <p:attrName>style.visibility</p:attrName>
                                        </p:attrNameLst>
                                      </p:cBhvr>
                                      <p:to>
                                        <p:strVal val="visible"/>
                                      </p:to>
                                    </p:set>
                                    <p:anim calcmode="lin" valueType="num">
                                      <p:cBhvr additive="base">
                                        <p:cTn id="13" dur="500" fill="hold"/>
                                        <p:tgtEl>
                                          <p:spTgt spid="150536"/>
                                        </p:tgtEl>
                                        <p:attrNameLst>
                                          <p:attrName>ppt_x</p:attrName>
                                        </p:attrNameLst>
                                      </p:cBhvr>
                                      <p:tavLst>
                                        <p:tav tm="0">
                                          <p:val>
                                            <p:strVal val="0-#ppt_w/2"/>
                                          </p:val>
                                        </p:tav>
                                        <p:tav tm="100000">
                                          <p:val>
                                            <p:strVal val="#ppt_x"/>
                                          </p:val>
                                        </p:tav>
                                      </p:tavLst>
                                    </p:anim>
                                    <p:anim calcmode="lin" valueType="num">
                                      <p:cBhvr additive="base">
                                        <p:cTn id="14" dur="500" fill="hold"/>
                                        <p:tgtEl>
                                          <p:spTgt spid="1505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0535">
                                            <p:txEl>
                                              <p:pRg st="0" end="0"/>
                                            </p:txEl>
                                          </p:spTgt>
                                        </p:tgtEl>
                                        <p:attrNameLst>
                                          <p:attrName>style.visibility</p:attrName>
                                        </p:attrNameLst>
                                      </p:cBhvr>
                                      <p:to>
                                        <p:strVal val="visible"/>
                                      </p:to>
                                    </p:set>
                                    <p:anim calcmode="lin" valueType="num">
                                      <p:cBhvr additive="base">
                                        <p:cTn id="19" dur="500" fill="hold"/>
                                        <p:tgtEl>
                                          <p:spTgt spid="150535">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05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0535">
                                            <p:txEl>
                                              <p:pRg st="2" end="2"/>
                                            </p:txEl>
                                          </p:spTgt>
                                        </p:tgtEl>
                                        <p:attrNameLst>
                                          <p:attrName>style.visibility</p:attrName>
                                        </p:attrNameLst>
                                      </p:cBhvr>
                                      <p:to>
                                        <p:strVal val="visible"/>
                                      </p:to>
                                    </p:set>
                                    <p:anim calcmode="lin" valueType="num">
                                      <p:cBhvr additive="base">
                                        <p:cTn id="25" dur="500" fill="hold"/>
                                        <p:tgtEl>
                                          <p:spTgt spid="15053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05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0535">
                                            <p:txEl>
                                              <p:pRg st="4" end="4"/>
                                            </p:txEl>
                                          </p:spTgt>
                                        </p:tgtEl>
                                        <p:attrNameLst>
                                          <p:attrName>style.visibility</p:attrName>
                                        </p:attrNameLst>
                                      </p:cBhvr>
                                      <p:to>
                                        <p:strVal val="visible"/>
                                      </p:to>
                                    </p:set>
                                    <p:anim calcmode="lin" valueType="num">
                                      <p:cBhvr additive="base">
                                        <p:cTn id="31" dur="500" fill="hold"/>
                                        <p:tgtEl>
                                          <p:spTgt spid="1505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053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autoUpdateAnimBg="0"/>
      <p:bldP spid="150535"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C639FD-F840-82AB-7F34-2B2B011737C6}"/>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19D7A74-B99D-4D58-BA66-4F588D5DB274}"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37570" name="Rectangle 2">
            <a:extLst>
              <a:ext uri="{FF2B5EF4-FFF2-40B4-BE49-F238E27FC236}">
                <a16:creationId xmlns:a16="http://schemas.microsoft.com/office/drawing/2014/main" id="{E2D97DAF-2990-80E0-D063-C784EC001440}"/>
              </a:ext>
            </a:extLst>
          </p:cNvPr>
          <p:cNvSpPr>
            <a:spLocks noChangeArrowheads="1"/>
          </p:cNvSpPr>
          <p:nvPr/>
        </p:nvSpPr>
        <p:spPr bwMode="auto">
          <a:xfrm>
            <a:off x="114300" y="0"/>
            <a:ext cx="16240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237571" name="Line 3">
            <a:extLst>
              <a:ext uri="{FF2B5EF4-FFF2-40B4-BE49-F238E27FC236}">
                <a16:creationId xmlns:a16="http://schemas.microsoft.com/office/drawing/2014/main" id="{8EB9603E-36E3-FDB9-B2BB-4607DAC75FA1}"/>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37572" name="Text Box 4">
            <a:extLst>
              <a:ext uri="{FF2B5EF4-FFF2-40B4-BE49-F238E27FC236}">
                <a16:creationId xmlns:a16="http://schemas.microsoft.com/office/drawing/2014/main" id="{28498329-E21A-E600-1B15-A8A53E4E1084}"/>
              </a:ext>
            </a:extLst>
          </p:cNvPr>
          <p:cNvSpPr txBox="1">
            <a:spLocks noChangeArrowheads="1"/>
          </p:cNvSpPr>
          <p:nvPr/>
        </p:nvSpPr>
        <p:spPr bwMode="auto">
          <a:xfrm>
            <a:off x="152400" y="838200"/>
            <a:ext cx="8686800"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14400">
              <a:defRPr>
                <a:solidFill>
                  <a:schemeClr val="tx1"/>
                </a:solidFill>
                <a:latin typeface="Arial" panose="020B0604020202020204" pitchFamily="34" charset="0"/>
                <a:cs typeface="Arial" panose="020B0604020202020204" pitchFamily="34" charset="0"/>
              </a:defRPr>
            </a:lvl1pPr>
            <a:lvl2pPr marL="1314450">
              <a:defRPr>
                <a:solidFill>
                  <a:schemeClr val="tx1"/>
                </a:solidFill>
                <a:latin typeface="Arial" panose="020B0604020202020204" pitchFamily="34" charset="0"/>
                <a:cs typeface="Arial" panose="020B0604020202020204" pitchFamily="34" charset="0"/>
              </a:defRPr>
            </a:lvl2pPr>
            <a:lvl3pPr marL="1428750">
              <a:defRPr>
                <a:solidFill>
                  <a:schemeClr val="tx1"/>
                </a:solidFill>
                <a:latin typeface="Arial" panose="020B0604020202020204" pitchFamily="34" charset="0"/>
                <a:cs typeface="Arial" panose="020B0604020202020204" pitchFamily="34" charset="0"/>
              </a:defRPr>
            </a:lvl3pPr>
            <a:lvl4pPr marL="1543050">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91440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2.6.2 	Update Cancelled</a:t>
            </a:r>
          </a:p>
          <a:p>
            <a:pPr marL="91440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endParaRPr>
          </a:p>
          <a:p>
            <a:pPr marL="914400" marR="0" lvl="0" indent="0" algn="just"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If in the update a student sub-flow, the data entry operator decides not to update the student information, the update is cancelled and the basic flow is restarted at the begin.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7570"/>
                                        </p:tgtEl>
                                        <p:attrNameLst>
                                          <p:attrName>style.visibility</p:attrName>
                                        </p:attrNameLst>
                                      </p:cBhvr>
                                      <p:to>
                                        <p:strVal val="visible"/>
                                      </p:to>
                                    </p:set>
                                    <p:anim calcmode="lin" valueType="num">
                                      <p:cBhvr additive="base">
                                        <p:cTn id="7" dur="500" fill="hold"/>
                                        <p:tgtEl>
                                          <p:spTgt spid="237570"/>
                                        </p:tgtEl>
                                        <p:attrNameLst>
                                          <p:attrName>ppt_x</p:attrName>
                                        </p:attrNameLst>
                                      </p:cBhvr>
                                      <p:tavLst>
                                        <p:tav tm="0">
                                          <p:val>
                                            <p:strVal val="0-#ppt_w/2"/>
                                          </p:val>
                                        </p:tav>
                                        <p:tav tm="100000">
                                          <p:val>
                                            <p:strVal val="#ppt_x"/>
                                          </p:val>
                                        </p:tav>
                                      </p:tavLst>
                                    </p:anim>
                                    <p:anim calcmode="lin" valueType="num">
                                      <p:cBhvr additive="base">
                                        <p:cTn id="8" dur="500" fill="hold"/>
                                        <p:tgtEl>
                                          <p:spTgt spid="2375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37571"/>
                                        </p:tgtEl>
                                        <p:attrNameLst>
                                          <p:attrName>style.visibility</p:attrName>
                                        </p:attrNameLst>
                                      </p:cBhvr>
                                      <p:to>
                                        <p:strVal val="visible"/>
                                      </p:to>
                                    </p:set>
                                    <p:anim calcmode="lin" valueType="num">
                                      <p:cBhvr additive="base">
                                        <p:cTn id="13" dur="500" fill="hold"/>
                                        <p:tgtEl>
                                          <p:spTgt spid="237571"/>
                                        </p:tgtEl>
                                        <p:attrNameLst>
                                          <p:attrName>ppt_x</p:attrName>
                                        </p:attrNameLst>
                                      </p:cBhvr>
                                      <p:tavLst>
                                        <p:tav tm="0">
                                          <p:val>
                                            <p:strVal val="0-#ppt_w/2"/>
                                          </p:val>
                                        </p:tav>
                                        <p:tav tm="100000">
                                          <p:val>
                                            <p:strVal val="#ppt_x"/>
                                          </p:val>
                                        </p:tav>
                                      </p:tavLst>
                                    </p:anim>
                                    <p:anim calcmode="lin" valueType="num">
                                      <p:cBhvr additive="base">
                                        <p:cTn id="14" dur="500" fill="hold"/>
                                        <p:tgtEl>
                                          <p:spTgt spid="23757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7572">
                                            <p:txEl>
                                              <p:pRg st="0" end="0"/>
                                            </p:txEl>
                                          </p:spTgt>
                                        </p:tgtEl>
                                        <p:attrNameLst>
                                          <p:attrName>style.visibility</p:attrName>
                                        </p:attrNameLst>
                                      </p:cBhvr>
                                      <p:to>
                                        <p:strVal val="visible"/>
                                      </p:to>
                                    </p:set>
                                    <p:anim calcmode="lin" valueType="num">
                                      <p:cBhvr additive="base">
                                        <p:cTn id="19" dur="500" fill="hold"/>
                                        <p:tgtEl>
                                          <p:spTgt spid="23757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757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7572">
                                            <p:txEl>
                                              <p:pRg st="2" end="2"/>
                                            </p:txEl>
                                          </p:spTgt>
                                        </p:tgtEl>
                                        <p:attrNameLst>
                                          <p:attrName>style.visibility</p:attrName>
                                        </p:attrNameLst>
                                      </p:cBhvr>
                                      <p:to>
                                        <p:strVal val="visible"/>
                                      </p:to>
                                    </p:set>
                                    <p:anim calcmode="lin" valueType="num">
                                      <p:cBhvr additive="base">
                                        <p:cTn id="25" dur="500" fill="hold"/>
                                        <p:tgtEl>
                                          <p:spTgt spid="23757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7572">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0" grpId="0" autoUpdateAnimBg="0"/>
      <p:bldP spid="237572"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018160-EAF2-EA4F-DC7B-B3D57867D6C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85D55B6-87F0-4AEC-8023-FA877432EF43}"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4820" name="Text Box 4">
            <a:extLst>
              <a:ext uri="{FF2B5EF4-FFF2-40B4-BE49-F238E27FC236}">
                <a16:creationId xmlns:a16="http://schemas.microsoft.com/office/drawing/2014/main" id="{4315E9A9-DB09-7CB3-8ADF-D28F0DD81381}"/>
              </a:ext>
            </a:extLst>
          </p:cNvPr>
          <p:cNvSpPr txBox="1">
            <a:spLocks noChangeArrowheads="1"/>
          </p:cNvSpPr>
          <p:nvPr/>
        </p:nvSpPr>
        <p:spPr bwMode="auto">
          <a:xfrm>
            <a:off x="79375" y="762000"/>
            <a:ext cx="8836025"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2.6.3	Delete cancelled</a:t>
            </a: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If in the delete a student sub flows, DEO decides not to 	delete student record ,the delete is cancelled and the 	basic flow is re-started at the beginning.</a:t>
            </a:r>
          </a:p>
          <a:p>
            <a:pPr marL="0" marR="0" lvl="0" indent="0" algn="l" defTabSz="914400" rtl="0" eaLnBrk="1" fontAlgn="base" latinLnBrk="0" hangingPunct="1">
              <a:lnSpc>
                <a:spcPct val="13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2.7 	Special requirements</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None</a:t>
            </a:r>
          </a:p>
          <a:p>
            <a:pPr marL="0" marR="0" lvl="0" indent="0" algn="l" defTabSz="914400" rtl="0" eaLnBrk="1" fontAlgn="base" latinLnBrk="0" hangingPunct="1">
              <a:lnSpc>
                <a:spcPct val="13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2.8 	Use case relationships</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None</a:t>
            </a:r>
          </a:p>
        </p:txBody>
      </p:sp>
      <p:sp>
        <p:nvSpPr>
          <p:cNvPr id="34823" name="Rectangle 7">
            <a:extLst>
              <a:ext uri="{FF2B5EF4-FFF2-40B4-BE49-F238E27FC236}">
                <a16:creationId xmlns:a16="http://schemas.microsoft.com/office/drawing/2014/main" id="{D5FC2C56-9B48-D3FC-31CA-259AB08B4E70}"/>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34825" name="Line 9">
            <a:extLst>
              <a:ext uri="{FF2B5EF4-FFF2-40B4-BE49-F238E27FC236}">
                <a16:creationId xmlns:a16="http://schemas.microsoft.com/office/drawing/2014/main" id="{18287591-30C1-9128-81D5-224BB52F9E8E}"/>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823"/>
                                        </p:tgtEl>
                                        <p:attrNameLst>
                                          <p:attrName>style.visibility</p:attrName>
                                        </p:attrNameLst>
                                      </p:cBhvr>
                                      <p:to>
                                        <p:strVal val="visible"/>
                                      </p:to>
                                    </p:set>
                                    <p:anim calcmode="lin" valueType="num">
                                      <p:cBhvr additive="base">
                                        <p:cTn id="7" dur="500" fill="hold"/>
                                        <p:tgtEl>
                                          <p:spTgt spid="34823"/>
                                        </p:tgtEl>
                                        <p:attrNameLst>
                                          <p:attrName>ppt_x</p:attrName>
                                        </p:attrNameLst>
                                      </p:cBhvr>
                                      <p:tavLst>
                                        <p:tav tm="0">
                                          <p:val>
                                            <p:strVal val="0-#ppt_w/2"/>
                                          </p:val>
                                        </p:tav>
                                        <p:tav tm="100000">
                                          <p:val>
                                            <p:strVal val="#ppt_x"/>
                                          </p:val>
                                        </p:tav>
                                      </p:tavLst>
                                    </p:anim>
                                    <p:anim calcmode="lin" valueType="num">
                                      <p:cBhvr additive="base">
                                        <p:cTn id="8" dur="500" fill="hold"/>
                                        <p:tgtEl>
                                          <p:spTgt spid="3482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4825"/>
                                        </p:tgtEl>
                                        <p:attrNameLst>
                                          <p:attrName>style.visibility</p:attrName>
                                        </p:attrNameLst>
                                      </p:cBhvr>
                                      <p:to>
                                        <p:strVal val="visible"/>
                                      </p:to>
                                    </p:set>
                                    <p:anim calcmode="lin" valueType="num">
                                      <p:cBhvr additive="base">
                                        <p:cTn id="13" dur="500" fill="hold"/>
                                        <p:tgtEl>
                                          <p:spTgt spid="34825"/>
                                        </p:tgtEl>
                                        <p:attrNameLst>
                                          <p:attrName>ppt_x</p:attrName>
                                        </p:attrNameLst>
                                      </p:cBhvr>
                                      <p:tavLst>
                                        <p:tav tm="0">
                                          <p:val>
                                            <p:strVal val="0-#ppt_w/2"/>
                                          </p:val>
                                        </p:tav>
                                        <p:tav tm="100000">
                                          <p:val>
                                            <p:strVal val="#ppt_x"/>
                                          </p:val>
                                        </p:tav>
                                      </p:tavLst>
                                    </p:anim>
                                    <p:anim calcmode="lin" valueType="num">
                                      <p:cBhvr additive="base">
                                        <p:cTn id="14" dur="500" fill="hold"/>
                                        <p:tgtEl>
                                          <p:spTgt spid="3482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20">
                                            <p:txEl>
                                              <p:pRg st="0" end="0"/>
                                            </p:txEl>
                                          </p:spTgt>
                                        </p:tgtEl>
                                        <p:attrNameLst>
                                          <p:attrName>style.visibility</p:attrName>
                                        </p:attrNameLst>
                                      </p:cBhvr>
                                      <p:to>
                                        <p:strVal val="visible"/>
                                      </p:to>
                                    </p:set>
                                    <p:anim calcmode="lin" valueType="num">
                                      <p:cBhvr additive="base">
                                        <p:cTn id="19" dur="500" fill="hold"/>
                                        <p:tgtEl>
                                          <p:spTgt spid="3482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20">
                                            <p:txEl>
                                              <p:pRg st="1" end="1"/>
                                            </p:txEl>
                                          </p:spTgt>
                                        </p:tgtEl>
                                        <p:attrNameLst>
                                          <p:attrName>style.visibility</p:attrName>
                                        </p:attrNameLst>
                                      </p:cBhvr>
                                      <p:to>
                                        <p:strVal val="visible"/>
                                      </p:to>
                                    </p:set>
                                    <p:anim calcmode="lin" valueType="num">
                                      <p:cBhvr additive="base">
                                        <p:cTn id="25" dur="500" fill="hold"/>
                                        <p:tgtEl>
                                          <p:spTgt spid="34820">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2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20">
                                            <p:txEl>
                                              <p:pRg st="3" end="3"/>
                                            </p:txEl>
                                          </p:spTgt>
                                        </p:tgtEl>
                                        <p:attrNameLst>
                                          <p:attrName>style.visibility</p:attrName>
                                        </p:attrNameLst>
                                      </p:cBhvr>
                                      <p:to>
                                        <p:strVal val="visible"/>
                                      </p:to>
                                    </p:set>
                                    <p:anim calcmode="lin" valueType="num">
                                      <p:cBhvr additive="base">
                                        <p:cTn id="31" dur="500" fill="hold"/>
                                        <p:tgtEl>
                                          <p:spTgt spid="34820">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2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20">
                                            <p:txEl>
                                              <p:pRg st="4" end="4"/>
                                            </p:txEl>
                                          </p:spTgt>
                                        </p:tgtEl>
                                        <p:attrNameLst>
                                          <p:attrName>style.visibility</p:attrName>
                                        </p:attrNameLst>
                                      </p:cBhvr>
                                      <p:to>
                                        <p:strVal val="visible"/>
                                      </p:to>
                                    </p:set>
                                    <p:anim calcmode="lin" valueType="num">
                                      <p:cBhvr additive="base">
                                        <p:cTn id="37" dur="500" fill="hold"/>
                                        <p:tgtEl>
                                          <p:spTgt spid="34820">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2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20">
                                            <p:txEl>
                                              <p:pRg st="6" end="6"/>
                                            </p:txEl>
                                          </p:spTgt>
                                        </p:tgtEl>
                                        <p:attrNameLst>
                                          <p:attrName>style.visibility</p:attrName>
                                        </p:attrNameLst>
                                      </p:cBhvr>
                                      <p:to>
                                        <p:strVal val="visible"/>
                                      </p:to>
                                    </p:set>
                                    <p:anim calcmode="lin" valueType="num">
                                      <p:cBhvr additive="base">
                                        <p:cTn id="43" dur="500" fill="hold"/>
                                        <p:tgtEl>
                                          <p:spTgt spid="3482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82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820">
                                            <p:txEl>
                                              <p:pRg st="7" end="7"/>
                                            </p:txEl>
                                          </p:spTgt>
                                        </p:tgtEl>
                                        <p:attrNameLst>
                                          <p:attrName>style.visibility</p:attrName>
                                        </p:attrNameLst>
                                      </p:cBhvr>
                                      <p:to>
                                        <p:strVal val="visible"/>
                                      </p:to>
                                    </p:set>
                                    <p:anim calcmode="lin" valueType="num">
                                      <p:cBhvr additive="base">
                                        <p:cTn id="49" dur="500" fill="hold"/>
                                        <p:tgtEl>
                                          <p:spTgt spid="3482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820">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uild="p" autoUpdateAnimBg="0"/>
      <p:bldP spid="34823"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383D7B-1365-E127-0253-17BF0B3BB65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DC7C7C-3201-4291-8BB1-878C571212FB}"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5844" name="Text Box 4">
            <a:extLst>
              <a:ext uri="{FF2B5EF4-FFF2-40B4-BE49-F238E27FC236}">
                <a16:creationId xmlns:a16="http://schemas.microsoft.com/office/drawing/2014/main" id="{8D129819-758F-40BB-18EF-E3CA14E04FAE}"/>
              </a:ext>
            </a:extLst>
          </p:cNvPr>
          <p:cNvSpPr txBox="1">
            <a:spLocks noChangeArrowheads="1"/>
          </p:cNvSpPr>
          <p:nvPr/>
        </p:nvSpPr>
        <p:spPr bwMode="auto">
          <a:xfrm>
            <a:off x="66675" y="609600"/>
            <a:ext cx="8924925" cy="558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3.  Maintain Subject Details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3.1	 Introduction</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The DEO to maintain subject information. This includes 	adding, changing, deleting subject information from the 	system</a:t>
            </a:r>
          </a:p>
          <a:p>
            <a:pPr marL="0" marR="0" lvl="0" indent="0" algn="l" defTabSz="914400" rtl="0" eaLnBrk="1" fontAlgn="base" latinLnBrk="0" hangingPunct="1">
              <a:lnSpc>
                <a:spcPct val="13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3.2 	Actors		: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DEO</a:t>
            </a:r>
          </a:p>
          <a:p>
            <a:pPr marL="0" marR="0" lvl="0" indent="0" algn="l" defTabSz="914400" rtl="0" eaLnBrk="1" fontAlgn="base" latinLnBrk="0" hangingPunct="1">
              <a:lnSpc>
                <a:spcPct val="13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3.3 	Preconditions :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DEO must be logged onto the 					  system before the use case begins.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35846" name="Rectangle 6">
            <a:extLst>
              <a:ext uri="{FF2B5EF4-FFF2-40B4-BE49-F238E27FC236}">
                <a16:creationId xmlns:a16="http://schemas.microsoft.com/office/drawing/2014/main" id="{281769AB-5202-5919-D2A9-6751E0E2E6A2}"/>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35848" name="Line 8">
            <a:extLst>
              <a:ext uri="{FF2B5EF4-FFF2-40B4-BE49-F238E27FC236}">
                <a16:creationId xmlns:a16="http://schemas.microsoft.com/office/drawing/2014/main" id="{82D4B079-2873-6FB8-5FB9-5328D4ED3C28}"/>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5846"/>
                                        </p:tgtEl>
                                        <p:attrNameLst>
                                          <p:attrName>style.visibility</p:attrName>
                                        </p:attrNameLst>
                                      </p:cBhvr>
                                      <p:to>
                                        <p:strVal val="visible"/>
                                      </p:to>
                                    </p:set>
                                    <p:anim calcmode="lin" valueType="num">
                                      <p:cBhvr additive="base">
                                        <p:cTn id="7" dur="500" fill="hold"/>
                                        <p:tgtEl>
                                          <p:spTgt spid="35846"/>
                                        </p:tgtEl>
                                        <p:attrNameLst>
                                          <p:attrName>ppt_x</p:attrName>
                                        </p:attrNameLst>
                                      </p:cBhvr>
                                      <p:tavLst>
                                        <p:tav tm="0">
                                          <p:val>
                                            <p:strVal val="0-#ppt_w/2"/>
                                          </p:val>
                                        </p:tav>
                                        <p:tav tm="100000">
                                          <p:val>
                                            <p:strVal val="#ppt_x"/>
                                          </p:val>
                                        </p:tav>
                                      </p:tavLst>
                                    </p:anim>
                                    <p:anim calcmode="lin" valueType="num">
                                      <p:cBhvr additive="base">
                                        <p:cTn id="8" dur="500" fill="hold"/>
                                        <p:tgtEl>
                                          <p:spTgt spid="358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5848"/>
                                        </p:tgtEl>
                                        <p:attrNameLst>
                                          <p:attrName>style.visibility</p:attrName>
                                        </p:attrNameLst>
                                      </p:cBhvr>
                                      <p:to>
                                        <p:strVal val="visible"/>
                                      </p:to>
                                    </p:set>
                                    <p:anim calcmode="lin" valueType="num">
                                      <p:cBhvr additive="base">
                                        <p:cTn id="13" dur="500" fill="hold"/>
                                        <p:tgtEl>
                                          <p:spTgt spid="35848"/>
                                        </p:tgtEl>
                                        <p:attrNameLst>
                                          <p:attrName>ppt_x</p:attrName>
                                        </p:attrNameLst>
                                      </p:cBhvr>
                                      <p:tavLst>
                                        <p:tav tm="0">
                                          <p:val>
                                            <p:strVal val="0-#ppt_w/2"/>
                                          </p:val>
                                        </p:tav>
                                        <p:tav tm="100000">
                                          <p:val>
                                            <p:strVal val="#ppt_x"/>
                                          </p:val>
                                        </p:tav>
                                      </p:tavLst>
                                    </p:anim>
                                    <p:anim calcmode="lin" valueType="num">
                                      <p:cBhvr additive="base">
                                        <p:cTn id="14" dur="500" fill="hold"/>
                                        <p:tgtEl>
                                          <p:spTgt spid="358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844">
                                            <p:txEl>
                                              <p:pRg st="0" end="0"/>
                                            </p:txEl>
                                          </p:spTgt>
                                        </p:tgtEl>
                                        <p:attrNameLst>
                                          <p:attrName>style.visibility</p:attrName>
                                        </p:attrNameLst>
                                      </p:cBhvr>
                                      <p:to>
                                        <p:strVal val="visible"/>
                                      </p:to>
                                    </p:set>
                                    <p:anim calcmode="lin" valueType="num">
                                      <p:cBhvr additive="base">
                                        <p:cTn id="19" dur="500" fill="hold"/>
                                        <p:tgtEl>
                                          <p:spTgt spid="3584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8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844">
                                            <p:txEl>
                                              <p:pRg st="2" end="2"/>
                                            </p:txEl>
                                          </p:spTgt>
                                        </p:tgtEl>
                                        <p:attrNameLst>
                                          <p:attrName>style.visibility</p:attrName>
                                        </p:attrNameLst>
                                      </p:cBhvr>
                                      <p:to>
                                        <p:strVal val="visible"/>
                                      </p:to>
                                    </p:set>
                                    <p:anim calcmode="lin" valueType="num">
                                      <p:cBhvr additive="base">
                                        <p:cTn id="25" dur="500" fill="hold"/>
                                        <p:tgtEl>
                                          <p:spTgt spid="3584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84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844">
                                            <p:txEl>
                                              <p:pRg st="3" end="3"/>
                                            </p:txEl>
                                          </p:spTgt>
                                        </p:tgtEl>
                                        <p:attrNameLst>
                                          <p:attrName>style.visibility</p:attrName>
                                        </p:attrNameLst>
                                      </p:cBhvr>
                                      <p:to>
                                        <p:strVal val="visible"/>
                                      </p:to>
                                    </p:set>
                                    <p:anim calcmode="lin" valueType="num">
                                      <p:cBhvr additive="base">
                                        <p:cTn id="31" dur="500" fill="hold"/>
                                        <p:tgtEl>
                                          <p:spTgt spid="3584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84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844">
                                            <p:txEl>
                                              <p:pRg st="5" end="5"/>
                                            </p:txEl>
                                          </p:spTgt>
                                        </p:tgtEl>
                                        <p:attrNameLst>
                                          <p:attrName>style.visibility</p:attrName>
                                        </p:attrNameLst>
                                      </p:cBhvr>
                                      <p:to>
                                        <p:strVal val="visible"/>
                                      </p:to>
                                    </p:set>
                                    <p:anim calcmode="lin" valueType="num">
                                      <p:cBhvr additive="base">
                                        <p:cTn id="37" dur="500" fill="hold"/>
                                        <p:tgtEl>
                                          <p:spTgt spid="3584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84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844">
                                            <p:txEl>
                                              <p:pRg st="7" end="7"/>
                                            </p:txEl>
                                          </p:spTgt>
                                        </p:tgtEl>
                                        <p:attrNameLst>
                                          <p:attrName>style.visibility</p:attrName>
                                        </p:attrNameLst>
                                      </p:cBhvr>
                                      <p:to>
                                        <p:strVal val="visible"/>
                                      </p:to>
                                    </p:set>
                                    <p:anim calcmode="lin" valueType="num">
                                      <p:cBhvr additive="base">
                                        <p:cTn id="43" dur="500" fill="hold"/>
                                        <p:tgtEl>
                                          <p:spTgt spid="35844">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84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autoUpdateAnimBg="0"/>
      <p:bldP spid="3584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91B8406-A71D-6BA8-01AE-E7286313C3F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C42814B-4F4F-408A-B5F4-38ECB6CCC546}"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4" name="Text Box 4">
            <a:extLst>
              <a:ext uri="{FF2B5EF4-FFF2-40B4-BE49-F238E27FC236}">
                <a16:creationId xmlns:a16="http://schemas.microsoft.com/office/drawing/2014/main" id="{0C8870E6-5BC6-12C7-A1BB-DB37BDF1AA91}"/>
              </a:ext>
            </a:extLst>
          </p:cNvPr>
          <p:cNvSpPr txBox="1">
            <a:spLocks noChangeArrowheads="1"/>
          </p:cNvSpPr>
          <p:nvPr/>
        </p:nvSpPr>
        <p:spPr bwMode="auto">
          <a:xfrm>
            <a:off x="2362200" y="838200"/>
            <a:ext cx="4127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sng"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Types of Requirements</a:t>
            </a:r>
          </a:p>
        </p:txBody>
      </p:sp>
      <p:sp>
        <p:nvSpPr>
          <p:cNvPr id="5125" name="Line 5">
            <a:extLst>
              <a:ext uri="{FF2B5EF4-FFF2-40B4-BE49-F238E27FC236}">
                <a16:creationId xmlns:a16="http://schemas.microsoft.com/office/drawing/2014/main" id="{F911C1FF-8759-E04A-1C8E-AEC413329481}"/>
              </a:ext>
            </a:extLst>
          </p:cNvPr>
          <p:cNvSpPr>
            <a:spLocks noChangeShapeType="1"/>
          </p:cNvSpPr>
          <p:nvPr/>
        </p:nvSpPr>
        <p:spPr bwMode="auto">
          <a:xfrm flipH="1">
            <a:off x="1066800" y="1295400"/>
            <a:ext cx="3276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6" name="Rectangle 6">
            <a:extLst>
              <a:ext uri="{FF2B5EF4-FFF2-40B4-BE49-F238E27FC236}">
                <a16:creationId xmlns:a16="http://schemas.microsoft.com/office/drawing/2014/main" id="{3DE53CF1-1CBC-9DD4-1517-6CB6D0C88569}"/>
              </a:ext>
            </a:extLst>
          </p:cNvPr>
          <p:cNvSpPr>
            <a:spLocks noChangeArrowheads="1"/>
          </p:cNvSpPr>
          <p:nvPr/>
        </p:nvSpPr>
        <p:spPr bwMode="auto">
          <a:xfrm>
            <a:off x="381000" y="2286000"/>
            <a:ext cx="1981200" cy="685800"/>
          </a:xfrm>
          <a:prstGeom prst="rect">
            <a:avLst/>
          </a:prstGeom>
          <a:solidFill>
            <a:schemeClr val="accent1"/>
          </a:solidFill>
          <a:ln w="9525">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Known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Requirements</a:t>
            </a:r>
          </a:p>
        </p:txBody>
      </p:sp>
      <p:sp>
        <p:nvSpPr>
          <p:cNvPr id="5131" name="Rectangle 11">
            <a:extLst>
              <a:ext uri="{FF2B5EF4-FFF2-40B4-BE49-F238E27FC236}">
                <a16:creationId xmlns:a16="http://schemas.microsoft.com/office/drawing/2014/main" id="{F0E31B6D-33F6-E562-9FC0-C4A6A3711345}"/>
              </a:ext>
            </a:extLst>
          </p:cNvPr>
          <p:cNvSpPr>
            <a:spLocks noChangeArrowheads="1"/>
          </p:cNvSpPr>
          <p:nvPr/>
        </p:nvSpPr>
        <p:spPr bwMode="auto">
          <a:xfrm>
            <a:off x="6858000" y="2286000"/>
            <a:ext cx="2133600" cy="685800"/>
          </a:xfrm>
          <a:prstGeom prst="rect">
            <a:avLst/>
          </a:prstGeom>
          <a:solidFill>
            <a:schemeClr val="accent1"/>
          </a:solidFill>
          <a:ln w="9525">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Undreamed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Requirements</a:t>
            </a:r>
          </a:p>
        </p:txBody>
      </p:sp>
      <p:sp>
        <p:nvSpPr>
          <p:cNvPr id="5132" name="Rectangle 12">
            <a:extLst>
              <a:ext uri="{FF2B5EF4-FFF2-40B4-BE49-F238E27FC236}">
                <a16:creationId xmlns:a16="http://schemas.microsoft.com/office/drawing/2014/main" id="{C7931167-C488-407F-CB5E-A6B2ADF43C8A}"/>
              </a:ext>
            </a:extLst>
          </p:cNvPr>
          <p:cNvSpPr>
            <a:spLocks noChangeArrowheads="1"/>
          </p:cNvSpPr>
          <p:nvPr/>
        </p:nvSpPr>
        <p:spPr bwMode="auto">
          <a:xfrm>
            <a:off x="3276600" y="2286000"/>
            <a:ext cx="2286000" cy="685800"/>
          </a:xfrm>
          <a:prstGeom prst="rect">
            <a:avLst/>
          </a:prstGeom>
          <a:solidFill>
            <a:schemeClr val="accent1"/>
          </a:solidFill>
          <a:ln w="9525">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Unknown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Requirements</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5133" name="Line 13">
            <a:extLst>
              <a:ext uri="{FF2B5EF4-FFF2-40B4-BE49-F238E27FC236}">
                <a16:creationId xmlns:a16="http://schemas.microsoft.com/office/drawing/2014/main" id="{B76AAAE9-6D59-6174-E991-F56579552CCA}"/>
              </a:ext>
            </a:extLst>
          </p:cNvPr>
          <p:cNvSpPr>
            <a:spLocks noChangeShapeType="1"/>
          </p:cNvSpPr>
          <p:nvPr/>
        </p:nvSpPr>
        <p:spPr bwMode="auto">
          <a:xfrm>
            <a:off x="4343400" y="1295400"/>
            <a:ext cx="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34" name="Line 14">
            <a:extLst>
              <a:ext uri="{FF2B5EF4-FFF2-40B4-BE49-F238E27FC236}">
                <a16:creationId xmlns:a16="http://schemas.microsoft.com/office/drawing/2014/main" id="{4084679B-DE60-24F8-CBED-2CD1BDF62956}"/>
              </a:ext>
            </a:extLst>
          </p:cNvPr>
          <p:cNvSpPr>
            <a:spLocks noChangeShapeType="1"/>
          </p:cNvSpPr>
          <p:nvPr/>
        </p:nvSpPr>
        <p:spPr bwMode="auto">
          <a:xfrm>
            <a:off x="4343400" y="1295400"/>
            <a:ext cx="3581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35" name="Text Box 15">
            <a:extLst>
              <a:ext uri="{FF2B5EF4-FFF2-40B4-BE49-F238E27FC236}">
                <a16:creationId xmlns:a16="http://schemas.microsoft.com/office/drawing/2014/main" id="{37D0A439-A8CC-98EC-BFE6-03B2F9F32F63}"/>
              </a:ext>
            </a:extLst>
          </p:cNvPr>
          <p:cNvSpPr txBox="1">
            <a:spLocks noChangeArrowheads="1"/>
          </p:cNvSpPr>
          <p:nvPr/>
        </p:nvSpPr>
        <p:spPr bwMode="auto">
          <a:xfrm>
            <a:off x="762000" y="3213100"/>
            <a:ext cx="745172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Stakeholder:  Anyone who should have some direct or indirect influence on the system requirements.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1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a:t>
            </a:r>
            <a:r>
              <a:rPr kumimoji="0" lang="en-US" altLang="en-US" sz="20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User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   Affected persons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p:txBody>
      </p:sp>
      <p:sp>
        <p:nvSpPr>
          <p:cNvPr id="5136" name="Text Box 16">
            <a:extLst>
              <a:ext uri="{FF2B5EF4-FFF2-40B4-BE49-F238E27FC236}">
                <a16:creationId xmlns:a16="http://schemas.microsoft.com/office/drawing/2014/main" id="{955338CE-9DBE-32B5-DDC2-A84AE6015FB0}"/>
              </a:ext>
            </a:extLst>
          </p:cNvPr>
          <p:cNvSpPr txBox="1">
            <a:spLocks noChangeArrowheads="1"/>
          </p:cNvSpPr>
          <p:nvPr/>
        </p:nvSpPr>
        <p:spPr bwMode="auto">
          <a:xfrm>
            <a:off x="2895600" y="4648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Requirements</a:t>
            </a:r>
          </a:p>
        </p:txBody>
      </p:sp>
      <p:sp>
        <p:nvSpPr>
          <p:cNvPr id="5137" name="Rectangle 17">
            <a:extLst>
              <a:ext uri="{FF2B5EF4-FFF2-40B4-BE49-F238E27FC236}">
                <a16:creationId xmlns:a16="http://schemas.microsoft.com/office/drawing/2014/main" id="{01CEFF85-9040-E726-7928-865AA561DD3E}"/>
              </a:ext>
            </a:extLst>
          </p:cNvPr>
          <p:cNvSpPr>
            <a:spLocks noChangeArrowheads="1"/>
          </p:cNvSpPr>
          <p:nvPr/>
        </p:nvSpPr>
        <p:spPr bwMode="auto">
          <a:xfrm>
            <a:off x="1676400" y="5791200"/>
            <a:ext cx="1981200" cy="685800"/>
          </a:xfrm>
          <a:prstGeom prst="rect">
            <a:avLst/>
          </a:prstGeom>
          <a:solidFill>
            <a:schemeClr val="accent1"/>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Functional</a:t>
            </a:r>
          </a:p>
        </p:txBody>
      </p:sp>
      <p:sp>
        <p:nvSpPr>
          <p:cNvPr id="5138" name="Rectangle 18">
            <a:extLst>
              <a:ext uri="{FF2B5EF4-FFF2-40B4-BE49-F238E27FC236}">
                <a16:creationId xmlns:a16="http://schemas.microsoft.com/office/drawing/2014/main" id="{6CED2473-4A17-D386-7987-1A8CC7B6A679}"/>
              </a:ext>
            </a:extLst>
          </p:cNvPr>
          <p:cNvSpPr>
            <a:spLocks noChangeArrowheads="1"/>
          </p:cNvSpPr>
          <p:nvPr/>
        </p:nvSpPr>
        <p:spPr bwMode="auto">
          <a:xfrm>
            <a:off x="4724400" y="5791200"/>
            <a:ext cx="1981200" cy="685800"/>
          </a:xfrm>
          <a:prstGeom prst="rect">
            <a:avLst/>
          </a:prstGeom>
          <a:solidFill>
            <a:schemeClr val="accent1"/>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Non-Functional </a:t>
            </a:r>
          </a:p>
        </p:txBody>
      </p:sp>
      <p:sp>
        <p:nvSpPr>
          <p:cNvPr id="5139" name="Line 19">
            <a:extLst>
              <a:ext uri="{FF2B5EF4-FFF2-40B4-BE49-F238E27FC236}">
                <a16:creationId xmlns:a16="http://schemas.microsoft.com/office/drawing/2014/main" id="{FBB4FB59-8032-500E-06DF-7389F5956FFC}"/>
              </a:ext>
            </a:extLst>
          </p:cNvPr>
          <p:cNvSpPr>
            <a:spLocks noChangeShapeType="1"/>
          </p:cNvSpPr>
          <p:nvPr/>
        </p:nvSpPr>
        <p:spPr bwMode="auto">
          <a:xfrm flipH="1">
            <a:off x="2590800" y="5029200"/>
            <a:ext cx="1524000" cy="76200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40" name="Line 20">
            <a:extLst>
              <a:ext uri="{FF2B5EF4-FFF2-40B4-BE49-F238E27FC236}">
                <a16:creationId xmlns:a16="http://schemas.microsoft.com/office/drawing/2014/main" id="{F9892A3A-1252-356D-24CE-0D29D557F1F5}"/>
              </a:ext>
            </a:extLst>
          </p:cNvPr>
          <p:cNvSpPr>
            <a:spLocks noChangeShapeType="1"/>
          </p:cNvSpPr>
          <p:nvPr/>
        </p:nvSpPr>
        <p:spPr bwMode="auto">
          <a:xfrm>
            <a:off x="4114800" y="5029200"/>
            <a:ext cx="1524000" cy="76200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41" name="Rectangle 21">
            <a:extLst>
              <a:ext uri="{FF2B5EF4-FFF2-40B4-BE49-F238E27FC236}">
                <a16:creationId xmlns:a16="http://schemas.microsoft.com/office/drawing/2014/main" id="{217FC048-3A43-EE99-2FA5-90F0EC49F58E}"/>
              </a:ext>
            </a:extLst>
          </p:cNvPr>
          <p:cNvSpPr>
            <a:spLocks noChangeArrowheads="1"/>
          </p:cNvSpPr>
          <p:nvPr/>
        </p:nvSpPr>
        <p:spPr bwMode="auto">
          <a:xfrm>
            <a:off x="228600" y="114300"/>
            <a:ext cx="3795713"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Types of Requirements</a:t>
            </a:r>
          </a:p>
        </p:txBody>
      </p:sp>
      <p:sp>
        <p:nvSpPr>
          <p:cNvPr id="5145" name="Line 25">
            <a:extLst>
              <a:ext uri="{FF2B5EF4-FFF2-40B4-BE49-F238E27FC236}">
                <a16:creationId xmlns:a16="http://schemas.microsoft.com/office/drawing/2014/main" id="{3372ECBB-B9E3-54C0-05BB-5484E6DA0A6B}"/>
              </a:ext>
            </a:extLst>
          </p:cNvPr>
          <p:cNvSpPr>
            <a:spLocks noChangeShapeType="1"/>
          </p:cNvSpPr>
          <p:nvPr/>
        </p:nvSpPr>
        <p:spPr bwMode="auto">
          <a:xfrm>
            <a:off x="228600" y="762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141"/>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8" fill="hold" nodeType="afterEffect">
                                  <p:stCondLst>
                                    <p:cond delay="0"/>
                                  </p:stCondLst>
                                  <p:childTnLst>
                                    <p:set>
                                      <p:cBhvr>
                                        <p:cTn id="9" dur="1" fill="hold">
                                          <p:stCondLst>
                                            <p:cond delay="0"/>
                                          </p:stCondLst>
                                        </p:cTn>
                                        <p:tgtEl>
                                          <p:spTgt spid="5145"/>
                                        </p:tgtEl>
                                        <p:attrNameLst>
                                          <p:attrName>style.visibility</p:attrName>
                                        </p:attrNameLst>
                                      </p:cBhvr>
                                      <p:to>
                                        <p:strVal val="visible"/>
                                      </p:to>
                                    </p:set>
                                    <p:anim calcmode="lin" valueType="num">
                                      <p:cBhvr additive="base">
                                        <p:cTn id="10" dur="500" fill="hold"/>
                                        <p:tgtEl>
                                          <p:spTgt spid="5145"/>
                                        </p:tgtEl>
                                        <p:attrNameLst>
                                          <p:attrName>ppt_x</p:attrName>
                                        </p:attrNameLst>
                                      </p:cBhvr>
                                      <p:tavLst>
                                        <p:tav tm="0">
                                          <p:val>
                                            <p:strVal val="0-#ppt_w/2"/>
                                          </p:val>
                                        </p:tav>
                                        <p:tav tm="100000">
                                          <p:val>
                                            <p:strVal val="#ppt_x"/>
                                          </p:val>
                                        </p:tav>
                                      </p:tavLst>
                                    </p:anim>
                                    <p:anim calcmode="lin" valueType="num">
                                      <p:cBhvr additive="base">
                                        <p:cTn id="11" dur="500" fill="hold"/>
                                        <p:tgtEl>
                                          <p:spTgt spid="5145"/>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iterate type="lt">
                                    <p:tmAbs val="75"/>
                                  </p:iterate>
                                  <p:childTnLst>
                                    <p:set>
                                      <p:cBhvr>
                                        <p:cTn id="15" dur="1" fill="hold">
                                          <p:stCondLst>
                                            <p:cond delay="74"/>
                                          </p:stCondLst>
                                        </p:cTn>
                                        <p:tgtEl>
                                          <p:spTgt spid="5124"/>
                                        </p:tgtEl>
                                        <p:attrNameLst>
                                          <p:attrName>style.visibility</p:attrName>
                                        </p:attrNameLst>
                                      </p:cBhvr>
                                      <p:to>
                                        <p:strVal val="visible"/>
                                      </p:to>
                                    </p:set>
                                  </p:childTnLst>
                                </p:cTn>
                              </p:par>
                            </p:childTnLst>
                          </p:cTn>
                        </p:par>
                        <p:par>
                          <p:cTn id="16" fill="hold" nodeType="afterGroup">
                            <p:stCondLst>
                              <p:cond delay="1425"/>
                            </p:stCondLst>
                            <p:childTnLst>
                              <p:par>
                                <p:cTn id="17" presetID="2" presetClass="entr" presetSubtype="4" fill="hold" nodeType="afterEffect">
                                  <p:stCondLst>
                                    <p:cond delay="0"/>
                                  </p:stCondLst>
                                  <p:childTnLst>
                                    <p:set>
                                      <p:cBhvr>
                                        <p:cTn id="18" dur="1" fill="hold">
                                          <p:stCondLst>
                                            <p:cond delay="0"/>
                                          </p:stCondLst>
                                        </p:cTn>
                                        <p:tgtEl>
                                          <p:spTgt spid="5125"/>
                                        </p:tgtEl>
                                        <p:attrNameLst>
                                          <p:attrName>style.visibility</p:attrName>
                                        </p:attrNameLst>
                                      </p:cBhvr>
                                      <p:to>
                                        <p:strVal val="visible"/>
                                      </p:to>
                                    </p:set>
                                    <p:anim calcmode="lin" valueType="num">
                                      <p:cBhvr additive="base">
                                        <p:cTn id="19" dur="500" fill="hold"/>
                                        <p:tgtEl>
                                          <p:spTgt spid="5125"/>
                                        </p:tgtEl>
                                        <p:attrNameLst>
                                          <p:attrName>ppt_x</p:attrName>
                                        </p:attrNameLst>
                                      </p:cBhvr>
                                      <p:tavLst>
                                        <p:tav tm="0">
                                          <p:val>
                                            <p:strVal val="#ppt_x"/>
                                          </p:val>
                                        </p:tav>
                                        <p:tav tm="100000">
                                          <p:val>
                                            <p:strVal val="#ppt_x"/>
                                          </p:val>
                                        </p:tav>
                                      </p:tavLst>
                                    </p:anim>
                                    <p:anim calcmode="lin" valueType="num">
                                      <p:cBhvr additive="base">
                                        <p:cTn id="20" dur="500" fill="hold"/>
                                        <p:tgtEl>
                                          <p:spTgt spid="5125"/>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1925"/>
                            </p:stCondLst>
                            <p:childTnLst>
                              <p:par>
                                <p:cTn id="22" presetID="2" presetClass="entr" presetSubtype="4" fill="hold" nodeType="afterEffect">
                                  <p:stCondLst>
                                    <p:cond delay="0"/>
                                  </p:stCondLst>
                                  <p:childTnLst>
                                    <p:set>
                                      <p:cBhvr>
                                        <p:cTn id="23" dur="1" fill="hold">
                                          <p:stCondLst>
                                            <p:cond delay="0"/>
                                          </p:stCondLst>
                                        </p:cTn>
                                        <p:tgtEl>
                                          <p:spTgt spid="5133"/>
                                        </p:tgtEl>
                                        <p:attrNameLst>
                                          <p:attrName>style.visibility</p:attrName>
                                        </p:attrNameLst>
                                      </p:cBhvr>
                                      <p:to>
                                        <p:strVal val="visible"/>
                                      </p:to>
                                    </p:set>
                                    <p:anim calcmode="lin" valueType="num">
                                      <p:cBhvr additive="base">
                                        <p:cTn id="24" dur="500" fill="hold"/>
                                        <p:tgtEl>
                                          <p:spTgt spid="5133"/>
                                        </p:tgtEl>
                                        <p:attrNameLst>
                                          <p:attrName>ppt_x</p:attrName>
                                        </p:attrNameLst>
                                      </p:cBhvr>
                                      <p:tavLst>
                                        <p:tav tm="0">
                                          <p:val>
                                            <p:strVal val="#ppt_x"/>
                                          </p:val>
                                        </p:tav>
                                        <p:tav tm="100000">
                                          <p:val>
                                            <p:strVal val="#ppt_x"/>
                                          </p:val>
                                        </p:tav>
                                      </p:tavLst>
                                    </p:anim>
                                    <p:anim calcmode="lin" valueType="num">
                                      <p:cBhvr additive="base">
                                        <p:cTn id="25" dur="500" fill="hold"/>
                                        <p:tgtEl>
                                          <p:spTgt spid="5133"/>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2425"/>
                            </p:stCondLst>
                            <p:childTnLst>
                              <p:par>
                                <p:cTn id="27" presetID="2" presetClass="entr" presetSubtype="4" fill="hold" nodeType="afterEffect">
                                  <p:stCondLst>
                                    <p:cond delay="0"/>
                                  </p:stCondLst>
                                  <p:childTnLst>
                                    <p:set>
                                      <p:cBhvr>
                                        <p:cTn id="28" dur="1" fill="hold">
                                          <p:stCondLst>
                                            <p:cond delay="0"/>
                                          </p:stCondLst>
                                        </p:cTn>
                                        <p:tgtEl>
                                          <p:spTgt spid="5134"/>
                                        </p:tgtEl>
                                        <p:attrNameLst>
                                          <p:attrName>style.visibility</p:attrName>
                                        </p:attrNameLst>
                                      </p:cBhvr>
                                      <p:to>
                                        <p:strVal val="visible"/>
                                      </p:to>
                                    </p:set>
                                    <p:anim calcmode="lin" valueType="num">
                                      <p:cBhvr additive="base">
                                        <p:cTn id="29" dur="500" fill="hold"/>
                                        <p:tgtEl>
                                          <p:spTgt spid="5134"/>
                                        </p:tgtEl>
                                        <p:attrNameLst>
                                          <p:attrName>ppt_x</p:attrName>
                                        </p:attrNameLst>
                                      </p:cBhvr>
                                      <p:tavLst>
                                        <p:tav tm="0">
                                          <p:val>
                                            <p:strVal val="#ppt_x"/>
                                          </p:val>
                                        </p:tav>
                                        <p:tav tm="100000">
                                          <p:val>
                                            <p:strVal val="#ppt_x"/>
                                          </p:val>
                                        </p:tav>
                                      </p:tavLst>
                                    </p:anim>
                                    <p:anim calcmode="lin" valueType="num">
                                      <p:cBhvr additive="base">
                                        <p:cTn id="30" dur="500" fill="hold"/>
                                        <p:tgtEl>
                                          <p:spTgt spid="5134"/>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2925"/>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5126"/>
                                        </p:tgtEl>
                                        <p:attrNameLst>
                                          <p:attrName>style.visibility</p:attrName>
                                        </p:attrNameLst>
                                      </p:cBhvr>
                                      <p:to>
                                        <p:strVal val="visible"/>
                                      </p:to>
                                    </p:set>
                                  </p:childTnLst>
                                </p:cTn>
                              </p:par>
                            </p:childTnLst>
                          </p:cTn>
                        </p:par>
                        <p:par>
                          <p:cTn id="34" fill="hold" nodeType="afterGroup">
                            <p:stCondLst>
                              <p:cond delay="4200"/>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5132"/>
                                        </p:tgtEl>
                                        <p:attrNameLst>
                                          <p:attrName>style.visibility</p:attrName>
                                        </p:attrNameLst>
                                      </p:cBhvr>
                                      <p:to>
                                        <p:strVal val="visible"/>
                                      </p:to>
                                    </p:set>
                                  </p:childTnLst>
                                </p:cTn>
                              </p:par>
                            </p:childTnLst>
                          </p:cTn>
                        </p:par>
                        <p:par>
                          <p:cTn id="37" fill="hold" nodeType="afterGroup">
                            <p:stCondLst>
                              <p:cond delay="5625"/>
                            </p:stCondLst>
                            <p:childTnLst>
                              <p:par>
                                <p:cTn id="38" presetID="1" presetClass="entr" presetSubtype="0" fill="hold" grpId="0" nodeType="afterEffect">
                                  <p:stCondLst>
                                    <p:cond delay="0"/>
                                  </p:stCondLst>
                                  <p:iterate type="lt">
                                    <p:tmAbs val="75"/>
                                  </p:iterate>
                                  <p:childTnLst>
                                    <p:set>
                                      <p:cBhvr>
                                        <p:cTn id="39" dur="1" fill="hold">
                                          <p:stCondLst>
                                            <p:cond delay="74"/>
                                          </p:stCondLst>
                                        </p:cTn>
                                        <p:tgtEl>
                                          <p:spTgt spid="5131"/>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5135">
                                            <p:txEl>
                                              <p:pRg st="0" end="0"/>
                                            </p:txEl>
                                          </p:spTgt>
                                        </p:tgtEl>
                                        <p:attrNameLst>
                                          <p:attrName>style.visibility</p:attrName>
                                        </p:attrNameLst>
                                      </p:cBhvr>
                                      <p:to>
                                        <p:strVal val="visible"/>
                                      </p:to>
                                    </p:set>
                                    <p:animEffect transition="in" filter="slide(fromBottom)">
                                      <p:cBhvr>
                                        <p:cTn id="44" dur="500"/>
                                        <p:tgtEl>
                                          <p:spTgt spid="5135">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5135">
                                            <p:txEl>
                                              <p:pRg st="1" end="1"/>
                                            </p:txEl>
                                          </p:spTgt>
                                        </p:tgtEl>
                                        <p:attrNameLst>
                                          <p:attrName>style.visibility</p:attrName>
                                        </p:attrNameLst>
                                      </p:cBhvr>
                                      <p:to>
                                        <p:strVal val="visible"/>
                                      </p:to>
                                    </p:set>
                                    <p:animEffect transition="in" filter="slide(fromBottom)">
                                      <p:cBhvr>
                                        <p:cTn id="49" dur="500"/>
                                        <p:tgtEl>
                                          <p:spTgt spid="5135">
                                            <p:txEl>
                                              <p:pRg st="1" end="1"/>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5135">
                                            <p:txEl>
                                              <p:pRg st="2" end="2"/>
                                            </p:txEl>
                                          </p:spTgt>
                                        </p:tgtEl>
                                        <p:attrNameLst>
                                          <p:attrName>style.visibility</p:attrName>
                                        </p:attrNameLst>
                                      </p:cBhvr>
                                      <p:to>
                                        <p:strVal val="visible"/>
                                      </p:to>
                                    </p:set>
                                    <p:animEffect transition="in" filter="slide(fromBottom)">
                                      <p:cBhvr>
                                        <p:cTn id="54" dur="500"/>
                                        <p:tgtEl>
                                          <p:spTgt spid="5135">
                                            <p:txEl>
                                              <p:pRg st="2" end="2"/>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iterate type="lt">
                                    <p:tmAbs val="75"/>
                                  </p:iterate>
                                  <p:childTnLst>
                                    <p:set>
                                      <p:cBhvr>
                                        <p:cTn id="58" dur="1" fill="hold">
                                          <p:stCondLst>
                                            <p:cond delay="74"/>
                                          </p:stCondLst>
                                        </p:cTn>
                                        <p:tgtEl>
                                          <p:spTgt spid="5136"/>
                                        </p:tgtEl>
                                        <p:attrNameLst>
                                          <p:attrName>style.visibility</p:attrName>
                                        </p:attrNameLst>
                                      </p:cBhvr>
                                      <p:to>
                                        <p:strVal val="visible"/>
                                      </p:to>
                                    </p:set>
                                  </p:childTnLst>
                                </p:cTn>
                              </p:par>
                            </p:childTnLst>
                          </p:cTn>
                        </p:par>
                        <p:par>
                          <p:cTn id="59" fill="hold" nodeType="afterGroup">
                            <p:stCondLst>
                              <p:cond delay="900"/>
                            </p:stCondLst>
                            <p:childTnLst>
                              <p:par>
                                <p:cTn id="60" presetID="2" presetClass="entr" presetSubtype="4" fill="hold" nodeType="afterEffect">
                                  <p:stCondLst>
                                    <p:cond delay="0"/>
                                  </p:stCondLst>
                                  <p:childTnLst>
                                    <p:set>
                                      <p:cBhvr>
                                        <p:cTn id="61" dur="1" fill="hold">
                                          <p:stCondLst>
                                            <p:cond delay="0"/>
                                          </p:stCondLst>
                                        </p:cTn>
                                        <p:tgtEl>
                                          <p:spTgt spid="5139"/>
                                        </p:tgtEl>
                                        <p:attrNameLst>
                                          <p:attrName>style.visibility</p:attrName>
                                        </p:attrNameLst>
                                      </p:cBhvr>
                                      <p:to>
                                        <p:strVal val="visible"/>
                                      </p:to>
                                    </p:set>
                                    <p:anim calcmode="lin" valueType="num">
                                      <p:cBhvr additive="base">
                                        <p:cTn id="62" dur="500" fill="hold"/>
                                        <p:tgtEl>
                                          <p:spTgt spid="5139"/>
                                        </p:tgtEl>
                                        <p:attrNameLst>
                                          <p:attrName>ppt_x</p:attrName>
                                        </p:attrNameLst>
                                      </p:cBhvr>
                                      <p:tavLst>
                                        <p:tav tm="0">
                                          <p:val>
                                            <p:strVal val="#ppt_x"/>
                                          </p:val>
                                        </p:tav>
                                        <p:tav tm="100000">
                                          <p:val>
                                            <p:strVal val="#ppt_x"/>
                                          </p:val>
                                        </p:tav>
                                      </p:tavLst>
                                    </p:anim>
                                    <p:anim calcmode="lin" valueType="num">
                                      <p:cBhvr additive="base">
                                        <p:cTn id="63" dur="500" fill="hold"/>
                                        <p:tgtEl>
                                          <p:spTgt spid="5139"/>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1400"/>
                            </p:stCondLst>
                            <p:childTnLst>
                              <p:par>
                                <p:cTn id="65" presetID="2" presetClass="entr" presetSubtype="4" fill="hold" nodeType="afterEffect">
                                  <p:stCondLst>
                                    <p:cond delay="0"/>
                                  </p:stCondLst>
                                  <p:childTnLst>
                                    <p:set>
                                      <p:cBhvr>
                                        <p:cTn id="66" dur="1" fill="hold">
                                          <p:stCondLst>
                                            <p:cond delay="0"/>
                                          </p:stCondLst>
                                        </p:cTn>
                                        <p:tgtEl>
                                          <p:spTgt spid="5140"/>
                                        </p:tgtEl>
                                        <p:attrNameLst>
                                          <p:attrName>style.visibility</p:attrName>
                                        </p:attrNameLst>
                                      </p:cBhvr>
                                      <p:to>
                                        <p:strVal val="visible"/>
                                      </p:to>
                                    </p:set>
                                    <p:anim calcmode="lin" valueType="num">
                                      <p:cBhvr additive="base">
                                        <p:cTn id="67" dur="500" fill="hold"/>
                                        <p:tgtEl>
                                          <p:spTgt spid="5140"/>
                                        </p:tgtEl>
                                        <p:attrNameLst>
                                          <p:attrName>ppt_x</p:attrName>
                                        </p:attrNameLst>
                                      </p:cBhvr>
                                      <p:tavLst>
                                        <p:tav tm="0">
                                          <p:val>
                                            <p:strVal val="#ppt_x"/>
                                          </p:val>
                                        </p:tav>
                                        <p:tav tm="100000">
                                          <p:val>
                                            <p:strVal val="#ppt_x"/>
                                          </p:val>
                                        </p:tav>
                                      </p:tavLst>
                                    </p:anim>
                                    <p:anim calcmode="lin" valueType="num">
                                      <p:cBhvr additive="base">
                                        <p:cTn id="68" dur="500" fill="hold"/>
                                        <p:tgtEl>
                                          <p:spTgt spid="5140"/>
                                        </p:tgtEl>
                                        <p:attrNameLst>
                                          <p:attrName>ppt_y</p:attrName>
                                        </p:attrNameLst>
                                      </p:cBhvr>
                                      <p:tavLst>
                                        <p:tav tm="0">
                                          <p:val>
                                            <p:strVal val="1+#ppt_h/2"/>
                                          </p:val>
                                        </p:tav>
                                        <p:tav tm="100000">
                                          <p:val>
                                            <p:strVal val="#ppt_y"/>
                                          </p:val>
                                        </p:tav>
                                      </p:tavLst>
                                    </p:anim>
                                  </p:childTnLst>
                                </p:cTn>
                              </p:par>
                            </p:childTnLst>
                          </p:cTn>
                        </p:par>
                        <p:par>
                          <p:cTn id="69" fill="hold" nodeType="afterGroup">
                            <p:stCondLst>
                              <p:cond delay="1900"/>
                            </p:stCondLst>
                            <p:childTnLst>
                              <p:par>
                                <p:cTn id="70" presetID="1" presetClass="entr" presetSubtype="0" fill="hold" grpId="0" nodeType="afterEffect">
                                  <p:stCondLst>
                                    <p:cond delay="0"/>
                                  </p:stCondLst>
                                  <p:iterate type="lt">
                                    <p:tmAbs val="75"/>
                                  </p:iterate>
                                  <p:childTnLst>
                                    <p:set>
                                      <p:cBhvr>
                                        <p:cTn id="71" dur="1" fill="hold">
                                          <p:stCondLst>
                                            <p:cond delay="74"/>
                                          </p:stCondLst>
                                        </p:cTn>
                                        <p:tgtEl>
                                          <p:spTgt spid="5137"/>
                                        </p:tgtEl>
                                        <p:attrNameLst>
                                          <p:attrName>style.visibility</p:attrName>
                                        </p:attrNameLst>
                                      </p:cBhvr>
                                      <p:to>
                                        <p:strVal val="visible"/>
                                      </p:to>
                                    </p:set>
                                  </p:childTnLst>
                                </p:cTn>
                              </p:par>
                            </p:childTnLst>
                          </p:cTn>
                        </p:par>
                        <p:par>
                          <p:cTn id="72" fill="hold" nodeType="afterGroup">
                            <p:stCondLst>
                              <p:cond delay="2650"/>
                            </p:stCondLst>
                            <p:childTnLst>
                              <p:par>
                                <p:cTn id="73" presetID="1" presetClass="entr" presetSubtype="0" fill="hold" grpId="0" nodeType="afterEffect">
                                  <p:stCondLst>
                                    <p:cond delay="0"/>
                                  </p:stCondLst>
                                  <p:iterate type="lt">
                                    <p:tmAbs val="75"/>
                                  </p:iterate>
                                  <p:childTnLst>
                                    <p:set>
                                      <p:cBhvr>
                                        <p:cTn id="74" dur="1" fill="hold">
                                          <p:stCondLst>
                                            <p:cond delay="74"/>
                                          </p:stCondLst>
                                        </p:cTn>
                                        <p:tgtEl>
                                          <p:spTgt spid="5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utoUpdateAnimBg="0"/>
      <p:bldP spid="5126" grpId="0" animBg="1" autoUpdateAnimBg="0"/>
      <p:bldP spid="5131" grpId="0" animBg="1" autoUpdateAnimBg="0"/>
      <p:bldP spid="5132" grpId="0" animBg="1" autoUpdateAnimBg="0"/>
      <p:bldP spid="5135" grpId="0" build="p" autoUpdateAnimBg="0"/>
      <p:bldP spid="5136" grpId="0" autoUpdateAnimBg="0"/>
      <p:bldP spid="5137" grpId="0" animBg="1" autoUpdateAnimBg="0"/>
      <p:bldP spid="5138" grpId="0" animBg="1" autoUpdateAnimBg="0"/>
      <p:bldP spid="514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68F666-CBC5-4355-FE93-A4FC65E4643A}"/>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4588387-3950-4A0C-A46D-0A45D1274B1D}"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2581" name="Rectangle 5">
            <a:extLst>
              <a:ext uri="{FF2B5EF4-FFF2-40B4-BE49-F238E27FC236}">
                <a16:creationId xmlns:a16="http://schemas.microsoft.com/office/drawing/2014/main" id="{D916CF9C-6E9C-20E4-717A-8CF0BAB51B89}"/>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152583" name="Text Box 7">
            <a:extLst>
              <a:ext uri="{FF2B5EF4-FFF2-40B4-BE49-F238E27FC236}">
                <a16:creationId xmlns:a16="http://schemas.microsoft.com/office/drawing/2014/main" id="{C3541A25-477A-57A0-67CE-E2BA18629AA2}"/>
              </a:ext>
            </a:extLst>
          </p:cNvPr>
          <p:cNvSpPr txBox="1">
            <a:spLocks noChangeArrowheads="1"/>
          </p:cNvSpPr>
          <p:nvPr/>
        </p:nvSpPr>
        <p:spPr bwMode="auto">
          <a:xfrm>
            <a:off x="228600" y="603250"/>
            <a:ext cx="8382000" cy="629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panose="020B0604020202020204" pitchFamily="34" charset="0"/>
                <a:cs typeface="Arial" panose="020B0604020202020204" pitchFamily="34" charset="0"/>
              </a:defRPr>
            </a:lvl1pPr>
            <a:lvl2pPr marL="828675" indent="-371475">
              <a:defRPr>
                <a:solidFill>
                  <a:schemeClr val="tx1"/>
                </a:solidFill>
                <a:latin typeface="Arial" panose="020B0604020202020204" pitchFamily="34" charset="0"/>
                <a:cs typeface="Arial" panose="020B0604020202020204" pitchFamily="34" charset="0"/>
              </a:defRPr>
            </a:lvl2pPr>
            <a:lvl3pPr marL="1285875" indent="-371475">
              <a:defRPr>
                <a:solidFill>
                  <a:schemeClr val="tx1"/>
                </a:solidFill>
                <a:latin typeface="Arial" panose="020B0604020202020204" pitchFamily="34" charset="0"/>
                <a:cs typeface="Arial" panose="020B0604020202020204" pitchFamily="34" charset="0"/>
              </a:defRPr>
            </a:lvl3pPr>
            <a:lvl4pPr marL="1743075" indent="-371475">
              <a:defRPr>
                <a:solidFill>
                  <a:schemeClr val="tx1"/>
                </a:solidFill>
                <a:latin typeface="Arial" panose="020B0604020202020204" pitchFamily="34" charset="0"/>
                <a:cs typeface="Arial" panose="020B0604020202020204" pitchFamily="34" charset="0"/>
              </a:defRPr>
            </a:lvl4pPr>
            <a:lvl5pPr marL="2200275" indent="-371475">
              <a:defRPr>
                <a:solidFill>
                  <a:schemeClr val="tx1"/>
                </a:solidFill>
                <a:latin typeface="Arial" panose="020B0604020202020204" pitchFamily="34" charset="0"/>
                <a:cs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71475" marR="0" lvl="0" indent="-371475"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3.4 	Post conditions	 :</a:t>
            </a:r>
          </a:p>
          <a:p>
            <a:pPr marL="371475" marR="0" lvl="0" indent="-371475"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371475" marR="0" lvl="0" indent="-371475"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If the use case is successful, the subject information            is added, updated, or deleted from the system,   otherwise the system state is unchanged.</a:t>
            </a:r>
          </a:p>
          <a:p>
            <a:pPr marL="371475" marR="0" lvl="0" indent="-371475"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371475" marR="0" lvl="0" indent="-371475"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3.5 	Basic flows		:</a:t>
            </a:r>
          </a:p>
          <a:p>
            <a:pPr marL="371475" marR="0" lvl="0" indent="-371475"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371475" marR="0" lvl="0" indent="-371475"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The use case starts when DEO wishes to add, change, and/or delete subject information from the system.</a:t>
            </a:r>
          </a:p>
          <a:p>
            <a:pPr marL="371475" marR="0" lvl="0" indent="-371475"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371475" marR="0" lvl="0" indent="-371475" algn="just" defTabSz="914400" rtl="0" eaLnBrk="1" fontAlgn="base" latinLnBrk="0" hangingPunct="1">
              <a:lnSpc>
                <a:spcPct val="100000"/>
              </a:lnSpc>
              <a:spcBef>
                <a:spcPct val="0"/>
              </a:spcBef>
              <a:spcAft>
                <a:spcPct val="0"/>
              </a:spcAft>
              <a:buClrTx/>
              <a:buSzTx/>
              <a:buFontTx/>
              <a:buAutoNum type="romanLcParenBoth"/>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The system requests DEO to specify the function he/she would like to perform i.e. </a:t>
            </a:r>
          </a:p>
          <a:p>
            <a:pPr marL="2200275" marR="0" lvl="4" indent="-371475" algn="just" defTabSz="914400" rtl="0" eaLnBrk="1" fontAlgn="base" latinLnBrk="0" hangingPunct="1">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Add a subject</a:t>
            </a:r>
          </a:p>
          <a:p>
            <a:pPr marL="2200275" marR="0" lvl="4" indent="-371475" algn="just" defTabSz="914400" rtl="0" eaLnBrk="1" fontAlgn="base" latinLnBrk="0" hangingPunct="1">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Update a subject</a:t>
            </a:r>
          </a:p>
          <a:p>
            <a:pPr marL="2200275" marR="0" lvl="4" indent="-371475" algn="just" defTabSz="914400" rtl="0" eaLnBrk="1" fontAlgn="base" latinLnBrk="0" hangingPunct="1">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Delete a subject.</a:t>
            </a:r>
          </a:p>
          <a:p>
            <a:pPr marL="371475" marR="0" lvl="0" indent="-371475"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endParaRPr>
          </a:p>
        </p:txBody>
      </p:sp>
      <p:sp>
        <p:nvSpPr>
          <p:cNvPr id="152584" name="Line 8">
            <a:extLst>
              <a:ext uri="{FF2B5EF4-FFF2-40B4-BE49-F238E27FC236}">
                <a16:creationId xmlns:a16="http://schemas.microsoft.com/office/drawing/2014/main" id="{C04C3410-2B48-8B5F-31D8-399AB73438B4}"/>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2581"/>
                                        </p:tgtEl>
                                        <p:attrNameLst>
                                          <p:attrName>style.visibility</p:attrName>
                                        </p:attrNameLst>
                                      </p:cBhvr>
                                      <p:to>
                                        <p:strVal val="visible"/>
                                      </p:to>
                                    </p:set>
                                    <p:anim calcmode="lin" valueType="num">
                                      <p:cBhvr additive="base">
                                        <p:cTn id="7" dur="500" fill="hold"/>
                                        <p:tgtEl>
                                          <p:spTgt spid="152581"/>
                                        </p:tgtEl>
                                        <p:attrNameLst>
                                          <p:attrName>ppt_x</p:attrName>
                                        </p:attrNameLst>
                                      </p:cBhvr>
                                      <p:tavLst>
                                        <p:tav tm="0">
                                          <p:val>
                                            <p:strVal val="0-#ppt_w/2"/>
                                          </p:val>
                                        </p:tav>
                                        <p:tav tm="100000">
                                          <p:val>
                                            <p:strVal val="#ppt_x"/>
                                          </p:val>
                                        </p:tav>
                                      </p:tavLst>
                                    </p:anim>
                                    <p:anim calcmode="lin" valueType="num">
                                      <p:cBhvr additive="base">
                                        <p:cTn id="8" dur="500" fill="hold"/>
                                        <p:tgtEl>
                                          <p:spTgt spid="1525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2584"/>
                                        </p:tgtEl>
                                        <p:attrNameLst>
                                          <p:attrName>style.visibility</p:attrName>
                                        </p:attrNameLst>
                                      </p:cBhvr>
                                      <p:to>
                                        <p:strVal val="visible"/>
                                      </p:to>
                                    </p:set>
                                    <p:anim calcmode="lin" valueType="num">
                                      <p:cBhvr additive="base">
                                        <p:cTn id="13" dur="500" fill="hold"/>
                                        <p:tgtEl>
                                          <p:spTgt spid="152584"/>
                                        </p:tgtEl>
                                        <p:attrNameLst>
                                          <p:attrName>ppt_x</p:attrName>
                                        </p:attrNameLst>
                                      </p:cBhvr>
                                      <p:tavLst>
                                        <p:tav tm="0">
                                          <p:val>
                                            <p:strVal val="0-#ppt_w/2"/>
                                          </p:val>
                                        </p:tav>
                                        <p:tav tm="100000">
                                          <p:val>
                                            <p:strVal val="#ppt_x"/>
                                          </p:val>
                                        </p:tav>
                                      </p:tavLst>
                                    </p:anim>
                                    <p:anim calcmode="lin" valueType="num">
                                      <p:cBhvr additive="base">
                                        <p:cTn id="14" dur="500" fill="hold"/>
                                        <p:tgtEl>
                                          <p:spTgt spid="15258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2583">
                                            <p:txEl>
                                              <p:pRg st="0" end="0"/>
                                            </p:txEl>
                                          </p:spTgt>
                                        </p:tgtEl>
                                        <p:attrNameLst>
                                          <p:attrName>style.visibility</p:attrName>
                                        </p:attrNameLst>
                                      </p:cBhvr>
                                      <p:to>
                                        <p:strVal val="visible"/>
                                      </p:to>
                                    </p:set>
                                    <p:anim calcmode="lin" valueType="num">
                                      <p:cBhvr additive="base">
                                        <p:cTn id="19" dur="500" fill="hold"/>
                                        <p:tgtEl>
                                          <p:spTgt spid="15258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25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2583">
                                            <p:txEl>
                                              <p:pRg st="2" end="2"/>
                                            </p:txEl>
                                          </p:spTgt>
                                        </p:tgtEl>
                                        <p:attrNameLst>
                                          <p:attrName>style.visibility</p:attrName>
                                        </p:attrNameLst>
                                      </p:cBhvr>
                                      <p:to>
                                        <p:strVal val="visible"/>
                                      </p:to>
                                    </p:set>
                                    <p:anim calcmode="lin" valueType="num">
                                      <p:cBhvr additive="base">
                                        <p:cTn id="25" dur="500" fill="hold"/>
                                        <p:tgtEl>
                                          <p:spTgt spid="15258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25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2583">
                                            <p:txEl>
                                              <p:pRg st="4" end="4"/>
                                            </p:txEl>
                                          </p:spTgt>
                                        </p:tgtEl>
                                        <p:attrNameLst>
                                          <p:attrName>style.visibility</p:attrName>
                                        </p:attrNameLst>
                                      </p:cBhvr>
                                      <p:to>
                                        <p:strVal val="visible"/>
                                      </p:to>
                                    </p:set>
                                    <p:anim calcmode="lin" valueType="num">
                                      <p:cBhvr additive="base">
                                        <p:cTn id="31" dur="500" fill="hold"/>
                                        <p:tgtEl>
                                          <p:spTgt spid="15258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258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2583">
                                            <p:txEl>
                                              <p:pRg st="6" end="6"/>
                                            </p:txEl>
                                          </p:spTgt>
                                        </p:tgtEl>
                                        <p:attrNameLst>
                                          <p:attrName>style.visibility</p:attrName>
                                        </p:attrNameLst>
                                      </p:cBhvr>
                                      <p:to>
                                        <p:strVal val="visible"/>
                                      </p:to>
                                    </p:set>
                                    <p:anim calcmode="lin" valueType="num">
                                      <p:cBhvr additive="base">
                                        <p:cTn id="37" dur="500" fill="hold"/>
                                        <p:tgtEl>
                                          <p:spTgt spid="15258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258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2583">
                                            <p:txEl>
                                              <p:pRg st="8" end="8"/>
                                            </p:txEl>
                                          </p:spTgt>
                                        </p:tgtEl>
                                        <p:attrNameLst>
                                          <p:attrName>style.visibility</p:attrName>
                                        </p:attrNameLst>
                                      </p:cBhvr>
                                      <p:to>
                                        <p:strVal val="visible"/>
                                      </p:to>
                                    </p:set>
                                    <p:anim calcmode="lin" valueType="num">
                                      <p:cBhvr additive="base">
                                        <p:cTn id="43" dur="500" fill="hold"/>
                                        <p:tgtEl>
                                          <p:spTgt spid="152583">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2583">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52583">
                                            <p:txEl>
                                              <p:pRg st="9" end="9"/>
                                            </p:txEl>
                                          </p:spTgt>
                                        </p:tgtEl>
                                        <p:attrNameLst>
                                          <p:attrName>style.visibility</p:attrName>
                                        </p:attrNameLst>
                                      </p:cBhvr>
                                      <p:to>
                                        <p:strVal val="visible"/>
                                      </p:to>
                                    </p:set>
                                    <p:anim calcmode="lin" valueType="num">
                                      <p:cBhvr additive="base">
                                        <p:cTn id="47" dur="500" fill="hold"/>
                                        <p:tgtEl>
                                          <p:spTgt spid="152583">
                                            <p:txEl>
                                              <p:pRg st="9" end="9"/>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52583">
                                            <p:txEl>
                                              <p:pRg st="9" end="9"/>
                                            </p:txEl>
                                          </p:spTgt>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152583">
                                            <p:txEl>
                                              <p:pRg st="10" end="10"/>
                                            </p:txEl>
                                          </p:spTgt>
                                        </p:tgtEl>
                                        <p:attrNameLst>
                                          <p:attrName>style.visibility</p:attrName>
                                        </p:attrNameLst>
                                      </p:cBhvr>
                                      <p:to>
                                        <p:strVal val="visible"/>
                                      </p:to>
                                    </p:set>
                                    <p:anim calcmode="lin" valueType="num">
                                      <p:cBhvr additive="base">
                                        <p:cTn id="51" dur="500" fill="hold"/>
                                        <p:tgtEl>
                                          <p:spTgt spid="152583">
                                            <p:txEl>
                                              <p:pRg st="10" end="1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52583">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52583">
                                            <p:txEl>
                                              <p:pRg st="11" end="11"/>
                                            </p:txEl>
                                          </p:spTgt>
                                        </p:tgtEl>
                                        <p:attrNameLst>
                                          <p:attrName>style.visibility</p:attrName>
                                        </p:attrNameLst>
                                      </p:cBhvr>
                                      <p:to>
                                        <p:strVal val="visible"/>
                                      </p:to>
                                    </p:set>
                                    <p:anim calcmode="lin" valueType="num">
                                      <p:cBhvr additive="base">
                                        <p:cTn id="55" dur="500" fill="hold"/>
                                        <p:tgtEl>
                                          <p:spTgt spid="152583">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5258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autoUpdateAnimBg="0"/>
      <p:bldP spid="152583"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1C790CF-7CA0-1A71-FB00-63231E73A4C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404DF3B-8E27-4609-BA4F-B381D370725E}"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6868" name="Text Box 4">
            <a:extLst>
              <a:ext uri="{FF2B5EF4-FFF2-40B4-BE49-F238E27FC236}">
                <a16:creationId xmlns:a16="http://schemas.microsoft.com/office/drawing/2014/main" id="{41EE52F6-3644-A9E8-3B34-039CD36EE681}"/>
              </a:ext>
            </a:extLst>
          </p:cNvPr>
          <p:cNvSpPr txBox="1">
            <a:spLocks noChangeArrowheads="1"/>
          </p:cNvSpPr>
          <p:nvPr/>
        </p:nvSpPr>
        <p:spPr bwMode="auto">
          <a:xfrm>
            <a:off x="304800" y="685800"/>
            <a:ext cx="8534400" cy="585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(ii) Once the DEO provides the required information, one of the sub flows is executed.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457200" marR="0" lvl="1" indent="0" algn="l" defTabSz="914400" rtl="0" eaLnBrk="1" fontAlgn="base" latinLnBrk="0" hangingPunct="1">
              <a:lnSpc>
                <a:spcPct val="100000"/>
              </a:lnSpc>
              <a:spcBef>
                <a:spcPct val="30000"/>
              </a:spcBef>
              <a:spcAft>
                <a:spcPct val="0"/>
              </a:spcAft>
              <a:buClrTx/>
              <a:buSzTx/>
              <a:buFont typeface="Wingdings" panose="05000000000000000000" pitchFamily="2" charset="2"/>
              <a:buChar char="q"/>
              <a:tabLst/>
              <a:defRPr/>
            </a:pPr>
            <a:r>
              <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2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If DEO selected “Add a subject” the “Add-a subject sub flow 	is executed.</a:t>
            </a:r>
          </a:p>
          <a:p>
            <a:pPr marL="457200" marR="0" lvl="1" indent="0" algn="l" defTabSz="914400" rtl="0" eaLnBrk="1" fontAlgn="base" latinLnBrk="0" hangingPunct="1">
              <a:lnSpc>
                <a:spcPct val="100000"/>
              </a:lnSpc>
              <a:spcBef>
                <a:spcPct val="30000"/>
              </a:spcBef>
              <a:spcAft>
                <a:spcPct val="0"/>
              </a:spcAft>
              <a:buClrTx/>
              <a:buSzTx/>
              <a:buFont typeface="Wingdings" panose="05000000000000000000" pitchFamily="2" charset="2"/>
              <a:buChar char="q"/>
              <a:tabLst/>
              <a:defRPr/>
            </a:pPr>
            <a:r>
              <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If DEO selected “Update-a subject” the “update-a- subject” 	sub flow is  executed</a:t>
            </a:r>
          </a:p>
          <a:p>
            <a:pPr marL="457200" marR="0" lvl="1" indent="0" algn="l" defTabSz="914400" rtl="0" eaLnBrk="1" fontAlgn="base" latinLnBrk="0" hangingPunct="1">
              <a:lnSpc>
                <a:spcPct val="100000"/>
              </a:lnSpc>
              <a:spcBef>
                <a:spcPct val="30000"/>
              </a:spcBef>
              <a:spcAft>
                <a:spcPct val="0"/>
              </a:spcAft>
              <a:buClrTx/>
              <a:buSzTx/>
              <a:buFont typeface="Wingdings" panose="05000000000000000000" pitchFamily="2" charset="2"/>
              <a:buChar char="q"/>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2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If DEO selected “Delete- a- subject”, the “Delete-a-subject” 	sub flow is executed.</a:t>
            </a: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3.5.1	Add a Subject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	The System  requests the DEO to enter the   			subject information. This includes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 Name of the subject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p>
        </p:txBody>
      </p:sp>
      <p:sp>
        <p:nvSpPr>
          <p:cNvPr id="36869" name="Rectangle 5">
            <a:extLst>
              <a:ext uri="{FF2B5EF4-FFF2-40B4-BE49-F238E27FC236}">
                <a16:creationId xmlns:a16="http://schemas.microsoft.com/office/drawing/2014/main" id="{1CEF8330-4048-0939-A435-9A50462D0C8C}"/>
              </a:ext>
            </a:extLst>
          </p:cNvPr>
          <p:cNvSpPr>
            <a:spLocks noChangeArrowheads="1"/>
          </p:cNvSpPr>
          <p:nvPr/>
        </p:nvSpPr>
        <p:spPr bwMode="auto">
          <a:xfrm>
            <a:off x="52388" y="-46038"/>
            <a:ext cx="1801812" cy="64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36871" name="Line 7">
            <a:extLst>
              <a:ext uri="{FF2B5EF4-FFF2-40B4-BE49-F238E27FC236}">
                <a16:creationId xmlns:a16="http://schemas.microsoft.com/office/drawing/2014/main" id="{C906931E-81BC-C482-AE46-199DB771A592}"/>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869"/>
                                        </p:tgtEl>
                                        <p:attrNameLst>
                                          <p:attrName>style.visibility</p:attrName>
                                        </p:attrNameLst>
                                      </p:cBhvr>
                                      <p:to>
                                        <p:strVal val="visible"/>
                                      </p:to>
                                    </p:set>
                                    <p:anim calcmode="lin" valueType="num">
                                      <p:cBhvr additive="base">
                                        <p:cTn id="7" dur="500" fill="hold"/>
                                        <p:tgtEl>
                                          <p:spTgt spid="36869"/>
                                        </p:tgtEl>
                                        <p:attrNameLst>
                                          <p:attrName>ppt_x</p:attrName>
                                        </p:attrNameLst>
                                      </p:cBhvr>
                                      <p:tavLst>
                                        <p:tav tm="0">
                                          <p:val>
                                            <p:strVal val="0-#ppt_w/2"/>
                                          </p:val>
                                        </p:tav>
                                        <p:tav tm="100000">
                                          <p:val>
                                            <p:strVal val="#ppt_x"/>
                                          </p:val>
                                        </p:tav>
                                      </p:tavLst>
                                    </p:anim>
                                    <p:anim calcmode="lin" valueType="num">
                                      <p:cBhvr additive="base">
                                        <p:cTn id="8" dur="500" fill="hold"/>
                                        <p:tgtEl>
                                          <p:spTgt spid="368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6871"/>
                                        </p:tgtEl>
                                        <p:attrNameLst>
                                          <p:attrName>style.visibility</p:attrName>
                                        </p:attrNameLst>
                                      </p:cBhvr>
                                      <p:to>
                                        <p:strVal val="visible"/>
                                      </p:to>
                                    </p:set>
                                    <p:anim calcmode="lin" valueType="num">
                                      <p:cBhvr additive="base">
                                        <p:cTn id="13" dur="500" fill="hold"/>
                                        <p:tgtEl>
                                          <p:spTgt spid="36871"/>
                                        </p:tgtEl>
                                        <p:attrNameLst>
                                          <p:attrName>ppt_x</p:attrName>
                                        </p:attrNameLst>
                                      </p:cBhvr>
                                      <p:tavLst>
                                        <p:tav tm="0">
                                          <p:val>
                                            <p:strVal val="0-#ppt_w/2"/>
                                          </p:val>
                                        </p:tav>
                                        <p:tav tm="100000">
                                          <p:val>
                                            <p:strVal val="#ppt_x"/>
                                          </p:val>
                                        </p:tav>
                                      </p:tavLst>
                                    </p:anim>
                                    <p:anim calcmode="lin" valueType="num">
                                      <p:cBhvr additive="base">
                                        <p:cTn id="14" dur="500" fill="hold"/>
                                        <p:tgtEl>
                                          <p:spTgt spid="3687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8">
                                            <p:txEl>
                                              <p:pRg st="0" end="0"/>
                                            </p:txEl>
                                          </p:spTgt>
                                        </p:tgtEl>
                                        <p:attrNameLst>
                                          <p:attrName>style.visibility</p:attrName>
                                        </p:attrNameLst>
                                      </p:cBhvr>
                                      <p:to>
                                        <p:strVal val="visible"/>
                                      </p:to>
                                    </p:set>
                                    <p:anim calcmode="lin" valueType="num">
                                      <p:cBhvr additive="base">
                                        <p:cTn id="19" dur="500" fill="hold"/>
                                        <p:tgtEl>
                                          <p:spTgt spid="3686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6868">
                                            <p:txEl>
                                              <p:pRg st="2" end="2"/>
                                            </p:txEl>
                                          </p:spTgt>
                                        </p:tgtEl>
                                        <p:attrNameLst>
                                          <p:attrName>style.visibility</p:attrName>
                                        </p:attrNameLst>
                                      </p:cBhvr>
                                      <p:to>
                                        <p:strVal val="visible"/>
                                      </p:to>
                                    </p:set>
                                    <p:anim calcmode="lin" valueType="num">
                                      <p:cBhvr additive="base">
                                        <p:cTn id="23" dur="500" fill="hold"/>
                                        <p:tgtEl>
                                          <p:spTgt spid="36868">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6868">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6868">
                                            <p:txEl>
                                              <p:pRg st="3" end="3"/>
                                            </p:txEl>
                                          </p:spTgt>
                                        </p:tgtEl>
                                        <p:attrNameLst>
                                          <p:attrName>style.visibility</p:attrName>
                                        </p:attrNameLst>
                                      </p:cBhvr>
                                      <p:to>
                                        <p:strVal val="visible"/>
                                      </p:to>
                                    </p:set>
                                    <p:anim calcmode="lin" valueType="num">
                                      <p:cBhvr additive="base">
                                        <p:cTn id="27" dur="500" fill="hold"/>
                                        <p:tgtEl>
                                          <p:spTgt spid="36868">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6868">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36868">
                                            <p:txEl>
                                              <p:pRg st="4" end="4"/>
                                            </p:txEl>
                                          </p:spTgt>
                                        </p:tgtEl>
                                        <p:attrNameLst>
                                          <p:attrName>style.visibility</p:attrName>
                                        </p:attrNameLst>
                                      </p:cBhvr>
                                      <p:to>
                                        <p:strVal val="visible"/>
                                      </p:to>
                                    </p:set>
                                    <p:anim calcmode="lin" valueType="num">
                                      <p:cBhvr additive="base">
                                        <p:cTn id="31" dur="500" fill="hold"/>
                                        <p:tgtEl>
                                          <p:spTgt spid="3686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86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868">
                                            <p:txEl>
                                              <p:pRg st="6" end="6"/>
                                            </p:txEl>
                                          </p:spTgt>
                                        </p:tgtEl>
                                        <p:attrNameLst>
                                          <p:attrName>style.visibility</p:attrName>
                                        </p:attrNameLst>
                                      </p:cBhvr>
                                      <p:to>
                                        <p:strVal val="visible"/>
                                      </p:to>
                                    </p:set>
                                    <p:anim calcmode="lin" valueType="num">
                                      <p:cBhvr additive="base">
                                        <p:cTn id="37" dur="500" fill="hold"/>
                                        <p:tgtEl>
                                          <p:spTgt spid="36868">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686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868">
                                            <p:txEl>
                                              <p:pRg st="8" end="8"/>
                                            </p:txEl>
                                          </p:spTgt>
                                        </p:tgtEl>
                                        <p:attrNameLst>
                                          <p:attrName>style.visibility</p:attrName>
                                        </p:attrNameLst>
                                      </p:cBhvr>
                                      <p:to>
                                        <p:strVal val="visible"/>
                                      </p:to>
                                    </p:set>
                                    <p:anim calcmode="lin" valueType="num">
                                      <p:cBhvr additive="base">
                                        <p:cTn id="43" dur="500" fill="hold"/>
                                        <p:tgtEl>
                                          <p:spTgt spid="36868">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86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6868">
                                            <p:txEl>
                                              <p:pRg st="9" end="9"/>
                                            </p:txEl>
                                          </p:spTgt>
                                        </p:tgtEl>
                                        <p:attrNameLst>
                                          <p:attrName>style.visibility</p:attrName>
                                        </p:attrNameLst>
                                      </p:cBhvr>
                                      <p:to>
                                        <p:strVal val="visible"/>
                                      </p:to>
                                    </p:set>
                                    <p:anim calcmode="lin" valueType="num">
                                      <p:cBhvr additive="base">
                                        <p:cTn id="49" dur="500" fill="hold"/>
                                        <p:tgtEl>
                                          <p:spTgt spid="36868">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686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6868">
                                            <p:txEl>
                                              <p:pRg st="10" end="10"/>
                                            </p:txEl>
                                          </p:spTgt>
                                        </p:tgtEl>
                                        <p:attrNameLst>
                                          <p:attrName>style.visibility</p:attrName>
                                        </p:attrNameLst>
                                      </p:cBhvr>
                                      <p:to>
                                        <p:strVal val="visible"/>
                                      </p:to>
                                    </p:set>
                                    <p:anim calcmode="lin" valueType="num">
                                      <p:cBhvr additive="base">
                                        <p:cTn id="55" dur="500" fill="hold"/>
                                        <p:tgtEl>
                                          <p:spTgt spid="36868">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6868">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autoUpdateAnimBg="0"/>
      <p:bldP spid="36869"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7F9164-4E1C-BC7C-CC4C-777B2365574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7BA179F-3B20-4FB7-9CF8-643BDDBC1F53}"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4628" name="Rectangle 4">
            <a:extLst>
              <a:ext uri="{FF2B5EF4-FFF2-40B4-BE49-F238E27FC236}">
                <a16:creationId xmlns:a16="http://schemas.microsoft.com/office/drawing/2014/main" id="{6E64A01C-2A89-385D-69FB-3FE6F023BFA2}"/>
              </a:ext>
            </a:extLst>
          </p:cNvPr>
          <p:cNvSpPr>
            <a:spLocks noChangeArrowheads="1"/>
          </p:cNvSpPr>
          <p:nvPr/>
        </p:nvSpPr>
        <p:spPr bwMode="auto">
          <a:xfrm>
            <a:off x="52388" y="-46038"/>
            <a:ext cx="1801812" cy="64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154630" name="Rectangle 6">
            <a:extLst>
              <a:ext uri="{FF2B5EF4-FFF2-40B4-BE49-F238E27FC236}">
                <a16:creationId xmlns:a16="http://schemas.microsoft.com/office/drawing/2014/main" id="{33D220A2-B408-DB64-FCEF-D7DA45CFA42D}"/>
              </a:ext>
            </a:extLst>
          </p:cNvPr>
          <p:cNvSpPr>
            <a:spLocks noChangeArrowheads="1"/>
          </p:cNvSpPr>
          <p:nvPr/>
        </p:nvSpPr>
        <p:spPr bwMode="auto">
          <a:xfrm>
            <a:off x="304800" y="990600"/>
            <a:ext cx="8382000"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 Subject Code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			* Semester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			* Credit points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(ii)	Once DEO provides the requested information, the system generates and assigns a unique subject-id to the subject. The subject is added to the system.</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(iii)	The system provides the DEO with new subject-id.</a:t>
            </a:r>
          </a:p>
          <a:p>
            <a:pPr marL="0" marR="0" lvl="0" indent="0" algn="l" defTabSz="914400" rtl="0" eaLnBrk="1" fontAlgn="base" latinLnBrk="0" hangingPunct="1">
              <a:lnSpc>
                <a:spcPct val="9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154631" name="Line 7">
            <a:extLst>
              <a:ext uri="{FF2B5EF4-FFF2-40B4-BE49-F238E27FC236}">
                <a16:creationId xmlns:a16="http://schemas.microsoft.com/office/drawing/2014/main" id="{69C1F1F3-C631-881B-B13B-E89970EEE263}"/>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4628"/>
                                        </p:tgtEl>
                                        <p:attrNameLst>
                                          <p:attrName>style.visibility</p:attrName>
                                        </p:attrNameLst>
                                      </p:cBhvr>
                                      <p:to>
                                        <p:strVal val="visible"/>
                                      </p:to>
                                    </p:set>
                                    <p:anim calcmode="lin" valueType="num">
                                      <p:cBhvr additive="base">
                                        <p:cTn id="7" dur="500" fill="hold"/>
                                        <p:tgtEl>
                                          <p:spTgt spid="154628"/>
                                        </p:tgtEl>
                                        <p:attrNameLst>
                                          <p:attrName>ppt_x</p:attrName>
                                        </p:attrNameLst>
                                      </p:cBhvr>
                                      <p:tavLst>
                                        <p:tav tm="0">
                                          <p:val>
                                            <p:strVal val="0-#ppt_w/2"/>
                                          </p:val>
                                        </p:tav>
                                        <p:tav tm="100000">
                                          <p:val>
                                            <p:strVal val="#ppt_x"/>
                                          </p:val>
                                        </p:tav>
                                      </p:tavLst>
                                    </p:anim>
                                    <p:anim calcmode="lin" valueType="num">
                                      <p:cBhvr additive="base">
                                        <p:cTn id="8" dur="500" fill="hold"/>
                                        <p:tgtEl>
                                          <p:spTgt spid="15462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4631"/>
                                        </p:tgtEl>
                                        <p:attrNameLst>
                                          <p:attrName>style.visibility</p:attrName>
                                        </p:attrNameLst>
                                      </p:cBhvr>
                                      <p:to>
                                        <p:strVal val="visible"/>
                                      </p:to>
                                    </p:set>
                                    <p:anim calcmode="lin" valueType="num">
                                      <p:cBhvr additive="base">
                                        <p:cTn id="13" dur="500" fill="hold"/>
                                        <p:tgtEl>
                                          <p:spTgt spid="154631"/>
                                        </p:tgtEl>
                                        <p:attrNameLst>
                                          <p:attrName>ppt_x</p:attrName>
                                        </p:attrNameLst>
                                      </p:cBhvr>
                                      <p:tavLst>
                                        <p:tav tm="0">
                                          <p:val>
                                            <p:strVal val="0-#ppt_w/2"/>
                                          </p:val>
                                        </p:tav>
                                        <p:tav tm="100000">
                                          <p:val>
                                            <p:strVal val="#ppt_x"/>
                                          </p:val>
                                        </p:tav>
                                      </p:tavLst>
                                    </p:anim>
                                    <p:anim calcmode="lin" valueType="num">
                                      <p:cBhvr additive="base">
                                        <p:cTn id="14" dur="500" fill="hold"/>
                                        <p:tgtEl>
                                          <p:spTgt spid="15463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4630">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4630">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4630">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4630">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46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utoUpdateAnimBg="0"/>
      <p:bldP spid="154630"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695A97-0364-9B58-C54E-549BC48B81A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B8AB800-883C-4986-A78A-2FCEE9DF8FE1}"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7892" name="Text Box 4">
            <a:extLst>
              <a:ext uri="{FF2B5EF4-FFF2-40B4-BE49-F238E27FC236}">
                <a16:creationId xmlns:a16="http://schemas.microsoft.com/office/drawing/2014/main" id="{9EA60B61-8ADC-F642-1F8E-0D00BB015BAA}"/>
              </a:ext>
            </a:extLst>
          </p:cNvPr>
          <p:cNvSpPr txBox="1">
            <a:spLocks noChangeArrowheads="1"/>
          </p:cNvSpPr>
          <p:nvPr/>
        </p:nvSpPr>
        <p:spPr bwMode="auto">
          <a:xfrm>
            <a:off x="381000" y="706438"/>
            <a:ext cx="8153400"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314450" indent="-1143000" defTabSz="628650">
              <a:defRPr>
                <a:solidFill>
                  <a:schemeClr val="tx1"/>
                </a:solidFill>
                <a:latin typeface="Arial" panose="020B0604020202020204" pitchFamily="34" charset="0"/>
                <a:cs typeface="Arial" panose="020B0604020202020204" pitchFamily="34" charset="0"/>
              </a:defRPr>
            </a:lvl1pPr>
            <a:lvl2pPr marL="1943100" defTabSz="628650">
              <a:defRPr>
                <a:solidFill>
                  <a:schemeClr val="tx1"/>
                </a:solidFill>
                <a:latin typeface="Arial" panose="020B0604020202020204" pitchFamily="34" charset="0"/>
                <a:cs typeface="Arial" panose="020B0604020202020204" pitchFamily="34" charset="0"/>
              </a:defRPr>
            </a:lvl2pPr>
            <a:lvl3pPr marL="2057400" defTabSz="628650">
              <a:defRPr>
                <a:solidFill>
                  <a:schemeClr val="tx1"/>
                </a:solidFill>
                <a:latin typeface="Arial" panose="020B0604020202020204" pitchFamily="34" charset="0"/>
                <a:cs typeface="Arial" panose="020B0604020202020204" pitchFamily="34" charset="0"/>
              </a:defRPr>
            </a:lvl3pPr>
            <a:lvl4pPr marL="2171700" defTabSz="628650">
              <a:defRPr>
                <a:solidFill>
                  <a:schemeClr val="tx1"/>
                </a:solidFill>
                <a:latin typeface="Arial" panose="020B0604020202020204" pitchFamily="34" charset="0"/>
                <a:cs typeface="Arial" panose="020B0604020202020204" pitchFamily="34" charset="0"/>
              </a:defRPr>
            </a:lvl4pPr>
            <a:lvl5pPr marL="2286000" defTabSz="628650">
              <a:defRPr>
                <a:solidFill>
                  <a:schemeClr val="tx1"/>
                </a:solidFill>
                <a:latin typeface="Arial" panose="020B0604020202020204" pitchFamily="34" charset="0"/>
                <a:cs typeface="Arial" panose="020B0604020202020204" pitchFamily="34" charset="0"/>
              </a:defRPr>
            </a:lvl5pPr>
            <a:lvl6pPr marL="2743200" defTabSz="62865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200400" defTabSz="62865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657600" defTabSz="62865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114800" defTabSz="62865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1314450" marR="0" lvl="0" indent="-1143000" algn="just" defTabSz="62865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3.5.2 	Update a Subject</a:t>
            </a:r>
          </a:p>
          <a:p>
            <a:pPr marL="1314450" marR="0" lvl="0" indent="-1143000" algn="just" defTabSz="62865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1314450" marR="0" lvl="0" indent="-1143000" algn="just" defTabSz="62865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	The system requests the DEO to enter subject_id.</a:t>
            </a:r>
          </a:p>
          <a:p>
            <a:pPr marL="1314450" marR="0" lvl="0" indent="-1143000" algn="just" defTabSz="62865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1314450" marR="0" lvl="0" indent="-1143000" algn="just" defTabSz="62865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(ii)	DEO enters the subject_id. The system retrieves and displays the subject information.</a:t>
            </a:r>
          </a:p>
          <a:p>
            <a:pPr marL="1314450" marR="0" lvl="0" indent="-1143000" algn="just" defTabSz="62865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endParaRPr>
          </a:p>
          <a:p>
            <a:pPr marL="1314450" marR="0" lvl="0" indent="-1143000" algn="just" defTabSz="62865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(iii)	DEO makes the changes.</a:t>
            </a:r>
          </a:p>
          <a:p>
            <a:pPr marL="1314450" marR="0" lvl="0" indent="-1143000" algn="just" defTabSz="62865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a:p>
            <a:pPr marL="1314450" marR="0" lvl="0" indent="-1143000" algn="just" defTabSz="62865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(iv)	Record is updated.</a:t>
            </a:r>
          </a:p>
          <a:p>
            <a:pPr marL="1314450" marR="0" lvl="0" indent="-1143000" algn="just" defTabSz="62865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37893" name="Rectangle 5">
            <a:extLst>
              <a:ext uri="{FF2B5EF4-FFF2-40B4-BE49-F238E27FC236}">
                <a16:creationId xmlns:a16="http://schemas.microsoft.com/office/drawing/2014/main" id="{62B5D4B6-6EE3-A56A-11AB-BFA67E4A87AF}"/>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37895" name="Line 7">
            <a:extLst>
              <a:ext uri="{FF2B5EF4-FFF2-40B4-BE49-F238E27FC236}">
                <a16:creationId xmlns:a16="http://schemas.microsoft.com/office/drawing/2014/main" id="{2C93F3DA-4D99-7BDD-36E6-1DF7B45882B5}"/>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7893"/>
                                        </p:tgtEl>
                                        <p:attrNameLst>
                                          <p:attrName>style.visibility</p:attrName>
                                        </p:attrNameLst>
                                      </p:cBhvr>
                                      <p:to>
                                        <p:strVal val="visible"/>
                                      </p:to>
                                    </p:set>
                                    <p:anim calcmode="lin" valueType="num">
                                      <p:cBhvr additive="base">
                                        <p:cTn id="7" dur="500" fill="hold"/>
                                        <p:tgtEl>
                                          <p:spTgt spid="37893"/>
                                        </p:tgtEl>
                                        <p:attrNameLst>
                                          <p:attrName>ppt_x</p:attrName>
                                        </p:attrNameLst>
                                      </p:cBhvr>
                                      <p:tavLst>
                                        <p:tav tm="0">
                                          <p:val>
                                            <p:strVal val="0-#ppt_w/2"/>
                                          </p:val>
                                        </p:tav>
                                        <p:tav tm="100000">
                                          <p:val>
                                            <p:strVal val="#ppt_x"/>
                                          </p:val>
                                        </p:tav>
                                      </p:tavLst>
                                    </p:anim>
                                    <p:anim calcmode="lin" valueType="num">
                                      <p:cBhvr additive="base">
                                        <p:cTn id="8" dur="500" fill="hold"/>
                                        <p:tgtEl>
                                          <p:spTgt spid="3789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7895"/>
                                        </p:tgtEl>
                                        <p:attrNameLst>
                                          <p:attrName>style.visibility</p:attrName>
                                        </p:attrNameLst>
                                      </p:cBhvr>
                                      <p:to>
                                        <p:strVal val="visible"/>
                                      </p:to>
                                    </p:set>
                                    <p:anim calcmode="lin" valueType="num">
                                      <p:cBhvr additive="base">
                                        <p:cTn id="13" dur="500" fill="hold"/>
                                        <p:tgtEl>
                                          <p:spTgt spid="37895"/>
                                        </p:tgtEl>
                                        <p:attrNameLst>
                                          <p:attrName>ppt_x</p:attrName>
                                        </p:attrNameLst>
                                      </p:cBhvr>
                                      <p:tavLst>
                                        <p:tav tm="0">
                                          <p:val>
                                            <p:strVal val="0-#ppt_w/2"/>
                                          </p:val>
                                        </p:tav>
                                        <p:tav tm="100000">
                                          <p:val>
                                            <p:strVal val="#ppt_x"/>
                                          </p:val>
                                        </p:tav>
                                      </p:tavLst>
                                    </p:anim>
                                    <p:anim calcmode="lin" valueType="num">
                                      <p:cBhvr additive="base">
                                        <p:cTn id="14" dur="500" fill="hold"/>
                                        <p:tgtEl>
                                          <p:spTgt spid="378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892">
                                            <p:txEl>
                                              <p:pRg st="0" end="0"/>
                                            </p:txEl>
                                          </p:spTgt>
                                        </p:tgtEl>
                                        <p:attrNameLst>
                                          <p:attrName>style.visibility</p:attrName>
                                        </p:attrNameLst>
                                      </p:cBhvr>
                                      <p:to>
                                        <p:strVal val="visible"/>
                                      </p:to>
                                    </p:set>
                                    <p:anim calcmode="lin" valueType="num">
                                      <p:cBhvr additive="base">
                                        <p:cTn id="19" dur="500" fill="hold"/>
                                        <p:tgtEl>
                                          <p:spTgt spid="3789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89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892">
                                            <p:txEl>
                                              <p:pRg st="2" end="2"/>
                                            </p:txEl>
                                          </p:spTgt>
                                        </p:tgtEl>
                                        <p:attrNameLst>
                                          <p:attrName>style.visibility</p:attrName>
                                        </p:attrNameLst>
                                      </p:cBhvr>
                                      <p:to>
                                        <p:strVal val="visible"/>
                                      </p:to>
                                    </p:set>
                                    <p:anim calcmode="lin" valueType="num">
                                      <p:cBhvr additive="base">
                                        <p:cTn id="25" dur="500" fill="hold"/>
                                        <p:tgtEl>
                                          <p:spTgt spid="3789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89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892">
                                            <p:txEl>
                                              <p:pRg st="4" end="4"/>
                                            </p:txEl>
                                          </p:spTgt>
                                        </p:tgtEl>
                                        <p:attrNameLst>
                                          <p:attrName>style.visibility</p:attrName>
                                        </p:attrNameLst>
                                      </p:cBhvr>
                                      <p:to>
                                        <p:strVal val="visible"/>
                                      </p:to>
                                    </p:set>
                                    <p:anim calcmode="lin" valueType="num">
                                      <p:cBhvr additive="base">
                                        <p:cTn id="31" dur="500" fill="hold"/>
                                        <p:tgtEl>
                                          <p:spTgt spid="3789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89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892">
                                            <p:txEl>
                                              <p:pRg st="6" end="6"/>
                                            </p:txEl>
                                          </p:spTgt>
                                        </p:tgtEl>
                                        <p:attrNameLst>
                                          <p:attrName>style.visibility</p:attrName>
                                        </p:attrNameLst>
                                      </p:cBhvr>
                                      <p:to>
                                        <p:strVal val="visible"/>
                                      </p:to>
                                    </p:set>
                                    <p:anim calcmode="lin" valueType="num">
                                      <p:cBhvr additive="base">
                                        <p:cTn id="37" dur="500" fill="hold"/>
                                        <p:tgtEl>
                                          <p:spTgt spid="37892">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89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892">
                                            <p:txEl>
                                              <p:pRg st="8" end="8"/>
                                            </p:txEl>
                                          </p:spTgt>
                                        </p:tgtEl>
                                        <p:attrNameLst>
                                          <p:attrName>style.visibility</p:attrName>
                                        </p:attrNameLst>
                                      </p:cBhvr>
                                      <p:to>
                                        <p:strVal val="visible"/>
                                      </p:to>
                                    </p:set>
                                    <p:anim calcmode="lin" valueType="num">
                                      <p:cBhvr additive="base">
                                        <p:cTn id="43" dur="500" fill="hold"/>
                                        <p:tgtEl>
                                          <p:spTgt spid="37892">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7892">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autoUpdateAnimBg="0"/>
      <p:bldP spid="37893"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03BE6F-2756-381F-1977-F4A14A8BEFA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D89805-B4ED-4963-B26F-0257600A8F16}"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6676" name="Text Box 4">
            <a:extLst>
              <a:ext uri="{FF2B5EF4-FFF2-40B4-BE49-F238E27FC236}">
                <a16:creationId xmlns:a16="http://schemas.microsoft.com/office/drawing/2014/main" id="{E8E09A3B-9674-6549-7D18-69961FE23691}"/>
              </a:ext>
            </a:extLst>
          </p:cNvPr>
          <p:cNvSpPr txBox="1">
            <a:spLocks noChangeArrowheads="1"/>
          </p:cNvSpPr>
          <p:nvPr/>
        </p:nvSpPr>
        <p:spPr bwMode="auto">
          <a:xfrm>
            <a:off x="304800" y="855663"/>
            <a:ext cx="8305800"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3.5.3	 Delete a Subject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	Entry of subject_id.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(ii)	After this, system retrieves &amp; displays subject   	information.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  </a:t>
            </a: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System prompts the DEO to confirm the deletion.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  </a:t>
            </a: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DEO verifies the deletion</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  </a:t>
            </a: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The system marks the subject record for deletion.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endParaRPr>
          </a:p>
        </p:txBody>
      </p:sp>
      <p:sp>
        <p:nvSpPr>
          <p:cNvPr id="156677" name="Rectangle 5">
            <a:extLst>
              <a:ext uri="{FF2B5EF4-FFF2-40B4-BE49-F238E27FC236}">
                <a16:creationId xmlns:a16="http://schemas.microsoft.com/office/drawing/2014/main" id="{90356B6F-DBD1-82C4-75C5-28CF3975B17A}"/>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156679" name="Line 7">
            <a:extLst>
              <a:ext uri="{FF2B5EF4-FFF2-40B4-BE49-F238E27FC236}">
                <a16:creationId xmlns:a16="http://schemas.microsoft.com/office/drawing/2014/main" id="{9D07BC88-B6F0-6B41-88AC-7FD2A03741C8}"/>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6677"/>
                                        </p:tgtEl>
                                        <p:attrNameLst>
                                          <p:attrName>style.visibility</p:attrName>
                                        </p:attrNameLst>
                                      </p:cBhvr>
                                      <p:to>
                                        <p:strVal val="visible"/>
                                      </p:to>
                                    </p:set>
                                    <p:anim calcmode="lin" valueType="num">
                                      <p:cBhvr additive="base">
                                        <p:cTn id="7" dur="500" fill="hold"/>
                                        <p:tgtEl>
                                          <p:spTgt spid="156677"/>
                                        </p:tgtEl>
                                        <p:attrNameLst>
                                          <p:attrName>ppt_x</p:attrName>
                                        </p:attrNameLst>
                                      </p:cBhvr>
                                      <p:tavLst>
                                        <p:tav tm="0">
                                          <p:val>
                                            <p:strVal val="0-#ppt_w/2"/>
                                          </p:val>
                                        </p:tav>
                                        <p:tav tm="100000">
                                          <p:val>
                                            <p:strVal val="#ppt_x"/>
                                          </p:val>
                                        </p:tav>
                                      </p:tavLst>
                                    </p:anim>
                                    <p:anim calcmode="lin" valueType="num">
                                      <p:cBhvr additive="base">
                                        <p:cTn id="8" dur="500" fill="hold"/>
                                        <p:tgtEl>
                                          <p:spTgt spid="15667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6679"/>
                                        </p:tgtEl>
                                        <p:attrNameLst>
                                          <p:attrName>style.visibility</p:attrName>
                                        </p:attrNameLst>
                                      </p:cBhvr>
                                      <p:to>
                                        <p:strVal val="visible"/>
                                      </p:to>
                                    </p:set>
                                    <p:anim calcmode="lin" valueType="num">
                                      <p:cBhvr additive="base">
                                        <p:cTn id="13" dur="500" fill="hold"/>
                                        <p:tgtEl>
                                          <p:spTgt spid="156679"/>
                                        </p:tgtEl>
                                        <p:attrNameLst>
                                          <p:attrName>ppt_x</p:attrName>
                                        </p:attrNameLst>
                                      </p:cBhvr>
                                      <p:tavLst>
                                        <p:tav tm="0">
                                          <p:val>
                                            <p:strVal val="0-#ppt_w/2"/>
                                          </p:val>
                                        </p:tav>
                                        <p:tav tm="100000">
                                          <p:val>
                                            <p:strVal val="#ppt_x"/>
                                          </p:val>
                                        </p:tav>
                                      </p:tavLst>
                                    </p:anim>
                                    <p:anim calcmode="lin" valueType="num">
                                      <p:cBhvr additive="base">
                                        <p:cTn id="14" dur="500" fill="hold"/>
                                        <p:tgtEl>
                                          <p:spTgt spid="15667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6676">
                                            <p:txEl>
                                              <p:pRg st="0" end="0"/>
                                            </p:txEl>
                                          </p:spTgt>
                                        </p:tgtEl>
                                        <p:attrNameLst>
                                          <p:attrName>style.visibility</p:attrName>
                                        </p:attrNameLst>
                                      </p:cBhvr>
                                      <p:to>
                                        <p:strVal val="visible"/>
                                      </p:to>
                                    </p:set>
                                    <p:anim calcmode="lin" valueType="num">
                                      <p:cBhvr additive="base">
                                        <p:cTn id="19" dur="500" fill="hold"/>
                                        <p:tgtEl>
                                          <p:spTgt spid="15667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66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6676">
                                            <p:txEl>
                                              <p:pRg st="2" end="2"/>
                                            </p:txEl>
                                          </p:spTgt>
                                        </p:tgtEl>
                                        <p:attrNameLst>
                                          <p:attrName>style.visibility</p:attrName>
                                        </p:attrNameLst>
                                      </p:cBhvr>
                                      <p:to>
                                        <p:strVal val="visible"/>
                                      </p:to>
                                    </p:set>
                                    <p:anim calcmode="lin" valueType="num">
                                      <p:cBhvr additive="base">
                                        <p:cTn id="25" dur="500" fill="hold"/>
                                        <p:tgtEl>
                                          <p:spTgt spid="15667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667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6676">
                                            <p:txEl>
                                              <p:pRg st="4" end="4"/>
                                            </p:txEl>
                                          </p:spTgt>
                                        </p:tgtEl>
                                        <p:attrNameLst>
                                          <p:attrName>style.visibility</p:attrName>
                                        </p:attrNameLst>
                                      </p:cBhvr>
                                      <p:to>
                                        <p:strVal val="visible"/>
                                      </p:to>
                                    </p:set>
                                    <p:anim calcmode="lin" valueType="num">
                                      <p:cBhvr additive="base">
                                        <p:cTn id="31" dur="500" fill="hold"/>
                                        <p:tgtEl>
                                          <p:spTgt spid="15667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667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6676">
                                            <p:txEl>
                                              <p:pRg st="6" end="6"/>
                                            </p:txEl>
                                          </p:spTgt>
                                        </p:tgtEl>
                                        <p:attrNameLst>
                                          <p:attrName>style.visibility</p:attrName>
                                        </p:attrNameLst>
                                      </p:cBhvr>
                                      <p:to>
                                        <p:strVal val="visible"/>
                                      </p:to>
                                    </p:set>
                                    <p:anim calcmode="lin" valueType="num">
                                      <p:cBhvr additive="base">
                                        <p:cTn id="37" dur="500" fill="hold"/>
                                        <p:tgtEl>
                                          <p:spTgt spid="15667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667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6676">
                                            <p:txEl>
                                              <p:pRg st="8" end="8"/>
                                            </p:txEl>
                                          </p:spTgt>
                                        </p:tgtEl>
                                        <p:attrNameLst>
                                          <p:attrName>style.visibility</p:attrName>
                                        </p:attrNameLst>
                                      </p:cBhvr>
                                      <p:to>
                                        <p:strVal val="visible"/>
                                      </p:to>
                                    </p:set>
                                    <p:anim calcmode="lin" valueType="num">
                                      <p:cBhvr additive="base">
                                        <p:cTn id="43" dur="500" fill="hold"/>
                                        <p:tgtEl>
                                          <p:spTgt spid="156676">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667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6676">
                                            <p:txEl>
                                              <p:pRg st="10" end="10"/>
                                            </p:txEl>
                                          </p:spTgt>
                                        </p:tgtEl>
                                        <p:attrNameLst>
                                          <p:attrName>style.visibility</p:attrName>
                                        </p:attrNameLst>
                                      </p:cBhvr>
                                      <p:to>
                                        <p:strVal val="visible"/>
                                      </p:to>
                                    </p:set>
                                    <p:anim calcmode="lin" valueType="num">
                                      <p:cBhvr additive="base">
                                        <p:cTn id="49" dur="500" fill="hold"/>
                                        <p:tgtEl>
                                          <p:spTgt spid="156676">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56676">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build="p" autoUpdateAnimBg="0"/>
      <p:bldP spid="15667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5195CC-0E38-0F24-1C17-44BCC0D2CC9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E560E4F-88AF-4B97-A28E-7098180860DE}"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8916" name="Text Box 4">
            <a:extLst>
              <a:ext uri="{FF2B5EF4-FFF2-40B4-BE49-F238E27FC236}">
                <a16:creationId xmlns:a16="http://schemas.microsoft.com/office/drawing/2014/main" id="{452F4A8F-C202-193A-FC98-2FB77BD9DD9E}"/>
              </a:ext>
            </a:extLst>
          </p:cNvPr>
          <p:cNvSpPr txBox="1">
            <a:spLocks noChangeArrowheads="1"/>
          </p:cNvSpPr>
          <p:nvPr/>
        </p:nvSpPr>
        <p:spPr bwMode="auto">
          <a:xfrm>
            <a:off x="457200" y="609600"/>
            <a:ext cx="8305800" cy="565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3.6  Alternative Flow</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3.6.1 Subject not found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If in any sub flows, subject-id not found, error message is displayed. The DEO  may enter a different id or cancel the case ends here.</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3.6.2 	Update Cancelled</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If in the update a subject sub-flow, the data entry operator decides not to update the subject information, the update is cancelled and the basic flow is restarted at the begin.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38920" name="Rectangle 8">
            <a:extLst>
              <a:ext uri="{FF2B5EF4-FFF2-40B4-BE49-F238E27FC236}">
                <a16:creationId xmlns:a16="http://schemas.microsoft.com/office/drawing/2014/main" id="{209C94C7-58B3-370C-52FF-68771DE2955A}"/>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38923" name="Line 11">
            <a:extLst>
              <a:ext uri="{FF2B5EF4-FFF2-40B4-BE49-F238E27FC236}">
                <a16:creationId xmlns:a16="http://schemas.microsoft.com/office/drawing/2014/main" id="{9CA7A561-6843-BB2F-776D-4FAC042EBF41}"/>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920"/>
                                        </p:tgtEl>
                                        <p:attrNameLst>
                                          <p:attrName>style.visibility</p:attrName>
                                        </p:attrNameLst>
                                      </p:cBhvr>
                                      <p:to>
                                        <p:strVal val="visible"/>
                                      </p:to>
                                    </p:set>
                                    <p:anim calcmode="lin" valueType="num">
                                      <p:cBhvr additive="base">
                                        <p:cTn id="7" dur="500" fill="hold"/>
                                        <p:tgtEl>
                                          <p:spTgt spid="38920"/>
                                        </p:tgtEl>
                                        <p:attrNameLst>
                                          <p:attrName>ppt_x</p:attrName>
                                        </p:attrNameLst>
                                      </p:cBhvr>
                                      <p:tavLst>
                                        <p:tav tm="0">
                                          <p:val>
                                            <p:strVal val="0-#ppt_w/2"/>
                                          </p:val>
                                        </p:tav>
                                        <p:tav tm="100000">
                                          <p:val>
                                            <p:strVal val="#ppt_x"/>
                                          </p:val>
                                        </p:tav>
                                      </p:tavLst>
                                    </p:anim>
                                    <p:anim calcmode="lin" valueType="num">
                                      <p:cBhvr additive="base">
                                        <p:cTn id="8" dur="500" fill="hold"/>
                                        <p:tgtEl>
                                          <p:spTgt spid="389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8923"/>
                                        </p:tgtEl>
                                        <p:attrNameLst>
                                          <p:attrName>style.visibility</p:attrName>
                                        </p:attrNameLst>
                                      </p:cBhvr>
                                      <p:to>
                                        <p:strVal val="visible"/>
                                      </p:to>
                                    </p:set>
                                    <p:anim calcmode="lin" valueType="num">
                                      <p:cBhvr additive="base">
                                        <p:cTn id="13" dur="500" fill="hold"/>
                                        <p:tgtEl>
                                          <p:spTgt spid="38923"/>
                                        </p:tgtEl>
                                        <p:attrNameLst>
                                          <p:attrName>ppt_x</p:attrName>
                                        </p:attrNameLst>
                                      </p:cBhvr>
                                      <p:tavLst>
                                        <p:tav tm="0">
                                          <p:val>
                                            <p:strVal val="0-#ppt_w/2"/>
                                          </p:val>
                                        </p:tav>
                                        <p:tav tm="100000">
                                          <p:val>
                                            <p:strVal val="#ppt_x"/>
                                          </p:val>
                                        </p:tav>
                                      </p:tavLst>
                                    </p:anim>
                                    <p:anim calcmode="lin" valueType="num">
                                      <p:cBhvr additive="base">
                                        <p:cTn id="14" dur="500" fill="hold"/>
                                        <p:tgtEl>
                                          <p:spTgt spid="3892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916">
                                            <p:txEl>
                                              <p:pRg st="0" end="0"/>
                                            </p:txEl>
                                          </p:spTgt>
                                        </p:tgtEl>
                                        <p:attrNameLst>
                                          <p:attrName>style.visibility</p:attrName>
                                        </p:attrNameLst>
                                      </p:cBhvr>
                                      <p:to>
                                        <p:strVal val="visible"/>
                                      </p:to>
                                    </p:set>
                                    <p:anim calcmode="lin" valueType="num">
                                      <p:cBhvr additive="base">
                                        <p:cTn id="19" dur="500" fill="hold"/>
                                        <p:tgtEl>
                                          <p:spTgt spid="3891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9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8916">
                                            <p:txEl>
                                              <p:pRg st="2" end="2"/>
                                            </p:txEl>
                                          </p:spTgt>
                                        </p:tgtEl>
                                        <p:attrNameLst>
                                          <p:attrName>style.visibility</p:attrName>
                                        </p:attrNameLst>
                                      </p:cBhvr>
                                      <p:to>
                                        <p:strVal val="visible"/>
                                      </p:to>
                                    </p:set>
                                    <p:anim calcmode="lin" valueType="num">
                                      <p:cBhvr additive="base">
                                        <p:cTn id="25" dur="500" fill="hold"/>
                                        <p:tgtEl>
                                          <p:spTgt spid="3891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891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8916">
                                            <p:txEl>
                                              <p:pRg st="3" end="3"/>
                                            </p:txEl>
                                          </p:spTgt>
                                        </p:tgtEl>
                                        <p:attrNameLst>
                                          <p:attrName>style.visibility</p:attrName>
                                        </p:attrNameLst>
                                      </p:cBhvr>
                                      <p:to>
                                        <p:strVal val="visible"/>
                                      </p:to>
                                    </p:set>
                                    <p:anim calcmode="lin" valueType="num">
                                      <p:cBhvr additive="base">
                                        <p:cTn id="31" dur="500" fill="hold"/>
                                        <p:tgtEl>
                                          <p:spTgt spid="3891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89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8916">
                                            <p:txEl>
                                              <p:pRg st="4" end="4"/>
                                            </p:txEl>
                                          </p:spTgt>
                                        </p:tgtEl>
                                        <p:attrNameLst>
                                          <p:attrName>style.visibility</p:attrName>
                                        </p:attrNameLst>
                                      </p:cBhvr>
                                      <p:to>
                                        <p:strVal val="visible"/>
                                      </p:to>
                                    </p:set>
                                    <p:anim calcmode="lin" valueType="num">
                                      <p:cBhvr additive="base">
                                        <p:cTn id="37" dur="500" fill="hold"/>
                                        <p:tgtEl>
                                          <p:spTgt spid="3891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89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8916">
                                            <p:txEl>
                                              <p:pRg st="6" end="6"/>
                                            </p:txEl>
                                          </p:spTgt>
                                        </p:tgtEl>
                                        <p:attrNameLst>
                                          <p:attrName>style.visibility</p:attrName>
                                        </p:attrNameLst>
                                      </p:cBhvr>
                                      <p:to>
                                        <p:strVal val="visible"/>
                                      </p:to>
                                    </p:set>
                                    <p:anim calcmode="lin" valueType="num">
                                      <p:cBhvr additive="base">
                                        <p:cTn id="43" dur="500" fill="hold"/>
                                        <p:tgtEl>
                                          <p:spTgt spid="3891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891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8916">
                                            <p:txEl>
                                              <p:pRg st="8" end="8"/>
                                            </p:txEl>
                                          </p:spTgt>
                                        </p:tgtEl>
                                        <p:attrNameLst>
                                          <p:attrName>style.visibility</p:attrName>
                                        </p:attrNameLst>
                                      </p:cBhvr>
                                      <p:to>
                                        <p:strVal val="visible"/>
                                      </p:to>
                                    </p:set>
                                    <p:anim calcmode="lin" valueType="num">
                                      <p:cBhvr additive="base">
                                        <p:cTn id="49" dur="500" fill="hold"/>
                                        <p:tgtEl>
                                          <p:spTgt spid="38916">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891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build="p" autoUpdateAnimBg="0"/>
      <p:bldP spid="3892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55CED1-E502-286B-71DA-C6F18A15BB0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34E0443-5EEB-4DB7-BA07-90FFD4924F3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8724" name="Rectangle 4">
            <a:extLst>
              <a:ext uri="{FF2B5EF4-FFF2-40B4-BE49-F238E27FC236}">
                <a16:creationId xmlns:a16="http://schemas.microsoft.com/office/drawing/2014/main" id="{49C56C6E-9057-3C04-CE6E-A594DEC7171D}"/>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158726" name="Text Box 6">
            <a:extLst>
              <a:ext uri="{FF2B5EF4-FFF2-40B4-BE49-F238E27FC236}">
                <a16:creationId xmlns:a16="http://schemas.microsoft.com/office/drawing/2014/main" id="{84700B86-7148-3AEA-9FD3-A922DF991C59}"/>
              </a:ext>
            </a:extLst>
          </p:cNvPr>
          <p:cNvSpPr txBox="1">
            <a:spLocks noChangeArrowheads="1"/>
          </p:cNvSpPr>
          <p:nvPr/>
        </p:nvSpPr>
        <p:spPr bwMode="auto">
          <a:xfrm>
            <a:off x="533400" y="1143000"/>
            <a:ext cx="8001000" cy="520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3.6.3 	Delete Cancellation</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If in delete-a-subject sub flow, the DEO decides not to delete subject, the delete is cancelled, and the basic flow is restarted from the beginning.</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3.7 		Special Requirements: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None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3.8 		Use Case-relationships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None</a:t>
            </a:r>
          </a:p>
        </p:txBody>
      </p:sp>
      <p:sp>
        <p:nvSpPr>
          <p:cNvPr id="158727" name="Line 7">
            <a:extLst>
              <a:ext uri="{FF2B5EF4-FFF2-40B4-BE49-F238E27FC236}">
                <a16:creationId xmlns:a16="http://schemas.microsoft.com/office/drawing/2014/main" id="{0824A9E0-2E10-2808-4908-62BF6BB8FE85}"/>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8724"/>
                                        </p:tgtEl>
                                        <p:attrNameLst>
                                          <p:attrName>style.visibility</p:attrName>
                                        </p:attrNameLst>
                                      </p:cBhvr>
                                      <p:to>
                                        <p:strVal val="visible"/>
                                      </p:to>
                                    </p:set>
                                    <p:anim calcmode="lin" valueType="num">
                                      <p:cBhvr additive="base">
                                        <p:cTn id="7" dur="500" fill="hold"/>
                                        <p:tgtEl>
                                          <p:spTgt spid="158724"/>
                                        </p:tgtEl>
                                        <p:attrNameLst>
                                          <p:attrName>ppt_x</p:attrName>
                                        </p:attrNameLst>
                                      </p:cBhvr>
                                      <p:tavLst>
                                        <p:tav tm="0">
                                          <p:val>
                                            <p:strVal val="0-#ppt_w/2"/>
                                          </p:val>
                                        </p:tav>
                                        <p:tav tm="100000">
                                          <p:val>
                                            <p:strVal val="#ppt_x"/>
                                          </p:val>
                                        </p:tav>
                                      </p:tavLst>
                                    </p:anim>
                                    <p:anim calcmode="lin" valueType="num">
                                      <p:cBhvr additive="base">
                                        <p:cTn id="8" dur="500" fill="hold"/>
                                        <p:tgtEl>
                                          <p:spTgt spid="1587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8727"/>
                                        </p:tgtEl>
                                        <p:attrNameLst>
                                          <p:attrName>style.visibility</p:attrName>
                                        </p:attrNameLst>
                                      </p:cBhvr>
                                      <p:to>
                                        <p:strVal val="visible"/>
                                      </p:to>
                                    </p:set>
                                    <p:anim calcmode="lin" valueType="num">
                                      <p:cBhvr additive="base">
                                        <p:cTn id="13" dur="500" fill="hold"/>
                                        <p:tgtEl>
                                          <p:spTgt spid="158727"/>
                                        </p:tgtEl>
                                        <p:attrNameLst>
                                          <p:attrName>ppt_x</p:attrName>
                                        </p:attrNameLst>
                                      </p:cBhvr>
                                      <p:tavLst>
                                        <p:tav tm="0">
                                          <p:val>
                                            <p:strVal val="0-#ppt_w/2"/>
                                          </p:val>
                                        </p:tav>
                                        <p:tav tm="100000">
                                          <p:val>
                                            <p:strVal val="#ppt_x"/>
                                          </p:val>
                                        </p:tav>
                                      </p:tavLst>
                                    </p:anim>
                                    <p:anim calcmode="lin" valueType="num">
                                      <p:cBhvr additive="base">
                                        <p:cTn id="14" dur="500" fill="hold"/>
                                        <p:tgtEl>
                                          <p:spTgt spid="15872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8726">
                                            <p:txEl>
                                              <p:pRg st="0" end="0"/>
                                            </p:txEl>
                                          </p:spTgt>
                                        </p:tgtEl>
                                        <p:attrNameLst>
                                          <p:attrName>style.visibility</p:attrName>
                                        </p:attrNameLst>
                                      </p:cBhvr>
                                      <p:to>
                                        <p:strVal val="visible"/>
                                      </p:to>
                                    </p:set>
                                    <p:anim calcmode="lin" valueType="num">
                                      <p:cBhvr additive="base">
                                        <p:cTn id="19" dur="500" fill="hold"/>
                                        <p:tgtEl>
                                          <p:spTgt spid="15872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87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8726">
                                            <p:txEl>
                                              <p:pRg st="2" end="2"/>
                                            </p:txEl>
                                          </p:spTgt>
                                        </p:tgtEl>
                                        <p:attrNameLst>
                                          <p:attrName>style.visibility</p:attrName>
                                        </p:attrNameLst>
                                      </p:cBhvr>
                                      <p:to>
                                        <p:strVal val="visible"/>
                                      </p:to>
                                    </p:set>
                                    <p:anim calcmode="lin" valueType="num">
                                      <p:cBhvr additive="base">
                                        <p:cTn id="25" dur="500" fill="hold"/>
                                        <p:tgtEl>
                                          <p:spTgt spid="15872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872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8726">
                                            <p:txEl>
                                              <p:pRg st="4" end="4"/>
                                            </p:txEl>
                                          </p:spTgt>
                                        </p:tgtEl>
                                        <p:attrNameLst>
                                          <p:attrName>style.visibility</p:attrName>
                                        </p:attrNameLst>
                                      </p:cBhvr>
                                      <p:to>
                                        <p:strVal val="visible"/>
                                      </p:to>
                                    </p:set>
                                    <p:anim calcmode="lin" valueType="num">
                                      <p:cBhvr additive="base">
                                        <p:cTn id="31" dur="500" fill="hold"/>
                                        <p:tgtEl>
                                          <p:spTgt spid="158726">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872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8726">
                                            <p:txEl>
                                              <p:pRg st="5" end="5"/>
                                            </p:txEl>
                                          </p:spTgt>
                                        </p:tgtEl>
                                        <p:attrNameLst>
                                          <p:attrName>style.visibility</p:attrName>
                                        </p:attrNameLst>
                                      </p:cBhvr>
                                      <p:to>
                                        <p:strVal val="visible"/>
                                      </p:to>
                                    </p:set>
                                    <p:anim calcmode="lin" valueType="num">
                                      <p:cBhvr additive="base">
                                        <p:cTn id="37" dur="500" fill="hold"/>
                                        <p:tgtEl>
                                          <p:spTgt spid="15872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872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8726">
                                            <p:txEl>
                                              <p:pRg st="6" end="6"/>
                                            </p:txEl>
                                          </p:spTgt>
                                        </p:tgtEl>
                                        <p:attrNameLst>
                                          <p:attrName>style.visibility</p:attrName>
                                        </p:attrNameLst>
                                      </p:cBhvr>
                                      <p:to>
                                        <p:strVal val="visible"/>
                                      </p:to>
                                    </p:set>
                                    <p:anim calcmode="lin" valueType="num">
                                      <p:cBhvr additive="base">
                                        <p:cTn id="43" dur="500" fill="hold"/>
                                        <p:tgtEl>
                                          <p:spTgt spid="15872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5872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8726">
                                            <p:txEl>
                                              <p:pRg st="9" end="9"/>
                                            </p:txEl>
                                          </p:spTgt>
                                        </p:tgtEl>
                                        <p:attrNameLst>
                                          <p:attrName>style.visibility</p:attrName>
                                        </p:attrNameLst>
                                      </p:cBhvr>
                                      <p:to>
                                        <p:strVal val="visible"/>
                                      </p:to>
                                    </p:set>
                                    <p:anim calcmode="lin" valueType="num">
                                      <p:cBhvr additive="base">
                                        <p:cTn id="49" dur="500" fill="hold"/>
                                        <p:tgtEl>
                                          <p:spTgt spid="158726">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58726">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58726">
                                            <p:txEl>
                                              <p:pRg st="10" end="10"/>
                                            </p:txEl>
                                          </p:spTgt>
                                        </p:tgtEl>
                                        <p:attrNameLst>
                                          <p:attrName>style.visibility</p:attrName>
                                        </p:attrNameLst>
                                      </p:cBhvr>
                                      <p:to>
                                        <p:strVal val="visible"/>
                                      </p:to>
                                    </p:set>
                                    <p:anim calcmode="lin" valueType="num">
                                      <p:cBhvr additive="base">
                                        <p:cTn id="55" dur="500" fill="hold"/>
                                        <p:tgtEl>
                                          <p:spTgt spid="158726">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58726">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58726">
                                            <p:txEl>
                                              <p:pRg st="11" end="11"/>
                                            </p:txEl>
                                          </p:spTgt>
                                        </p:tgtEl>
                                        <p:attrNameLst>
                                          <p:attrName>style.visibility</p:attrName>
                                        </p:attrNameLst>
                                      </p:cBhvr>
                                      <p:to>
                                        <p:strVal val="visible"/>
                                      </p:to>
                                    </p:set>
                                    <p:anim calcmode="lin" valueType="num">
                                      <p:cBhvr additive="base">
                                        <p:cTn id="61" dur="500" fill="hold"/>
                                        <p:tgtEl>
                                          <p:spTgt spid="158726">
                                            <p:txEl>
                                              <p:pRg st="11" end="1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58726">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autoUpdateAnimBg="0"/>
      <p:bldP spid="158726"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B105E7-9B63-089B-7036-09D43B14252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110AC66-863C-47F9-9D59-59D67D1F1753}"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39940" name="Text Box 4">
            <a:extLst>
              <a:ext uri="{FF2B5EF4-FFF2-40B4-BE49-F238E27FC236}">
                <a16:creationId xmlns:a16="http://schemas.microsoft.com/office/drawing/2014/main" id="{16B501CE-1B54-5E93-4B8D-06AA7E7B0E91}"/>
              </a:ext>
            </a:extLst>
          </p:cNvPr>
          <p:cNvSpPr txBox="1">
            <a:spLocks noChangeArrowheads="1"/>
          </p:cNvSpPr>
          <p:nvPr/>
        </p:nvSpPr>
        <p:spPr bwMode="auto">
          <a:xfrm>
            <a:off x="533400" y="609600"/>
            <a:ext cx="8153400"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4. Maintain Result Details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4.1	Introduction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This use case allows the DEO to maintain subject &amp; marks information of each student. This includes adding and/or deleting subject and marks information from the system.</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4.2	Actor</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DEO</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39942" name="Rectangle 6">
            <a:extLst>
              <a:ext uri="{FF2B5EF4-FFF2-40B4-BE49-F238E27FC236}">
                <a16:creationId xmlns:a16="http://schemas.microsoft.com/office/drawing/2014/main" id="{F4A7CD15-85DB-C207-F459-578B63B11EFA}"/>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39944" name="Line 8">
            <a:extLst>
              <a:ext uri="{FF2B5EF4-FFF2-40B4-BE49-F238E27FC236}">
                <a16:creationId xmlns:a16="http://schemas.microsoft.com/office/drawing/2014/main" id="{111D813F-FF6D-BD5E-052E-1D05451B4086}"/>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9942"/>
                                        </p:tgtEl>
                                        <p:attrNameLst>
                                          <p:attrName>style.visibility</p:attrName>
                                        </p:attrNameLst>
                                      </p:cBhvr>
                                      <p:to>
                                        <p:strVal val="visible"/>
                                      </p:to>
                                    </p:set>
                                    <p:anim calcmode="lin" valueType="num">
                                      <p:cBhvr additive="base">
                                        <p:cTn id="7" dur="500" fill="hold"/>
                                        <p:tgtEl>
                                          <p:spTgt spid="39942"/>
                                        </p:tgtEl>
                                        <p:attrNameLst>
                                          <p:attrName>ppt_x</p:attrName>
                                        </p:attrNameLst>
                                      </p:cBhvr>
                                      <p:tavLst>
                                        <p:tav tm="0">
                                          <p:val>
                                            <p:strVal val="0-#ppt_w/2"/>
                                          </p:val>
                                        </p:tav>
                                        <p:tav tm="100000">
                                          <p:val>
                                            <p:strVal val="#ppt_x"/>
                                          </p:val>
                                        </p:tav>
                                      </p:tavLst>
                                    </p:anim>
                                    <p:anim calcmode="lin" valueType="num">
                                      <p:cBhvr additive="base">
                                        <p:cTn id="8" dur="500" fill="hold"/>
                                        <p:tgtEl>
                                          <p:spTgt spid="399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9944"/>
                                        </p:tgtEl>
                                        <p:attrNameLst>
                                          <p:attrName>style.visibility</p:attrName>
                                        </p:attrNameLst>
                                      </p:cBhvr>
                                      <p:to>
                                        <p:strVal val="visible"/>
                                      </p:to>
                                    </p:set>
                                    <p:anim calcmode="lin" valueType="num">
                                      <p:cBhvr additive="base">
                                        <p:cTn id="13" dur="500" fill="hold"/>
                                        <p:tgtEl>
                                          <p:spTgt spid="39944"/>
                                        </p:tgtEl>
                                        <p:attrNameLst>
                                          <p:attrName>ppt_x</p:attrName>
                                        </p:attrNameLst>
                                      </p:cBhvr>
                                      <p:tavLst>
                                        <p:tav tm="0">
                                          <p:val>
                                            <p:strVal val="0-#ppt_w/2"/>
                                          </p:val>
                                        </p:tav>
                                        <p:tav tm="100000">
                                          <p:val>
                                            <p:strVal val="#ppt_x"/>
                                          </p:val>
                                        </p:tav>
                                      </p:tavLst>
                                    </p:anim>
                                    <p:anim calcmode="lin" valueType="num">
                                      <p:cBhvr additive="base">
                                        <p:cTn id="14" dur="500" fill="hold"/>
                                        <p:tgtEl>
                                          <p:spTgt spid="3994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940">
                                            <p:txEl>
                                              <p:pRg st="0" end="0"/>
                                            </p:txEl>
                                          </p:spTgt>
                                        </p:tgtEl>
                                        <p:attrNameLst>
                                          <p:attrName>style.visibility</p:attrName>
                                        </p:attrNameLst>
                                      </p:cBhvr>
                                      <p:to>
                                        <p:strVal val="visible"/>
                                      </p:to>
                                    </p:set>
                                    <p:anim calcmode="lin" valueType="num">
                                      <p:cBhvr additive="base">
                                        <p:cTn id="19" dur="500" fill="hold"/>
                                        <p:tgtEl>
                                          <p:spTgt spid="3994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94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940">
                                            <p:txEl>
                                              <p:pRg st="2" end="2"/>
                                            </p:txEl>
                                          </p:spTgt>
                                        </p:tgtEl>
                                        <p:attrNameLst>
                                          <p:attrName>style.visibility</p:attrName>
                                        </p:attrNameLst>
                                      </p:cBhvr>
                                      <p:to>
                                        <p:strVal val="visible"/>
                                      </p:to>
                                    </p:set>
                                    <p:anim calcmode="lin" valueType="num">
                                      <p:cBhvr additive="base">
                                        <p:cTn id="25" dur="500" fill="hold"/>
                                        <p:tgtEl>
                                          <p:spTgt spid="3994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94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940">
                                            <p:txEl>
                                              <p:pRg st="4" end="4"/>
                                            </p:txEl>
                                          </p:spTgt>
                                        </p:tgtEl>
                                        <p:attrNameLst>
                                          <p:attrName>style.visibility</p:attrName>
                                        </p:attrNameLst>
                                      </p:cBhvr>
                                      <p:to>
                                        <p:strVal val="visible"/>
                                      </p:to>
                                    </p:set>
                                    <p:anim calcmode="lin" valueType="num">
                                      <p:cBhvr additive="base">
                                        <p:cTn id="31" dur="500" fill="hold"/>
                                        <p:tgtEl>
                                          <p:spTgt spid="3994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94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940">
                                            <p:txEl>
                                              <p:pRg st="7" end="7"/>
                                            </p:txEl>
                                          </p:spTgt>
                                        </p:tgtEl>
                                        <p:attrNameLst>
                                          <p:attrName>style.visibility</p:attrName>
                                        </p:attrNameLst>
                                      </p:cBhvr>
                                      <p:to>
                                        <p:strVal val="visible"/>
                                      </p:to>
                                    </p:set>
                                    <p:anim calcmode="lin" valueType="num">
                                      <p:cBhvr additive="base">
                                        <p:cTn id="37" dur="500" fill="hold"/>
                                        <p:tgtEl>
                                          <p:spTgt spid="39940">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994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9940">
                                            <p:txEl>
                                              <p:pRg st="9" end="9"/>
                                            </p:txEl>
                                          </p:spTgt>
                                        </p:tgtEl>
                                        <p:attrNameLst>
                                          <p:attrName>style.visibility</p:attrName>
                                        </p:attrNameLst>
                                      </p:cBhvr>
                                      <p:to>
                                        <p:strVal val="visible"/>
                                      </p:to>
                                    </p:set>
                                    <p:anim calcmode="lin" valueType="num">
                                      <p:cBhvr additive="base">
                                        <p:cTn id="43" dur="500" fill="hold"/>
                                        <p:tgtEl>
                                          <p:spTgt spid="39940">
                                            <p:txEl>
                                              <p:pRg st="9" end="9"/>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994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autoUpdateAnimBg="0"/>
      <p:bldP spid="39942"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370663-2D8E-894B-0B74-D69F4198DF2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DC7617C-D539-4348-B388-993FC1EACDC1}"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9748" name="Rectangle 4">
            <a:extLst>
              <a:ext uri="{FF2B5EF4-FFF2-40B4-BE49-F238E27FC236}">
                <a16:creationId xmlns:a16="http://schemas.microsoft.com/office/drawing/2014/main" id="{CD4CD326-5D29-2B83-26A9-B45ABBAA617E}"/>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159750" name="Text Box 6">
            <a:extLst>
              <a:ext uri="{FF2B5EF4-FFF2-40B4-BE49-F238E27FC236}">
                <a16:creationId xmlns:a16="http://schemas.microsoft.com/office/drawing/2014/main" id="{E777DDDF-6902-9542-3963-4A489953B008}"/>
              </a:ext>
            </a:extLst>
          </p:cNvPr>
          <p:cNvSpPr txBox="1">
            <a:spLocks noChangeArrowheads="1"/>
          </p:cNvSpPr>
          <p:nvPr/>
        </p:nvSpPr>
        <p:spPr bwMode="auto">
          <a:xfrm>
            <a:off x="457200" y="858838"/>
            <a:ext cx="8305800" cy="429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4.3	Pre Conditions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DEO must be logged onto the system.</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4.4	Post Conditions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If use case is successful ,marks information is 		added or deleted from the system. Otherwise, 		the system state is unchanged.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59751" name="Line 7">
            <a:extLst>
              <a:ext uri="{FF2B5EF4-FFF2-40B4-BE49-F238E27FC236}">
                <a16:creationId xmlns:a16="http://schemas.microsoft.com/office/drawing/2014/main" id="{59310A1E-318B-0DB4-1D36-A1D24307C0B7}"/>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9748"/>
                                        </p:tgtEl>
                                        <p:attrNameLst>
                                          <p:attrName>style.visibility</p:attrName>
                                        </p:attrNameLst>
                                      </p:cBhvr>
                                      <p:to>
                                        <p:strVal val="visible"/>
                                      </p:to>
                                    </p:set>
                                    <p:anim calcmode="lin" valueType="num">
                                      <p:cBhvr additive="base">
                                        <p:cTn id="7" dur="500" fill="hold"/>
                                        <p:tgtEl>
                                          <p:spTgt spid="159748"/>
                                        </p:tgtEl>
                                        <p:attrNameLst>
                                          <p:attrName>ppt_x</p:attrName>
                                        </p:attrNameLst>
                                      </p:cBhvr>
                                      <p:tavLst>
                                        <p:tav tm="0">
                                          <p:val>
                                            <p:strVal val="0-#ppt_w/2"/>
                                          </p:val>
                                        </p:tav>
                                        <p:tav tm="100000">
                                          <p:val>
                                            <p:strVal val="#ppt_x"/>
                                          </p:val>
                                        </p:tav>
                                      </p:tavLst>
                                    </p:anim>
                                    <p:anim calcmode="lin" valueType="num">
                                      <p:cBhvr additive="base">
                                        <p:cTn id="8" dur="500" fill="hold"/>
                                        <p:tgtEl>
                                          <p:spTgt spid="1597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59751"/>
                                        </p:tgtEl>
                                        <p:attrNameLst>
                                          <p:attrName>style.visibility</p:attrName>
                                        </p:attrNameLst>
                                      </p:cBhvr>
                                      <p:to>
                                        <p:strVal val="visible"/>
                                      </p:to>
                                    </p:set>
                                    <p:anim calcmode="lin" valueType="num">
                                      <p:cBhvr additive="base">
                                        <p:cTn id="13" dur="500" fill="hold"/>
                                        <p:tgtEl>
                                          <p:spTgt spid="159751"/>
                                        </p:tgtEl>
                                        <p:attrNameLst>
                                          <p:attrName>ppt_x</p:attrName>
                                        </p:attrNameLst>
                                      </p:cBhvr>
                                      <p:tavLst>
                                        <p:tav tm="0">
                                          <p:val>
                                            <p:strVal val="0-#ppt_w/2"/>
                                          </p:val>
                                        </p:tav>
                                        <p:tav tm="100000">
                                          <p:val>
                                            <p:strVal val="#ppt_x"/>
                                          </p:val>
                                        </p:tav>
                                      </p:tavLst>
                                    </p:anim>
                                    <p:anim calcmode="lin" valueType="num">
                                      <p:cBhvr additive="base">
                                        <p:cTn id="14" dur="500" fill="hold"/>
                                        <p:tgtEl>
                                          <p:spTgt spid="15975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9750">
                                            <p:txEl>
                                              <p:pRg st="0" end="0"/>
                                            </p:txEl>
                                          </p:spTgt>
                                        </p:tgtEl>
                                        <p:attrNameLst>
                                          <p:attrName>style.visibility</p:attrName>
                                        </p:attrNameLst>
                                      </p:cBhvr>
                                      <p:to>
                                        <p:strVal val="visible"/>
                                      </p:to>
                                    </p:set>
                                    <p:anim calcmode="lin" valueType="num">
                                      <p:cBhvr additive="base">
                                        <p:cTn id="19" dur="500" fill="hold"/>
                                        <p:tgtEl>
                                          <p:spTgt spid="15975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97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9750">
                                            <p:txEl>
                                              <p:pRg st="2" end="2"/>
                                            </p:txEl>
                                          </p:spTgt>
                                        </p:tgtEl>
                                        <p:attrNameLst>
                                          <p:attrName>style.visibility</p:attrName>
                                        </p:attrNameLst>
                                      </p:cBhvr>
                                      <p:to>
                                        <p:strVal val="visible"/>
                                      </p:to>
                                    </p:set>
                                    <p:anim calcmode="lin" valueType="num">
                                      <p:cBhvr additive="base">
                                        <p:cTn id="25" dur="500" fill="hold"/>
                                        <p:tgtEl>
                                          <p:spTgt spid="15975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975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9750">
                                            <p:txEl>
                                              <p:pRg st="5" end="5"/>
                                            </p:txEl>
                                          </p:spTgt>
                                        </p:tgtEl>
                                        <p:attrNameLst>
                                          <p:attrName>style.visibility</p:attrName>
                                        </p:attrNameLst>
                                      </p:cBhvr>
                                      <p:to>
                                        <p:strVal val="visible"/>
                                      </p:to>
                                    </p:set>
                                    <p:anim calcmode="lin" valueType="num">
                                      <p:cBhvr additive="base">
                                        <p:cTn id="31" dur="500" fill="hold"/>
                                        <p:tgtEl>
                                          <p:spTgt spid="159750">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975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9750">
                                            <p:txEl>
                                              <p:pRg st="7" end="7"/>
                                            </p:txEl>
                                          </p:spTgt>
                                        </p:tgtEl>
                                        <p:attrNameLst>
                                          <p:attrName>style.visibility</p:attrName>
                                        </p:attrNameLst>
                                      </p:cBhvr>
                                      <p:to>
                                        <p:strVal val="visible"/>
                                      </p:to>
                                    </p:set>
                                    <p:anim calcmode="lin" valueType="num">
                                      <p:cBhvr additive="base">
                                        <p:cTn id="37" dur="500" fill="hold"/>
                                        <p:tgtEl>
                                          <p:spTgt spid="159750">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9750">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autoUpdateAnimBg="0"/>
      <p:bldP spid="159750"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A4F5DE-ED69-28AE-1B2F-BA9D33F102B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EBDBAB4-B0EB-4537-BC29-78C3A3E50926}"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0964" name="Text Box 4">
            <a:extLst>
              <a:ext uri="{FF2B5EF4-FFF2-40B4-BE49-F238E27FC236}">
                <a16:creationId xmlns:a16="http://schemas.microsoft.com/office/drawing/2014/main" id="{DF150F24-1FD9-B8C4-44CC-3EAF3C758FF0}"/>
              </a:ext>
            </a:extLst>
          </p:cNvPr>
          <p:cNvSpPr txBox="1">
            <a:spLocks noChangeArrowheads="1"/>
          </p:cNvSpPr>
          <p:nvPr/>
        </p:nvSpPr>
        <p:spPr bwMode="auto">
          <a:xfrm>
            <a:off x="457200" y="788988"/>
            <a:ext cx="8153400" cy="617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panose="020B0604020202020204" pitchFamily="34" charset="0"/>
                <a:cs typeface="Arial" panose="020B0604020202020204" pitchFamily="34" charset="0"/>
              </a:defRPr>
            </a:lvl1pPr>
            <a:lvl2pPr marL="828675" indent="-371475">
              <a:defRPr>
                <a:solidFill>
                  <a:schemeClr val="tx1"/>
                </a:solidFill>
                <a:latin typeface="Arial" panose="020B0604020202020204" pitchFamily="34" charset="0"/>
                <a:cs typeface="Arial" panose="020B0604020202020204" pitchFamily="34" charset="0"/>
              </a:defRPr>
            </a:lvl2pPr>
            <a:lvl3pPr marL="1285875" indent="-371475">
              <a:defRPr>
                <a:solidFill>
                  <a:schemeClr val="tx1"/>
                </a:solidFill>
                <a:latin typeface="Arial" panose="020B0604020202020204" pitchFamily="34" charset="0"/>
                <a:cs typeface="Arial" panose="020B0604020202020204" pitchFamily="34" charset="0"/>
              </a:defRPr>
            </a:lvl3pPr>
            <a:lvl4pPr marL="1743075" indent="-371475">
              <a:defRPr>
                <a:solidFill>
                  <a:schemeClr val="tx1"/>
                </a:solidFill>
                <a:latin typeface="Arial" panose="020B0604020202020204" pitchFamily="34" charset="0"/>
                <a:cs typeface="Arial" panose="020B0604020202020204" pitchFamily="34" charset="0"/>
              </a:defRPr>
            </a:lvl4pPr>
            <a:lvl5pPr marL="2200275" indent="-371475">
              <a:defRPr>
                <a:solidFill>
                  <a:schemeClr val="tx1"/>
                </a:solidFill>
                <a:latin typeface="Arial" panose="020B0604020202020204" pitchFamily="34" charset="0"/>
                <a:cs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71475" marR="0" lvl="0" indent="-371475"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4.5 	Basic Flow</a:t>
            </a:r>
          </a:p>
          <a:p>
            <a:pPr marL="371475" marR="0" lvl="0" indent="-371475"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This  use case starts, when the DEO wishes to add, update and/or delete marks from the system.</a:t>
            </a:r>
          </a:p>
          <a:p>
            <a:pPr marL="828675" marR="0" lvl="1" indent="-371475" algn="l" defTabSz="914400" rtl="0" eaLnBrk="1" fontAlgn="base" latinLnBrk="0" hangingPunct="1">
              <a:lnSpc>
                <a:spcPct val="100000"/>
              </a:lnSpc>
              <a:spcBef>
                <a:spcPct val="50000"/>
              </a:spcBef>
              <a:spcAft>
                <a:spcPct val="0"/>
              </a:spcAft>
              <a:buClrTx/>
              <a:buSzTx/>
              <a:buFontTx/>
              <a:buAutoNum type="romanLcParenBoth"/>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DEO to specify the function</a:t>
            </a:r>
          </a:p>
          <a:p>
            <a:pPr marL="828675" marR="0" lvl="1" indent="-371475"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(ii) Once DEO provides the information one of the subflow is executed.</a:t>
            </a:r>
          </a:p>
          <a:p>
            <a:pPr marL="371475" marR="0" lvl="0" indent="-371475"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If DEO selected “Add Marks “, the Add marks 	subflow is executed.</a:t>
            </a:r>
          </a:p>
          <a:p>
            <a:pPr marL="371475" marR="0" lvl="0" indent="-371475"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	  *	If DEO selected “Update Marks”, the update marks 	subflow is executed.</a:t>
            </a:r>
          </a:p>
          <a:p>
            <a:pPr marL="371475" marR="0" lvl="0" indent="-371475"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If DEO selected  “Delete Marks”, the delete marks 	subflow is executed.</a:t>
            </a:r>
          </a:p>
          <a:p>
            <a:pPr marL="371475" marR="0" lvl="0" indent="-371475"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40966" name="Rectangle 6">
            <a:extLst>
              <a:ext uri="{FF2B5EF4-FFF2-40B4-BE49-F238E27FC236}">
                <a16:creationId xmlns:a16="http://schemas.microsoft.com/office/drawing/2014/main" id="{79CB79E5-7579-9978-7879-4AA18CB65176}"/>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40968" name="Line 8">
            <a:extLst>
              <a:ext uri="{FF2B5EF4-FFF2-40B4-BE49-F238E27FC236}">
                <a16:creationId xmlns:a16="http://schemas.microsoft.com/office/drawing/2014/main" id="{E75DC9F2-DAAE-70CA-7339-70B30303C1BA}"/>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966"/>
                                        </p:tgtEl>
                                        <p:attrNameLst>
                                          <p:attrName>style.visibility</p:attrName>
                                        </p:attrNameLst>
                                      </p:cBhvr>
                                      <p:to>
                                        <p:strVal val="visible"/>
                                      </p:to>
                                    </p:set>
                                    <p:anim calcmode="lin" valueType="num">
                                      <p:cBhvr additive="base">
                                        <p:cTn id="7" dur="500" fill="hold"/>
                                        <p:tgtEl>
                                          <p:spTgt spid="40966"/>
                                        </p:tgtEl>
                                        <p:attrNameLst>
                                          <p:attrName>ppt_x</p:attrName>
                                        </p:attrNameLst>
                                      </p:cBhvr>
                                      <p:tavLst>
                                        <p:tav tm="0">
                                          <p:val>
                                            <p:strVal val="0-#ppt_w/2"/>
                                          </p:val>
                                        </p:tav>
                                        <p:tav tm="100000">
                                          <p:val>
                                            <p:strVal val="#ppt_x"/>
                                          </p:val>
                                        </p:tav>
                                      </p:tavLst>
                                    </p:anim>
                                    <p:anim calcmode="lin" valueType="num">
                                      <p:cBhvr additive="base">
                                        <p:cTn id="8" dur="500" fill="hold"/>
                                        <p:tgtEl>
                                          <p:spTgt spid="409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0968"/>
                                        </p:tgtEl>
                                        <p:attrNameLst>
                                          <p:attrName>style.visibility</p:attrName>
                                        </p:attrNameLst>
                                      </p:cBhvr>
                                      <p:to>
                                        <p:strVal val="visible"/>
                                      </p:to>
                                    </p:set>
                                    <p:anim calcmode="lin" valueType="num">
                                      <p:cBhvr additive="base">
                                        <p:cTn id="13" dur="500" fill="hold"/>
                                        <p:tgtEl>
                                          <p:spTgt spid="40968"/>
                                        </p:tgtEl>
                                        <p:attrNameLst>
                                          <p:attrName>ppt_x</p:attrName>
                                        </p:attrNameLst>
                                      </p:cBhvr>
                                      <p:tavLst>
                                        <p:tav tm="0">
                                          <p:val>
                                            <p:strVal val="0-#ppt_w/2"/>
                                          </p:val>
                                        </p:tav>
                                        <p:tav tm="100000">
                                          <p:val>
                                            <p:strVal val="#ppt_x"/>
                                          </p:val>
                                        </p:tav>
                                      </p:tavLst>
                                    </p:anim>
                                    <p:anim calcmode="lin" valueType="num">
                                      <p:cBhvr additive="base">
                                        <p:cTn id="14" dur="500" fill="hold"/>
                                        <p:tgtEl>
                                          <p:spTgt spid="4096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0964">
                                            <p:txEl>
                                              <p:pRg st="0" end="0"/>
                                            </p:txEl>
                                          </p:spTgt>
                                        </p:tgtEl>
                                        <p:attrNameLst>
                                          <p:attrName>style.visibility</p:attrName>
                                        </p:attrNameLst>
                                      </p:cBhvr>
                                      <p:to>
                                        <p:strVal val="visible"/>
                                      </p:to>
                                    </p:set>
                                    <p:anim calcmode="lin" valueType="num">
                                      <p:cBhvr additive="base">
                                        <p:cTn id="19" dur="500" fill="hold"/>
                                        <p:tgtEl>
                                          <p:spTgt spid="4096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09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0964">
                                            <p:txEl>
                                              <p:pRg st="1" end="1"/>
                                            </p:txEl>
                                          </p:spTgt>
                                        </p:tgtEl>
                                        <p:attrNameLst>
                                          <p:attrName>style.visibility</p:attrName>
                                        </p:attrNameLst>
                                      </p:cBhvr>
                                      <p:to>
                                        <p:strVal val="visible"/>
                                      </p:to>
                                    </p:set>
                                    <p:anim calcmode="lin" valueType="num">
                                      <p:cBhvr additive="base">
                                        <p:cTn id="25" dur="500" fill="hold"/>
                                        <p:tgtEl>
                                          <p:spTgt spid="40964">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096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0964">
                                            <p:txEl>
                                              <p:pRg st="2" end="2"/>
                                            </p:txEl>
                                          </p:spTgt>
                                        </p:tgtEl>
                                        <p:attrNameLst>
                                          <p:attrName>style.visibility</p:attrName>
                                        </p:attrNameLst>
                                      </p:cBhvr>
                                      <p:to>
                                        <p:strVal val="visible"/>
                                      </p:to>
                                    </p:set>
                                    <p:anim calcmode="lin" valueType="num">
                                      <p:cBhvr additive="base">
                                        <p:cTn id="31" dur="500" fill="hold"/>
                                        <p:tgtEl>
                                          <p:spTgt spid="40964">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09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0964">
                                            <p:txEl>
                                              <p:pRg st="3" end="3"/>
                                            </p:txEl>
                                          </p:spTgt>
                                        </p:tgtEl>
                                        <p:attrNameLst>
                                          <p:attrName>style.visibility</p:attrName>
                                        </p:attrNameLst>
                                      </p:cBhvr>
                                      <p:to>
                                        <p:strVal val="visible"/>
                                      </p:to>
                                    </p:set>
                                    <p:anim calcmode="lin" valueType="num">
                                      <p:cBhvr additive="base">
                                        <p:cTn id="37" dur="500" fill="hold"/>
                                        <p:tgtEl>
                                          <p:spTgt spid="40964">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096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0964">
                                            <p:txEl>
                                              <p:pRg st="4" end="4"/>
                                            </p:txEl>
                                          </p:spTgt>
                                        </p:tgtEl>
                                        <p:attrNameLst>
                                          <p:attrName>style.visibility</p:attrName>
                                        </p:attrNameLst>
                                      </p:cBhvr>
                                      <p:to>
                                        <p:strVal val="visible"/>
                                      </p:to>
                                    </p:set>
                                    <p:anim calcmode="lin" valueType="num">
                                      <p:cBhvr additive="base">
                                        <p:cTn id="43" dur="500" fill="hold"/>
                                        <p:tgtEl>
                                          <p:spTgt spid="40964">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096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0964">
                                            <p:txEl>
                                              <p:pRg st="5" end="5"/>
                                            </p:txEl>
                                          </p:spTgt>
                                        </p:tgtEl>
                                        <p:attrNameLst>
                                          <p:attrName>style.visibility</p:attrName>
                                        </p:attrNameLst>
                                      </p:cBhvr>
                                      <p:to>
                                        <p:strVal val="visible"/>
                                      </p:to>
                                    </p:set>
                                    <p:anim calcmode="lin" valueType="num">
                                      <p:cBhvr additive="base">
                                        <p:cTn id="49" dur="500" fill="hold"/>
                                        <p:tgtEl>
                                          <p:spTgt spid="40964">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096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0964">
                                            <p:txEl>
                                              <p:pRg st="6" end="6"/>
                                            </p:txEl>
                                          </p:spTgt>
                                        </p:tgtEl>
                                        <p:attrNameLst>
                                          <p:attrName>style.visibility</p:attrName>
                                        </p:attrNameLst>
                                      </p:cBhvr>
                                      <p:to>
                                        <p:strVal val="visible"/>
                                      </p:to>
                                    </p:set>
                                    <p:anim calcmode="lin" valueType="num">
                                      <p:cBhvr additive="base">
                                        <p:cTn id="55" dur="500" fill="hold"/>
                                        <p:tgtEl>
                                          <p:spTgt spid="40964">
                                            <p:txEl>
                                              <p:pRg st="6" end="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096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uiExpand="1" build="p" bldLvl="2" autoUpdateAnimBg="0"/>
      <p:bldP spid="4096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88820D-495F-7642-8823-38912C9BC0D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8DAEAB-752F-4833-BE49-B16E884CE693}"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148" name="Text Box 4">
            <a:extLst>
              <a:ext uri="{FF2B5EF4-FFF2-40B4-BE49-F238E27FC236}">
                <a16:creationId xmlns:a16="http://schemas.microsoft.com/office/drawing/2014/main" id="{B5529138-E081-3DF3-7A3B-727B8B2E4B15}"/>
              </a:ext>
            </a:extLst>
          </p:cNvPr>
          <p:cNvSpPr txBox="1">
            <a:spLocks noChangeArrowheads="1"/>
          </p:cNvSpPr>
          <p:nvPr/>
        </p:nvSpPr>
        <p:spPr bwMode="auto">
          <a:xfrm>
            <a:off x="0" y="4495800"/>
            <a:ext cx="8770938" cy="183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0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Maintainability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Portability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Testability</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6151" name="AutoShape 7">
            <a:extLst>
              <a:ext uri="{FF2B5EF4-FFF2-40B4-BE49-F238E27FC236}">
                <a16:creationId xmlns:a16="http://schemas.microsoft.com/office/drawing/2014/main" id="{9E113410-5329-9050-6C0A-289AA22289AC}"/>
              </a:ext>
            </a:extLst>
          </p:cNvPr>
          <p:cNvSpPr>
            <a:spLocks/>
          </p:cNvSpPr>
          <p:nvPr/>
        </p:nvSpPr>
        <p:spPr bwMode="auto">
          <a:xfrm>
            <a:off x="4191000" y="3200400"/>
            <a:ext cx="152400" cy="1143000"/>
          </a:xfrm>
          <a:prstGeom prst="rightBrace">
            <a:avLst>
              <a:gd name="adj1" fmla="val 62500"/>
              <a:gd name="adj2" fmla="val 50000"/>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152" name="AutoShape 8">
            <a:extLst>
              <a:ext uri="{FF2B5EF4-FFF2-40B4-BE49-F238E27FC236}">
                <a16:creationId xmlns:a16="http://schemas.microsoft.com/office/drawing/2014/main" id="{89150CF7-6BB5-A428-BAAE-A8A6A88E44AC}"/>
              </a:ext>
            </a:extLst>
          </p:cNvPr>
          <p:cNvSpPr>
            <a:spLocks/>
          </p:cNvSpPr>
          <p:nvPr/>
        </p:nvSpPr>
        <p:spPr bwMode="auto">
          <a:xfrm>
            <a:off x="4495800" y="4800600"/>
            <a:ext cx="152400" cy="1143000"/>
          </a:xfrm>
          <a:prstGeom prst="rightBrace">
            <a:avLst>
              <a:gd name="adj1" fmla="val 62500"/>
              <a:gd name="adj2" fmla="val 50000"/>
            </a:avLst>
          </a:prstGeom>
          <a:noFill/>
          <a:ln w="222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155" name="Text Box 11">
            <a:extLst>
              <a:ext uri="{FF2B5EF4-FFF2-40B4-BE49-F238E27FC236}">
                <a16:creationId xmlns:a16="http://schemas.microsoft.com/office/drawing/2014/main" id="{74C68047-3965-DCAC-AE9B-8F07B54276BA}"/>
              </a:ext>
            </a:extLst>
          </p:cNvPr>
          <p:cNvSpPr txBox="1">
            <a:spLocks noChangeArrowheads="1"/>
          </p:cNvSpPr>
          <p:nvPr/>
        </p:nvSpPr>
        <p:spPr bwMode="auto">
          <a:xfrm>
            <a:off x="5486400" y="3657600"/>
            <a:ext cx="1500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3333FF"/>
                </a:solidFill>
                <a:effectLst/>
                <a:uLnTx/>
                <a:uFillTx/>
                <a:latin typeface="Cooper Black" panose="0208090404030B020404" pitchFamily="18" charset="0"/>
                <a:ea typeface="+mn-ea"/>
                <a:cs typeface="Arial" panose="020B0604020202020204" pitchFamily="34" charset="0"/>
              </a:rPr>
              <a:t>For Users</a:t>
            </a:r>
          </a:p>
        </p:txBody>
      </p:sp>
      <p:sp>
        <p:nvSpPr>
          <p:cNvPr id="6156" name="Text Box 12">
            <a:extLst>
              <a:ext uri="{FF2B5EF4-FFF2-40B4-BE49-F238E27FC236}">
                <a16:creationId xmlns:a16="http://schemas.microsoft.com/office/drawing/2014/main" id="{2E3FDEFF-3E06-6E75-1C76-EE542805CA26}"/>
              </a:ext>
            </a:extLst>
          </p:cNvPr>
          <p:cNvSpPr txBox="1">
            <a:spLocks noChangeArrowheads="1"/>
          </p:cNvSpPr>
          <p:nvPr/>
        </p:nvSpPr>
        <p:spPr bwMode="auto">
          <a:xfrm>
            <a:off x="5334000" y="5334000"/>
            <a:ext cx="22526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3333FF"/>
                </a:solidFill>
                <a:effectLst/>
                <a:uLnTx/>
                <a:uFillTx/>
                <a:latin typeface="Cooper Black" panose="0208090404030B020404" pitchFamily="18" charset="0"/>
                <a:ea typeface="+mn-ea"/>
                <a:cs typeface="Arial" panose="020B0604020202020204" pitchFamily="34" charset="0"/>
              </a:rPr>
              <a:t>For Developers</a:t>
            </a:r>
          </a:p>
        </p:txBody>
      </p:sp>
      <p:sp>
        <p:nvSpPr>
          <p:cNvPr id="6157" name="Rectangle 13">
            <a:extLst>
              <a:ext uri="{FF2B5EF4-FFF2-40B4-BE49-F238E27FC236}">
                <a16:creationId xmlns:a16="http://schemas.microsoft.com/office/drawing/2014/main" id="{DC4996D8-4516-0CF1-9A8F-28076B09FA01}"/>
              </a:ext>
            </a:extLst>
          </p:cNvPr>
          <p:cNvSpPr>
            <a:spLocks noChangeArrowheads="1"/>
          </p:cNvSpPr>
          <p:nvPr/>
        </p:nvSpPr>
        <p:spPr bwMode="auto">
          <a:xfrm>
            <a:off x="304800" y="50800"/>
            <a:ext cx="37957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Types of Requirements</a:t>
            </a:r>
          </a:p>
        </p:txBody>
      </p:sp>
      <p:sp>
        <p:nvSpPr>
          <p:cNvPr id="6160" name="Line 16">
            <a:extLst>
              <a:ext uri="{FF2B5EF4-FFF2-40B4-BE49-F238E27FC236}">
                <a16:creationId xmlns:a16="http://schemas.microsoft.com/office/drawing/2014/main" id="{9244A021-FE82-1A49-9132-479CFE61858B}"/>
              </a:ext>
            </a:extLst>
          </p:cNvPr>
          <p:cNvSpPr>
            <a:spLocks noChangeShapeType="1"/>
          </p:cNvSpPr>
          <p:nvPr/>
        </p:nvSpPr>
        <p:spPr bwMode="auto">
          <a:xfrm flipV="1">
            <a:off x="381000" y="762000"/>
            <a:ext cx="845820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161" name="Line 17">
            <a:extLst>
              <a:ext uri="{FF2B5EF4-FFF2-40B4-BE49-F238E27FC236}">
                <a16:creationId xmlns:a16="http://schemas.microsoft.com/office/drawing/2014/main" id="{B536FB70-4E70-A597-3380-9678D096BD73}"/>
              </a:ext>
            </a:extLst>
          </p:cNvPr>
          <p:cNvSpPr>
            <a:spLocks noChangeShapeType="1"/>
          </p:cNvSpPr>
          <p:nvPr/>
        </p:nvSpPr>
        <p:spPr bwMode="auto">
          <a:xfrm>
            <a:off x="228600" y="762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162" name="Rectangle 18">
            <a:extLst>
              <a:ext uri="{FF2B5EF4-FFF2-40B4-BE49-F238E27FC236}">
                <a16:creationId xmlns:a16="http://schemas.microsoft.com/office/drawing/2014/main" id="{7DE184E1-C798-451E-219D-E797106C2121}"/>
              </a:ext>
            </a:extLst>
          </p:cNvPr>
          <p:cNvSpPr>
            <a:spLocks noChangeArrowheads="1"/>
          </p:cNvSpPr>
          <p:nvPr/>
        </p:nvSpPr>
        <p:spPr bwMode="auto">
          <a:xfrm>
            <a:off x="304800" y="990600"/>
            <a:ext cx="8229600"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Functional requirements describe what the software has to do. They are often called product features.</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Non Functional requirements are mostly quality requirements. That stipulate how well the software does, what it has  to do.</a:t>
            </a:r>
          </a:p>
        </p:txBody>
      </p:sp>
      <p:sp>
        <p:nvSpPr>
          <p:cNvPr id="6163" name="Rectangle 19">
            <a:extLst>
              <a:ext uri="{FF2B5EF4-FFF2-40B4-BE49-F238E27FC236}">
                <a16:creationId xmlns:a16="http://schemas.microsoft.com/office/drawing/2014/main" id="{A92913BD-7931-74F1-E5E0-A4009F2657AC}"/>
              </a:ext>
            </a:extLst>
          </p:cNvPr>
          <p:cNvSpPr>
            <a:spLocks noChangeArrowheads="1"/>
          </p:cNvSpPr>
          <p:nvPr/>
        </p:nvSpPr>
        <p:spPr bwMode="auto">
          <a:xfrm>
            <a:off x="0" y="3200400"/>
            <a:ext cx="4572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Availability			Reliability	     	 	Usability			Flexibility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7"/>
                                        </p:tgtEl>
                                        <p:attrNameLst>
                                          <p:attrName>style.visibility</p:attrName>
                                        </p:attrNameLst>
                                      </p:cBhvr>
                                      <p:to>
                                        <p:strVal val="visible"/>
                                      </p:to>
                                    </p:set>
                                    <p:anim calcmode="lin" valueType="num">
                                      <p:cBhvr additive="base">
                                        <p:cTn id="7" dur="500" fill="hold"/>
                                        <p:tgtEl>
                                          <p:spTgt spid="6157"/>
                                        </p:tgtEl>
                                        <p:attrNameLst>
                                          <p:attrName>ppt_x</p:attrName>
                                        </p:attrNameLst>
                                      </p:cBhvr>
                                      <p:tavLst>
                                        <p:tav tm="0">
                                          <p:val>
                                            <p:strVal val="0-#ppt_w/2"/>
                                          </p:val>
                                        </p:tav>
                                        <p:tav tm="100000">
                                          <p:val>
                                            <p:strVal val="#ppt_x"/>
                                          </p:val>
                                        </p:tav>
                                      </p:tavLst>
                                    </p:anim>
                                    <p:anim calcmode="lin" valueType="num">
                                      <p:cBhvr additive="base">
                                        <p:cTn id="8" dur="500" fill="hold"/>
                                        <p:tgtEl>
                                          <p:spTgt spid="615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6161"/>
                                        </p:tgtEl>
                                        <p:attrNameLst>
                                          <p:attrName>style.visibility</p:attrName>
                                        </p:attrNameLst>
                                      </p:cBhvr>
                                      <p:to>
                                        <p:strVal val="visible"/>
                                      </p:to>
                                    </p:set>
                                    <p:anim calcmode="lin" valueType="num">
                                      <p:cBhvr additive="base">
                                        <p:cTn id="12" dur="500" fill="hold"/>
                                        <p:tgtEl>
                                          <p:spTgt spid="6161"/>
                                        </p:tgtEl>
                                        <p:attrNameLst>
                                          <p:attrName>ppt_x</p:attrName>
                                        </p:attrNameLst>
                                      </p:cBhvr>
                                      <p:tavLst>
                                        <p:tav tm="0">
                                          <p:val>
                                            <p:strVal val="0-#ppt_w/2"/>
                                          </p:val>
                                        </p:tav>
                                        <p:tav tm="100000">
                                          <p:val>
                                            <p:strVal val="#ppt_x"/>
                                          </p:val>
                                        </p:tav>
                                      </p:tavLst>
                                    </p:anim>
                                    <p:anim calcmode="lin" valueType="num">
                                      <p:cBhvr additive="base">
                                        <p:cTn id="13" dur="500" fill="hold"/>
                                        <p:tgtEl>
                                          <p:spTgt spid="616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5" presetClass="entr" presetSubtype="10" fill="hold" nodeType="afterEffect">
                                  <p:stCondLst>
                                    <p:cond delay="0"/>
                                  </p:stCondLst>
                                  <p:childTnLst>
                                    <p:set>
                                      <p:cBhvr>
                                        <p:cTn id="16" dur="1" fill="hold">
                                          <p:stCondLst>
                                            <p:cond delay="0"/>
                                          </p:stCondLst>
                                        </p:cTn>
                                        <p:tgtEl>
                                          <p:spTgt spid="6160"/>
                                        </p:tgtEl>
                                        <p:attrNameLst>
                                          <p:attrName>style.visibility</p:attrName>
                                        </p:attrNameLst>
                                      </p:cBhvr>
                                      <p:to>
                                        <p:strVal val="visible"/>
                                      </p:to>
                                    </p:set>
                                    <p:animEffect transition="in" filter="checkerboard(across)">
                                      <p:cBhvr>
                                        <p:cTn id="17" dur="500"/>
                                        <p:tgtEl>
                                          <p:spTgt spid="61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6162">
                                            <p:txEl>
                                              <p:pRg st="0" end="0"/>
                                            </p:txEl>
                                          </p:spTgt>
                                        </p:tgtEl>
                                        <p:attrNameLst>
                                          <p:attrName>style.visibility</p:attrName>
                                        </p:attrNameLst>
                                      </p:cBhvr>
                                      <p:to>
                                        <p:strVal val="visible"/>
                                      </p:to>
                                    </p:set>
                                    <p:anim calcmode="lin" valueType="num">
                                      <p:cBhvr additive="base">
                                        <p:cTn id="22" dur="500" fill="hold"/>
                                        <p:tgtEl>
                                          <p:spTgt spid="6162">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1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6162">
                                            <p:txEl>
                                              <p:pRg st="1" end="1"/>
                                            </p:txEl>
                                          </p:spTgt>
                                        </p:tgtEl>
                                        <p:attrNameLst>
                                          <p:attrName>style.visibility</p:attrName>
                                        </p:attrNameLst>
                                      </p:cBhvr>
                                      <p:to>
                                        <p:strVal val="visible"/>
                                      </p:to>
                                    </p:set>
                                    <p:anim calcmode="lin" valueType="num">
                                      <p:cBhvr additive="base">
                                        <p:cTn id="28" dur="500" fill="hold"/>
                                        <p:tgtEl>
                                          <p:spTgt spid="6162">
                                            <p:txEl>
                                              <p:pRg st="1" end="1"/>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61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6163"/>
                                        </p:tgtEl>
                                        <p:attrNameLst>
                                          <p:attrName>style.visibility</p:attrName>
                                        </p:attrNameLst>
                                      </p:cBhvr>
                                      <p:to>
                                        <p:strVal val="visible"/>
                                      </p:to>
                                    </p:set>
                                    <p:anim calcmode="lin" valueType="num">
                                      <p:cBhvr additive="base">
                                        <p:cTn id="34" dur="500" fill="hold"/>
                                        <p:tgtEl>
                                          <p:spTgt spid="6163"/>
                                        </p:tgtEl>
                                        <p:attrNameLst>
                                          <p:attrName>ppt_x</p:attrName>
                                        </p:attrNameLst>
                                      </p:cBhvr>
                                      <p:tavLst>
                                        <p:tav tm="0">
                                          <p:val>
                                            <p:strVal val="0-#ppt_w/2"/>
                                          </p:val>
                                        </p:tav>
                                        <p:tav tm="100000">
                                          <p:val>
                                            <p:strVal val="#ppt_x"/>
                                          </p:val>
                                        </p:tav>
                                      </p:tavLst>
                                    </p:anim>
                                    <p:anim calcmode="lin" valueType="num">
                                      <p:cBhvr additive="base">
                                        <p:cTn id="35" dur="500" fill="hold"/>
                                        <p:tgtEl>
                                          <p:spTgt spid="6163"/>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1" presetClass="entr" presetSubtype="0" fill="hold" nodeType="afterEffect">
                                  <p:stCondLst>
                                    <p:cond delay="0"/>
                                  </p:stCondLst>
                                  <p:iterate type="lt">
                                    <p:tmAbs val="75"/>
                                  </p:iterate>
                                  <p:childTnLst>
                                    <p:set>
                                      <p:cBhvr>
                                        <p:cTn id="38" dur="1" fill="hold">
                                          <p:stCondLst>
                                            <p:cond delay="74"/>
                                          </p:stCondLst>
                                        </p:cTn>
                                        <p:tgtEl>
                                          <p:spTgt spid="615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6155"/>
                                        </p:tgtEl>
                                        <p:attrNameLst>
                                          <p:attrName>style.visibility</p:attrName>
                                        </p:attrNameLst>
                                      </p:cBhvr>
                                      <p:to>
                                        <p:strVal val="visible"/>
                                      </p:to>
                                    </p:set>
                                    <p:animEffect transition="in" filter="randombar(horizontal)">
                                      <p:cBhvr>
                                        <p:cTn id="43" dur="500"/>
                                        <p:tgtEl>
                                          <p:spTgt spid="615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6148"/>
                                        </p:tgtEl>
                                        <p:attrNameLst>
                                          <p:attrName>style.visibility</p:attrName>
                                        </p:attrNameLst>
                                      </p:cBhvr>
                                      <p:to>
                                        <p:strVal val="visible"/>
                                      </p:to>
                                    </p:set>
                                    <p:animEffect transition="in" filter="checkerboard(across)">
                                      <p:cBhvr>
                                        <p:cTn id="48" dur="500"/>
                                        <p:tgtEl>
                                          <p:spTgt spid="6148"/>
                                        </p:tgtEl>
                                      </p:cBhvr>
                                    </p:animEffect>
                                  </p:childTnLst>
                                </p:cTn>
                              </p:par>
                            </p:childTnLst>
                          </p:cTn>
                        </p:par>
                        <p:par>
                          <p:cTn id="49" fill="hold" nodeType="afterGroup">
                            <p:stCondLst>
                              <p:cond delay="500"/>
                            </p:stCondLst>
                            <p:childTnLst>
                              <p:par>
                                <p:cTn id="50" presetID="1" presetClass="entr" presetSubtype="0" fill="hold" nodeType="afterEffect">
                                  <p:stCondLst>
                                    <p:cond delay="0"/>
                                  </p:stCondLst>
                                  <p:iterate type="lt">
                                    <p:tmAbs val="75"/>
                                  </p:iterate>
                                  <p:childTnLst>
                                    <p:set>
                                      <p:cBhvr>
                                        <p:cTn id="51" dur="1" fill="hold">
                                          <p:stCondLst>
                                            <p:cond delay="74"/>
                                          </p:stCondLst>
                                        </p:cTn>
                                        <p:tgtEl>
                                          <p:spTgt spid="6152"/>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6156"/>
                                        </p:tgtEl>
                                        <p:attrNameLst>
                                          <p:attrName>style.visibility</p:attrName>
                                        </p:attrNameLst>
                                      </p:cBhvr>
                                      <p:to>
                                        <p:strVal val="visible"/>
                                      </p:to>
                                    </p:set>
                                    <p:animEffect transition="in" filter="randombar(horizontal)">
                                      <p:cBhvr>
                                        <p:cTn id="56" dur="500"/>
                                        <p:tgtEl>
                                          <p:spTgt spid="6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utoUpdateAnimBg="0"/>
      <p:bldP spid="6155" grpId="0" autoUpdateAnimBg="0"/>
      <p:bldP spid="6156" grpId="0" autoUpdateAnimBg="0"/>
      <p:bldP spid="6157" grpId="0" autoUpdateAnimBg="0"/>
      <p:bldP spid="6162" grpId="0" build="p" autoUpdateAnimBg="0"/>
      <p:bldP spid="6163"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ADEDBD-EBB9-007E-2E50-7E9DBB0F20C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C725EFC-0D4C-4BB8-A41D-1A05F45E217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62820" name="Text Box 4">
            <a:extLst>
              <a:ext uri="{FF2B5EF4-FFF2-40B4-BE49-F238E27FC236}">
                <a16:creationId xmlns:a16="http://schemas.microsoft.com/office/drawing/2014/main" id="{48057A74-07B0-2768-35A4-8C62FF5B4FEC}"/>
              </a:ext>
            </a:extLst>
          </p:cNvPr>
          <p:cNvSpPr txBox="1">
            <a:spLocks noChangeArrowheads="1"/>
          </p:cNvSpPr>
          <p:nvPr/>
        </p:nvSpPr>
        <p:spPr bwMode="auto">
          <a:xfrm>
            <a:off x="898525" y="13350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endParaRPr>
          </a:p>
        </p:txBody>
      </p:sp>
      <p:sp>
        <p:nvSpPr>
          <p:cNvPr id="162821" name="Text Box 5">
            <a:extLst>
              <a:ext uri="{FF2B5EF4-FFF2-40B4-BE49-F238E27FC236}">
                <a16:creationId xmlns:a16="http://schemas.microsoft.com/office/drawing/2014/main" id="{F5C93301-EB7C-DA61-86B4-3C9574745E7A}"/>
              </a:ext>
            </a:extLst>
          </p:cNvPr>
          <p:cNvSpPr txBox="1">
            <a:spLocks noChangeArrowheads="1"/>
          </p:cNvSpPr>
          <p:nvPr/>
        </p:nvSpPr>
        <p:spPr bwMode="auto">
          <a:xfrm>
            <a:off x="304800" y="935038"/>
            <a:ext cx="8382000" cy="423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panose="020B0604020202020204" pitchFamily="34" charset="0"/>
                <a:cs typeface="Arial" panose="020B0604020202020204" pitchFamily="34" charset="0"/>
              </a:defRPr>
            </a:lvl1pPr>
            <a:lvl2pPr marL="828675" indent="-371475">
              <a:defRPr>
                <a:solidFill>
                  <a:schemeClr val="tx1"/>
                </a:solidFill>
                <a:latin typeface="Arial" panose="020B0604020202020204" pitchFamily="34" charset="0"/>
                <a:cs typeface="Arial" panose="020B0604020202020204" pitchFamily="34" charset="0"/>
              </a:defRPr>
            </a:lvl2pPr>
            <a:lvl3pPr marL="1285875" indent="-371475">
              <a:defRPr>
                <a:solidFill>
                  <a:schemeClr val="tx1"/>
                </a:solidFill>
                <a:latin typeface="Arial" panose="020B0604020202020204" pitchFamily="34" charset="0"/>
                <a:cs typeface="Arial" panose="020B0604020202020204" pitchFamily="34" charset="0"/>
              </a:defRPr>
            </a:lvl3pPr>
            <a:lvl4pPr marL="1743075" indent="-371475">
              <a:defRPr>
                <a:solidFill>
                  <a:schemeClr val="tx1"/>
                </a:solidFill>
                <a:latin typeface="Arial" panose="020B0604020202020204" pitchFamily="34" charset="0"/>
                <a:cs typeface="Arial" panose="020B0604020202020204" pitchFamily="34" charset="0"/>
              </a:defRPr>
            </a:lvl4pPr>
            <a:lvl5pPr marL="2200275" indent="-371475">
              <a:defRPr>
                <a:solidFill>
                  <a:schemeClr val="tx1"/>
                </a:solidFill>
                <a:latin typeface="Arial" panose="020B0604020202020204" pitchFamily="34" charset="0"/>
                <a:cs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71475" marR="0" lvl="0" indent="-371475"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4.5.1 Add Marks Records</a:t>
            </a:r>
          </a:p>
          <a:p>
            <a:pPr marL="371475" marR="0" lvl="0" indent="-371475"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371475" marR="0" lvl="0" indent="-371475"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Add marks information .This includes:</a:t>
            </a:r>
          </a:p>
          <a:p>
            <a:pPr marL="371475" marR="0" lvl="0" indent="-371475"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371475" marR="0" lvl="0" indent="-371475"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a</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Selecting a subject code</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t>
            </a:r>
          </a:p>
          <a:p>
            <a:pPr marL="371475" marR="0" lvl="0" indent="-371475"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371475" marR="0" lvl="0" indent="-371475"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b.</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Selecting the student enrollment number</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t>
            </a:r>
          </a:p>
          <a:p>
            <a:pPr marL="371475" marR="0" lvl="0" indent="-371475"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371475" marR="0" lvl="0" indent="-371475"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c.</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Entering internal/external marks for that subject code &amp; enrollment number.</a:t>
            </a:r>
          </a:p>
          <a:p>
            <a:pPr marL="371475" marR="0" lvl="0" indent="-371475"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endParaRPr>
          </a:p>
        </p:txBody>
      </p:sp>
      <p:sp>
        <p:nvSpPr>
          <p:cNvPr id="162822" name="Rectangle 6">
            <a:extLst>
              <a:ext uri="{FF2B5EF4-FFF2-40B4-BE49-F238E27FC236}">
                <a16:creationId xmlns:a16="http://schemas.microsoft.com/office/drawing/2014/main" id="{64591812-E55A-3C83-9BE6-D3E5B86EEA2F}"/>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162824" name="Line 8">
            <a:extLst>
              <a:ext uri="{FF2B5EF4-FFF2-40B4-BE49-F238E27FC236}">
                <a16:creationId xmlns:a16="http://schemas.microsoft.com/office/drawing/2014/main" id="{E9714B4F-8F82-3E99-176D-23E208F48FF6}"/>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2822"/>
                                        </p:tgtEl>
                                        <p:attrNameLst>
                                          <p:attrName>style.visibility</p:attrName>
                                        </p:attrNameLst>
                                      </p:cBhvr>
                                      <p:to>
                                        <p:strVal val="visible"/>
                                      </p:to>
                                    </p:set>
                                    <p:anim calcmode="lin" valueType="num">
                                      <p:cBhvr additive="base">
                                        <p:cTn id="7" dur="500" fill="hold"/>
                                        <p:tgtEl>
                                          <p:spTgt spid="162822"/>
                                        </p:tgtEl>
                                        <p:attrNameLst>
                                          <p:attrName>ppt_x</p:attrName>
                                        </p:attrNameLst>
                                      </p:cBhvr>
                                      <p:tavLst>
                                        <p:tav tm="0">
                                          <p:val>
                                            <p:strVal val="0-#ppt_w/2"/>
                                          </p:val>
                                        </p:tav>
                                        <p:tav tm="100000">
                                          <p:val>
                                            <p:strVal val="#ppt_x"/>
                                          </p:val>
                                        </p:tav>
                                      </p:tavLst>
                                    </p:anim>
                                    <p:anim calcmode="lin" valueType="num">
                                      <p:cBhvr additive="base">
                                        <p:cTn id="8" dur="500" fill="hold"/>
                                        <p:tgtEl>
                                          <p:spTgt spid="1628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2824"/>
                                        </p:tgtEl>
                                        <p:attrNameLst>
                                          <p:attrName>style.visibility</p:attrName>
                                        </p:attrNameLst>
                                      </p:cBhvr>
                                      <p:to>
                                        <p:strVal val="visible"/>
                                      </p:to>
                                    </p:set>
                                    <p:anim calcmode="lin" valueType="num">
                                      <p:cBhvr additive="base">
                                        <p:cTn id="13" dur="500" fill="hold"/>
                                        <p:tgtEl>
                                          <p:spTgt spid="162824"/>
                                        </p:tgtEl>
                                        <p:attrNameLst>
                                          <p:attrName>ppt_x</p:attrName>
                                        </p:attrNameLst>
                                      </p:cBhvr>
                                      <p:tavLst>
                                        <p:tav tm="0">
                                          <p:val>
                                            <p:strVal val="0-#ppt_w/2"/>
                                          </p:val>
                                        </p:tav>
                                        <p:tav tm="100000">
                                          <p:val>
                                            <p:strVal val="#ppt_x"/>
                                          </p:val>
                                        </p:tav>
                                      </p:tavLst>
                                    </p:anim>
                                    <p:anim calcmode="lin" valueType="num">
                                      <p:cBhvr additive="base">
                                        <p:cTn id="14" dur="500" fill="hold"/>
                                        <p:tgtEl>
                                          <p:spTgt spid="16282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2821">
                                            <p:txEl>
                                              <p:pRg st="0" end="0"/>
                                            </p:txEl>
                                          </p:spTgt>
                                        </p:tgtEl>
                                        <p:attrNameLst>
                                          <p:attrName>style.visibility</p:attrName>
                                        </p:attrNameLst>
                                      </p:cBhvr>
                                      <p:to>
                                        <p:strVal val="visible"/>
                                      </p:to>
                                    </p:set>
                                    <p:anim calcmode="lin" valueType="num">
                                      <p:cBhvr additive="base">
                                        <p:cTn id="19" dur="500" fill="hold"/>
                                        <p:tgtEl>
                                          <p:spTgt spid="162821">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28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2821">
                                            <p:txEl>
                                              <p:pRg st="2" end="2"/>
                                            </p:txEl>
                                          </p:spTgt>
                                        </p:tgtEl>
                                        <p:attrNameLst>
                                          <p:attrName>style.visibility</p:attrName>
                                        </p:attrNameLst>
                                      </p:cBhvr>
                                      <p:to>
                                        <p:strVal val="visible"/>
                                      </p:to>
                                    </p:set>
                                    <p:anim calcmode="lin" valueType="num">
                                      <p:cBhvr additive="base">
                                        <p:cTn id="25" dur="500" fill="hold"/>
                                        <p:tgtEl>
                                          <p:spTgt spid="16282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282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2821">
                                            <p:txEl>
                                              <p:pRg st="4" end="4"/>
                                            </p:txEl>
                                          </p:spTgt>
                                        </p:tgtEl>
                                        <p:attrNameLst>
                                          <p:attrName>style.visibility</p:attrName>
                                        </p:attrNameLst>
                                      </p:cBhvr>
                                      <p:to>
                                        <p:strVal val="visible"/>
                                      </p:to>
                                    </p:set>
                                    <p:anim calcmode="lin" valueType="num">
                                      <p:cBhvr additive="base">
                                        <p:cTn id="31" dur="500" fill="hold"/>
                                        <p:tgtEl>
                                          <p:spTgt spid="16282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282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2821">
                                            <p:txEl>
                                              <p:pRg st="6" end="6"/>
                                            </p:txEl>
                                          </p:spTgt>
                                        </p:tgtEl>
                                        <p:attrNameLst>
                                          <p:attrName>style.visibility</p:attrName>
                                        </p:attrNameLst>
                                      </p:cBhvr>
                                      <p:to>
                                        <p:strVal val="visible"/>
                                      </p:to>
                                    </p:set>
                                    <p:anim calcmode="lin" valueType="num">
                                      <p:cBhvr additive="base">
                                        <p:cTn id="37" dur="500" fill="hold"/>
                                        <p:tgtEl>
                                          <p:spTgt spid="16282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282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2821">
                                            <p:txEl>
                                              <p:pRg st="8" end="8"/>
                                            </p:txEl>
                                          </p:spTgt>
                                        </p:tgtEl>
                                        <p:attrNameLst>
                                          <p:attrName>style.visibility</p:attrName>
                                        </p:attrNameLst>
                                      </p:cBhvr>
                                      <p:to>
                                        <p:strVal val="visible"/>
                                      </p:to>
                                    </p:set>
                                    <p:anim calcmode="lin" valueType="num">
                                      <p:cBhvr additive="base">
                                        <p:cTn id="43" dur="500" fill="hold"/>
                                        <p:tgtEl>
                                          <p:spTgt spid="162821">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282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build="p" autoUpdateAnimBg="0"/>
      <p:bldP spid="162822"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1F7402-D5EF-AC41-9212-F0687033158C}"/>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C8475D-D27B-445C-B628-5F08D521FA29}"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1988" name="Text Box 4">
            <a:extLst>
              <a:ext uri="{FF2B5EF4-FFF2-40B4-BE49-F238E27FC236}">
                <a16:creationId xmlns:a16="http://schemas.microsoft.com/office/drawing/2014/main" id="{947110DC-59B1-C3BE-F897-C5725221C551}"/>
              </a:ext>
            </a:extLst>
          </p:cNvPr>
          <p:cNvSpPr txBox="1">
            <a:spLocks noChangeArrowheads="1"/>
          </p:cNvSpPr>
          <p:nvPr/>
        </p:nvSpPr>
        <p:spPr bwMode="auto">
          <a:xfrm>
            <a:off x="228600" y="685800"/>
            <a:ext cx="8543925" cy="617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(ii)  If DEO tries to enter marks for the same combination of subject and enrollment number,the system gives a message that the marks have already been entered.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(iii)  Each record  is assigned a unique result_id.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4.5.2 Delete  Marks records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1. DEO makes the following entries:</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 </a:t>
            </a: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Selecting subject for which marks have to be 		    deleted.</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b. Selecting student enrollment number</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c. Displays the record with id number</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d. Verify the deletion.</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e. Delete the record.</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1989" name="Rectangle 5">
            <a:extLst>
              <a:ext uri="{FF2B5EF4-FFF2-40B4-BE49-F238E27FC236}">
                <a16:creationId xmlns:a16="http://schemas.microsoft.com/office/drawing/2014/main" id="{01BA9E07-C1E2-250B-1066-515F799AC370}"/>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41991" name="Line 7">
            <a:extLst>
              <a:ext uri="{FF2B5EF4-FFF2-40B4-BE49-F238E27FC236}">
                <a16:creationId xmlns:a16="http://schemas.microsoft.com/office/drawing/2014/main" id="{8DD53AD8-E190-C075-FA9F-F4EB442B289C}"/>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1989"/>
                                        </p:tgtEl>
                                        <p:attrNameLst>
                                          <p:attrName>style.visibility</p:attrName>
                                        </p:attrNameLst>
                                      </p:cBhvr>
                                      <p:to>
                                        <p:strVal val="visible"/>
                                      </p:to>
                                    </p:set>
                                    <p:anim calcmode="lin" valueType="num">
                                      <p:cBhvr additive="base">
                                        <p:cTn id="7" dur="500" fill="hold"/>
                                        <p:tgtEl>
                                          <p:spTgt spid="41989"/>
                                        </p:tgtEl>
                                        <p:attrNameLst>
                                          <p:attrName>ppt_x</p:attrName>
                                        </p:attrNameLst>
                                      </p:cBhvr>
                                      <p:tavLst>
                                        <p:tav tm="0">
                                          <p:val>
                                            <p:strVal val="0-#ppt_w/2"/>
                                          </p:val>
                                        </p:tav>
                                        <p:tav tm="100000">
                                          <p:val>
                                            <p:strVal val="#ppt_x"/>
                                          </p:val>
                                        </p:tav>
                                      </p:tavLst>
                                    </p:anim>
                                    <p:anim calcmode="lin" valueType="num">
                                      <p:cBhvr additive="base">
                                        <p:cTn id="8" dur="500" fill="hold"/>
                                        <p:tgtEl>
                                          <p:spTgt spid="4198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1991"/>
                                        </p:tgtEl>
                                        <p:attrNameLst>
                                          <p:attrName>style.visibility</p:attrName>
                                        </p:attrNameLst>
                                      </p:cBhvr>
                                      <p:to>
                                        <p:strVal val="visible"/>
                                      </p:to>
                                    </p:set>
                                    <p:anim calcmode="lin" valueType="num">
                                      <p:cBhvr additive="base">
                                        <p:cTn id="13" dur="500" fill="hold"/>
                                        <p:tgtEl>
                                          <p:spTgt spid="41991"/>
                                        </p:tgtEl>
                                        <p:attrNameLst>
                                          <p:attrName>ppt_x</p:attrName>
                                        </p:attrNameLst>
                                      </p:cBhvr>
                                      <p:tavLst>
                                        <p:tav tm="0">
                                          <p:val>
                                            <p:strVal val="0-#ppt_w/2"/>
                                          </p:val>
                                        </p:tav>
                                        <p:tav tm="100000">
                                          <p:val>
                                            <p:strVal val="#ppt_x"/>
                                          </p:val>
                                        </p:tav>
                                      </p:tavLst>
                                    </p:anim>
                                    <p:anim calcmode="lin" valueType="num">
                                      <p:cBhvr additive="base">
                                        <p:cTn id="14" dur="500" fill="hold"/>
                                        <p:tgtEl>
                                          <p:spTgt spid="4199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988">
                                            <p:txEl>
                                              <p:pRg st="0" end="0"/>
                                            </p:txEl>
                                          </p:spTgt>
                                        </p:tgtEl>
                                        <p:attrNameLst>
                                          <p:attrName>style.visibility</p:attrName>
                                        </p:attrNameLst>
                                      </p:cBhvr>
                                      <p:to>
                                        <p:strVal val="visible"/>
                                      </p:to>
                                    </p:set>
                                    <p:anim calcmode="lin" valueType="num">
                                      <p:cBhvr additive="base">
                                        <p:cTn id="19" dur="500" fill="hold"/>
                                        <p:tgtEl>
                                          <p:spTgt spid="4198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98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988">
                                            <p:txEl>
                                              <p:pRg st="2" end="2"/>
                                            </p:txEl>
                                          </p:spTgt>
                                        </p:tgtEl>
                                        <p:attrNameLst>
                                          <p:attrName>style.visibility</p:attrName>
                                        </p:attrNameLst>
                                      </p:cBhvr>
                                      <p:to>
                                        <p:strVal val="visible"/>
                                      </p:to>
                                    </p:set>
                                    <p:anim calcmode="lin" valueType="num">
                                      <p:cBhvr additive="base">
                                        <p:cTn id="25" dur="500" fill="hold"/>
                                        <p:tgtEl>
                                          <p:spTgt spid="4198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98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1988">
                                            <p:txEl>
                                              <p:pRg st="4" end="4"/>
                                            </p:txEl>
                                          </p:spTgt>
                                        </p:tgtEl>
                                        <p:attrNameLst>
                                          <p:attrName>style.visibility</p:attrName>
                                        </p:attrNameLst>
                                      </p:cBhvr>
                                      <p:to>
                                        <p:strVal val="visible"/>
                                      </p:to>
                                    </p:set>
                                    <p:anim calcmode="lin" valueType="num">
                                      <p:cBhvr additive="base">
                                        <p:cTn id="31" dur="500" fill="hold"/>
                                        <p:tgtEl>
                                          <p:spTgt spid="4198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198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1988">
                                            <p:txEl>
                                              <p:pRg st="5" end="5"/>
                                            </p:txEl>
                                          </p:spTgt>
                                        </p:tgtEl>
                                        <p:attrNameLst>
                                          <p:attrName>style.visibility</p:attrName>
                                        </p:attrNameLst>
                                      </p:cBhvr>
                                      <p:to>
                                        <p:strVal val="visible"/>
                                      </p:to>
                                    </p:set>
                                    <p:anim calcmode="lin" valueType="num">
                                      <p:cBhvr additive="base">
                                        <p:cTn id="37" dur="500" fill="hold"/>
                                        <p:tgtEl>
                                          <p:spTgt spid="41988">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198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1988">
                                            <p:txEl>
                                              <p:pRg st="6" end="6"/>
                                            </p:txEl>
                                          </p:spTgt>
                                        </p:tgtEl>
                                        <p:attrNameLst>
                                          <p:attrName>style.visibility</p:attrName>
                                        </p:attrNameLst>
                                      </p:cBhvr>
                                      <p:to>
                                        <p:strVal val="visible"/>
                                      </p:to>
                                    </p:set>
                                    <p:anim calcmode="lin" valueType="num">
                                      <p:cBhvr additive="base">
                                        <p:cTn id="43" dur="500" fill="hold"/>
                                        <p:tgtEl>
                                          <p:spTgt spid="41988">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198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1988">
                                            <p:txEl>
                                              <p:pRg st="7" end="7"/>
                                            </p:txEl>
                                          </p:spTgt>
                                        </p:tgtEl>
                                        <p:attrNameLst>
                                          <p:attrName>style.visibility</p:attrName>
                                        </p:attrNameLst>
                                      </p:cBhvr>
                                      <p:to>
                                        <p:strVal val="visible"/>
                                      </p:to>
                                    </p:set>
                                    <p:anim calcmode="lin" valueType="num">
                                      <p:cBhvr additive="base">
                                        <p:cTn id="49" dur="500" fill="hold"/>
                                        <p:tgtEl>
                                          <p:spTgt spid="41988">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198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1988">
                                            <p:txEl>
                                              <p:pRg st="8" end="8"/>
                                            </p:txEl>
                                          </p:spTgt>
                                        </p:tgtEl>
                                        <p:attrNameLst>
                                          <p:attrName>style.visibility</p:attrName>
                                        </p:attrNameLst>
                                      </p:cBhvr>
                                      <p:to>
                                        <p:strVal val="visible"/>
                                      </p:to>
                                    </p:set>
                                    <p:anim calcmode="lin" valueType="num">
                                      <p:cBhvr additive="base">
                                        <p:cTn id="55" dur="500" fill="hold"/>
                                        <p:tgtEl>
                                          <p:spTgt spid="41988">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198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1988">
                                            <p:txEl>
                                              <p:pRg st="9" end="9"/>
                                            </p:txEl>
                                          </p:spTgt>
                                        </p:tgtEl>
                                        <p:attrNameLst>
                                          <p:attrName>style.visibility</p:attrName>
                                        </p:attrNameLst>
                                      </p:cBhvr>
                                      <p:to>
                                        <p:strVal val="visible"/>
                                      </p:to>
                                    </p:set>
                                    <p:anim calcmode="lin" valueType="num">
                                      <p:cBhvr additive="base">
                                        <p:cTn id="61" dur="500" fill="hold"/>
                                        <p:tgtEl>
                                          <p:spTgt spid="41988">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198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1988">
                                            <p:txEl>
                                              <p:pRg st="10" end="10"/>
                                            </p:txEl>
                                          </p:spTgt>
                                        </p:tgtEl>
                                        <p:attrNameLst>
                                          <p:attrName>style.visibility</p:attrName>
                                        </p:attrNameLst>
                                      </p:cBhvr>
                                      <p:to>
                                        <p:strVal val="visible"/>
                                      </p:to>
                                    </p:set>
                                    <p:anim calcmode="lin" valueType="num">
                                      <p:cBhvr additive="base">
                                        <p:cTn id="67" dur="500" fill="hold"/>
                                        <p:tgtEl>
                                          <p:spTgt spid="41988">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1988">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autoUpdateAnimBg="0"/>
      <p:bldP spid="41989"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88C001-5D8D-DC59-3044-0CE86073E0A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889E461-EF10-447E-908E-E047540CE213}"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63844" name="Rectangle 4">
            <a:extLst>
              <a:ext uri="{FF2B5EF4-FFF2-40B4-BE49-F238E27FC236}">
                <a16:creationId xmlns:a16="http://schemas.microsoft.com/office/drawing/2014/main" id="{139ADC30-B2E2-BDAB-4C48-92B9600B264F}"/>
              </a:ext>
            </a:extLst>
          </p:cNvPr>
          <p:cNvSpPr>
            <a:spLocks noChangeArrowheads="1"/>
          </p:cNvSpPr>
          <p:nvPr/>
        </p:nvSpPr>
        <p:spPr bwMode="auto">
          <a:xfrm>
            <a:off x="609600" y="762000"/>
            <a:ext cx="8001000" cy="423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4.5.2  Update Marks records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1. The System requests DEO to enter the 		record_id.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2. DEO enters record_id. The system retrieves &amp; 	displays  the information.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3. DEO makes changes</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4. Record is updated.</a:t>
            </a:r>
          </a:p>
        </p:txBody>
      </p:sp>
      <p:sp>
        <p:nvSpPr>
          <p:cNvPr id="163845" name="Rectangle 5">
            <a:extLst>
              <a:ext uri="{FF2B5EF4-FFF2-40B4-BE49-F238E27FC236}">
                <a16:creationId xmlns:a16="http://schemas.microsoft.com/office/drawing/2014/main" id="{EA7C364F-5FCD-6BAA-26F7-978A025C2530}"/>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163848" name="Line 8">
            <a:extLst>
              <a:ext uri="{FF2B5EF4-FFF2-40B4-BE49-F238E27FC236}">
                <a16:creationId xmlns:a16="http://schemas.microsoft.com/office/drawing/2014/main" id="{A28B86DD-98CC-748F-754E-CE486EEC7C82}"/>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3845"/>
                                        </p:tgtEl>
                                        <p:attrNameLst>
                                          <p:attrName>style.visibility</p:attrName>
                                        </p:attrNameLst>
                                      </p:cBhvr>
                                      <p:to>
                                        <p:strVal val="visible"/>
                                      </p:to>
                                    </p:set>
                                    <p:anim calcmode="lin" valueType="num">
                                      <p:cBhvr additive="base">
                                        <p:cTn id="7" dur="500" fill="hold"/>
                                        <p:tgtEl>
                                          <p:spTgt spid="163845"/>
                                        </p:tgtEl>
                                        <p:attrNameLst>
                                          <p:attrName>ppt_x</p:attrName>
                                        </p:attrNameLst>
                                      </p:cBhvr>
                                      <p:tavLst>
                                        <p:tav tm="0">
                                          <p:val>
                                            <p:strVal val="0-#ppt_w/2"/>
                                          </p:val>
                                        </p:tav>
                                        <p:tav tm="100000">
                                          <p:val>
                                            <p:strVal val="#ppt_x"/>
                                          </p:val>
                                        </p:tav>
                                      </p:tavLst>
                                    </p:anim>
                                    <p:anim calcmode="lin" valueType="num">
                                      <p:cBhvr additive="base">
                                        <p:cTn id="8" dur="500" fill="hold"/>
                                        <p:tgtEl>
                                          <p:spTgt spid="1638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3848"/>
                                        </p:tgtEl>
                                        <p:attrNameLst>
                                          <p:attrName>style.visibility</p:attrName>
                                        </p:attrNameLst>
                                      </p:cBhvr>
                                      <p:to>
                                        <p:strVal val="visible"/>
                                      </p:to>
                                    </p:set>
                                    <p:anim calcmode="lin" valueType="num">
                                      <p:cBhvr additive="base">
                                        <p:cTn id="13" dur="500" fill="hold"/>
                                        <p:tgtEl>
                                          <p:spTgt spid="163848"/>
                                        </p:tgtEl>
                                        <p:attrNameLst>
                                          <p:attrName>ppt_x</p:attrName>
                                        </p:attrNameLst>
                                      </p:cBhvr>
                                      <p:tavLst>
                                        <p:tav tm="0">
                                          <p:val>
                                            <p:strVal val="0-#ppt_w/2"/>
                                          </p:val>
                                        </p:tav>
                                        <p:tav tm="100000">
                                          <p:val>
                                            <p:strVal val="#ppt_x"/>
                                          </p:val>
                                        </p:tav>
                                      </p:tavLst>
                                    </p:anim>
                                    <p:anim calcmode="lin" valueType="num">
                                      <p:cBhvr additive="base">
                                        <p:cTn id="14" dur="500" fill="hold"/>
                                        <p:tgtEl>
                                          <p:spTgt spid="16384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3844">
                                            <p:txEl>
                                              <p:pRg st="0" end="0"/>
                                            </p:txEl>
                                          </p:spTgt>
                                        </p:tgtEl>
                                        <p:attrNameLst>
                                          <p:attrName>style.visibility</p:attrName>
                                        </p:attrNameLst>
                                      </p:cBhvr>
                                      <p:to>
                                        <p:strVal val="visible"/>
                                      </p:to>
                                    </p:set>
                                    <p:anim calcmode="lin" valueType="num">
                                      <p:cBhvr additive="base">
                                        <p:cTn id="19" dur="500" fill="hold"/>
                                        <p:tgtEl>
                                          <p:spTgt spid="16384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38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3844">
                                            <p:txEl>
                                              <p:pRg st="2" end="2"/>
                                            </p:txEl>
                                          </p:spTgt>
                                        </p:tgtEl>
                                        <p:attrNameLst>
                                          <p:attrName>style.visibility</p:attrName>
                                        </p:attrNameLst>
                                      </p:cBhvr>
                                      <p:to>
                                        <p:strVal val="visible"/>
                                      </p:to>
                                    </p:set>
                                    <p:anim calcmode="lin" valueType="num">
                                      <p:cBhvr additive="base">
                                        <p:cTn id="25" dur="500" fill="hold"/>
                                        <p:tgtEl>
                                          <p:spTgt spid="16384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84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3844">
                                            <p:txEl>
                                              <p:pRg st="4" end="4"/>
                                            </p:txEl>
                                          </p:spTgt>
                                        </p:tgtEl>
                                        <p:attrNameLst>
                                          <p:attrName>style.visibility</p:attrName>
                                        </p:attrNameLst>
                                      </p:cBhvr>
                                      <p:to>
                                        <p:strVal val="visible"/>
                                      </p:to>
                                    </p:set>
                                    <p:anim calcmode="lin" valueType="num">
                                      <p:cBhvr additive="base">
                                        <p:cTn id="31" dur="500" fill="hold"/>
                                        <p:tgtEl>
                                          <p:spTgt spid="16384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384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3844">
                                            <p:txEl>
                                              <p:pRg st="6" end="6"/>
                                            </p:txEl>
                                          </p:spTgt>
                                        </p:tgtEl>
                                        <p:attrNameLst>
                                          <p:attrName>style.visibility</p:attrName>
                                        </p:attrNameLst>
                                      </p:cBhvr>
                                      <p:to>
                                        <p:strVal val="visible"/>
                                      </p:to>
                                    </p:set>
                                    <p:anim calcmode="lin" valueType="num">
                                      <p:cBhvr additive="base">
                                        <p:cTn id="37" dur="500" fill="hold"/>
                                        <p:tgtEl>
                                          <p:spTgt spid="16384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384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3844">
                                            <p:txEl>
                                              <p:pRg st="8" end="8"/>
                                            </p:txEl>
                                          </p:spTgt>
                                        </p:tgtEl>
                                        <p:attrNameLst>
                                          <p:attrName>style.visibility</p:attrName>
                                        </p:attrNameLst>
                                      </p:cBhvr>
                                      <p:to>
                                        <p:strVal val="visible"/>
                                      </p:to>
                                    </p:set>
                                    <p:anim calcmode="lin" valueType="num">
                                      <p:cBhvr additive="base">
                                        <p:cTn id="43" dur="500" fill="hold"/>
                                        <p:tgtEl>
                                          <p:spTgt spid="163844">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3844">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build="p" autoUpdateAnimBg="0"/>
      <p:bldP spid="163845"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18E80DC-09B2-7272-C870-C921308812F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6359EC2-5F71-4E8B-97D1-7764EB1669E9}"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3012" name="Text Box 4">
            <a:extLst>
              <a:ext uri="{FF2B5EF4-FFF2-40B4-BE49-F238E27FC236}">
                <a16:creationId xmlns:a16="http://schemas.microsoft.com/office/drawing/2014/main" id="{4E15C15C-2E5E-3B97-24C3-838CAAB5EACE}"/>
              </a:ext>
            </a:extLst>
          </p:cNvPr>
          <p:cNvSpPr txBox="1">
            <a:spLocks noChangeArrowheads="1"/>
          </p:cNvSpPr>
          <p:nvPr/>
        </p:nvSpPr>
        <p:spPr bwMode="auto">
          <a:xfrm>
            <a:off x="457200" y="457200"/>
            <a:ext cx="83058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4.5.3	 Compute Result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    Once the marks are entered, result is computed for each student.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(ii)   If a student has scored more than 50% in a subject, the associated credit points are allotted to that student.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(iii)  The result is displayed with subject-code, marks &amp; credit points.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4.6 Alternative Flow</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4.6.1	Record not found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If in update or delete marks sub flows, marks with specified id number do not exist, the system displays an error message. DEO can enter another id or cancel the operation.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43013" name="Rectangle 5">
            <a:extLst>
              <a:ext uri="{FF2B5EF4-FFF2-40B4-BE49-F238E27FC236}">
                <a16:creationId xmlns:a16="http://schemas.microsoft.com/office/drawing/2014/main" id="{E060EE6A-0095-B00E-AB08-36913A19FDEB}"/>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43015" name="Line 7">
            <a:extLst>
              <a:ext uri="{FF2B5EF4-FFF2-40B4-BE49-F238E27FC236}">
                <a16:creationId xmlns:a16="http://schemas.microsoft.com/office/drawing/2014/main" id="{ABA560F6-7FC2-D8F0-83CA-434BEA48D3C2}"/>
              </a:ext>
            </a:extLst>
          </p:cNvPr>
          <p:cNvSpPr>
            <a:spLocks noChangeShapeType="1"/>
          </p:cNvSpPr>
          <p:nvPr/>
        </p:nvSpPr>
        <p:spPr bwMode="auto">
          <a:xfrm>
            <a:off x="228600" y="4572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013"/>
                                        </p:tgtEl>
                                        <p:attrNameLst>
                                          <p:attrName>style.visibility</p:attrName>
                                        </p:attrNameLst>
                                      </p:cBhvr>
                                      <p:to>
                                        <p:strVal val="visible"/>
                                      </p:to>
                                    </p:set>
                                    <p:anim calcmode="lin" valueType="num">
                                      <p:cBhvr additive="base">
                                        <p:cTn id="7" dur="500" fill="hold"/>
                                        <p:tgtEl>
                                          <p:spTgt spid="43013"/>
                                        </p:tgtEl>
                                        <p:attrNameLst>
                                          <p:attrName>ppt_x</p:attrName>
                                        </p:attrNameLst>
                                      </p:cBhvr>
                                      <p:tavLst>
                                        <p:tav tm="0">
                                          <p:val>
                                            <p:strVal val="0-#ppt_w/2"/>
                                          </p:val>
                                        </p:tav>
                                        <p:tav tm="100000">
                                          <p:val>
                                            <p:strVal val="#ppt_x"/>
                                          </p:val>
                                        </p:tav>
                                      </p:tavLst>
                                    </p:anim>
                                    <p:anim calcmode="lin" valueType="num">
                                      <p:cBhvr additive="base">
                                        <p:cTn id="8" dur="500" fill="hold"/>
                                        <p:tgtEl>
                                          <p:spTgt spid="430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3015"/>
                                        </p:tgtEl>
                                        <p:attrNameLst>
                                          <p:attrName>style.visibility</p:attrName>
                                        </p:attrNameLst>
                                      </p:cBhvr>
                                      <p:to>
                                        <p:strVal val="visible"/>
                                      </p:to>
                                    </p:set>
                                    <p:anim calcmode="lin" valueType="num">
                                      <p:cBhvr additive="base">
                                        <p:cTn id="13" dur="500" fill="hold"/>
                                        <p:tgtEl>
                                          <p:spTgt spid="43015"/>
                                        </p:tgtEl>
                                        <p:attrNameLst>
                                          <p:attrName>ppt_x</p:attrName>
                                        </p:attrNameLst>
                                      </p:cBhvr>
                                      <p:tavLst>
                                        <p:tav tm="0">
                                          <p:val>
                                            <p:strVal val="0-#ppt_w/2"/>
                                          </p:val>
                                        </p:tav>
                                        <p:tav tm="100000">
                                          <p:val>
                                            <p:strVal val="#ppt_x"/>
                                          </p:val>
                                        </p:tav>
                                      </p:tavLst>
                                    </p:anim>
                                    <p:anim calcmode="lin" valueType="num">
                                      <p:cBhvr additive="base">
                                        <p:cTn id="14" dur="500" fill="hold"/>
                                        <p:tgtEl>
                                          <p:spTgt spid="430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012">
                                            <p:txEl>
                                              <p:pRg st="0" end="0"/>
                                            </p:txEl>
                                          </p:spTgt>
                                        </p:tgtEl>
                                        <p:attrNameLst>
                                          <p:attrName>style.visibility</p:attrName>
                                        </p:attrNameLst>
                                      </p:cBhvr>
                                      <p:to>
                                        <p:strVal val="visible"/>
                                      </p:to>
                                    </p:set>
                                    <p:anim calcmode="lin" valueType="num">
                                      <p:cBhvr additive="base">
                                        <p:cTn id="19" dur="500" fill="hold"/>
                                        <p:tgtEl>
                                          <p:spTgt spid="4301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30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3012">
                                            <p:txEl>
                                              <p:pRg st="1" end="1"/>
                                            </p:txEl>
                                          </p:spTgt>
                                        </p:tgtEl>
                                        <p:attrNameLst>
                                          <p:attrName>style.visibility</p:attrName>
                                        </p:attrNameLst>
                                      </p:cBhvr>
                                      <p:to>
                                        <p:strVal val="visible"/>
                                      </p:to>
                                    </p:set>
                                    <p:anim calcmode="lin" valueType="num">
                                      <p:cBhvr additive="base">
                                        <p:cTn id="25" dur="500" fill="hold"/>
                                        <p:tgtEl>
                                          <p:spTgt spid="43012">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0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3012">
                                            <p:txEl>
                                              <p:pRg st="2" end="2"/>
                                            </p:txEl>
                                          </p:spTgt>
                                        </p:tgtEl>
                                        <p:attrNameLst>
                                          <p:attrName>style.visibility</p:attrName>
                                        </p:attrNameLst>
                                      </p:cBhvr>
                                      <p:to>
                                        <p:strVal val="visible"/>
                                      </p:to>
                                    </p:set>
                                    <p:anim calcmode="lin" valueType="num">
                                      <p:cBhvr additive="base">
                                        <p:cTn id="31" dur="500" fill="hold"/>
                                        <p:tgtEl>
                                          <p:spTgt spid="43012">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30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3012">
                                            <p:txEl>
                                              <p:pRg st="3" end="3"/>
                                            </p:txEl>
                                          </p:spTgt>
                                        </p:tgtEl>
                                        <p:attrNameLst>
                                          <p:attrName>style.visibility</p:attrName>
                                        </p:attrNameLst>
                                      </p:cBhvr>
                                      <p:to>
                                        <p:strVal val="visible"/>
                                      </p:to>
                                    </p:set>
                                    <p:anim calcmode="lin" valueType="num">
                                      <p:cBhvr additive="base">
                                        <p:cTn id="37" dur="500" fill="hold"/>
                                        <p:tgtEl>
                                          <p:spTgt spid="43012">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30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3012">
                                            <p:txEl>
                                              <p:pRg st="5" end="5"/>
                                            </p:txEl>
                                          </p:spTgt>
                                        </p:tgtEl>
                                        <p:attrNameLst>
                                          <p:attrName>style.visibility</p:attrName>
                                        </p:attrNameLst>
                                      </p:cBhvr>
                                      <p:to>
                                        <p:strVal val="visible"/>
                                      </p:to>
                                    </p:set>
                                    <p:anim calcmode="lin" valueType="num">
                                      <p:cBhvr additive="base">
                                        <p:cTn id="43" dur="500" fill="hold"/>
                                        <p:tgtEl>
                                          <p:spTgt spid="43012">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301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3012">
                                            <p:txEl>
                                              <p:pRg st="6" end="6"/>
                                            </p:txEl>
                                          </p:spTgt>
                                        </p:tgtEl>
                                        <p:attrNameLst>
                                          <p:attrName>style.visibility</p:attrName>
                                        </p:attrNameLst>
                                      </p:cBhvr>
                                      <p:to>
                                        <p:strVal val="visible"/>
                                      </p:to>
                                    </p:set>
                                    <p:anim calcmode="lin" valueType="num">
                                      <p:cBhvr additive="base">
                                        <p:cTn id="49" dur="500" fill="hold"/>
                                        <p:tgtEl>
                                          <p:spTgt spid="43012">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301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3012">
                                            <p:txEl>
                                              <p:pRg st="7" end="7"/>
                                            </p:txEl>
                                          </p:spTgt>
                                        </p:tgtEl>
                                        <p:attrNameLst>
                                          <p:attrName>style.visibility</p:attrName>
                                        </p:attrNameLst>
                                      </p:cBhvr>
                                      <p:to>
                                        <p:strVal val="visible"/>
                                      </p:to>
                                    </p:set>
                                    <p:anim calcmode="lin" valueType="num">
                                      <p:cBhvr additive="base">
                                        <p:cTn id="55" dur="500" fill="hold"/>
                                        <p:tgtEl>
                                          <p:spTgt spid="43012">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301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build="p" autoUpdateAnimBg="0"/>
      <p:bldP spid="43013"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6D4E77-5445-F53C-2148-9030CCE57E7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725891-D3A2-42E3-8662-E23A554CD3C0}"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66916" name="Rectangle 4">
            <a:extLst>
              <a:ext uri="{FF2B5EF4-FFF2-40B4-BE49-F238E27FC236}">
                <a16:creationId xmlns:a16="http://schemas.microsoft.com/office/drawing/2014/main" id="{70716638-7C89-6F03-437F-8E50110BFE07}"/>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166918" name="Text Box 6">
            <a:extLst>
              <a:ext uri="{FF2B5EF4-FFF2-40B4-BE49-F238E27FC236}">
                <a16:creationId xmlns:a16="http://schemas.microsoft.com/office/drawing/2014/main" id="{609A90B8-F39B-52AC-967A-7C8C26858AD4}"/>
              </a:ext>
            </a:extLst>
          </p:cNvPr>
          <p:cNvSpPr txBox="1">
            <a:spLocks noChangeArrowheads="1"/>
          </p:cNvSpPr>
          <p:nvPr/>
        </p:nvSpPr>
        <p:spPr bwMode="auto">
          <a:xfrm>
            <a:off x="304800" y="782638"/>
            <a:ext cx="8458200" cy="587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4.6.2	Delete Cancelled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If in Delete Marks, DEO decides not to delete marks, the delete is cancelled and basic flow is re-started at the beginning.</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4.7 Special Requirements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None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4.8 Use case relationships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None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66919" name="Line 7">
            <a:extLst>
              <a:ext uri="{FF2B5EF4-FFF2-40B4-BE49-F238E27FC236}">
                <a16:creationId xmlns:a16="http://schemas.microsoft.com/office/drawing/2014/main" id="{2DE0616A-6C2A-0357-1AA6-1BDD60F627DA}"/>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6916"/>
                                        </p:tgtEl>
                                        <p:attrNameLst>
                                          <p:attrName>style.visibility</p:attrName>
                                        </p:attrNameLst>
                                      </p:cBhvr>
                                      <p:to>
                                        <p:strVal val="visible"/>
                                      </p:to>
                                    </p:set>
                                    <p:anim calcmode="lin" valueType="num">
                                      <p:cBhvr additive="base">
                                        <p:cTn id="7" dur="500" fill="hold"/>
                                        <p:tgtEl>
                                          <p:spTgt spid="166916"/>
                                        </p:tgtEl>
                                        <p:attrNameLst>
                                          <p:attrName>ppt_x</p:attrName>
                                        </p:attrNameLst>
                                      </p:cBhvr>
                                      <p:tavLst>
                                        <p:tav tm="0">
                                          <p:val>
                                            <p:strVal val="0-#ppt_w/2"/>
                                          </p:val>
                                        </p:tav>
                                        <p:tav tm="100000">
                                          <p:val>
                                            <p:strVal val="#ppt_x"/>
                                          </p:val>
                                        </p:tav>
                                      </p:tavLst>
                                    </p:anim>
                                    <p:anim calcmode="lin" valueType="num">
                                      <p:cBhvr additive="base">
                                        <p:cTn id="8" dur="500" fill="hold"/>
                                        <p:tgtEl>
                                          <p:spTgt spid="1669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6919"/>
                                        </p:tgtEl>
                                        <p:attrNameLst>
                                          <p:attrName>style.visibility</p:attrName>
                                        </p:attrNameLst>
                                      </p:cBhvr>
                                      <p:to>
                                        <p:strVal val="visible"/>
                                      </p:to>
                                    </p:set>
                                    <p:anim calcmode="lin" valueType="num">
                                      <p:cBhvr additive="base">
                                        <p:cTn id="13" dur="500" fill="hold"/>
                                        <p:tgtEl>
                                          <p:spTgt spid="166919"/>
                                        </p:tgtEl>
                                        <p:attrNameLst>
                                          <p:attrName>ppt_x</p:attrName>
                                        </p:attrNameLst>
                                      </p:cBhvr>
                                      <p:tavLst>
                                        <p:tav tm="0">
                                          <p:val>
                                            <p:strVal val="0-#ppt_w/2"/>
                                          </p:val>
                                        </p:tav>
                                        <p:tav tm="100000">
                                          <p:val>
                                            <p:strVal val="#ppt_x"/>
                                          </p:val>
                                        </p:tav>
                                      </p:tavLst>
                                    </p:anim>
                                    <p:anim calcmode="lin" valueType="num">
                                      <p:cBhvr additive="base">
                                        <p:cTn id="14" dur="500" fill="hold"/>
                                        <p:tgtEl>
                                          <p:spTgt spid="16691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6918">
                                            <p:txEl>
                                              <p:pRg st="0" end="0"/>
                                            </p:txEl>
                                          </p:spTgt>
                                        </p:tgtEl>
                                        <p:attrNameLst>
                                          <p:attrName>style.visibility</p:attrName>
                                        </p:attrNameLst>
                                      </p:cBhvr>
                                      <p:to>
                                        <p:strVal val="visible"/>
                                      </p:to>
                                    </p:set>
                                    <p:anim calcmode="lin" valueType="num">
                                      <p:cBhvr additive="base">
                                        <p:cTn id="19" dur="500" fill="hold"/>
                                        <p:tgtEl>
                                          <p:spTgt spid="16691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69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6918">
                                            <p:txEl>
                                              <p:pRg st="2" end="2"/>
                                            </p:txEl>
                                          </p:spTgt>
                                        </p:tgtEl>
                                        <p:attrNameLst>
                                          <p:attrName>style.visibility</p:attrName>
                                        </p:attrNameLst>
                                      </p:cBhvr>
                                      <p:to>
                                        <p:strVal val="visible"/>
                                      </p:to>
                                    </p:set>
                                    <p:anim calcmode="lin" valueType="num">
                                      <p:cBhvr additive="base">
                                        <p:cTn id="25" dur="500" fill="hold"/>
                                        <p:tgtEl>
                                          <p:spTgt spid="166918">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691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6918">
                                            <p:txEl>
                                              <p:pRg st="4" end="4"/>
                                            </p:txEl>
                                          </p:spTgt>
                                        </p:tgtEl>
                                        <p:attrNameLst>
                                          <p:attrName>style.visibility</p:attrName>
                                        </p:attrNameLst>
                                      </p:cBhvr>
                                      <p:to>
                                        <p:strVal val="visible"/>
                                      </p:to>
                                    </p:set>
                                    <p:anim calcmode="lin" valueType="num">
                                      <p:cBhvr additive="base">
                                        <p:cTn id="31" dur="500" fill="hold"/>
                                        <p:tgtEl>
                                          <p:spTgt spid="166918">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691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66918">
                                            <p:txEl>
                                              <p:pRg st="6" end="6"/>
                                            </p:txEl>
                                          </p:spTgt>
                                        </p:tgtEl>
                                        <p:attrNameLst>
                                          <p:attrName>style.visibility</p:attrName>
                                        </p:attrNameLst>
                                      </p:cBhvr>
                                      <p:to>
                                        <p:strVal val="visible"/>
                                      </p:to>
                                    </p:set>
                                    <p:anim calcmode="lin" valueType="num">
                                      <p:cBhvr additive="base">
                                        <p:cTn id="37" dur="500" fill="hold"/>
                                        <p:tgtEl>
                                          <p:spTgt spid="166918">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6691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66918">
                                            <p:txEl>
                                              <p:pRg st="8" end="8"/>
                                            </p:txEl>
                                          </p:spTgt>
                                        </p:tgtEl>
                                        <p:attrNameLst>
                                          <p:attrName>style.visibility</p:attrName>
                                        </p:attrNameLst>
                                      </p:cBhvr>
                                      <p:to>
                                        <p:strVal val="visible"/>
                                      </p:to>
                                    </p:set>
                                    <p:anim calcmode="lin" valueType="num">
                                      <p:cBhvr additive="base">
                                        <p:cTn id="43" dur="500" fill="hold"/>
                                        <p:tgtEl>
                                          <p:spTgt spid="166918">
                                            <p:txEl>
                                              <p:pRg st="8" end="8"/>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6691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66918">
                                            <p:txEl>
                                              <p:pRg st="10" end="10"/>
                                            </p:txEl>
                                          </p:spTgt>
                                        </p:tgtEl>
                                        <p:attrNameLst>
                                          <p:attrName>style.visibility</p:attrName>
                                        </p:attrNameLst>
                                      </p:cBhvr>
                                      <p:to>
                                        <p:strVal val="visible"/>
                                      </p:to>
                                    </p:set>
                                    <p:anim calcmode="lin" valueType="num">
                                      <p:cBhvr additive="base">
                                        <p:cTn id="49" dur="500" fill="hold"/>
                                        <p:tgtEl>
                                          <p:spTgt spid="166918">
                                            <p:txEl>
                                              <p:pRg st="10" end="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66918">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utoUpdateAnimBg="0"/>
      <p:bldP spid="166918"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440A61-492D-E239-188A-E0F89647AB68}"/>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DDB192-55A3-4A57-8509-C7BF51ED729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4036" name="Text Box 4">
            <a:extLst>
              <a:ext uri="{FF2B5EF4-FFF2-40B4-BE49-F238E27FC236}">
                <a16:creationId xmlns:a16="http://schemas.microsoft.com/office/drawing/2014/main" id="{5B82918C-3E7B-0FDD-B78A-CCDFB76281BA}"/>
              </a:ext>
            </a:extLst>
          </p:cNvPr>
          <p:cNvSpPr txBox="1">
            <a:spLocks noChangeArrowheads="1"/>
          </p:cNvSpPr>
          <p:nvPr/>
        </p:nvSpPr>
        <p:spPr bwMode="auto">
          <a:xfrm>
            <a:off x="457200" y="685800"/>
            <a:ext cx="8245475" cy="570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panose="020B0604020202020204" pitchFamily="34" charset="0"/>
                <a:cs typeface="Arial" panose="020B0604020202020204" pitchFamily="34" charset="0"/>
              </a:defRPr>
            </a:lvl1pPr>
            <a:lvl2pPr marL="828675" indent="-371475">
              <a:defRPr>
                <a:solidFill>
                  <a:schemeClr val="tx1"/>
                </a:solidFill>
                <a:latin typeface="Arial" panose="020B0604020202020204" pitchFamily="34" charset="0"/>
                <a:cs typeface="Arial" panose="020B0604020202020204" pitchFamily="34" charset="0"/>
              </a:defRPr>
            </a:lvl2pPr>
            <a:lvl3pPr marL="1285875" indent="-371475">
              <a:defRPr>
                <a:solidFill>
                  <a:schemeClr val="tx1"/>
                </a:solidFill>
                <a:latin typeface="Arial" panose="020B0604020202020204" pitchFamily="34" charset="0"/>
                <a:cs typeface="Arial" panose="020B0604020202020204" pitchFamily="34" charset="0"/>
              </a:defRPr>
            </a:lvl3pPr>
            <a:lvl4pPr marL="1743075" indent="-371475">
              <a:defRPr>
                <a:solidFill>
                  <a:schemeClr val="tx1"/>
                </a:solidFill>
                <a:latin typeface="Arial" panose="020B0604020202020204" pitchFamily="34" charset="0"/>
                <a:cs typeface="Arial" panose="020B0604020202020204" pitchFamily="34" charset="0"/>
              </a:defRPr>
            </a:lvl4pPr>
            <a:lvl5pPr marL="2200275" indent="-371475">
              <a:defRPr>
                <a:solidFill>
                  <a:schemeClr val="tx1"/>
                </a:solidFill>
                <a:latin typeface="Arial" panose="020B0604020202020204" pitchFamily="34" charset="0"/>
                <a:cs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71475" marR="0" lvl="0" indent="-371475" algn="l" defTabSz="914400" rtl="0" eaLnBrk="1" fontAlgn="base" latinLnBrk="0" hangingPunct="1">
              <a:lnSpc>
                <a:spcPct val="100000"/>
              </a:lnSpc>
              <a:spcBef>
                <a:spcPct val="40000"/>
              </a:spcBef>
              <a:spcAft>
                <a:spcPct val="0"/>
              </a:spcAft>
              <a:buClrTx/>
              <a:buSzTx/>
              <a:buFontTx/>
              <a:buNone/>
              <a:tabLst/>
              <a:defRPr/>
            </a:pPr>
            <a:r>
              <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5 View/Display result</a:t>
            </a:r>
          </a:p>
          <a:p>
            <a:pPr marL="371475" marR="0" lvl="0" indent="-371475" algn="l" defTabSz="914400" rtl="0" eaLnBrk="1" fontAlgn="base" latinLnBrk="0" hangingPunct="1">
              <a:lnSpc>
                <a:spcPct val="100000"/>
              </a:lnSpc>
              <a:spcBef>
                <a:spcPct val="4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5.1 	Introduction</a:t>
            </a:r>
          </a:p>
          <a:p>
            <a:pPr marL="371475" marR="0" lvl="0" indent="-371475" algn="l" defTabSz="914400" rtl="0" eaLnBrk="1" fontAlgn="base" latinLnBrk="0" hangingPunct="1">
              <a:lnSpc>
                <a:spcPct val="100000"/>
              </a:lnSpc>
              <a:spcBef>
                <a:spcPct val="4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This use case allows the student/Teacher or anyone to view the result. The result can be viewed on the basis of course code and/or enrollment number.</a:t>
            </a:r>
          </a:p>
          <a:p>
            <a:pPr marL="371475" marR="0" lvl="0" indent="-371475" algn="l" defTabSz="914400" rtl="0" eaLnBrk="1" fontAlgn="base" latinLnBrk="0" hangingPunct="1">
              <a:lnSpc>
                <a:spcPct val="100000"/>
              </a:lnSpc>
              <a:spcBef>
                <a:spcPct val="4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5.2 	Actors</a:t>
            </a:r>
          </a:p>
          <a:p>
            <a:pPr marL="371475" marR="0" lvl="0" indent="-371475" algn="l" defTabSz="914400" rtl="0" eaLnBrk="1" fontAlgn="base" latinLnBrk="0" hangingPunct="1">
              <a:lnSpc>
                <a:spcPct val="100000"/>
              </a:lnSpc>
              <a:spcBef>
                <a:spcPct val="4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Administrator/DR, Teacher/Student</a:t>
            </a:r>
          </a:p>
          <a:p>
            <a:pPr marL="371475" marR="0" lvl="0" indent="-371475" algn="l" defTabSz="914400" rtl="0" eaLnBrk="1" fontAlgn="base" latinLnBrk="0" hangingPunct="1">
              <a:lnSpc>
                <a:spcPct val="100000"/>
              </a:lnSpc>
              <a:spcBef>
                <a:spcPct val="4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5.3	 Pre Conditions</a:t>
            </a:r>
          </a:p>
          <a:p>
            <a:pPr marL="371475" marR="0" lvl="0" indent="-371475" algn="l" defTabSz="914400" rtl="0" eaLnBrk="1" fontAlgn="base" latinLnBrk="0" hangingPunct="1">
              <a:lnSpc>
                <a:spcPct val="100000"/>
              </a:lnSpc>
              <a:spcBef>
                <a:spcPct val="4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None</a:t>
            </a:r>
          </a:p>
          <a:p>
            <a:pPr marL="371475" marR="0" lvl="0" indent="-371475" algn="l" defTabSz="914400" rtl="0" eaLnBrk="1" fontAlgn="base" latinLnBrk="0" hangingPunct="1">
              <a:lnSpc>
                <a:spcPct val="100000"/>
              </a:lnSpc>
              <a:spcBef>
                <a:spcPct val="4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5.4 	Post Conditions</a:t>
            </a:r>
          </a:p>
          <a:p>
            <a:pPr marL="371475" marR="0" lvl="0" indent="-371475" algn="l" defTabSz="914400" rtl="0" eaLnBrk="1" fontAlgn="base" latinLnBrk="0" hangingPunct="1">
              <a:lnSpc>
                <a:spcPct val="100000"/>
              </a:lnSpc>
              <a:spcBef>
                <a:spcPct val="4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If use case is successful, the marks information is displayed by the system. Otherwise, state is unchanged.</a:t>
            </a:r>
          </a:p>
        </p:txBody>
      </p:sp>
      <p:sp>
        <p:nvSpPr>
          <p:cNvPr id="44037" name="Rectangle 5">
            <a:extLst>
              <a:ext uri="{FF2B5EF4-FFF2-40B4-BE49-F238E27FC236}">
                <a16:creationId xmlns:a16="http://schemas.microsoft.com/office/drawing/2014/main" id="{B6EB4AE2-38B5-E806-F876-B803897CE6A4}"/>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44039" name="Line 7">
            <a:extLst>
              <a:ext uri="{FF2B5EF4-FFF2-40B4-BE49-F238E27FC236}">
                <a16:creationId xmlns:a16="http://schemas.microsoft.com/office/drawing/2014/main" id="{DD003E58-1406-76BA-8953-EE23BA6C8763}"/>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4037"/>
                                        </p:tgtEl>
                                        <p:attrNameLst>
                                          <p:attrName>style.visibility</p:attrName>
                                        </p:attrNameLst>
                                      </p:cBhvr>
                                      <p:to>
                                        <p:strVal val="visible"/>
                                      </p:to>
                                    </p:set>
                                    <p:anim calcmode="lin" valueType="num">
                                      <p:cBhvr additive="base">
                                        <p:cTn id="7" dur="500" fill="hold"/>
                                        <p:tgtEl>
                                          <p:spTgt spid="44037"/>
                                        </p:tgtEl>
                                        <p:attrNameLst>
                                          <p:attrName>ppt_x</p:attrName>
                                        </p:attrNameLst>
                                      </p:cBhvr>
                                      <p:tavLst>
                                        <p:tav tm="0">
                                          <p:val>
                                            <p:strVal val="0-#ppt_w/2"/>
                                          </p:val>
                                        </p:tav>
                                        <p:tav tm="100000">
                                          <p:val>
                                            <p:strVal val="#ppt_x"/>
                                          </p:val>
                                        </p:tav>
                                      </p:tavLst>
                                    </p:anim>
                                    <p:anim calcmode="lin" valueType="num">
                                      <p:cBhvr additive="base">
                                        <p:cTn id="8" dur="500" fill="hold"/>
                                        <p:tgtEl>
                                          <p:spTgt spid="440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4039"/>
                                        </p:tgtEl>
                                        <p:attrNameLst>
                                          <p:attrName>style.visibility</p:attrName>
                                        </p:attrNameLst>
                                      </p:cBhvr>
                                      <p:to>
                                        <p:strVal val="visible"/>
                                      </p:to>
                                    </p:set>
                                    <p:anim calcmode="lin" valueType="num">
                                      <p:cBhvr additive="base">
                                        <p:cTn id="13" dur="500" fill="hold"/>
                                        <p:tgtEl>
                                          <p:spTgt spid="44039"/>
                                        </p:tgtEl>
                                        <p:attrNameLst>
                                          <p:attrName>ppt_x</p:attrName>
                                        </p:attrNameLst>
                                      </p:cBhvr>
                                      <p:tavLst>
                                        <p:tav tm="0">
                                          <p:val>
                                            <p:strVal val="0-#ppt_w/2"/>
                                          </p:val>
                                        </p:tav>
                                        <p:tav tm="100000">
                                          <p:val>
                                            <p:strVal val="#ppt_x"/>
                                          </p:val>
                                        </p:tav>
                                      </p:tavLst>
                                    </p:anim>
                                    <p:anim calcmode="lin" valueType="num">
                                      <p:cBhvr additive="base">
                                        <p:cTn id="14" dur="500" fill="hold"/>
                                        <p:tgtEl>
                                          <p:spTgt spid="4403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6">
                                            <p:txEl>
                                              <p:pRg st="0" end="0"/>
                                            </p:txEl>
                                          </p:spTgt>
                                        </p:tgtEl>
                                        <p:attrNameLst>
                                          <p:attrName>style.visibility</p:attrName>
                                        </p:attrNameLst>
                                      </p:cBhvr>
                                      <p:to>
                                        <p:strVal val="visible"/>
                                      </p:to>
                                    </p:set>
                                    <p:anim calcmode="lin" valueType="num">
                                      <p:cBhvr additive="base">
                                        <p:cTn id="19" dur="500" fill="hold"/>
                                        <p:tgtEl>
                                          <p:spTgt spid="4403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03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4036">
                                            <p:txEl>
                                              <p:pRg st="1" end="1"/>
                                            </p:txEl>
                                          </p:spTgt>
                                        </p:tgtEl>
                                        <p:attrNameLst>
                                          <p:attrName>style.visibility</p:attrName>
                                        </p:attrNameLst>
                                      </p:cBhvr>
                                      <p:to>
                                        <p:strVal val="visible"/>
                                      </p:to>
                                    </p:set>
                                    <p:anim calcmode="lin" valueType="num">
                                      <p:cBhvr additive="base">
                                        <p:cTn id="25" dur="500" fill="hold"/>
                                        <p:tgtEl>
                                          <p:spTgt spid="44036">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03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4036">
                                            <p:txEl>
                                              <p:pRg st="2" end="2"/>
                                            </p:txEl>
                                          </p:spTgt>
                                        </p:tgtEl>
                                        <p:attrNameLst>
                                          <p:attrName>style.visibility</p:attrName>
                                        </p:attrNameLst>
                                      </p:cBhvr>
                                      <p:to>
                                        <p:strVal val="visible"/>
                                      </p:to>
                                    </p:set>
                                    <p:anim calcmode="lin" valueType="num">
                                      <p:cBhvr additive="base">
                                        <p:cTn id="31" dur="500" fill="hold"/>
                                        <p:tgtEl>
                                          <p:spTgt spid="44036">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403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4036">
                                            <p:txEl>
                                              <p:pRg st="3" end="3"/>
                                            </p:txEl>
                                          </p:spTgt>
                                        </p:tgtEl>
                                        <p:attrNameLst>
                                          <p:attrName>style.visibility</p:attrName>
                                        </p:attrNameLst>
                                      </p:cBhvr>
                                      <p:to>
                                        <p:strVal val="visible"/>
                                      </p:to>
                                    </p:set>
                                    <p:anim calcmode="lin" valueType="num">
                                      <p:cBhvr additive="base">
                                        <p:cTn id="37" dur="500" fill="hold"/>
                                        <p:tgtEl>
                                          <p:spTgt spid="44036">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403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4036">
                                            <p:txEl>
                                              <p:pRg st="4" end="4"/>
                                            </p:txEl>
                                          </p:spTgt>
                                        </p:tgtEl>
                                        <p:attrNameLst>
                                          <p:attrName>style.visibility</p:attrName>
                                        </p:attrNameLst>
                                      </p:cBhvr>
                                      <p:to>
                                        <p:strVal val="visible"/>
                                      </p:to>
                                    </p:set>
                                    <p:anim calcmode="lin" valueType="num">
                                      <p:cBhvr additive="base">
                                        <p:cTn id="43" dur="500" fill="hold"/>
                                        <p:tgtEl>
                                          <p:spTgt spid="44036">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403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4036">
                                            <p:txEl>
                                              <p:pRg st="5" end="5"/>
                                            </p:txEl>
                                          </p:spTgt>
                                        </p:tgtEl>
                                        <p:attrNameLst>
                                          <p:attrName>style.visibility</p:attrName>
                                        </p:attrNameLst>
                                      </p:cBhvr>
                                      <p:to>
                                        <p:strVal val="visible"/>
                                      </p:to>
                                    </p:set>
                                    <p:anim calcmode="lin" valueType="num">
                                      <p:cBhvr additive="base">
                                        <p:cTn id="49" dur="500" fill="hold"/>
                                        <p:tgtEl>
                                          <p:spTgt spid="44036">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403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4036">
                                            <p:txEl>
                                              <p:pRg st="6" end="6"/>
                                            </p:txEl>
                                          </p:spTgt>
                                        </p:tgtEl>
                                        <p:attrNameLst>
                                          <p:attrName>style.visibility</p:attrName>
                                        </p:attrNameLst>
                                      </p:cBhvr>
                                      <p:to>
                                        <p:strVal val="visible"/>
                                      </p:to>
                                    </p:set>
                                    <p:anim calcmode="lin" valueType="num">
                                      <p:cBhvr additive="base">
                                        <p:cTn id="55" dur="500" fill="hold"/>
                                        <p:tgtEl>
                                          <p:spTgt spid="44036">
                                            <p:txEl>
                                              <p:pRg st="6" end="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403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4036">
                                            <p:txEl>
                                              <p:pRg st="7" end="7"/>
                                            </p:txEl>
                                          </p:spTgt>
                                        </p:tgtEl>
                                        <p:attrNameLst>
                                          <p:attrName>style.visibility</p:attrName>
                                        </p:attrNameLst>
                                      </p:cBhvr>
                                      <p:to>
                                        <p:strVal val="visible"/>
                                      </p:to>
                                    </p:set>
                                    <p:anim calcmode="lin" valueType="num">
                                      <p:cBhvr additive="base">
                                        <p:cTn id="61" dur="500" fill="hold"/>
                                        <p:tgtEl>
                                          <p:spTgt spid="44036">
                                            <p:txEl>
                                              <p:pRg st="7" end="7"/>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403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4036">
                                            <p:txEl>
                                              <p:pRg st="8" end="8"/>
                                            </p:txEl>
                                          </p:spTgt>
                                        </p:tgtEl>
                                        <p:attrNameLst>
                                          <p:attrName>style.visibility</p:attrName>
                                        </p:attrNameLst>
                                      </p:cBhvr>
                                      <p:to>
                                        <p:strVal val="visible"/>
                                      </p:to>
                                    </p:set>
                                    <p:anim calcmode="lin" valueType="num">
                                      <p:cBhvr additive="base">
                                        <p:cTn id="67" dur="500" fill="hold"/>
                                        <p:tgtEl>
                                          <p:spTgt spid="44036">
                                            <p:txEl>
                                              <p:pRg st="8" end="8"/>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403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autoUpdateAnimBg="0"/>
      <p:bldP spid="44037"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5701A0-FE5B-332D-455C-DEEBDF50885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C18FEBB-8806-4E70-8C32-771448CA7F05}"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68964" name="Text Box 4">
            <a:extLst>
              <a:ext uri="{FF2B5EF4-FFF2-40B4-BE49-F238E27FC236}">
                <a16:creationId xmlns:a16="http://schemas.microsoft.com/office/drawing/2014/main" id="{DB27A0AD-C1D7-8E3C-93FA-DAACCF673429}"/>
              </a:ext>
            </a:extLst>
          </p:cNvPr>
          <p:cNvSpPr txBox="1">
            <a:spLocks noChangeArrowheads="1"/>
          </p:cNvSpPr>
          <p:nvPr/>
        </p:nvSpPr>
        <p:spPr bwMode="auto">
          <a:xfrm>
            <a:off x="381000" y="935038"/>
            <a:ext cx="8458200"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71475" indent="-371475">
              <a:defRPr>
                <a:solidFill>
                  <a:schemeClr val="tx1"/>
                </a:solidFill>
                <a:latin typeface="Arial" panose="020B0604020202020204" pitchFamily="34" charset="0"/>
                <a:cs typeface="Arial" panose="020B0604020202020204" pitchFamily="34" charset="0"/>
              </a:defRPr>
            </a:lvl1pPr>
            <a:lvl2pPr marL="828675" indent="-371475">
              <a:defRPr>
                <a:solidFill>
                  <a:schemeClr val="tx1"/>
                </a:solidFill>
                <a:latin typeface="Arial" panose="020B0604020202020204" pitchFamily="34" charset="0"/>
                <a:cs typeface="Arial" panose="020B0604020202020204" pitchFamily="34" charset="0"/>
              </a:defRPr>
            </a:lvl2pPr>
            <a:lvl3pPr marL="1285875" indent="-371475">
              <a:defRPr>
                <a:solidFill>
                  <a:schemeClr val="tx1"/>
                </a:solidFill>
                <a:latin typeface="Arial" panose="020B0604020202020204" pitchFamily="34" charset="0"/>
                <a:cs typeface="Arial" panose="020B0604020202020204" pitchFamily="34" charset="0"/>
              </a:defRPr>
            </a:lvl3pPr>
            <a:lvl4pPr marL="1743075" indent="-371475">
              <a:defRPr>
                <a:solidFill>
                  <a:schemeClr val="tx1"/>
                </a:solidFill>
                <a:latin typeface="Arial" panose="020B0604020202020204" pitchFamily="34" charset="0"/>
                <a:cs typeface="Arial" panose="020B0604020202020204" pitchFamily="34" charset="0"/>
              </a:defRPr>
            </a:lvl4pPr>
            <a:lvl5pPr marL="2200275" indent="-371475">
              <a:defRPr>
                <a:solidFill>
                  <a:schemeClr val="tx1"/>
                </a:solidFill>
                <a:latin typeface="Arial" panose="020B0604020202020204" pitchFamily="34" charset="0"/>
                <a:cs typeface="Arial" panose="020B0604020202020204" pitchFamily="34" charset="0"/>
              </a:defRPr>
            </a:lvl5pPr>
            <a:lvl6pPr marL="26574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1146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718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29075" indent="-371475"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71475" marR="0" lvl="0" indent="-371475"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5.5 Basic Flow</a:t>
            </a:r>
          </a:p>
          <a:p>
            <a:pPr marL="371475" marR="0" lvl="0" indent="-371475"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371475" marR="0" lvl="0" indent="-371475"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Use case begins when student, teacher or any other person wish to view the result.</a:t>
            </a:r>
          </a:p>
          <a:p>
            <a:pPr marL="371475" marR="0" lvl="0" indent="-371475"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371475" marR="0" lvl="0" indent="-371475"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371475" marR="0" lvl="0" indent="-371475"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Two ways</a:t>
            </a:r>
          </a:p>
          <a:p>
            <a:pPr marL="371475" marR="0" lvl="0" indent="-371475"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828675" marR="0" lvl="1" indent="-371475"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 Enrollment no.</a:t>
            </a:r>
          </a:p>
          <a:p>
            <a:pPr marL="828675" marR="0" lvl="1" indent="-371475"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a:p>
            <a:pPr marL="828675" marR="0" lvl="1" indent="-371475"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			-- Course code</a:t>
            </a:r>
          </a:p>
          <a:p>
            <a:pPr marL="371475" marR="0" lvl="0" indent="-371475"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p:txBody>
      </p:sp>
      <p:sp>
        <p:nvSpPr>
          <p:cNvPr id="168965" name="Rectangle 5">
            <a:extLst>
              <a:ext uri="{FF2B5EF4-FFF2-40B4-BE49-F238E27FC236}">
                <a16:creationId xmlns:a16="http://schemas.microsoft.com/office/drawing/2014/main" id="{8D8F4ECE-7F82-A759-CA48-B05700103527}"/>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168968" name="Line 8">
            <a:extLst>
              <a:ext uri="{FF2B5EF4-FFF2-40B4-BE49-F238E27FC236}">
                <a16:creationId xmlns:a16="http://schemas.microsoft.com/office/drawing/2014/main" id="{964C14E8-8843-BCED-1AFC-53BFB2E84D70}"/>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68965"/>
                                        </p:tgtEl>
                                        <p:attrNameLst>
                                          <p:attrName>style.visibility</p:attrName>
                                        </p:attrNameLst>
                                      </p:cBhvr>
                                      <p:to>
                                        <p:strVal val="visible"/>
                                      </p:to>
                                    </p:set>
                                    <p:anim calcmode="lin" valueType="num">
                                      <p:cBhvr additive="base">
                                        <p:cTn id="7" dur="500" fill="hold"/>
                                        <p:tgtEl>
                                          <p:spTgt spid="168965"/>
                                        </p:tgtEl>
                                        <p:attrNameLst>
                                          <p:attrName>ppt_x</p:attrName>
                                        </p:attrNameLst>
                                      </p:cBhvr>
                                      <p:tavLst>
                                        <p:tav tm="0">
                                          <p:val>
                                            <p:strVal val="0-#ppt_w/2"/>
                                          </p:val>
                                        </p:tav>
                                        <p:tav tm="100000">
                                          <p:val>
                                            <p:strVal val="#ppt_x"/>
                                          </p:val>
                                        </p:tav>
                                      </p:tavLst>
                                    </p:anim>
                                    <p:anim calcmode="lin" valueType="num">
                                      <p:cBhvr additive="base">
                                        <p:cTn id="8" dur="500" fill="hold"/>
                                        <p:tgtEl>
                                          <p:spTgt spid="1689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68968"/>
                                        </p:tgtEl>
                                        <p:attrNameLst>
                                          <p:attrName>style.visibility</p:attrName>
                                        </p:attrNameLst>
                                      </p:cBhvr>
                                      <p:to>
                                        <p:strVal val="visible"/>
                                      </p:to>
                                    </p:set>
                                    <p:anim calcmode="lin" valueType="num">
                                      <p:cBhvr additive="base">
                                        <p:cTn id="13" dur="500" fill="hold"/>
                                        <p:tgtEl>
                                          <p:spTgt spid="168968"/>
                                        </p:tgtEl>
                                        <p:attrNameLst>
                                          <p:attrName>ppt_x</p:attrName>
                                        </p:attrNameLst>
                                      </p:cBhvr>
                                      <p:tavLst>
                                        <p:tav tm="0">
                                          <p:val>
                                            <p:strVal val="0-#ppt_w/2"/>
                                          </p:val>
                                        </p:tav>
                                        <p:tav tm="100000">
                                          <p:val>
                                            <p:strVal val="#ppt_x"/>
                                          </p:val>
                                        </p:tav>
                                      </p:tavLst>
                                    </p:anim>
                                    <p:anim calcmode="lin" valueType="num">
                                      <p:cBhvr additive="base">
                                        <p:cTn id="14" dur="500" fill="hold"/>
                                        <p:tgtEl>
                                          <p:spTgt spid="16896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8964">
                                            <p:txEl>
                                              <p:pRg st="0" end="0"/>
                                            </p:txEl>
                                          </p:spTgt>
                                        </p:tgtEl>
                                        <p:attrNameLst>
                                          <p:attrName>style.visibility</p:attrName>
                                        </p:attrNameLst>
                                      </p:cBhvr>
                                      <p:to>
                                        <p:strVal val="visible"/>
                                      </p:to>
                                    </p:set>
                                    <p:anim calcmode="lin" valueType="num">
                                      <p:cBhvr additive="base">
                                        <p:cTn id="19" dur="500" fill="hold"/>
                                        <p:tgtEl>
                                          <p:spTgt spid="16896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896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8964">
                                            <p:txEl>
                                              <p:pRg st="2" end="2"/>
                                            </p:txEl>
                                          </p:spTgt>
                                        </p:tgtEl>
                                        <p:attrNameLst>
                                          <p:attrName>style.visibility</p:attrName>
                                        </p:attrNameLst>
                                      </p:cBhvr>
                                      <p:to>
                                        <p:strVal val="visible"/>
                                      </p:to>
                                    </p:set>
                                    <p:anim calcmode="lin" valueType="num">
                                      <p:cBhvr additive="base">
                                        <p:cTn id="25" dur="500" fill="hold"/>
                                        <p:tgtEl>
                                          <p:spTgt spid="16896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896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8964">
                                            <p:txEl>
                                              <p:pRg st="5" end="5"/>
                                            </p:txEl>
                                          </p:spTgt>
                                        </p:tgtEl>
                                        <p:attrNameLst>
                                          <p:attrName>style.visibility</p:attrName>
                                        </p:attrNameLst>
                                      </p:cBhvr>
                                      <p:to>
                                        <p:strVal val="visible"/>
                                      </p:to>
                                    </p:set>
                                    <p:anim calcmode="lin" valueType="num">
                                      <p:cBhvr additive="base">
                                        <p:cTn id="31" dur="500" fill="hold"/>
                                        <p:tgtEl>
                                          <p:spTgt spid="168964">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8964">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68964">
                                            <p:txEl>
                                              <p:pRg st="7" end="7"/>
                                            </p:txEl>
                                          </p:spTgt>
                                        </p:tgtEl>
                                        <p:attrNameLst>
                                          <p:attrName>style.visibility</p:attrName>
                                        </p:attrNameLst>
                                      </p:cBhvr>
                                      <p:to>
                                        <p:strVal val="visible"/>
                                      </p:to>
                                    </p:set>
                                    <p:anim calcmode="lin" valueType="num">
                                      <p:cBhvr additive="base">
                                        <p:cTn id="35" dur="500" fill="hold"/>
                                        <p:tgtEl>
                                          <p:spTgt spid="168964">
                                            <p:txEl>
                                              <p:pRg st="7" end="7"/>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68964">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68964">
                                            <p:txEl>
                                              <p:pRg st="9" end="9"/>
                                            </p:txEl>
                                          </p:spTgt>
                                        </p:tgtEl>
                                        <p:attrNameLst>
                                          <p:attrName>style.visibility</p:attrName>
                                        </p:attrNameLst>
                                      </p:cBhvr>
                                      <p:to>
                                        <p:strVal val="visible"/>
                                      </p:to>
                                    </p:set>
                                    <p:anim calcmode="lin" valueType="num">
                                      <p:cBhvr additive="base">
                                        <p:cTn id="39" dur="500" fill="hold"/>
                                        <p:tgtEl>
                                          <p:spTgt spid="168964">
                                            <p:txEl>
                                              <p:pRg st="9" end="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68964">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build="p" autoUpdateAnimBg="0"/>
      <p:bldP spid="168965"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DC692D-FF0A-E6C1-C857-54CCB9F9589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5203221-4D31-4DEC-A6E5-573D36974AF5}"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5060" name="Text Box 4">
            <a:extLst>
              <a:ext uri="{FF2B5EF4-FFF2-40B4-BE49-F238E27FC236}">
                <a16:creationId xmlns:a16="http://schemas.microsoft.com/office/drawing/2014/main" id="{A90D855E-8A4A-D58B-E7FC-4BABDA9C26FB}"/>
              </a:ext>
            </a:extLst>
          </p:cNvPr>
          <p:cNvSpPr txBox="1">
            <a:spLocks noChangeArrowheads="1"/>
          </p:cNvSpPr>
          <p:nvPr/>
        </p:nvSpPr>
        <p:spPr bwMode="auto">
          <a:xfrm>
            <a:off x="228600" y="838200"/>
            <a:ext cx="85804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indent="57150">
              <a:defRPr>
                <a:solidFill>
                  <a:schemeClr val="tx1"/>
                </a:solidFill>
                <a:latin typeface="Arial" panose="020B0604020202020204" pitchFamily="34" charset="0"/>
                <a:cs typeface="Arial" panose="020B0604020202020204" pitchFamily="34" charset="0"/>
              </a:defRPr>
            </a:lvl1pPr>
            <a:lvl2pPr marL="742950">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74295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(ii) After selection, one of the sub flow is executed.</a:t>
            </a:r>
          </a:p>
          <a:p>
            <a:pPr marL="742950" marR="0" lvl="1"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74295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Course code</a:t>
            </a:r>
          </a:p>
          <a:p>
            <a:pPr marL="74295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p>
          <a:p>
            <a:pPr marL="742950" marR="0" lvl="1"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Enrollment no.	 	</a:t>
            </a:r>
          </a:p>
          <a:p>
            <a:pPr marL="742950" marR="0" lvl="1"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45061" name="Line 5">
            <a:extLst>
              <a:ext uri="{FF2B5EF4-FFF2-40B4-BE49-F238E27FC236}">
                <a16:creationId xmlns:a16="http://schemas.microsoft.com/office/drawing/2014/main" id="{A778B902-930B-ED4D-B01A-C6481857E43B}"/>
              </a:ext>
            </a:extLst>
          </p:cNvPr>
          <p:cNvSpPr>
            <a:spLocks noChangeShapeType="1"/>
          </p:cNvSpPr>
          <p:nvPr/>
        </p:nvSpPr>
        <p:spPr bwMode="auto">
          <a:xfrm>
            <a:off x="3657600" y="1828800"/>
            <a:ext cx="533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5062" name="Line 6">
            <a:extLst>
              <a:ext uri="{FF2B5EF4-FFF2-40B4-BE49-F238E27FC236}">
                <a16:creationId xmlns:a16="http://schemas.microsoft.com/office/drawing/2014/main" id="{638FBAC1-B051-BDA2-E2D9-59C0F711AB49}"/>
              </a:ext>
            </a:extLst>
          </p:cNvPr>
          <p:cNvSpPr>
            <a:spLocks noChangeShapeType="1"/>
          </p:cNvSpPr>
          <p:nvPr/>
        </p:nvSpPr>
        <p:spPr bwMode="auto">
          <a:xfrm>
            <a:off x="3657600" y="2590800"/>
            <a:ext cx="533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5064" name="Rectangle 8">
            <a:extLst>
              <a:ext uri="{FF2B5EF4-FFF2-40B4-BE49-F238E27FC236}">
                <a16:creationId xmlns:a16="http://schemas.microsoft.com/office/drawing/2014/main" id="{74A026A7-3E4F-3BB2-974C-FFCEA350AC30}"/>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45066" name="Line 10">
            <a:extLst>
              <a:ext uri="{FF2B5EF4-FFF2-40B4-BE49-F238E27FC236}">
                <a16:creationId xmlns:a16="http://schemas.microsoft.com/office/drawing/2014/main" id="{C54DD47A-D8D4-543A-472D-CC3FE65A6D21}"/>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5067" name="Rectangle 11">
            <a:extLst>
              <a:ext uri="{FF2B5EF4-FFF2-40B4-BE49-F238E27FC236}">
                <a16:creationId xmlns:a16="http://schemas.microsoft.com/office/drawing/2014/main" id="{83346E83-8BE6-F79A-7E9F-BD4C7130F80A}"/>
              </a:ext>
            </a:extLst>
          </p:cNvPr>
          <p:cNvSpPr>
            <a:spLocks noChangeArrowheads="1"/>
          </p:cNvSpPr>
          <p:nvPr/>
        </p:nvSpPr>
        <p:spPr bwMode="auto">
          <a:xfrm>
            <a:off x="304800" y="3352800"/>
            <a:ext cx="7848600"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5.5.1 	View result enrollment number wise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(i)</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User to enter enrollment number</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(ii)</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System retrieves the marks of all subjects with 	     credit points</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(iii) Result is displayed.</a:t>
            </a:r>
          </a:p>
        </p:txBody>
      </p:sp>
      <p:sp>
        <p:nvSpPr>
          <p:cNvPr id="45068" name="Rectangle 12">
            <a:extLst>
              <a:ext uri="{FF2B5EF4-FFF2-40B4-BE49-F238E27FC236}">
                <a16:creationId xmlns:a16="http://schemas.microsoft.com/office/drawing/2014/main" id="{0917C4C6-9228-DDF2-E576-6E559FB90409}"/>
              </a:ext>
            </a:extLst>
          </p:cNvPr>
          <p:cNvSpPr>
            <a:spLocks noChangeArrowheads="1"/>
          </p:cNvSpPr>
          <p:nvPr/>
        </p:nvSpPr>
        <p:spPr bwMode="auto">
          <a:xfrm>
            <a:off x="4343400" y="1600200"/>
            <a:ext cx="4572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1"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Sub flow is executed</a:t>
            </a:r>
          </a:p>
          <a:p>
            <a:pPr marL="457200" marR="0" lvl="1"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45070" name="Rectangle 14">
            <a:extLst>
              <a:ext uri="{FF2B5EF4-FFF2-40B4-BE49-F238E27FC236}">
                <a16:creationId xmlns:a16="http://schemas.microsoft.com/office/drawing/2014/main" id="{7A3FC2A7-E46A-B980-48C5-39E215DAE0E5}"/>
              </a:ext>
            </a:extLst>
          </p:cNvPr>
          <p:cNvSpPr>
            <a:spLocks noChangeArrowheads="1"/>
          </p:cNvSpPr>
          <p:nvPr/>
        </p:nvSpPr>
        <p:spPr bwMode="auto">
          <a:xfrm>
            <a:off x="4343400" y="2362200"/>
            <a:ext cx="4572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marR="0" lvl="1"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Sub flow is executed</a:t>
            </a:r>
          </a:p>
          <a:p>
            <a:pPr marL="457200" marR="0" lvl="1"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5064"/>
                                        </p:tgtEl>
                                        <p:attrNameLst>
                                          <p:attrName>style.visibility</p:attrName>
                                        </p:attrNameLst>
                                      </p:cBhvr>
                                      <p:to>
                                        <p:strVal val="visible"/>
                                      </p:to>
                                    </p:set>
                                    <p:anim calcmode="lin" valueType="num">
                                      <p:cBhvr additive="base">
                                        <p:cTn id="7" dur="500" fill="hold"/>
                                        <p:tgtEl>
                                          <p:spTgt spid="45064"/>
                                        </p:tgtEl>
                                        <p:attrNameLst>
                                          <p:attrName>ppt_x</p:attrName>
                                        </p:attrNameLst>
                                      </p:cBhvr>
                                      <p:tavLst>
                                        <p:tav tm="0">
                                          <p:val>
                                            <p:strVal val="0-#ppt_w/2"/>
                                          </p:val>
                                        </p:tav>
                                        <p:tav tm="100000">
                                          <p:val>
                                            <p:strVal val="#ppt_x"/>
                                          </p:val>
                                        </p:tav>
                                      </p:tavLst>
                                    </p:anim>
                                    <p:anim calcmode="lin" valueType="num">
                                      <p:cBhvr additive="base">
                                        <p:cTn id="8" dur="500" fill="hold"/>
                                        <p:tgtEl>
                                          <p:spTgt spid="450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5060">
                                            <p:txEl>
                                              <p:pRg st="0" end="0"/>
                                            </p:txEl>
                                          </p:spTgt>
                                        </p:tgtEl>
                                        <p:attrNameLst>
                                          <p:attrName>style.visibility</p:attrName>
                                        </p:attrNameLst>
                                      </p:cBhvr>
                                      <p:to>
                                        <p:strVal val="visible"/>
                                      </p:to>
                                    </p:set>
                                    <p:anim calcmode="lin" valueType="num">
                                      <p:cBhvr additive="base">
                                        <p:cTn id="13" dur="500" fill="hold"/>
                                        <p:tgtEl>
                                          <p:spTgt spid="4506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5060">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5060">
                                            <p:txEl>
                                              <p:pRg st="2" end="2"/>
                                            </p:txEl>
                                          </p:spTgt>
                                        </p:tgtEl>
                                        <p:attrNameLst>
                                          <p:attrName>style.visibility</p:attrName>
                                        </p:attrNameLst>
                                      </p:cBhvr>
                                      <p:to>
                                        <p:strVal val="visible"/>
                                      </p:to>
                                    </p:set>
                                    <p:anim calcmode="lin" valueType="num">
                                      <p:cBhvr additive="base">
                                        <p:cTn id="17" dur="500" fill="hold"/>
                                        <p:tgtEl>
                                          <p:spTgt spid="45060">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506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5061"/>
                                        </p:tgtEl>
                                        <p:attrNameLst>
                                          <p:attrName>style.visibility</p:attrName>
                                        </p:attrNameLst>
                                      </p:cBhvr>
                                      <p:to>
                                        <p:strVal val="visible"/>
                                      </p:to>
                                    </p:set>
                                  </p:childTnLst>
                                </p:cTn>
                              </p:par>
                              <p:par>
                                <p:cTn id="23" presetID="2" presetClass="entr" presetSubtype="8" fill="hold" grpId="0" nodeType="withEffect">
                                  <p:stCondLst>
                                    <p:cond delay="0"/>
                                  </p:stCondLst>
                                  <p:childTnLst>
                                    <p:set>
                                      <p:cBhvr>
                                        <p:cTn id="24" dur="1" fill="hold">
                                          <p:stCondLst>
                                            <p:cond delay="0"/>
                                          </p:stCondLst>
                                        </p:cTn>
                                        <p:tgtEl>
                                          <p:spTgt spid="45060">
                                            <p:txEl>
                                              <p:pRg st="4" end="4"/>
                                            </p:txEl>
                                          </p:spTgt>
                                        </p:tgtEl>
                                        <p:attrNameLst>
                                          <p:attrName>style.visibility</p:attrName>
                                        </p:attrNameLst>
                                      </p:cBhvr>
                                      <p:to>
                                        <p:strVal val="visible"/>
                                      </p:to>
                                    </p:set>
                                    <p:anim calcmode="lin" valueType="num">
                                      <p:cBhvr additive="base">
                                        <p:cTn id="25" dur="500" fill="hold"/>
                                        <p:tgtEl>
                                          <p:spTgt spid="45060">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506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5068"/>
                                        </p:tgtEl>
                                        <p:attrNameLst>
                                          <p:attrName>style.visibility</p:attrName>
                                        </p:attrNameLst>
                                      </p:cBhvr>
                                      <p:to>
                                        <p:strVal val="visible"/>
                                      </p:to>
                                    </p:set>
                                    <p:anim calcmode="lin" valueType="num">
                                      <p:cBhvr additive="base">
                                        <p:cTn id="31" dur="500" fill="hold"/>
                                        <p:tgtEl>
                                          <p:spTgt spid="45068"/>
                                        </p:tgtEl>
                                        <p:attrNameLst>
                                          <p:attrName>ppt_x</p:attrName>
                                        </p:attrNameLst>
                                      </p:cBhvr>
                                      <p:tavLst>
                                        <p:tav tm="0">
                                          <p:val>
                                            <p:strVal val="0-#ppt_w/2"/>
                                          </p:val>
                                        </p:tav>
                                        <p:tav tm="100000">
                                          <p:val>
                                            <p:strVal val="#ppt_x"/>
                                          </p:val>
                                        </p:tav>
                                      </p:tavLst>
                                    </p:anim>
                                    <p:anim calcmode="lin" valueType="num">
                                      <p:cBhvr additive="base">
                                        <p:cTn id="32" dur="500" fill="hold"/>
                                        <p:tgtEl>
                                          <p:spTgt spid="4506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4506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5070"/>
                                        </p:tgtEl>
                                        <p:attrNameLst>
                                          <p:attrName>style.visibility</p:attrName>
                                        </p:attrNameLst>
                                      </p:cBhvr>
                                      <p:to>
                                        <p:strVal val="visible"/>
                                      </p:to>
                                    </p:set>
                                    <p:anim calcmode="lin" valueType="num">
                                      <p:cBhvr additive="base">
                                        <p:cTn id="41" dur="500" fill="hold"/>
                                        <p:tgtEl>
                                          <p:spTgt spid="45070"/>
                                        </p:tgtEl>
                                        <p:attrNameLst>
                                          <p:attrName>ppt_x</p:attrName>
                                        </p:attrNameLst>
                                      </p:cBhvr>
                                      <p:tavLst>
                                        <p:tav tm="0">
                                          <p:val>
                                            <p:strVal val="0-#ppt_w/2"/>
                                          </p:val>
                                        </p:tav>
                                        <p:tav tm="100000">
                                          <p:val>
                                            <p:strVal val="#ppt_x"/>
                                          </p:val>
                                        </p:tav>
                                      </p:tavLst>
                                    </p:anim>
                                    <p:anim calcmode="lin" valueType="num">
                                      <p:cBhvr additive="base">
                                        <p:cTn id="42" dur="500" fill="hold"/>
                                        <p:tgtEl>
                                          <p:spTgt spid="45070"/>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5067">
                                            <p:txEl>
                                              <p:pRg st="0" end="0"/>
                                            </p:txEl>
                                          </p:spTgt>
                                        </p:tgtEl>
                                        <p:attrNameLst>
                                          <p:attrName>style.visibility</p:attrName>
                                        </p:attrNameLst>
                                      </p:cBhvr>
                                      <p:to>
                                        <p:strVal val="visible"/>
                                      </p:to>
                                    </p:set>
                                    <p:anim calcmode="lin" valueType="num">
                                      <p:cBhvr additive="base">
                                        <p:cTn id="47" dur="500" fill="hold"/>
                                        <p:tgtEl>
                                          <p:spTgt spid="45067">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45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45067">
                                            <p:txEl>
                                              <p:pRg st="2" end="2"/>
                                            </p:txEl>
                                          </p:spTgt>
                                        </p:tgtEl>
                                        <p:attrNameLst>
                                          <p:attrName>style.visibility</p:attrName>
                                        </p:attrNameLst>
                                      </p:cBhvr>
                                      <p:to>
                                        <p:strVal val="visible"/>
                                      </p:to>
                                    </p:set>
                                    <p:anim calcmode="lin" valueType="num">
                                      <p:cBhvr additive="base">
                                        <p:cTn id="53" dur="500" fill="hold"/>
                                        <p:tgtEl>
                                          <p:spTgt spid="45067">
                                            <p:txEl>
                                              <p:pRg st="2" end="2"/>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45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45067">
                                            <p:txEl>
                                              <p:pRg st="3" end="3"/>
                                            </p:txEl>
                                          </p:spTgt>
                                        </p:tgtEl>
                                        <p:attrNameLst>
                                          <p:attrName>style.visibility</p:attrName>
                                        </p:attrNameLst>
                                      </p:cBhvr>
                                      <p:to>
                                        <p:strVal val="visible"/>
                                      </p:to>
                                    </p:set>
                                    <p:anim calcmode="lin" valueType="num">
                                      <p:cBhvr additive="base">
                                        <p:cTn id="59" dur="500" fill="hold"/>
                                        <p:tgtEl>
                                          <p:spTgt spid="45067">
                                            <p:txEl>
                                              <p:pRg st="3" end="3"/>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450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45067">
                                            <p:txEl>
                                              <p:pRg st="4" end="4"/>
                                            </p:txEl>
                                          </p:spTgt>
                                        </p:tgtEl>
                                        <p:attrNameLst>
                                          <p:attrName>style.visibility</p:attrName>
                                        </p:attrNameLst>
                                      </p:cBhvr>
                                      <p:to>
                                        <p:strVal val="visible"/>
                                      </p:to>
                                    </p:set>
                                    <p:anim calcmode="lin" valueType="num">
                                      <p:cBhvr additive="base">
                                        <p:cTn id="65" dur="500" fill="hold"/>
                                        <p:tgtEl>
                                          <p:spTgt spid="45067">
                                            <p:txEl>
                                              <p:pRg st="4" end="4"/>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450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build="p" autoUpdateAnimBg="0"/>
      <p:bldP spid="45064" grpId="0" autoUpdateAnimBg="0"/>
      <p:bldP spid="45067" grpId="0" build="p"/>
      <p:bldP spid="45068" grpId="0"/>
      <p:bldP spid="4507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CAD530-1710-A80F-B857-E2738912B1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C16AA04-C588-4582-ACB1-1229E2F2DCB1}"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1012" name="Rectangle 4">
            <a:extLst>
              <a:ext uri="{FF2B5EF4-FFF2-40B4-BE49-F238E27FC236}">
                <a16:creationId xmlns:a16="http://schemas.microsoft.com/office/drawing/2014/main" id="{5232DA52-4C95-72B8-38CC-D0FD916B06DA}"/>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171014" name="Text Box 6">
            <a:extLst>
              <a:ext uri="{FF2B5EF4-FFF2-40B4-BE49-F238E27FC236}">
                <a16:creationId xmlns:a16="http://schemas.microsoft.com/office/drawing/2014/main" id="{D478B553-08C3-6909-BC59-26BAEA82187F}"/>
              </a:ext>
            </a:extLst>
          </p:cNvPr>
          <p:cNvSpPr txBox="1">
            <a:spLocks noChangeArrowheads="1"/>
          </p:cNvSpPr>
          <p:nvPr/>
        </p:nvSpPr>
        <p:spPr bwMode="auto">
          <a:xfrm>
            <a:off x="838200" y="1295400"/>
            <a:ext cx="75438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5.6 	Alternative Flow</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5.6.1	 Record not found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Error message should be displayed.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5.7 	Special Requirements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None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5.8	Use Case relationships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None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171015" name="Line 7">
            <a:extLst>
              <a:ext uri="{FF2B5EF4-FFF2-40B4-BE49-F238E27FC236}">
                <a16:creationId xmlns:a16="http://schemas.microsoft.com/office/drawing/2014/main" id="{FF6FA8AB-B901-1BDE-72A3-721DC62AED99}"/>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1012"/>
                                        </p:tgtEl>
                                        <p:attrNameLst>
                                          <p:attrName>style.visibility</p:attrName>
                                        </p:attrNameLst>
                                      </p:cBhvr>
                                      <p:to>
                                        <p:strVal val="visible"/>
                                      </p:to>
                                    </p:set>
                                    <p:anim calcmode="lin" valueType="num">
                                      <p:cBhvr additive="base">
                                        <p:cTn id="7" dur="500" fill="hold"/>
                                        <p:tgtEl>
                                          <p:spTgt spid="171012"/>
                                        </p:tgtEl>
                                        <p:attrNameLst>
                                          <p:attrName>ppt_x</p:attrName>
                                        </p:attrNameLst>
                                      </p:cBhvr>
                                      <p:tavLst>
                                        <p:tav tm="0">
                                          <p:val>
                                            <p:strVal val="0-#ppt_w/2"/>
                                          </p:val>
                                        </p:tav>
                                        <p:tav tm="100000">
                                          <p:val>
                                            <p:strVal val="#ppt_x"/>
                                          </p:val>
                                        </p:tav>
                                      </p:tavLst>
                                    </p:anim>
                                    <p:anim calcmode="lin" valueType="num">
                                      <p:cBhvr additive="base">
                                        <p:cTn id="8" dur="500" fill="hold"/>
                                        <p:tgtEl>
                                          <p:spTgt spid="1710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1015"/>
                                        </p:tgtEl>
                                        <p:attrNameLst>
                                          <p:attrName>style.visibility</p:attrName>
                                        </p:attrNameLst>
                                      </p:cBhvr>
                                      <p:to>
                                        <p:strVal val="visible"/>
                                      </p:to>
                                    </p:set>
                                    <p:anim calcmode="lin" valueType="num">
                                      <p:cBhvr additive="base">
                                        <p:cTn id="13" dur="500" fill="hold"/>
                                        <p:tgtEl>
                                          <p:spTgt spid="171015"/>
                                        </p:tgtEl>
                                        <p:attrNameLst>
                                          <p:attrName>ppt_x</p:attrName>
                                        </p:attrNameLst>
                                      </p:cBhvr>
                                      <p:tavLst>
                                        <p:tav tm="0">
                                          <p:val>
                                            <p:strVal val="0-#ppt_w/2"/>
                                          </p:val>
                                        </p:tav>
                                        <p:tav tm="100000">
                                          <p:val>
                                            <p:strVal val="#ppt_x"/>
                                          </p:val>
                                        </p:tav>
                                      </p:tavLst>
                                    </p:anim>
                                    <p:anim calcmode="lin" valueType="num">
                                      <p:cBhvr additive="base">
                                        <p:cTn id="14" dur="500" fill="hold"/>
                                        <p:tgtEl>
                                          <p:spTgt spid="1710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1014">
                                            <p:txEl>
                                              <p:pRg st="0" end="0"/>
                                            </p:txEl>
                                          </p:spTgt>
                                        </p:tgtEl>
                                        <p:attrNameLst>
                                          <p:attrName>style.visibility</p:attrName>
                                        </p:attrNameLst>
                                      </p:cBhvr>
                                      <p:to>
                                        <p:strVal val="visible"/>
                                      </p:to>
                                    </p:set>
                                    <p:anim calcmode="lin" valueType="num">
                                      <p:cBhvr additive="base">
                                        <p:cTn id="19" dur="500" fill="hold"/>
                                        <p:tgtEl>
                                          <p:spTgt spid="17101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10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1014">
                                            <p:txEl>
                                              <p:pRg st="2" end="2"/>
                                            </p:txEl>
                                          </p:spTgt>
                                        </p:tgtEl>
                                        <p:attrNameLst>
                                          <p:attrName>style.visibility</p:attrName>
                                        </p:attrNameLst>
                                      </p:cBhvr>
                                      <p:to>
                                        <p:strVal val="visible"/>
                                      </p:to>
                                    </p:set>
                                    <p:anim calcmode="lin" valueType="num">
                                      <p:cBhvr additive="base">
                                        <p:cTn id="25" dur="500" fill="hold"/>
                                        <p:tgtEl>
                                          <p:spTgt spid="17101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101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1014">
                                            <p:txEl>
                                              <p:pRg st="3" end="3"/>
                                            </p:txEl>
                                          </p:spTgt>
                                        </p:tgtEl>
                                        <p:attrNameLst>
                                          <p:attrName>style.visibility</p:attrName>
                                        </p:attrNameLst>
                                      </p:cBhvr>
                                      <p:to>
                                        <p:strVal val="visible"/>
                                      </p:to>
                                    </p:set>
                                    <p:anim calcmode="lin" valueType="num">
                                      <p:cBhvr additive="base">
                                        <p:cTn id="31" dur="500" fill="hold"/>
                                        <p:tgtEl>
                                          <p:spTgt spid="17101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101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1014">
                                            <p:txEl>
                                              <p:pRg st="5" end="5"/>
                                            </p:txEl>
                                          </p:spTgt>
                                        </p:tgtEl>
                                        <p:attrNameLst>
                                          <p:attrName>style.visibility</p:attrName>
                                        </p:attrNameLst>
                                      </p:cBhvr>
                                      <p:to>
                                        <p:strVal val="visible"/>
                                      </p:to>
                                    </p:set>
                                    <p:anim calcmode="lin" valueType="num">
                                      <p:cBhvr additive="base">
                                        <p:cTn id="37" dur="500" fill="hold"/>
                                        <p:tgtEl>
                                          <p:spTgt spid="17101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101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1014">
                                            <p:txEl>
                                              <p:pRg st="7" end="7"/>
                                            </p:txEl>
                                          </p:spTgt>
                                        </p:tgtEl>
                                        <p:attrNameLst>
                                          <p:attrName>style.visibility</p:attrName>
                                        </p:attrNameLst>
                                      </p:cBhvr>
                                      <p:to>
                                        <p:strVal val="visible"/>
                                      </p:to>
                                    </p:set>
                                    <p:anim calcmode="lin" valueType="num">
                                      <p:cBhvr additive="base">
                                        <p:cTn id="43" dur="500" fill="hold"/>
                                        <p:tgtEl>
                                          <p:spTgt spid="171014">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101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1014">
                                            <p:txEl>
                                              <p:pRg st="9" end="9"/>
                                            </p:txEl>
                                          </p:spTgt>
                                        </p:tgtEl>
                                        <p:attrNameLst>
                                          <p:attrName>style.visibility</p:attrName>
                                        </p:attrNameLst>
                                      </p:cBhvr>
                                      <p:to>
                                        <p:strVal val="visible"/>
                                      </p:to>
                                    </p:set>
                                    <p:anim calcmode="lin" valueType="num">
                                      <p:cBhvr additive="base">
                                        <p:cTn id="49" dur="500" fill="hold"/>
                                        <p:tgtEl>
                                          <p:spTgt spid="171014">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101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1014">
                                            <p:txEl>
                                              <p:pRg st="11" end="11"/>
                                            </p:txEl>
                                          </p:spTgt>
                                        </p:tgtEl>
                                        <p:attrNameLst>
                                          <p:attrName>style.visibility</p:attrName>
                                        </p:attrNameLst>
                                      </p:cBhvr>
                                      <p:to>
                                        <p:strVal val="visible"/>
                                      </p:to>
                                    </p:set>
                                    <p:anim calcmode="lin" valueType="num">
                                      <p:cBhvr additive="base">
                                        <p:cTn id="55" dur="500" fill="hold"/>
                                        <p:tgtEl>
                                          <p:spTgt spid="171014">
                                            <p:txEl>
                                              <p:pRg st="11" end="1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71014">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utoUpdateAnimBg="0"/>
      <p:bldP spid="171014"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D6C002-EAA0-B9E4-2E48-1F5F353445C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C622250-77AE-479F-9029-ED4F6D67311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6084" name="Text Box 4">
            <a:extLst>
              <a:ext uri="{FF2B5EF4-FFF2-40B4-BE49-F238E27FC236}">
                <a16:creationId xmlns:a16="http://schemas.microsoft.com/office/drawing/2014/main" id="{87DBFCEB-FA9D-CB9F-A7E3-6994746FDE50}"/>
              </a:ext>
            </a:extLst>
          </p:cNvPr>
          <p:cNvSpPr txBox="1">
            <a:spLocks noChangeArrowheads="1"/>
          </p:cNvSpPr>
          <p:nvPr/>
        </p:nvSpPr>
        <p:spPr bwMode="auto">
          <a:xfrm>
            <a:off x="533400" y="533400"/>
            <a:ext cx="7712075" cy="569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6. Generate Report</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6.1 Introduction</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This use case allows the DR to generate result reports. Options are </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1257300" marR="0" lvl="2" indent="-342900" algn="l" defTabSz="914400" rtl="0" eaLnBrk="1" fontAlgn="base" latinLnBrk="0" hangingPunct="1">
              <a:lnSpc>
                <a:spcPct val="100000"/>
              </a:lnSpc>
              <a:spcBef>
                <a:spcPct val="0"/>
              </a:spcBef>
              <a:spcAft>
                <a:spcPct val="0"/>
              </a:spcAft>
              <a:buClrTx/>
              <a:buSzTx/>
              <a:buFontTx/>
              <a:buAutoNum type="alphaLcPeriod"/>
              <a:tabLst/>
              <a:defRPr/>
            </a:pP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Course code wise</a:t>
            </a:r>
          </a:p>
          <a:p>
            <a:pPr marL="1257300" marR="0" lvl="2" indent="-342900" algn="l" defTabSz="914400" rtl="0" eaLnBrk="1" fontAlgn="base" latinLnBrk="0" hangingPunct="1">
              <a:lnSpc>
                <a:spcPct val="100000"/>
              </a:lnSpc>
              <a:spcBef>
                <a:spcPct val="0"/>
              </a:spcBef>
              <a:spcAft>
                <a:spcPct val="0"/>
              </a:spcAft>
              <a:buClrTx/>
              <a:buSzTx/>
              <a:buFontTx/>
              <a:buAutoNum type="alphaLcPeriod"/>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Semester wise</a:t>
            </a:r>
          </a:p>
          <a:p>
            <a:pPr marL="1257300" marR="0" lvl="2" indent="-342900" algn="l" defTabSz="914400" rtl="0" eaLnBrk="1" fontAlgn="base" latinLnBrk="0" hangingPunct="1">
              <a:lnSpc>
                <a:spcPct val="100000"/>
              </a:lnSpc>
              <a:spcBef>
                <a:spcPct val="0"/>
              </a:spcBef>
              <a:spcAft>
                <a:spcPct val="0"/>
              </a:spcAft>
              <a:buClrTx/>
              <a:buSzTx/>
              <a:buFontTx/>
              <a:buAutoNum type="alphaLcPeriod"/>
              <a:tabLst/>
              <a:defRPr/>
            </a:pPr>
            <a:r>
              <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Enrollment Number wise</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6.2 Actors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DR</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6.3 Pre-Conditions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DR must logged on to the system</a:t>
            </a:r>
          </a:p>
        </p:txBody>
      </p:sp>
      <p:sp>
        <p:nvSpPr>
          <p:cNvPr id="46085" name="Rectangle 5">
            <a:extLst>
              <a:ext uri="{FF2B5EF4-FFF2-40B4-BE49-F238E27FC236}">
                <a16:creationId xmlns:a16="http://schemas.microsoft.com/office/drawing/2014/main" id="{88F39C9B-1045-83E0-FA81-CD3B0C9FA7CB}"/>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46087" name="Line 7">
            <a:extLst>
              <a:ext uri="{FF2B5EF4-FFF2-40B4-BE49-F238E27FC236}">
                <a16:creationId xmlns:a16="http://schemas.microsoft.com/office/drawing/2014/main" id="{4F0570B4-A351-701B-6EB4-406F60271540}"/>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6085"/>
                                        </p:tgtEl>
                                        <p:attrNameLst>
                                          <p:attrName>style.visibility</p:attrName>
                                        </p:attrNameLst>
                                      </p:cBhvr>
                                      <p:to>
                                        <p:strVal val="visible"/>
                                      </p:to>
                                    </p:set>
                                    <p:anim calcmode="lin" valueType="num">
                                      <p:cBhvr additive="base">
                                        <p:cTn id="7" dur="500" fill="hold"/>
                                        <p:tgtEl>
                                          <p:spTgt spid="46085"/>
                                        </p:tgtEl>
                                        <p:attrNameLst>
                                          <p:attrName>ppt_x</p:attrName>
                                        </p:attrNameLst>
                                      </p:cBhvr>
                                      <p:tavLst>
                                        <p:tav tm="0">
                                          <p:val>
                                            <p:strVal val="0-#ppt_w/2"/>
                                          </p:val>
                                        </p:tav>
                                        <p:tav tm="100000">
                                          <p:val>
                                            <p:strVal val="#ppt_x"/>
                                          </p:val>
                                        </p:tav>
                                      </p:tavLst>
                                    </p:anim>
                                    <p:anim calcmode="lin" valueType="num">
                                      <p:cBhvr additive="base">
                                        <p:cTn id="8"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6087"/>
                                        </p:tgtEl>
                                        <p:attrNameLst>
                                          <p:attrName>style.visibility</p:attrName>
                                        </p:attrNameLst>
                                      </p:cBhvr>
                                      <p:to>
                                        <p:strVal val="visible"/>
                                      </p:to>
                                    </p:set>
                                    <p:anim calcmode="lin" valueType="num">
                                      <p:cBhvr additive="base">
                                        <p:cTn id="13" dur="500" fill="hold"/>
                                        <p:tgtEl>
                                          <p:spTgt spid="46087"/>
                                        </p:tgtEl>
                                        <p:attrNameLst>
                                          <p:attrName>ppt_x</p:attrName>
                                        </p:attrNameLst>
                                      </p:cBhvr>
                                      <p:tavLst>
                                        <p:tav tm="0">
                                          <p:val>
                                            <p:strVal val="0-#ppt_w/2"/>
                                          </p:val>
                                        </p:tav>
                                        <p:tav tm="100000">
                                          <p:val>
                                            <p:strVal val="#ppt_x"/>
                                          </p:val>
                                        </p:tav>
                                      </p:tavLst>
                                    </p:anim>
                                    <p:anim calcmode="lin" valueType="num">
                                      <p:cBhvr additive="base">
                                        <p:cTn id="14" dur="500" fill="hold"/>
                                        <p:tgtEl>
                                          <p:spTgt spid="4608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6084">
                                            <p:txEl>
                                              <p:pRg st="0" end="0"/>
                                            </p:txEl>
                                          </p:spTgt>
                                        </p:tgtEl>
                                        <p:attrNameLst>
                                          <p:attrName>style.visibility</p:attrName>
                                        </p:attrNameLst>
                                      </p:cBhvr>
                                      <p:to>
                                        <p:strVal val="visible"/>
                                      </p:to>
                                    </p:set>
                                    <p:anim calcmode="lin" valueType="num">
                                      <p:cBhvr additive="base">
                                        <p:cTn id="19" dur="500" fill="hold"/>
                                        <p:tgtEl>
                                          <p:spTgt spid="4608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60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6084">
                                            <p:txEl>
                                              <p:pRg st="2" end="2"/>
                                            </p:txEl>
                                          </p:spTgt>
                                        </p:tgtEl>
                                        <p:attrNameLst>
                                          <p:attrName>style.visibility</p:attrName>
                                        </p:attrNameLst>
                                      </p:cBhvr>
                                      <p:to>
                                        <p:strVal val="visible"/>
                                      </p:to>
                                    </p:set>
                                    <p:anim calcmode="lin" valueType="num">
                                      <p:cBhvr additive="base">
                                        <p:cTn id="25" dur="500" fill="hold"/>
                                        <p:tgtEl>
                                          <p:spTgt spid="4608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608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6084">
                                            <p:txEl>
                                              <p:pRg st="4" end="4"/>
                                            </p:txEl>
                                          </p:spTgt>
                                        </p:tgtEl>
                                        <p:attrNameLst>
                                          <p:attrName>style.visibility</p:attrName>
                                        </p:attrNameLst>
                                      </p:cBhvr>
                                      <p:to>
                                        <p:strVal val="visible"/>
                                      </p:to>
                                    </p:set>
                                    <p:anim calcmode="lin" valueType="num">
                                      <p:cBhvr additive="base">
                                        <p:cTn id="31" dur="500" fill="hold"/>
                                        <p:tgtEl>
                                          <p:spTgt spid="4608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608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6084">
                                            <p:txEl>
                                              <p:pRg st="6" end="6"/>
                                            </p:txEl>
                                          </p:spTgt>
                                        </p:tgtEl>
                                        <p:attrNameLst>
                                          <p:attrName>style.visibility</p:attrName>
                                        </p:attrNameLst>
                                      </p:cBhvr>
                                      <p:to>
                                        <p:strVal val="visible"/>
                                      </p:to>
                                    </p:set>
                                    <p:anim calcmode="lin" valueType="num">
                                      <p:cBhvr additive="base">
                                        <p:cTn id="37" dur="500" fill="hold"/>
                                        <p:tgtEl>
                                          <p:spTgt spid="4608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608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46084">
                                            <p:txEl>
                                              <p:pRg st="7" end="7"/>
                                            </p:txEl>
                                          </p:spTgt>
                                        </p:tgtEl>
                                        <p:attrNameLst>
                                          <p:attrName>style.visibility</p:attrName>
                                        </p:attrNameLst>
                                      </p:cBhvr>
                                      <p:to>
                                        <p:strVal val="visible"/>
                                      </p:to>
                                    </p:set>
                                    <p:anim calcmode="lin" valueType="num">
                                      <p:cBhvr additive="base">
                                        <p:cTn id="43" dur="500" fill="hold"/>
                                        <p:tgtEl>
                                          <p:spTgt spid="46084">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4608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6084">
                                            <p:txEl>
                                              <p:pRg st="8" end="8"/>
                                            </p:txEl>
                                          </p:spTgt>
                                        </p:tgtEl>
                                        <p:attrNameLst>
                                          <p:attrName>style.visibility</p:attrName>
                                        </p:attrNameLst>
                                      </p:cBhvr>
                                      <p:to>
                                        <p:strVal val="visible"/>
                                      </p:to>
                                    </p:set>
                                    <p:anim calcmode="lin" valueType="num">
                                      <p:cBhvr additive="base">
                                        <p:cTn id="49" dur="500" fill="hold"/>
                                        <p:tgtEl>
                                          <p:spTgt spid="46084">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4608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46084">
                                            <p:txEl>
                                              <p:pRg st="10" end="10"/>
                                            </p:txEl>
                                          </p:spTgt>
                                        </p:tgtEl>
                                        <p:attrNameLst>
                                          <p:attrName>style.visibility</p:attrName>
                                        </p:attrNameLst>
                                      </p:cBhvr>
                                      <p:to>
                                        <p:strVal val="visible"/>
                                      </p:to>
                                    </p:set>
                                    <p:anim calcmode="lin" valueType="num">
                                      <p:cBhvr additive="base">
                                        <p:cTn id="55" dur="500" fill="hold"/>
                                        <p:tgtEl>
                                          <p:spTgt spid="46084">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46084">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46084">
                                            <p:txEl>
                                              <p:pRg st="11" end="11"/>
                                            </p:txEl>
                                          </p:spTgt>
                                        </p:tgtEl>
                                        <p:attrNameLst>
                                          <p:attrName>style.visibility</p:attrName>
                                        </p:attrNameLst>
                                      </p:cBhvr>
                                      <p:to>
                                        <p:strVal val="visible"/>
                                      </p:to>
                                    </p:set>
                                    <p:anim calcmode="lin" valueType="num">
                                      <p:cBhvr additive="base">
                                        <p:cTn id="61" dur="500" fill="hold"/>
                                        <p:tgtEl>
                                          <p:spTgt spid="46084">
                                            <p:txEl>
                                              <p:pRg st="11" end="11"/>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6084">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6084">
                                            <p:txEl>
                                              <p:pRg st="12" end="12"/>
                                            </p:txEl>
                                          </p:spTgt>
                                        </p:tgtEl>
                                        <p:attrNameLst>
                                          <p:attrName>style.visibility</p:attrName>
                                        </p:attrNameLst>
                                      </p:cBhvr>
                                      <p:to>
                                        <p:strVal val="visible"/>
                                      </p:to>
                                    </p:set>
                                    <p:anim calcmode="lin" valueType="num">
                                      <p:cBhvr additive="base">
                                        <p:cTn id="67" dur="500" fill="hold"/>
                                        <p:tgtEl>
                                          <p:spTgt spid="46084">
                                            <p:txEl>
                                              <p:pRg st="12" end="12"/>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6084">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46084">
                                            <p:txEl>
                                              <p:pRg st="13" end="13"/>
                                            </p:txEl>
                                          </p:spTgt>
                                        </p:tgtEl>
                                        <p:attrNameLst>
                                          <p:attrName>style.visibility</p:attrName>
                                        </p:attrNameLst>
                                      </p:cBhvr>
                                      <p:to>
                                        <p:strVal val="visible"/>
                                      </p:to>
                                    </p:set>
                                    <p:anim calcmode="lin" valueType="num">
                                      <p:cBhvr additive="base">
                                        <p:cTn id="73" dur="500" fill="hold"/>
                                        <p:tgtEl>
                                          <p:spTgt spid="46084">
                                            <p:txEl>
                                              <p:pRg st="13" end="13"/>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46084">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bldLvl="3" autoUpdateAnimBg="0"/>
      <p:bldP spid="4608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F805AAE-C592-F795-1C59-5ACBB6B5B71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9D207EF-9282-4219-AFA2-2017914B982D}"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5827" name="Rectangle 3">
            <a:extLst>
              <a:ext uri="{FF2B5EF4-FFF2-40B4-BE49-F238E27FC236}">
                <a16:creationId xmlns:a16="http://schemas.microsoft.com/office/drawing/2014/main" id="{4F8D8F4F-9A06-8004-9418-D021DA51787C}"/>
              </a:ext>
            </a:extLst>
          </p:cNvPr>
          <p:cNvSpPr>
            <a:spLocks noGrp="1" noChangeArrowheads="1"/>
          </p:cNvSpPr>
          <p:nvPr>
            <p:ph type="body" idx="1"/>
          </p:nvPr>
        </p:nvSpPr>
        <p:spPr>
          <a:xfrm>
            <a:off x="533400" y="990600"/>
            <a:ext cx="8229600" cy="4525963"/>
          </a:xfrm>
        </p:spPr>
        <p:txBody>
          <a:bodyPr/>
          <a:lstStyle/>
          <a:p>
            <a:pPr>
              <a:spcBef>
                <a:spcPct val="50000"/>
              </a:spcBef>
              <a:buFontTx/>
              <a:buNone/>
            </a:pPr>
            <a:r>
              <a:rPr lang="en-US" altLang="en-US" sz="2800">
                <a:solidFill>
                  <a:srgbClr val="009900"/>
                </a:solidFill>
              </a:rPr>
              <a:t>User and system requirements</a:t>
            </a:r>
            <a:endParaRPr lang="en-US" altLang="en-US">
              <a:solidFill>
                <a:srgbClr val="009900"/>
              </a:solidFill>
            </a:endParaRPr>
          </a:p>
          <a:p>
            <a:pPr algn="just">
              <a:spcBef>
                <a:spcPct val="50000"/>
              </a:spcBef>
            </a:pPr>
            <a:r>
              <a:rPr lang="en-US" altLang="en-US" sz="2400">
                <a:solidFill>
                  <a:schemeClr val="accent2"/>
                </a:solidFill>
              </a:rPr>
              <a:t>User requirement are written for the users and include functional and non functional requirement.</a:t>
            </a:r>
          </a:p>
          <a:p>
            <a:pPr algn="just">
              <a:spcBef>
                <a:spcPct val="50000"/>
              </a:spcBef>
            </a:pPr>
            <a:r>
              <a:rPr lang="en-US" altLang="en-US" sz="2400">
                <a:solidFill>
                  <a:srgbClr val="660033"/>
                </a:solidFill>
              </a:rPr>
              <a:t>System requirement are derived from user requirement. </a:t>
            </a:r>
          </a:p>
          <a:p>
            <a:pPr algn="just">
              <a:spcBef>
                <a:spcPct val="50000"/>
              </a:spcBef>
            </a:pPr>
            <a:r>
              <a:rPr lang="en-US" altLang="en-US" sz="2400">
                <a:solidFill>
                  <a:srgbClr val="A50021"/>
                </a:solidFill>
              </a:rPr>
              <a:t>The user  system requirements are the parts of software requirement and specification (SRS) document.</a:t>
            </a:r>
          </a:p>
          <a:p>
            <a:pPr>
              <a:spcBef>
                <a:spcPct val="50000"/>
              </a:spcBef>
            </a:pPr>
            <a:endParaRPr lang="en-US" altLang="en-US" sz="2400"/>
          </a:p>
          <a:p>
            <a:pPr>
              <a:spcBef>
                <a:spcPct val="50000"/>
              </a:spcBef>
            </a:pPr>
            <a:endParaRPr lang="en-US" altLang="en-US"/>
          </a:p>
        </p:txBody>
      </p:sp>
      <p:sp>
        <p:nvSpPr>
          <p:cNvPr id="205829" name="Rectangle 5">
            <a:extLst>
              <a:ext uri="{FF2B5EF4-FFF2-40B4-BE49-F238E27FC236}">
                <a16:creationId xmlns:a16="http://schemas.microsoft.com/office/drawing/2014/main" id="{5F5071BF-6713-95A1-9103-78567C5F5A87}"/>
              </a:ext>
            </a:extLst>
          </p:cNvPr>
          <p:cNvSpPr>
            <a:spLocks noChangeArrowheads="1"/>
          </p:cNvSpPr>
          <p:nvPr/>
        </p:nvSpPr>
        <p:spPr bwMode="auto">
          <a:xfrm>
            <a:off x="228600" y="114300"/>
            <a:ext cx="3795713"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Types of Requirements</a:t>
            </a:r>
          </a:p>
        </p:txBody>
      </p:sp>
      <p:sp>
        <p:nvSpPr>
          <p:cNvPr id="205833" name="Line 9">
            <a:extLst>
              <a:ext uri="{FF2B5EF4-FFF2-40B4-BE49-F238E27FC236}">
                <a16:creationId xmlns:a16="http://schemas.microsoft.com/office/drawing/2014/main" id="{8F8F502F-8F37-20D7-F6F6-BB486611339D}"/>
              </a:ext>
            </a:extLst>
          </p:cNvPr>
          <p:cNvSpPr>
            <a:spLocks noChangeShapeType="1"/>
          </p:cNvSpPr>
          <p:nvPr/>
        </p:nvSpPr>
        <p:spPr bwMode="auto">
          <a:xfrm>
            <a:off x="228600" y="762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5829"/>
                                        </p:tgtEl>
                                        <p:attrNameLst>
                                          <p:attrName>style.visibility</p:attrName>
                                        </p:attrNameLst>
                                      </p:cBhvr>
                                      <p:to>
                                        <p:strVal val="visible"/>
                                      </p:to>
                                    </p:set>
                                    <p:anim calcmode="lin" valueType="num">
                                      <p:cBhvr additive="base">
                                        <p:cTn id="7" dur="500" fill="hold"/>
                                        <p:tgtEl>
                                          <p:spTgt spid="205829"/>
                                        </p:tgtEl>
                                        <p:attrNameLst>
                                          <p:attrName>ppt_x</p:attrName>
                                        </p:attrNameLst>
                                      </p:cBhvr>
                                      <p:tavLst>
                                        <p:tav tm="0">
                                          <p:val>
                                            <p:strVal val="0-#ppt_w/2"/>
                                          </p:val>
                                        </p:tav>
                                        <p:tav tm="100000">
                                          <p:val>
                                            <p:strVal val="#ppt_x"/>
                                          </p:val>
                                        </p:tav>
                                      </p:tavLst>
                                    </p:anim>
                                    <p:anim calcmode="lin" valueType="num">
                                      <p:cBhvr additive="base">
                                        <p:cTn id="8" dur="500" fill="hold"/>
                                        <p:tgtEl>
                                          <p:spTgt spid="20582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05833"/>
                                        </p:tgtEl>
                                        <p:attrNameLst>
                                          <p:attrName>style.visibility</p:attrName>
                                        </p:attrNameLst>
                                      </p:cBhvr>
                                      <p:to>
                                        <p:strVal val="visible"/>
                                      </p:to>
                                    </p:set>
                                    <p:anim calcmode="lin" valueType="num">
                                      <p:cBhvr additive="base">
                                        <p:cTn id="12" dur="500" fill="hold"/>
                                        <p:tgtEl>
                                          <p:spTgt spid="205833"/>
                                        </p:tgtEl>
                                        <p:attrNameLst>
                                          <p:attrName>ppt_x</p:attrName>
                                        </p:attrNameLst>
                                      </p:cBhvr>
                                      <p:tavLst>
                                        <p:tav tm="0">
                                          <p:val>
                                            <p:strVal val="0-#ppt_w/2"/>
                                          </p:val>
                                        </p:tav>
                                        <p:tav tm="100000">
                                          <p:val>
                                            <p:strVal val="#ppt_x"/>
                                          </p:val>
                                        </p:tav>
                                      </p:tavLst>
                                    </p:anim>
                                    <p:anim calcmode="lin" valueType="num">
                                      <p:cBhvr additive="base">
                                        <p:cTn id="13" dur="500" fill="hold"/>
                                        <p:tgtEl>
                                          <p:spTgt spid="20583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05827">
                                            <p:txEl>
                                              <p:pRg st="0" end="0"/>
                                            </p:txEl>
                                          </p:spTgt>
                                        </p:tgtEl>
                                        <p:attrNameLst>
                                          <p:attrName>style.visibility</p:attrName>
                                        </p:attrNameLst>
                                      </p:cBhvr>
                                      <p:to>
                                        <p:strVal val="visible"/>
                                      </p:to>
                                    </p:set>
                                    <p:anim calcmode="lin" valueType="num">
                                      <p:cBhvr additive="base">
                                        <p:cTn id="18" dur="500" fill="hold"/>
                                        <p:tgtEl>
                                          <p:spTgt spid="205827">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5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05827">
                                            <p:txEl>
                                              <p:pRg st="1" end="1"/>
                                            </p:txEl>
                                          </p:spTgt>
                                        </p:tgtEl>
                                        <p:attrNameLst>
                                          <p:attrName>style.visibility</p:attrName>
                                        </p:attrNameLst>
                                      </p:cBhvr>
                                      <p:to>
                                        <p:strVal val="visible"/>
                                      </p:to>
                                    </p:set>
                                    <p:anim calcmode="lin" valueType="num">
                                      <p:cBhvr additive="base">
                                        <p:cTn id="24" dur="500" fill="hold"/>
                                        <p:tgtEl>
                                          <p:spTgt spid="205827">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058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05827">
                                            <p:txEl>
                                              <p:pRg st="2" end="2"/>
                                            </p:txEl>
                                          </p:spTgt>
                                        </p:tgtEl>
                                        <p:attrNameLst>
                                          <p:attrName>style.visibility</p:attrName>
                                        </p:attrNameLst>
                                      </p:cBhvr>
                                      <p:to>
                                        <p:strVal val="visible"/>
                                      </p:to>
                                    </p:set>
                                    <p:anim calcmode="lin" valueType="num">
                                      <p:cBhvr additive="base">
                                        <p:cTn id="30" dur="500" fill="hold"/>
                                        <p:tgtEl>
                                          <p:spTgt spid="205827">
                                            <p:txEl>
                                              <p:pRg st="2" end="2"/>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058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05827">
                                            <p:txEl>
                                              <p:pRg st="3" end="3"/>
                                            </p:txEl>
                                          </p:spTgt>
                                        </p:tgtEl>
                                        <p:attrNameLst>
                                          <p:attrName>style.visibility</p:attrName>
                                        </p:attrNameLst>
                                      </p:cBhvr>
                                      <p:to>
                                        <p:strVal val="visible"/>
                                      </p:to>
                                    </p:set>
                                    <p:anim calcmode="lin" valueType="num">
                                      <p:cBhvr additive="base">
                                        <p:cTn id="36" dur="500" fill="hold"/>
                                        <p:tgtEl>
                                          <p:spTgt spid="205827">
                                            <p:txEl>
                                              <p:pRg st="3" end="3"/>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0582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P spid="205829"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3B9E663-EAAF-87D2-19C5-AEFEE757867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A594BB7-CFF2-4F5E-A558-77912D64003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2037" name="Rectangle 5">
            <a:extLst>
              <a:ext uri="{FF2B5EF4-FFF2-40B4-BE49-F238E27FC236}">
                <a16:creationId xmlns:a16="http://schemas.microsoft.com/office/drawing/2014/main" id="{56009E7C-E687-E5D3-D2D4-53E560931315}"/>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172039" name="Text Box 7">
            <a:extLst>
              <a:ext uri="{FF2B5EF4-FFF2-40B4-BE49-F238E27FC236}">
                <a16:creationId xmlns:a16="http://schemas.microsoft.com/office/drawing/2014/main" id="{0DB52F73-5A1A-B7E0-33D9-16AC83D4E09F}"/>
              </a:ext>
            </a:extLst>
          </p:cNvPr>
          <p:cNvSpPr txBox="1">
            <a:spLocks noChangeArrowheads="1"/>
          </p:cNvSpPr>
          <p:nvPr/>
        </p:nvSpPr>
        <p:spPr bwMode="auto">
          <a:xfrm>
            <a:off x="381000" y="831850"/>
            <a:ext cx="80772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6.4 Post conditions</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If use case is successful, desired report is 		generated. Otherwise, the system state is	unchanged.</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6.5 Basic Flow</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The use case starts, when DR wish to generate 	reports.</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(i) DR selects option.</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	(ii) System retrieves the information displays.</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	(iii) DR takes printed reports.</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2040" name="Line 8">
            <a:extLst>
              <a:ext uri="{FF2B5EF4-FFF2-40B4-BE49-F238E27FC236}">
                <a16:creationId xmlns:a16="http://schemas.microsoft.com/office/drawing/2014/main" id="{C59E5DC5-9AA6-0A23-0BA5-A62D27CA43AF}"/>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2037"/>
                                        </p:tgtEl>
                                        <p:attrNameLst>
                                          <p:attrName>style.visibility</p:attrName>
                                        </p:attrNameLst>
                                      </p:cBhvr>
                                      <p:to>
                                        <p:strVal val="visible"/>
                                      </p:to>
                                    </p:set>
                                    <p:anim calcmode="lin" valueType="num">
                                      <p:cBhvr additive="base">
                                        <p:cTn id="7" dur="500" fill="hold"/>
                                        <p:tgtEl>
                                          <p:spTgt spid="172037"/>
                                        </p:tgtEl>
                                        <p:attrNameLst>
                                          <p:attrName>ppt_x</p:attrName>
                                        </p:attrNameLst>
                                      </p:cBhvr>
                                      <p:tavLst>
                                        <p:tav tm="0">
                                          <p:val>
                                            <p:strVal val="0-#ppt_w/2"/>
                                          </p:val>
                                        </p:tav>
                                        <p:tav tm="100000">
                                          <p:val>
                                            <p:strVal val="#ppt_x"/>
                                          </p:val>
                                        </p:tav>
                                      </p:tavLst>
                                    </p:anim>
                                    <p:anim calcmode="lin" valueType="num">
                                      <p:cBhvr additive="base">
                                        <p:cTn id="8" dur="500" fill="hold"/>
                                        <p:tgtEl>
                                          <p:spTgt spid="1720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72040"/>
                                        </p:tgtEl>
                                        <p:attrNameLst>
                                          <p:attrName>style.visibility</p:attrName>
                                        </p:attrNameLst>
                                      </p:cBhvr>
                                      <p:to>
                                        <p:strVal val="visible"/>
                                      </p:to>
                                    </p:set>
                                    <p:anim calcmode="lin" valueType="num">
                                      <p:cBhvr additive="base">
                                        <p:cTn id="13" dur="500" fill="hold"/>
                                        <p:tgtEl>
                                          <p:spTgt spid="172040"/>
                                        </p:tgtEl>
                                        <p:attrNameLst>
                                          <p:attrName>ppt_x</p:attrName>
                                        </p:attrNameLst>
                                      </p:cBhvr>
                                      <p:tavLst>
                                        <p:tav tm="0">
                                          <p:val>
                                            <p:strVal val="0-#ppt_w/2"/>
                                          </p:val>
                                        </p:tav>
                                        <p:tav tm="100000">
                                          <p:val>
                                            <p:strVal val="#ppt_x"/>
                                          </p:val>
                                        </p:tav>
                                      </p:tavLst>
                                    </p:anim>
                                    <p:anim calcmode="lin" valueType="num">
                                      <p:cBhvr additive="base">
                                        <p:cTn id="14" dur="500" fill="hold"/>
                                        <p:tgtEl>
                                          <p:spTgt spid="17204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2039">
                                            <p:txEl>
                                              <p:pRg st="0" end="0"/>
                                            </p:txEl>
                                          </p:spTgt>
                                        </p:tgtEl>
                                        <p:attrNameLst>
                                          <p:attrName>style.visibility</p:attrName>
                                        </p:attrNameLst>
                                      </p:cBhvr>
                                      <p:to>
                                        <p:strVal val="visible"/>
                                      </p:to>
                                    </p:set>
                                    <p:anim calcmode="lin" valueType="num">
                                      <p:cBhvr additive="base">
                                        <p:cTn id="19" dur="500" fill="hold"/>
                                        <p:tgtEl>
                                          <p:spTgt spid="172039">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20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2039">
                                            <p:txEl>
                                              <p:pRg st="1" end="1"/>
                                            </p:txEl>
                                          </p:spTgt>
                                        </p:tgtEl>
                                        <p:attrNameLst>
                                          <p:attrName>style.visibility</p:attrName>
                                        </p:attrNameLst>
                                      </p:cBhvr>
                                      <p:to>
                                        <p:strVal val="visible"/>
                                      </p:to>
                                    </p:set>
                                    <p:anim calcmode="lin" valueType="num">
                                      <p:cBhvr additive="base">
                                        <p:cTn id="25" dur="500" fill="hold"/>
                                        <p:tgtEl>
                                          <p:spTgt spid="172039">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20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2039">
                                            <p:txEl>
                                              <p:pRg st="2" end="2"/>
                                            </p:txEl>
                                          </p:spTgt>
                                        </p:tgtEl>
                                        <p:attrNameLst>
                                          <p:attrName>style.visibility</p:attrName>
                                        </p:attrNameLst>
                                      </p:cBhvr>
                                      <p:to>
                                        <p:strVal val="visible"/>
                                      </p:to>
                                    </p:set>
                                    <p:anim calcmode="lin" valueType="num">
                                      <p:cBhvr additive="base">
                                        <p:cTn id="31" dur="500" fill="hold"/>
                                        <p:tgtEl>
                                          <p:spTgt spid="172039">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20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2039">
                                            <p:txEl>
                                              <p:pRg st="3" end="3"/>
                                            </p:txEl>
                                          </p:spTgt>
                                        </p:tgtEl>
                                        <p:attrNameLst>
                                          <p:attrName>style.visibility</p:attrName>
                                        </p:attrNameLst>
                                      </p:cBhvr>
                                      <p:to>
                                        <p:strVal val="visible"/>
                                      </p:to>
                                    </p:set>
                                    <p:anim calcmode="lin" valueType="num">
                                      <p:cBhvr additive="base">
                                        <p:cTn id="37" dur="500" fill="hold"/>
                                        <p:tgtEl>
                                          <p:spTgt spid="172039">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20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2039">
                                            <p:txEl>
                                              <p:pRg st="4" end="4"/>
                                            </p:txEl>
                                          </p:spTgt>
                                        </p:tgtEl>
                                        <p:attrNameLst>
                                          <p:attrName>style.visibility</p:attrName>
                                        </p:attrNameLst>
                                      </p:cBhvr>
                                      <p:to>
                                        <p:strVal val="visible"/>
                                      </p:to>
                                    </p:set>
                                    <p:anim calcmode="lin" valueType="num">
                                      <p:cBhvr additive="base">
                                        <p:cTn id="43" dur="500" fill="hold"/>
                                        <p:tgtEl>
                                          <p:spTgt spid="172039">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20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2039">
                                            <p:txEl>
                                              <p:pRg st="5" end="5"/>
                                            </p:txEl>
                                          </p:spTgt>
                                        </p:tgtEl>
                                        <p:attrNameLst>
                                          <p:attrName>style.visibility</p:attrName>
                                        </p:attrNameLst>
                                      </p:cBhvr>
                                      <p:to>
                                        <p:strVal val="visible"/>
                                      </p:to>
                                    </p:set>
                                    <p:anim calcmode="lin" valueType="num">
                                      <p:cBhvr additive="base">
                                        <p:cTn id="49" dur="500" fill="hold"/>
                                        <p:tgtEl>
                                          <p:spTgt spid="172039">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203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2039">
                                            <p:txEl>
                                              <p:pRg st="6" end="6"/>
                                            </p:txEl>
                                          </p:spTgt>
                                        </p:tgtEl>
                                        <p:attrNameLst>
                                          <p:attrName>style.visibility</p:attrName>
                                        </p:attrNameLst>
                                      </p:cBhvr>
                                      <p:to>
                                        <p:strVal val="visible"/>
                                      </p:to>
                                    </p:set>
                                    <p:anim calcmode="lin" valueType="num">
                                      <p:cBhvr additive="base">
                                        <p:cTn id="55" dur="500" fill="hold"/>
                                        <p:tgtEl>
                                          <p:spTgt spid="172039">
                                            <p:txEl>
                                              <p:pRg st="6" end="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720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7" grpId="0" autoUpdateAnimBg="0"/>
      <p:bldP spid="172039"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A1CDE1-2BF6-27AC-8637-A61E136BA30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C23221E-23C0-4E1F-A30D-5F19BBAC7736}"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63170" name="Text Box 2">
            <a:extLst>
              <a:ext uri="{FF2B5EF4-FFF2-40B4-BE49-F238E27FC236}">
                <a16:creationId xmlns:a16="http://schemas.microsoft.com/office/drawing/2014/main" id="{F75079DF-F6A2-0313-19C0-78E959AA0932}"/>
              </a:ext>
            </a:extLst>
          </p:cNvPr>
          <p:cNvSpPr txBox="1">
            <a:spLocks noChangeArrowheads="1"/>
          </p:cNvSpPr>
          <p:nvPr/>
        </p:nvSpPr>
        <p:spPr bwMode="auto">
          <a:xfrm>
            <a:off x="381000" y="685800"/>
            <a:ext cx="8339138" cy="543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6.6 	Alternative Flows</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6.6.1 Record not found</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If not found, system generates appropriate message. The DR can select another option or cancel the operation. At this point, the use case ends.</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6.7 	Special Requirements</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None</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6.8	 Use case relationships</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None</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63171" name="Rectangle 3">
            <a:extLst>
              <a:ext uri="{FF2B5EF4-FFF2-40B4-BE49-F238E27FC236}">
                <a16:creationId xmlns:a16="http://schemas.microsoft.com/office/drawing/2014/main" id="{3E06F6C7-B26B-5D27-E19D-34530513D423}"/>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263172" name="Line 4">
            <a:extLst>
              <a:ext uri="{FF2B5EF4-FFF2-40B4-BE49-F238E27FC236}">
                <a16:creationId xmlns:a16="http://schemas.microsoft.com/office/drawing/2014/main" id="{DA1AD28A-2E6C-1DA1-BA3E-8C26063391A4}"/>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3171"/>
                                        </p:tgtEl>
                                        <p:attrNameLst>
                                          <p:attrName>style.visibility</p:attrName>
                                        </p:attrNameLst>
                                      </p:cBhvr>
                                      <p:to>
                                        <p:strVal val="visible"/>
                                      </p:to>
                                    </p:set>
                                    <p:anim calcmode="lin" valueType="num">
                                      <p:cBhvr additive="base">
                                        <p:cTn id="7" dur="500" fill="hold"/>
                                        <p:tgtEl>
                                          <p:spTgt spid="263171"/>
                                        </p:tgtEl>
                                        <p:attrNameLst>
                                          <p:attrName>ppt_x</p:attrName>
                                        </p:attrNameLst>
                                      </p:cBhvr>
                                      <p:tavLst>
                                        <p:tav tm="0">
                                          <p:val>
                                            <p:strVal val="0-#ppt_w/2"/>
                                          </p:val>
                                        </p:tav>
                                        <p:tav tm="100000">
                                          <p:val>
                                            <p:strVal val="#ppt_x"/>
                                          </p:val>
                                        </p:tav>
                                      </p:tavLst>
                                    </p:anim>
                                    <p:anim calcmode="lin" valueType="num">
                                      <p:cBhvr additive="base">
                                        <p:cTn id="8" dur="500" fill="hold"/>
                                        <p:tgtEl>
                                          <p:spTgt spid="2631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63172"/>
                                        </p:tgtEl>
                                        <p:attrNameLst>
                                          <p:attrName>style.visibility</p:attrName>
                                        </p:attrNameLst>
                                      </p:cBhvr>
                                      <p:to>
                                        <p:strVal val="visible"/>
                                      </p:to>
                                    </p:set>
                                    <p:anim calcmode="lin" valueType="num">
                                      <p:cBhvr additive="base">
                                        <p:cTn id="13" dur="500" fill="hold"/>
                                        <p:tgtEl>
                                          <p:spTgt spid="263172"/>
                                        </p:tgtEl>
                                        <p:attrNameLst>
                                          <p:attrName>ppt_x</p:attrName>
                                        </p:attrNameLst>
                                      </p:cBhvr>
                                      <p:tavLst>
                                        <p:tav tm="0">
                                          <p:val>
                                            <p:strVal val="0-#ppt_w/2"/>
                                          </p:val>
                                        </p:tav>
                                        <p:tav tm="100000">
                                          <p:val>
                                            <p:strVal val="#ppt_x"/>
                                          </p:val>
                                        </p:tav>
                                      </p:tavLst>
                                    </p:anim>
                                    <p:anim calcmode="lin" valueType="num">
                                      <p:cBhvr additive="base">
                                        <p:cTn id="14" dur="500" fill="hold"/>
                                        <p:tgtEl>
                                          <p:spTgt spid="26317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3170">
                                            <p:txEl>
                                              <p:pRg st="0" end="0"/>
                                            </p:txEl>
                                          </p:spTgt>
                                        </p:tgtEl>
                                        <p:attrNameLst>
                                          <p:attrName>style.visibility</p:attrName>
                                        </p:attrNameLst>
                                      </p:cBhvr>
                                      <p:to>
                                        <p:strVal val="visible"/>
                                      </p:to>
                                    </p:set>
                                    <p:anim calcmode="lin" valueType="num">
                                      <p:cBhvr additive="base">
                                        <p:cTn id="19" dur="500" fill="hold"/>
                                        <p:tgtEl>
                                          <p:spTgt spid="26317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31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3170">
                                            <p:txEl>
                                              <p:pRg st="1" end="1"/>
                                            </p:txEl>
                                          </p:spTgt>
                                        </p:tgtEl>
                                        <p:attrNameLst>
                                          <p:attrName>style.visibility</p:attrName>
                                        </p:attrNameLst>
                                      </p:cBhvr>
                                      <p:to>
                                        <p:strVal val="visible"/>
                                      </p:to>
                                    </p:set>
                                    <p:anim calcmode="lin" valueType="num">
                                      <p:cBhvr additive="base">
                                        <p:cTn id="25" dur="500" fill="hold"/>
                                        <p:tgtEl>
                                          <p:spTgt spid="263170">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31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3170">
                                            <p:txEl>
                                              <p:pRg st="2" end="2"/>
                                            </p:txEl>
                                          </p:spTgt>
                                        </p:tgtEl>
                                        <p:attrNameLst>
                                          <p:attrName>style.visibility</p:attrName>
                                        </p:attrNameLst>
                                      </p:cBhvr>
                                      <p:to>
                                        <p:strVal val="visible"/>
                                      </p:to>
                                    </p:set>
                                    <p:anim calcmode="lin" valueType="num">
                                      <p:cBhvr additive="base">
                                        <p:cTn id="31" dur="500" fill="hold"/>
                                        <p:tgtEl>
                                          <p:spTgt spid="263170">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317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3170">
                                            <p:txEl>
                                              <p:pRg st="3" end="3"/>
                                            </p:txEl>
                                          </p:spTgt>
                                        </p:tgtEl>
                                        <p:attrNameLst>
                                          <p:attrName>style.visibility</p:attrName>
                                        </p:attrNameLst>
                                      </p:cBhvr>
                                      <p:to>
                                        <p:strVal val="visible"/>
                                      </p:to>
                                    </p:set>
                                    <p:anim calcmode="lin" valueType="num">
                                      <p:cBhvr additive="base">
                                        <p:cTn id="37" dur="500" fill="hold"/>
                                        <p:tgtEl>
                                          <p:spTgt spid="263170">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317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3170">
                                            <p:txEl>
                                              <p:pRg st="4" end="4"/>
                                            </p:txEl>
                                          </p:spTgt>
                                        </p:tgtEl>
                                        <p:attrNameLst>
                                          <p:attrName>style.visibility</p:attrName>
                                        </p:attrNameLst>
                                      </p:cBhvr>
                                      <p:to>
                                        <p:strVal val="visible"/>
                                      </p:to>
                                    </p:set>
                                    <p:anim calcmode="lin" valueType="num">
                                      <p:cBhvr additive="base">
                                        <p:cTn id="43" dur="500" fill="hold"/>
                                        <p:tgtEl>
                                          <p:spTgt spid="263170">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6317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3170">
                                            <p:txEl>
                                              <p:pRg st="5" end="5"/>
                                            </p:txEl>
                                          </p:spTgt>
                                        </p:tgtEl>
                                        <p:attrNameLst>
                                          <p:attrName>style.visibility</p:attrName>
                                        </p:attrNameLst>
                                      </p:cBhvr>
                                      <p:to>
                                        <p:strVal val="visible"/>
                                      </p:to>
                                    </p:set>
                                    <p:anim calcmode="lin" valueType="num">
                                      <p:cBhvr additive="base">
                                        <p:cTn id="49" dur="500" fill="hold"/>
                                        <p:tgtEl>
                                          <p:spTgt spid="263170">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6317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63170">
                                            <p:txEl>
                                              <p:pRg st="6" end="6"/>
                                            </p:txEl>
                                          </p:spTgt>
                                        </p:tgtEl>
                                        <p:attrNameLst>
                                          <p:attrName>style.visibility</p:attrName>
                                        </p:attrNameLst>
                                      </p:cBhvr>
                                      <p:to>
                                        <p:strVal val="visible"/>
                                      </p:to>
                                    </p:set>
                                    <p:anim calcmode="lin" valueType="num">
                                      <p:cBhvr additive="base">
                                        <p:cTn id="55" dur="500" fill="hold"/>
                                        <p:tgtEl>
                                          <p:spTgt spid="263170">
                                            <p:txEl>
                                              <p:pRg st="6" end="6"/>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6317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build="p" autoUpdateAnimBg="0"/>
      <p:bldP spid="263171"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5CE297E1-C029-D22A-E1BC-3DB98B901F6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3ECF3CC-7E10-4199-8723-353AC98B6566}"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65218" name="Rectangle 2">
            <a:extLst>
              <a:ext uri="{FF2B5EF4-FFF2-40B4-BE49-F238E27FC236}">
                <a16:creationId xmlns:a16="http://schemas.microsoft.com/office/drawing/2014/main" id="{377A5A55-DCAF-B71D-2731-7904D07E57B1}"/>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265219" name="Line 3">
            <a:extLst>
              <a:ext uri="{FF2B5EF4-FFF2-40B4-BE49-F238E27FC236}">
                <a16:creationId xmlns:a16="http://schemas.microsoft.com/office/drawing/2014/main" id="{0EFFDFC9-6066-FE78-5489-1690566CA0F0}"/>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65220" name="Text Box 4">
            <a:extLst>
              <a:ext uri="{FF2B5EF4-FFF2-40B4-BE49-F238E27FC236}">
                <a16:creationId xmlns:a16="http://schemas.microsoft.com/office/drawing/2014/main" id="{4D337782-BD54-0A26-3467-1D38A1B66AD3}"/>
              </a:ext>
            </a:extLst>
          </p:cNvPr>
          <p:cNvSpPr txBox="1">
            <a:spLocks noChangeArrowheads="1"/>
          </p:cNvSpPr>
          <p:nvPr/>
        </p:nvSpPr>
        <p:spPr bwMode="auto">
          <a:xfrm>
            <a:off x="533400" y="533400"/>
            <a:ext cx="8153400"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7. Maintain User Accounts</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7.1 	Introduction</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This use case allows the administrator to maintain user account. This includes adding, changing and deleting  user account information from the system.</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7.2 Actors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Administrator</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7.3 Pre-Conditions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The administrator must be logged on to the system before the use case begins.</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5218"/>
                                        </p:tgtEl>
                                        <p:attrNameLst>
                                          <p:attrName>style.visibility</p:attrName>
                                        </p:attrNameLst>
                                      </p:cBhvr>
                                      <p:to>
                                        <p:strVal val="visible"/>
                                      </p:to>
                                    </p:set>
                                    <p:anim calcmode="lin" valueType="num">
                                      <p:cBhvr additive="base">
                                        <p:cTn id="7" dur="500" fill="hold"/>
                                        <p:tgtEl>
                                          <p:spTgt spid="265218"/>
                                        </p:tgtEl>
                                        <p:attrNameLst>
                                          <p:attrName>ppt_x</p:attrName>
                                        </p:attrNameLst>
                                      </p:cBhvr>
                                      <p:tavLst>
                                        <p:tav tm="0">
                                          <p:val>
                                            <p:strVal val="0-#ppt_w/2"/>
                                          </p:val>
                                        </p:tav>
                                        <p:tav tm="100000">
                                          <p:val>
                                            <p:strVal val="#ppt_x"/>
                                          </p:val>
                                        </p:tav>
                                      </p:tavLst>
                                    </p:anim>
                                    <p:anim calcmode="lin" valueType="num">
                                      <p:cBhvr additive="base">
                                        <p:cTn id="8" dur="500" fill="hold"/>
                                        <p:tgtEl>
                                          <p:spTgt spid="26521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65219"/>
                                        </p:tgtEl>
                                        <p:attrNameLst>
                                          <p:attrName>style.visibility</p:attrName>
                                        </p:attrNameLst>
                                      </p:cBhvr>
                                      <p:to>
                                        <p:strVal val="visible"/>
                                      </p:to>
                                    </p:set>
                                    <p:anim calcmode="lin" valueType="num">
                                      <p:cBhvr additive="base">
                                        <p:cTn id="13" dur="500" fill="hold"/>
                                        <p:tgtEl>
                                          <p:spTgt spid="265219"/>
                                        </p:tgtEl>
                                        <p:attrNameLst>
                                          <p:attrName>ppt_x</p:attrName>
                                        </p:attrNameLst>
                                      </p:cBhvr>
                                      <p:tavLst>
                                        <p:tav tm="0">
                                          <p:val>
                                            <p:strVal val="0-#ppt_w/2"/>
                                          </p:val>
                                        </p:tav>
                                        <p:tav tm="100000">
                                          <p:val>
                                            <p:strVal val="#ppt_x"/>
                                          </p:val>
                                        </p:tav>
                                      </p:tavLst>
                                    </p:anim>
                                    <p:anim calcmode="lin" valueType="num">
                                      <p:cBhvr additive="base">
                                        <p:cTn id="14" dur="500" fill="hold"/>
                                        <p:tgtEl>
                                          <p:spTgt spid="26521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5220">
                                            <p:txEl>
                                              <p:pRg st="0" end="0"/>
                                            </p:txEl>
                                          </p:spTgt>
                                        </p:tgtEl>
                                        <p:attrNameLst>
                                          <p:attrName>style.visibility</p:attrName>
                                        </p:attrNameLst>
                                      </p:cBhvr>
                                      <p:to>
                                        <p:strVal val="visible"/>
                                      </p:to>
                                    </p:set>
                                    <p:anim calcmode="lin" valueType="num">
                                      <p:cBhvr additive="base">
                                        <p:cTn id="19" dur="500" fill="hold"/>
                                        <p:tgtEl>
                                          <p:spTgt spid="26522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522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5220">
                                            <p:txEl>
                                              <p:pRg st="2" end="2"/>
                                            </p:txEl>
                                          </p:spTgt>
                                        </p:tgtEl>
                                        <p:attrNameLst>
                                          <p:attrName>style.visibility</p:attrName>
                                        </p:attrNameLst>
                                      </p:cBhvr>
                                      <p:to>
                                        <p:strVal val="visible"/>
                                      </p:to>
                                    </p:set>
                                    <p:anim calcmode="lin" valueType="num">
                                      <p:cBhvr additive="base">
                                        <p:cTn id="25" dur="500" fill="hold"/>
                                        <p:tgtEl>
                                          <p:spTgt spid="26522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522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5220">
                                            <p:txEl>
                                              <p:pRg st="4" end="4"/>
                                            </p:txEl>
                                          </p:spTgt>
                                        </p:tgtEl>
                                        <p:attrNameLst>
                                          <p:attrName>style.visibility</p:attrName>
                                        </p:attrNameLst>
                                      </p:cBhvr>
                                      <p:to>
                                        <p:strVal val="visible"/>
                                      </p:to>
                                    </p:set>
                                    <p:anim calcmode="lin" valueType="num">
                                      <p:cBhvr additive="base">
                                        <p:cTn id="31" dur="500" fill="hold"/>
                                        <p:tgtEl>
                                          <p:spTgt spid="26522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522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5220">
                                            <p:txEl>
                                              <p:pRg st="6" end="6"/>
                                            </p:txEl>
                                          </p:spTgt>
                                        </p:tgtEl>
                                        <p:attrNameLst>
                                          <p:attrName>style.visibility</p:attrName>
                                        </p:attrNameLst>
                                      </p:cBhvr>
                                      <p:to>
                                        <p:strVal val="visible"/>
                                      </p:to>
                                    </p:set>
                                    <p:anim calcmode="lin" valueType="num">
                                      <p:cBhvr additive="base">
                                        <p:cTn id="37" dur="500" fill="hold"/>
                                        <p:tgtEl>
                                          <p:spTgt spid="265220">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522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5220">
                                            <p:txEl>
                                              <p:pRg st="7" end="7"/>
                                            </p:txEl>
                                          </p:spTgt>
                                        </p:tgtEl>
                                        <p:attrNameLst>
                                          <p:attrName>style.visibility</p:attrName>
                                        </p:attrNameLst>
                                      </p:cBhvr>
                                      <p:to>
                                        <p:strVal val="visible"/>
                                      </p:to>
                                    </p:set>
                                    <p:anim calcmode="lin" valueType="num">
                                      <p:cBhvr additive="base">
                                        <p:cTn id="43" dur="500" fill="hold"/>
                                        <p:tgtEl>
                                          <p:spTgt spid="265220">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6522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5220">
                                            <p:txEl>
                                              <p:pRg st="8" end="8"/>
                                            </p:txEl>
                                          </p:spTgt>
                                        </p:tgtEl>
                                        <p:attrNameLst>
                                          <p:attrName>style.visibility</p:attrName>
                                        </p:attrNameLst>
                                      </p:cBhvr>
                                      <p:to>
                                        <p:strVal val="visible"/>
                                      </p:to>
                                    </p:set>
                                    <p:anim calcmode="lin" valueType="num">
                                      <p:cBhvr additive="base">
                                        <p:cTn id="49" dur="500" fill="hold"/>
                                        <p:tgtEl>
                                          <p:spTgt spid="265220">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6522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65220">
                                            <p:txEl>
                                              <p:pRg st="9" end="9"/>
                                            </p:txEl>
                                          </p:spTgt>
                                        </p:tgtEl>
                                        <p:attrNameLst>
                                          <p:attrName>style.visibility</p:attrName>
                                        </p:attrNameLst>
                                      </p:cBhvr>
                                      <p:to>
                                        <p:strVal val="visible"/>
                                      </p:to>
                                    </p:set>
                                    <p:anim calcmode="lin" valueType="num">
                                      <p:cBhvr additive="base">
                                        <p:cTn id="55" dur="500" fill="hold"/>
                                        <p:tgtEl>
                                          <p:spTgt spid="265220">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65220">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autoUpdateAnimBg="0"/>
      <p:bldP spid="265220"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67E2F1-8F45-3152-B2C1-4C52512B6C4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DF90B09-80F9-4A02-8A7D-CA1C993A3983}"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67266" name="Rectangle 2">
            <a:extLst>
              <a:ext uri="{FF2B5EF4-FFF2-40B4-BE49-F238E27FC236}">
                <a16:creationId xmlns:a16="http://schemas.microsoft.com/office/drawing/2014/main" id="{D56CA7B9-4F76-16B6-2AD1-77898DCD4136}"/>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267267" name="Line 3">
            <a:extLst>
              <a:ext uri="{FF2B5EF4-FFF2-40B4-BE49-F238E27FC236}">
                <a16:creationId xmlns:a16="http://schemas.microsoft.com/office/drawing/2014/main" id="{8CA7AAF0-30E0-621E-3472-EA5906DC8CCD}"/>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67268" name="Rectangle 4">
            <a:extLst>
              <a:ext uri="{FF2B5EF4-FFF2-40B4-BE49-F238E27FC236}">
                <a16:creationId xmlns:a16="http://schemas.microsoft.com/office/drawing/2014/main" id="{1EE24C5D-E73C-FBB3-26A3-1F378A93DB01}"/>
              </a:ext>
            </a:extLst>
          </p:cNvPr>
          <p:cNvSpPr>
            <a:spLocks noChangeArrowheads="1"/>
          </p:cNvSpPr>
          <p:nvPr/>
        </p:nvSpPr>
        <p:spPr bwMode="auto">
          <a:xfrm>
            <a:off x="304800" y="762000"/>
            <a:ext cx="8534400" cy="2103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1450">
              <a:tabLst>
                <a:tab pos="400050" algn="l"/>
                <a:tab pos="800100" algn="l"/>
              </a:tabLst>
              <a:defRPr>
                <a:solidFill>
                  <a:schemeClr val="tx1"/>
                </a:solidFill>
                <a:latin typeface="Arial" panose="020B0604020202020204" pitchFamily="34" charset="0"/>
                <a:cs typeface="Arial" panose="020B0604020202020204" pitchFamily="34" charset="0"/>
              </a:defRPr>
            </a:lvl1pPr>
            <a:lvl2pPr marL="971550">
              <a:tabLst>
                <a:tab pos="400050" algn="l"/>
                <a:tab pos="800100" algn="l"/>
              </a:tabLst>
              <a:defRPr>
                <a:solidFill>
                  <a:schemeClr val="tx1"/>
                </a:solidFill>
                <a:latin typeface="Arial" panose="020B0604020202020204" pitchFamily="34" charset="0"/>
                <a:cs typeface="Arial" panose="020B0604020202020204" pitchFamily="34" charset="0"/>
              </a:defRPr>
            </a:lvl2pPr>
            <a:lvl3pPr marL="1085850">
              <a:tabLst>
                <a:tab pos="400050" algn="l"/>
                <a:tab pos="800100" algn="l"/>
              </a:tabLst>
              <a:defRPr>
                <a:solidFill>
                  <a:schemeClr val="tx1"/>
                </a:solidFill>
                <a:latin typeface="Arial" panose="020B0604020202020204" pitchFamily="34" charset="0"/>
                <a:cs typeface="Arial" panose="020B0604020202020204" pitchFamily="34" charset="0"/>
              </a:defRPr>
            </a:lvl3pPr>
            <a:lvl4pPr>
              <a:tabLst>
                <a:tab pos="400050" algn="l"/>
                <a:tab pos="800100" algn="l"/>
              </a:tabLst>
              <a:defRPr>
                <a:solidFill>
                  <a:schemeClr val="tx1"/>
                </a:solidFill>
                <a:latin typeface="Arial" panose="020B0604020202020204" pitchFamily="34" charset="0"/>
                <a:cs typeface="Arial" panose="020B0604020202020204" pitchFamily="34" charset="0"/>
              </a:defRPr>
            </a:lvl4pPr>
            <a:lvl5pPr>
              <a:tabLst>
                <a:tab pos="400050" algn="l"/>
                <a:tab pos="800100" algn="l"/>
              </a:tabLst>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tabLst>
                <a:tab pos="400050" algn="l"/>
                <a:tab pos="800100" algn="l"/>
              </a:tabLs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tabLst>
                <a:tab pos="400050" algn="l"/>
                <a:tab pos="800100" algn="l"/>
              </a:tabLs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tabLst>
                <a:tab pos="400050" algn="l"/>
                <a:tab pos="800100" algn="l"/>
              </a:tabLs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tabLst>
                <a:tab pos="400050" algn="l"/>
                <a:tab pos="800100" algn="l"/>
              </a:tabLst>
              <a:defRPr>
                <a:solidFill>
                  <a:schemeClr val="tx1"/>
                </a:solidFill>
                <a:latin typeface="Arial" panose="020B0604020202020204" pitchFamily="34" charset="0"/>
                <a:cs typeface="Arial" panose="020B0604020202020204" pitchFamily="34" charset="0"/>
              </a:defRPr>
            </a:lvl9pPr>
          </a:lstStyle>
          <a:p>
            <a:pPr marL="171450" marR="0" lvl="0" indent="0" algn="just" defTabSz="914400" rtl="0" eaLnBrk="1" fontAlgn="base" latinLnBrk="0" hangingPunct="1">
              <a:lnSpc>
                <a:spcPct val="100000"/>
              </a:lnSpc>
              <a:spcBef>
                <a:spcPct val="50000"/>
              </a:spcBef>
              <a:spcAft>
                <a:spcPct val="0"/>
              </a:spcAft>
              <a:buClrTx/>
              <a:buSzTx/>
              <a:buFontTx/>
              <a:buNone/>
              <a:tabLst>
                <a:tab pos="400050" algn="l"/>
                <a:tab pos="800100" algn="l"/>
              </a:tabLst>
              <a:defRPr/>
            </a:pPr>
            <a:r>
              <a:rPr kumimoji="0" lang="en-US" altLang="en-US" sz="22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7.4 Post-Conditions</a:t>
            </a:r>
          </a:p>
          <a:p>
            <a:pPr marL="171450" marR="0" lvl="0" indent="0" algn="just" defTabSz="914400" rtl="0" eaLnBrk="1" fontAlgn="base" latinLnBrk="0" hangingPunct="1">
              <a:lnSpc>
                <a:spcPct val="100000"/>
              </a:lnSpc>
              <a:spcBef>
                <a:spcPct val="50000"/>
              </a:spcBef>
              <a:spcAft>
                <a:spcPct val="0"/>
              </a:spcAft>
              <a:buClrTx/>
              <a:buSzTx/>
              <a:buFontTx/>
              <a:buNone/>
              <a:tabLst>
                <a:tab pos="400050" algn="l"/>
                <a:tab pos="800100" algn="l"/>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If the use case was successful, the user account information is added, updated, or deleted from the system. Otherwise, the system state is unchanged.</a:t>
            </a:r>
          </a:p>
          <a:p>
            <a:pPr marL="171450" marR="0" lvl="0" indent="0" algn="just" defTabSz="914400" rtl="0" eaLnBrk="1" fontAlgn="base" latinLnBrk="0" hangingPunct="1">
              <a:lnSpc>
                <a:spcPct val="100000"/>
              </a:lnSpc>
              <a:spcBef>
                <a:spcPct val="50000"/>
              </a:spcBef>
              <a:spcAft>
                <a:spcPct val="0"/>
              </a:spcAft>
              <a:buClrTx/>
              <a:buSzTx/>
              <a:buFontTx/>
              <a:buNone/>
              <a:tabLst>
                <a:tab pos="400050" algn="l"/>
                <a:tab pos="800100" algn="l"/>
              </a:tabLst>
              <a:defRPr/>
            </a:pPr>
            <a:r>
              <a:rPr kumimoji="0" lang="en-US" altLang="en-US" sz="22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7.5 Basic Flow</a:t>
            </a:r>
            <a:endParaRPr kumimoji="0" lang="en-US" altLang="en-US" sz="22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endParaRPr>
          </a:p>
        </p:txBody>
      </p:sp>
      <p:sp>
        <p:nvSpPr>
          <p:cNvPr id="267269" name="Rectangle 5">
            <a:extLst>
              <a:ext uri="{FF2B5EF4-FFF2-40B4-BE49-F238E27FC236}">
                <a16:creationId xmlns:a16="http://schemas.microsoft.com/office/drawing/2014/main" id="{6D064CD7-D1C9-5738-83EF-640087D5BDCA}"/>
              </a:ext>
            </a:extLst>
          </p:cNvPr>
          <p:cNvSpPr>
            <a:spLocks noChangeArrowheads="1"/>
          </p:cNvSpPr>
          <p:nvPr/>
        </p:nvSpPr>
        <p:spPr bwMode="auto">
          <a:xfrm>
            <a:off x="0" y="3048000"/>
            <a:ext cx="8686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8600" defTabSz="800100">
              <a:tabLst>
                <a:tab pos="171450" algn="l"/>
              </a:tabLst>
              <a:defRPr>
                <a:solidFill>
                  <a:schemeClr val="tx1"/>
                </a:solidFill>
                <a:latin typeface="Arial" panose="020B0604020202020204" pitchFamily="34" charset="0"/>
                <a:cs typeface="Arial" panose="020B0604020202020204" pitchFamily="34" charset="0"/>
              </a:defRPr>
            </a:lvl1pPr>
            <a:lvl2pPr marL="1600200" defTabSz="800100">
              <a:tabLst>
                <a:tab pos="171450" algn="l"/>
              </a:tabLst>
              <a:defRPr>
                <a:solidFill>
                  <a:schemeClr val="tx1"/>
                </a:solidFill>
                <a:latin typeface="Arial" panose="020B0604020202020204" pitchFamily="34" charset="0"/>
                <a:cs typeface="Arial" panose="020B0604020202020204" pitchFamily="34" charset="0"/>
              </a:defRPr>
            </a:lvl2pPr>
            <a:lvl3pPr marL="1714500" defTabSz="800100">
              <a:tabLst>
                <a:tab pos="171450" algn="l"/>
              </a:tabLst>
              <a:defRPr>
                <a:solidFill>
                  <a:schemeClr val="tx1"/>
                </a:solidFill>
                <a:latin typeface="Arial" panose="020B0604020202020204" pitchFamily="34" charset="0"/>
                <a:cs typeface="Arial" panose="020B0604020202020204" pitchFamily="34" charset="0"/>
              </a:defRPr>
            </a:lvl3pPr>
            <a:lvl4pPr marL="1828800" defTabSz="800100">
              <a:tabLst>
                <a:tab pos="171450" algn="l"/>
              </a:tabLst>
              <a:defRPr>
                <a:solidFill>
                  <a:schemeClr val="tx1"/>
                </a:solidFill>
                <a:latin typeface="Arial" panose="020B0604020202020204" pitchFamily="34" charset="0"/>
                <a:cs typeface="Arial" panose="020B0604020202020204" pitchFamily="34" charset="0"/>
              </a:defRPr>
            </a:lvl4pPr>
            <a:lvl5pPr marL="1943100" defTabSz="800100">
              <a:tabLst>
                <a:tab pos="171450" algn="l"/>
              </a:tabLst>
              <a:defRPr>
                <a:solidFill>
                  <a:schemeClr val="tx1"/>
                </a:solidFill>
                <a:latin typeface="Arial" panose="020B0604020202020204" pitchFamily="34" charset="0"/>
                <a:cs typeface="Arial" panose="020B0604020202020204" pitchFamily="34" charset="0"/>
              </a:defRPr>
            </a:lvl5pPr>
            <a:lvl6pPr marL="2400300" defTabSz="800100" fontAlgn="base">
              <a:spcBef>
                <a:spcPct val="0"/>
              </a:spcBef>
              <a:spcAft>
                <a:spcPct val="0"/>
              </a:spcAft>
              <a:tabLst>
                <a:tab pos="171450" algn="l"/>
              </a:tabLst>
              <a:defRPr>
                <a:solidFill>
                  <a:schemeClr val="tx1"/>
                </a:solidFill>
                <a:latin typeface="Arial" panose="020B0604020202020204" pitchFamily="34" charset="0"/>
                <a:cs typeface="Arial" panose="020B0604020202020204" pitchFamily="34" charset="0"/>
              </a:defRPr>
            </a:lvl6pPr>
            <a:lvl7pPr marL="2857500" defTabSz="800100" fontAlgn="base">
              <a:spcBef>
                <a:spcPct val="0"/>
              </a:spcBef>
              <a:spcAft>
                <a:spcPct val="0"/>
              </a:spcAft>
              <a:tabLst>
                <a:tab pos="171450" algn="l"/>
              </a:tabLst>
              <a:defRPr>
                <a:solidFill>
                  <a:schemeClr val="tx1"/>
                </a:solidFill>
                <a:latin typeface="Arial" panose="020B0604020202020204" pitchFamily="34" charset="0"/>
                <a:cs typeface="Arial" panose="020B0604020202020204" pitchFamily="34" charset="0"/>
              </a:defRPr>
            </a:lvl7pPr>
            <a:lvl8pPr marL="3314700" defTabSz="800100" fontAlgn="base">
              <a:spcBef>
                <a:spcPct val="0"/>
              </a:spcBef>
              <a:spcAft>
                <a:spcPct val="0"/>
              </a:spcAft>
              <a:tabLst>
                <a:tab pos="171450" algn="l"/>
              </a:tabLst>
              <a:defRPr>
                <a:solidFill>
                  <a:schemeClr val="tx1"/>
                </a:solidFill>
                <a:latin typeface="Arial" panose="020B0604020202020204" pitchFamily="34" charset="0"/>
                <a:cs typeface="Arial" panose="020B0604020202020204" pitchFamily="34" charset="0"/>
              </a:defRPr>
            </a:lvl8pPr>
            <a:lvl9pPr marL="3771900" defTabSz="800100" fontAlgn="base">
              <a:spcBef>
                <a:spcPct val="0"/>
              </a:spcBef>
              <a:spcAft>
                <a:spcPct val="0"/>
              </a:spcAft>
              <a:tabLst>
                <a:tab pos="171450" algn="l"/>
              </a:tabLst>
              <a:defRPr>
                <a:solidFill>
                  <a:schemeClr val="tx1"/>
                </a:solidFill>
                <a:latin typeface="Arial" panose="020B0604020202020204" pitchFamily="34" charset="0"/>
                <a:cs typeface="Arial" panose="020B0604020202020204" pitchFamily="34" charset="0"/>
              </a:defRPr>
            </a:lvl9pPr>
          </a:lstStyle>
          <a:p>
            <a:pPr marL="228600" marR="0" lvl="0" indent="0" algn="just" defTabSz="800100" rtl="0" eaLnBrk="1" fontAlgn="base" latinLnBrk="0" hangingPunct="1">
              <a:lnSpc>
                <a:spcPct val="100000"/>
              </a:lnSpc>
              <a:spcBef>
                <a:spcPct val="50000"/>
              </a:spcBef>
              <a:spcAft>
                <a:spcPct val="0"/>
              </a:spcAft>
              <a:buClrTx/>
              <a:buSzTx/>
              <a:buFontTx/>
              <a:buNone/>
              <a:tabLst>
                <a:tab pos="171450" algn="l"/>
              </a:tabLst>
              <a:defRPr/>
            </a:pPr>
            <a:r>
              <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This use case starts when the Administrator wishes to add, change, and/or delete use account information from the system.</a:t>
            </a:r>
            <a:endParaRPr kumimoji="0" lang="en-US" altLang="en-US" sz="22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endParaRPr>
          </a:p>
        </p:txBody>
      </p:sp>
      <p:sp>
        <p:nvSpPr>
          <p:cNvPr id="267270" name="Rectangle 6">
            <a:extLst>
              <a:ext uri="{FF2B5EF4-FFF2-40B4-BE49-F238E27FC236}">
                <a16:creationId xmlns:a16="http://schemas.microsoft.com/office/drawing/2014/main" id="{D294F925-95BF-610D-DBB5-56B5669EC113}"/>
              </a:ext>
            </a:extLst>
          </p:cNvPr>
          <p:cNvSpPr>
            <a:spLocks noChangeArrowheads="1"/>
          </p:cNvSpPr>
          <p:nvPr/>
        </p:nvSpPr>
        <p:spPr bwMode="auto">
          <a:xfrm>
            <a:off x="304800" y="3810000"/>
            <a:ext cx="8229600" cy="227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28650" indent="-457200">
              <a:defRPr>
                <a:solidFill>
                  <a:schemeClr val="tx1"/>
                </a:solidFill>
                <a:latin typeface="Arial" panose="020B0604020202020204" pitchFamily="34" charset="0"/>
                <a:cs typeface="Arial" panose="020B0604020202020204" pitchFamily="34" charset="0"/>
              </a:defRPr>
            </a:lvl1pPr>
            <a:lvl2pPr marL="914400">
              <a:defRPr>
                <a:solidFill>
                  <a:schemeClr val="tx1"/>
                </a:solidFill>
                <a:latin typeface="Arial" panose="020B0604020202020204" pitchFamily="34" charset="0"/>
                <a:cs typeface="Arial" panose="020B0604020202020204" pitchFamily="34" charset="0"/>
              </a:defRPr>
            </a:lvl2pPr>
            <a:lvl3pPr marL="1028700">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628650" marR="0" lvl="0" indent="-457200" algn="just" defTabSz="914400" rtl="0" eaLnBrk="1" fontAlgn="base" latinLnBrk="0" hangingPunct="1">
              <a:lnSpc>
                <a:spcPct val="100000"/>
              </a:lnSpc>
              <a:spcBef>
                <a:spcPct val="50000"/>
              </a:spcBef>
              <a:spcAft>
                <a:spcPct val="0"/>
              </a:spcAft>
              <a:buClrTx/>
              <a:buSzTx/>
              <a:buFontTx/>
              <a:buNone/>
              <a:tabLst/>
              <a:defRPr/>
            </a:pPr>
            <a:r>
              <a:rPr kumimoji="0" lang="en-US" altLang="en-US" sz="22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(i) The system requests that the Administrator specify the function he/she would like to perform (either Add a User Account, Update a User Account, or Delete a User Account).</a:t>
            </a:r>
          </a:p>
          <a:p>
            <a:pPr marL="628650" marR="0" lvl="0" indent="-457200" algn="just" defTabSz="914400" rtl="0" eaLnBrk="1" fontAlgn="base" latinLnBrk="0" hangingPunct="1">
              <a:lnSpc>
                <a:spcPct val="100000"/>
              </a:lnSpc>
              <a:spcBef>
                <a:spcPct val="50000"/>
              </a:spcBef>
              <a:spcAft>
                <a:spcPct val="0"/>
              </a:spcAft>
              <a:buClrTx/>
              <a:buSzTx/>
              <a:buFontTx/>
              <a:buNone/>
              <a:tabLst/>
              <a:defRPr/>
            </a:pPr>
            <a:r>
              <a:rPr kumimoji="0" lang="en-US" altLang="en-US" sz="22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(ii) Once the Administrator provides the requested information, one of the sub-flows is executed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7266"/>
                                        </p:tgtEl>
                                        <p:attrNameLst>
                                          <p:attrName>style.visibility</p:attrName>
                                        </p:attrNameLst>
                                      </p:cBhvr>
                                      <p:to>
                                        <p:strVal val="visible"/>
                                      </p:to>
                                    </p:set>
                                    <p:anim calcmode="lin" valueType="num">
                                      <p:cBhvr additive="base">
                                        <p:cTn id="7" dur="500" fill="hold"/>
                                        <p:tgtEl>
                                          <p:spTgt spid="267266"/>
                                        </p:tgtEl>
                                        <p:attrNameLst>
                                          <p:attrName>ppt_x</p:attrName>
                                        </p:attrNameLst>
                                      </p:cBhvr>
                                      <p:tavLst>
                                        <p:tav tm="0">
                                          <p:val>
                                            <p:strVal val="0-#ppt_w/2"/>
                                          </p:val>
                                        </p:tav>
                                        <p:tav tm="100000">
                                          <p:val>
                                            <p:strVal val="#ppt_x"/>
                                          </p:val>
                                        </p:tav>
                                      </p:tavLst>
                                    </p:anim>
                                    <p:anim calcmode="lin" valueType="num">
                                      <p:cBhvr additive="base">
                                        <p:cTn id="8" dur="500" fill="hold"/>
                                        <p:tgtEl>
                                          <p:spTgt spid="2672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67267"/>
                                        </p:tgtEl>
                                        <p:attrNameLst>
                                          <p:attrName>style.visibility</p:attrName>
                                        </p:attrNameLst>
                                      </p:cBhvr>
                                      <p:to>
                                        <p:strVal val="visible"/>
                                      </p:to>
                                    </p:set>
                                    <p:anim calcmode="lin" valueType="num">
                                      <p:cBhvr additive="base">
                                        <p:cTn id="13" dur="500" fill="hold"/>
                                        <p:tgtEl>
                                          <p:spTgt spid="267267"/>
                                        </p:tgtEl>
                                        <p:attrNameLst>
                                          <p:attrName>ppt_x</p:attrName>
                                        </p:attrNameLst>
                                      </p:cBhvr>
                                      <p:tavLst>
                                        <p:tav tm="0">
                                          <p:val>
                                            <p:strVal val="0-#ppt_w/2"/>
                                          </p:val>
                                        </p:tav>
                                        <p:tav tm="100000">
                                          <p:val>
                                            <p:strVal val="#ppt_x"/>
                                          </p:val>
                                        </p:tav>
                                      </p:tavLst>
                                    </p:anim>
                                    <p:anim calcmode="lin" valueType="num">
                                      <p:cBhvr additive="base">
                                        <p:cTn id="14" dur="500" fill="hold"/>
                                        <p:tgtEl>
                                          <p:spTgt spid="26726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7268">
                                            <p:txEl>
                                              <p:pRg st="0" end="0"/>
                                            </p:txEl>
                                          </p:spTgt>
                                        </p:tgtEl>
                                        <p:attrNameLst>
                                          <p:attrName>style.visibility</p:attrName>
                                        </p:attrNameLst>
                                      </p:cBhvr>
                                      <p:to>
                                        <p:strVal val="visible"/>
                                      </p:to>
                                    </p:set>
                                    <p:anim calcmode="lin" valueType="num">
                                      <p:cBhvr additive="base">
                                        <p:cTn id="19" dur="500" fill="hold"/>
                                        <p:tgtEl>
                                          <p:spTgt spid="26726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72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7268">
                                            <p:txEl>
                                              <p:pRg st="1" end="1"/>
                                            </p:txEl>
                                          </p:spTgt>
                                        </p:tgtEl>
                                        <p:attrNameLst>
                                          <p:attrName>style.visibility</p:attrName>
                                        </p:attrNameLst>
                                      </p:cBhvr>
                                      <p:to>
                                        <p:strVal val="visible"/>
                                      </p:to>
                                    </p:set>
                                    <p:anim calcmode="lin" valueType="num">
                                      <p:cBhvr additive="base">
                                        <p:cTn id="25" dur="500" fill="hold"/>
                                        <p:tgtEl>
                                          <p:spTgt spid="267268">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726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7268">
                                            <p:txEl>
                                              <p:pRg st="2" end="2"/>
                                            </p:txEl>
                                          </p:spTgt>
                                        </p:tgtEl>
                                        <p:attrNameLst>
                                          <p:attrName>style.visibility</p:attrName>
                                        </p:attrNameLst>
                                      </p:cBhvr>
                                      <p:to>
                                        <p:strVal val="visible"/>
                                      </p:to>
                                    </p:set>
                                    <p:anim calcmode="lin" valueType="num">
                                      <p:cBhvr additive="base">
                                        <p:cTn id="31" dur="500" fill="hold"/>
                                        <p:tgtEl>
                                          <p:spTgt spid="267268">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726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7269">
                                            <p:txEl>
                                              <p:pRg st="0" end="0"/>
                                            </p:txEl>
                                          </p:spTgt>
                                        </p:tgtEl>
                                        <p:attrNameLst>
                                          <p:attrName>style.visibility</p:attrName>
                                        </p:attrNameLst>
                                      </p:cBhvr>
                                      <p:to>
                                        <p:strVal val="visible"/>
                                      </p:to>
                                    </p:set>
                                    <p:anim calcmode="lin" valueType="num">
                                      <p:cBhvr additive="base">
                                        <p:cTn id="37" dur="500" fill="hold"/>
                                        <p:tgtEl>
                                          <p:spTgt spid="267269">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726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7270">
                                            <p:txEl>
                                              <p:pRg st="0" end="0"/>
                                            </p:txEl>
                                          </p:spTgt>
                                        </p:tgtEl>
                                        <p:attrNameLst>
                                          <p:attrName>style.visibility</p:attrName>
                                        </p:attrNameLst>
                                      </p:cBhvr>
                                      <p:to>
                                        <p:strVal val="visible"/>
                                      </p:to>
                                    </p:set>
                                    <p:anim calcmode="lin" valueType="num">
                                      <p:cBhvr additive="base">
                                        <p:cTn id="43" dur="500" fill="hold"/>
                                        <p:tgtEl>
                                          <p:spTgt spid="267270">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672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7270">
                                            <p:txEl>
                                              <p:pRg st="1" end="1"/>
                                            </p:txEl>
                                          </p:spTgt>
                                        </p:tgtEl>
                                        <p:attrNameLst>
                                          <p:attrName>style.visibility</p:attrName>
                                        </p:attrNameLst>
                                      </p:cBhvr>
                                      <p:to>
                                        <p:strVal val="visible"/>
                                      </p:to>
                                    </p:set>
                                    <p:anim calcmode="lin" valueType="num">
                                      <p:cBhvr additive="base">
                                        <p:cTn id="49" dur="500" fill="hold"/>
                                        <p:tgtEl>
                                          <p:spTgt spid="267270">
                                            <p:txEl>
                                              <p:p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67270">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6" grpId="0" autoUpdateAnimBg="0"/>
      <p:bldP spid="267268" grpId="0" uiExpand="1" build="p"/>
      <p:bldP spid="267269" grpId="0" build="p"/>
      <p:bldP spid="267270"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FF4DED-131B-30FA-A7FD-BB3448F7EA6A}"/>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8C462BA-A672-4673-AB79-A62A2D9F1D9A}"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71364" name="Rectangle 4">
            <a:extLst>
              <a:ext uri="{FF2B5EF4-FFF2-40B4-BE49-F238E27FC236}">
                <a16:creationId xmlns:a16="http://schemas.microsoft.com/office/drawing/2014/main" id="{A75B9258-4521-A76C-570A-7885E6CEFE84}"/>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271365" name="Line 5">
            <a:extLst>
              <a:ext uri="{FF2B5EF4-FFF2-40B4-BE49-F238E27FC236}">
                <a16:creationId xmlns:a16="http://schemas.microsoft.com/office/drawing/2014/main" id="{5DF414D4-A4D6-58B5-C119-79D3C05EA8FE}"/>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71366" name="Rectangle 6">
            <a:extLst>
              <a:ext uri="{FF2B5EF4-FFF2-40B4-BE49-F238E27FC236}">
                <a16:creationId xmlns:a16="http://schemas.microsoft.com/office/drawing/2014/main" id="{8FB1D52C-456F-3F43-E7BF-BED7A1727AC1}"/>
              </a:ext>
            </a:extLst>
          </p:cNvPr>
          <p:cNvSpPr>
            <a:spLocks noChangeArrowheads="1"/>
          </p:cNvSpPr>
          <p:nvPr/>
        </p:nvSpPr>
        <p:spPr bwMode="auto">
          <a:xfrm>
            <a:off x="533400" y="685800"/>
            <a:ext cx="83058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14400" indent="-285750">
              <a:tabLst>
                <a:tab pos="857250" algn="l"/>
                <a:tab pos="914400" algn="l"/>
              </a:tabLst>
              <a:defRPr>
                <a:solidFill>
                  <a:schemeClr val="tx1"/>
                </a:solidFill>
                <a:latin typeface="Arial" panose="020B0604020202020204" pitchFamily="34" charset="0"/>
                <a:cs typeface="Arial" panose="020B0604020202020204" pitchFamily="34" charset="0"/>
              </a:defRPr>
            </a:lvl1pPr>
            <a:lvl2pPr marL="1200150">
              <a:tabLst>
                <a:tab pos="857250" algn="l"/>
                <a:tab pos="914400" algn="l"/>
              </a:tabLst>
              <a:defRPr>
                <a:solidFill>
                  <a:schemeClr val="tx1"/>
                </a:solidFill>
                <a:latin typeface="Arial" panose="020B0604020202020204" pitchFamily="34" charset="0"/>
                <a:cs typeface="Arial" panose="020B0604020202020204" pitchFamily="34" charset="0"/>
              </a:defRPr>
            </a:lvl2pPr>
            <a:lvl3pPr marL="1314450">
              <a:tabLst>
                <a:tab pos="857250" algn="l"/>
                <a:tab pos="914400" algn="l"/>
              </a:tabLst>
              <a:defRPr>
                <a:solidFill>
                  <a:schemeClr val="tx1"/>
                </a:solidFill>
                <a:latin typeface="Arial" panose="020B0604020202020204" pitchFamily="34" charset="0"/>
                <a:cs typeface="Arial" panose="020B0604020202020204" pitchFamily="34" charset="0"/>
              </a:defRPr>
            </a:lvl3pPr>
            <a:lvl4pPr marL="1428750">
              <a:tabLst>
                <a:tab pos="857250" algn="l"/>
                <a:tab pos="914400" algn="l"/>
              </a:tabLst>
              <a:defRPr>
                <a:solidFill>
                  <a:schemeClr val="tx1"/>
                </a:solidFill>
                <a:latin typeface="Arial" panose="020B0604020202020204" pitchFamily="34" charset="0"/>
                <a:cs typeface="Arial" panose="020B0604020202020204" pitchFamily="34" charset="0"/>
              </a:defRPr>
            </a:lvl4pPr>
            <a:lvl5pPr>
              <a:tabLst>
                <a:tab pos="857250" algn="l"/>
                <a:tab pos="914400" algn="l"/>
              </a:tabLst>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tabLst>
                <a:tab pos="857250" algn="l"/>
                <a:tab pos="914400" algn="l"/>
              </a:tabLs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tabLst>
                <a:tab pos="857250" algn="l"/>
                <a:tab pos="914400" algn="l"/>
              </a:tabLs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tabLst>
                <a:tab pos="857250" algn="l"/>
                <a:tab pos="914400" algn="l"/>
              </a:tabLs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tabLst>
                <a:tab pos="857250" algn="l"/>
                <a:tab pos="914400" algn="l"/>
              </a:tabLst>
              <a:defRPr>
                <a:solidFill>
                  <a:schemeClr val="tx1"/>
                </a:solidFill>
                <a:latin typeface="Arial" panose="020B0604020202020204" pitchFamily="34" charset="0"/>
                <a:cs typeface="Arial" panose="020B0604020202020204" pitchFamily="34" charset="0"/>
              </a:defRPr>
            </a:lvl9pPr>
          </a:lstStyle>
          <a:p>
            <a:pPr marL="914400" marR="0" lvl="0" indent="-285750" algn="just" defTabSz="914400" rtl="0" eaLnBrk="1" fontAlgn="base" latinLnBrk="0" hangingPunct="1">
              <a:lnSpc>
                <a:spcPct val="100000"/>
              </a:lnSpc>
              <a:spcBef>
                <a:spcPct val="50000"/>
              </a:spcBef>
              <a:spcAft>
                <a:spcPct val="0"/>
              </a:spcAft>
              <a:buClrTx/>
              <a:buSzTx/>
              <a:buFontTx/>
              <a:buNone/>
              <a:tabLst>
                <a:tab pos="857250" algn="l"/>
                <a:tab pos="914400" algn="l"/>
              </a:tabLst>
              <a:defRPr/>
            </a:pPr>
            <a:r>
              <a:rPr kumimoji="0" lang="en-US" altLang="en-US" sz="22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 If the Administrator selected “Add a User Account”, the    </a:t>
            </a:r>
            <a:r>
              <a:rPr kumimoji="0" lang="en-US" altLang="en-US" sz="2200" b="1"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Add a User Account  </a:t>
            </a:r>
            <a:r>
              <a:rPr kumimoji="0" lang="en-US" altLang="en-US" sz="22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sub flow is executed.</a:t>
            </a:r>
          </a:p>
          <a:p>
            <a:pPr marL="914400" marR="0" lvl="0" indent="-285750" algn="just" defTabSz="914400" rtl="0" eaLnBrk="1" fontAlgn="base" latinLnBrk="0" hangingPunct="1">
              <a:lnSpc>
                <a:spcPct val="100000"/>
              </a:lnSpc>
              <a:spcBef>
                <a:spcPct val="50000"/>
              </a:spcBef>
              <a:spcAft>
                <a:spcPct val="0"/>
              </a:spcAft>
              <a:buClrTx/>
              <a:buSzTx/>
              <a:buFontTx/>
              <a:buNone/>
              <a:tabLst>
                <a:tab pos="857250" algn="l"/>
                <a:tab pos="914400" algn="l"/>
              </a:tabLst>
              <a:defRPr/>
            </a:pPr>
            <a:r>
              <a:rPr kumimoji="0" lang="en-US" altLang="en-US" sz="22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 If the Administrator selected “Update a User Account”, the </a:t>
            </a:r>
            <a:r>
              <a:rPr kumimoji="0" lang="en-US" altLang="en-US" sz="2200" b="1"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Update a User Account </a:t>
            </a:r>
            <a:r>
              <a:rPr kumimoji="0" lang="en-US" altLang="en-US" sz="22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sub-flow is executed.</a:t>
            </a:r>
          </a:p>
          <a:p>
            <a:pPr marL="914400" marR="0" lvl="0" indent="-285750" algn="just" defTabSz="914400" rtl="0" eaLnBrk="1" fontAlgn="base" latinLnBrk="0" hangingPunct="1">
              <a:lnSpc>
                <a:spcPct val="100000"/>
              </a:lnSpc>
              <a:spcBef>
                <a:spcPct val="50000"/>
              </a:spcBef>
              <a:spcAft>
                <a:spcPct val="0"/>
              </a:spcAft>
              <a:buClrTx/>
              <a:buSzTx/>
              <a:buFontTx/>
              <a:buNone/>
              <a:tabLst>
                <a:tab pos="857250" algn="l"/>
                <a:tab pos="914400" algn="l"/>
              </a:tabLst>
              <a:defRPr/>
            </a:pPr>
            <a:r>
              <a:rPr kumimoji="0" lang="en-US" altLang="en-US" sz="22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	If the Administrator selected “Delete a User Account”, the </a:t>
            </a:r>
            <a:r>
              <a:rPr kumimoji="0" lang="en-US" altLang="en-US" sz="2200" b="1"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Delete a User Account </a:t>
            </a:r>
            <a:r>
              <a:rPr kumimoji="0" lang="en-US" altLang="en-US" sz="22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sub-flow is executed.22</a:t>
            </a:r>
          </a:p>
        </p:txBody>
      </p:sp>
      <p:sp>
        <p:nvSpPr>
          <p:cNvPr id="271368" name="Rectangle 8">
            <a:extLst>
              <a:ext uri="{FF2B5EF4-FFF2-40B4-BE49-F238E27FC236}">
                <a16:creationId xmlns:a16="http://schemas.microsoft.com/office/drawing/2014/main" id="{EECBA701-E4A9-1AFF-A63D-40B5999B5770}"/>
              </a:ext>
            </a:extLst>
          </p:cNvPr>
          <p:cNvSpPr>
            <a:spLocks noChangeArrowheads="1"/>
          </p:cNvSpPr>
          <p:nvPr/>
        </p:nvSpPr>
        <p:spPr bwMode="auto">
          <a:xfrm>
            <a:off x="457200" y="3200400"/>
            <a:ext cx="8458200" cy="428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7.5.1 Add a User Account</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1. The system requests that the Administrator enters the user information. This includes:</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a:t>
            </a:r>
            <a:r>
              <a:rPr kumimoji="0" lang="en-US" altLang="en-US" sz="2200" b="0" i="1"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a</a:t>
            </a:r>
            <a:r>
              <a:rPr kumimoji="0" lang="en-US"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 User Name</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	(</a:t>
            </a:r>
            <a:r>
              <a:rPr kumimoji="0" lang="en-US" altLang="en-US" sz="2200" b="0" i="1"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b</a:t>
            </a:r>
            <a:r>
              <a:rPr kumimoji="0" lang="en-US"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 User ID-should be unique for each user account</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	(</a:t>
            </a:r>
            <a:r>
              <a:rPr kumimoji="0" lang="en-US" altLang="en-US" sz="2200" b="0" i="1"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c</a:t>
            </a:r>
            <a:r>
              <a:rPr kumimoji="0" lang="en-US"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 Password</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	(</a:t>
            </a:r>
            <a:r>
              <a:rPr kumimoji="0" lang="en-US" altLang="en-US" sz="2200" b="0" i="1"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d</a:t>
            </a:r>
            <a:r>
              <a:rPr kumimoji="0" lang="en-US" altLang="en-US" sz="22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 Role</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t>
            </a:r>
          </a:p>
          <a:p>
            <a:pPr marL="0" marR="0" lvl="0" indent="0" algn="just" defTabSz="914400" rtl="0" eaLnBrk="1" fontAlgn="base" latinLnBrk="0" hangingPunct="1">
              <a:lnSpc>
                <a:spcPct val="100000"/>
              </a:lnSpc>
              <a:spcBef>
                <a:spcPct val="50000"/>
              </a:spcBef>
              <a:spcAft>
                <a:spcPct val="0"/>
              </a:spcAft>
              <a:buClrTx/>
              <a:buSzTx/>
              <a:buFontTx/>
              <a:buChar char="•"/>
              <a:tabLst/>
              <a:defRPr/>
            </a:pPr>
            <a:endPar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1364"/>
                                        </p:tgtEl>
                                        <p:attrNameLst>
                                          <p:attrName>style.visibility</p:attrName>
                                        </p:attrNameLst>
                                      </p:cBhvr>
                                      <p:to>
                                        <p:strVal val="visible"/>
                                      </p:to>
                                    </p:set>
                                    <p:anim calcmode="lin" valueType="num">
                                      <p:cBhvr additive="base">
                                        <p:cTn id="7" dur="500" fill="hold"/>
                                        <p:tgtEl>
                                          <p:spTgt spid="271364"/>
                                        </p:tgtEl>
                                        <p:attrNameLst>
                                          <p:attrName>ppt_x</p:attrName>
                                        </p:attrNameLst>
                                      </p:cBhvr>
                                      <p:tavLst>
                                        <p:tav tm="0">
                                          <p:val>
                                            <p:strVal val="0-#ppt_w/2"/>
                                          </p:val>
                                        </p:tav>
                                        <p:tav tm="100000">
                                          <p:val>
                                            <p:strVal val="#ppt_x"/>
                                          </p:val>
                                        </p:tav>
                                      </p:tavLst>
                                    </p:anim>
                                    <p:anim calcmode="lin" valueType="num">
                                      <p:cBhvr additive="base">
                                        <p:cTn id="8" dur="500" fill="hold"/>
                                        <p:tgtEl>
                                          <p:spTgt spid="27136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1365"/>
                                        </p:tgtEl>
                                        <p:attrNameLst>
                                          <p:attrName>style.visibility</p:attrName>
                                        </p:attrNameLst>
                                      </p:cBhvr>
                                      <p:to>
                                        <p:strVal val="visible"/>
                                      </p:to>
                                    </p:set>
                                    <p:anim calcmode="lin" valueType="num">
                                      <p:cBhvr additive="base">
                                        <p:cTn id="13" dur="500" fill="hold"/>
                                        <p:tgtEl>
                                          <p:spTgt spid="271365"/>
                                        </p:tgtEl>
                                        <p:attrNameLst>
                                          <p:attrName>ppt_x</p:attrName>
                                        </p:attrNameLst>
                                      </p:cBhvr>
                                      <p:tavLst>
                                        <p:tav tm="0">
                                          <p:val>
                                            <p:strVal val="0-#ppt_w/2"/>
                                          </p:val>
                                        </p:tav>
                                        <p:tav tm="100000">
                                          <p:val>
                                            <p:strVal val="#ppt_x"/>
                                          </p:val>
                                        </p:tav>
                                      </p:tavLst>
                                    </p:anim>
                                    <p:anim calcmode="lin" valueType="num">
                                      <p:cBhvr additive="base">
                                        <p:cTn id="14" dur="500" fill="hold"/>
                                        <p:tgtEl>
                                          <p:spTgt spid="27136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1366">
                                            <p:txEl>
                                              <p:pRg st="0" end="0"/>
                                            </p:txEl>
                                          </p:spTgt>
                                        </p:tgtEl>
                                        <p:attrNameLst>
                                          <p:attrName>style.visibility</p:attrName>
                                        </p:attrNameLst>
                                      </p:cBhvr>
                                      <p:to>
                                        <p:strVal val="visible"/>
                                      </p:to>
                                    </p:set>
                                    <p:anim calcmode="lin" valueType="num">
                                      <p:cBhvr additive="base">
                                        <p:cTn id="19" dur="500" fill="hold"/>
                                        <p:tgtEl>
                                          <p:spTgt spid="27136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13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1366">
                                            <p:txEl>
                                              <p:pRg st="1" end="1"/>
                                            </p:txEl>
                                          </p:spTgt>
                                        </p:tgtEl>
                                        <p:attrNameLst>
                                          <p:attrName>style.visibility</p:attrName>
                                        </p:attrNameLst>
                                      </p:cBhvr>
                                      <p:to>
                                        <p:strVal val="visible"/>
                                      </p:to>
                                    </p:set>
                                    <p:anim calcmode="lin" valueType="num">
                                      <p:cBhvr additive="base">
                                        <p:cTn id="25" dur="500" fill="hold"/>
                                        <p:tgtEl>
                                          <p:spTgt spid="271366">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136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1366">
                                            <p:txEl>
                                              <p:pRg st="2" end="2"/>
                                            </p:txEl>
                                          </p:spTgt>
                                        </p:tgtEl>
                                        <p:attrNameLst>
                                          <p:attrName>style.visibility</p:attrName>
                                        </p:attrNameLst>
                                      </p:cBhvr>
                                      <p:to>
                                        <p:strVal val="visible"/>
                                      </p:to>
                                    </p:set>
                                    <p:anim calcmode="lin" valueType="num">
                                      <p:cBhvr additive="base">
                                        <p:cTn id="31" dur="500" fill="hold"/>
                                        <p:tgtEl>
                                          <p:spTgt spid="271366">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136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1368">
                                            <p:txEl>
                                              <p:pRg st="0" end="0"/>
                                            </p:txEl>
                                          </p:spTgt>
                                        </p:tgtEl>
                                        <p:attrNameLst>
                                          <p:attrName>style.visibility</p:attrName>
                                        </p:attrNameLst>
                                      </p:cBhvr>
                                      <p:to>
                                        <p:strVal val="visible"/>
                                      </p:to>
                                    </p:set>
                                    <p:anim calcmode="lin" valueType="num">
                                      <p:cBhvr additive="base">
                                        <p:cTn id="37" dur="500" fill="hold"/>
                                        <p:tgtEl>
                                          <p:spTgt spid="271368">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13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1368">
                                            <p:txEl>
                                              <p:pRg st="1" end="1"/>
                                            </p:txEl>
                                          </p:spTgt>
                                        </p:tgtEl>
                                        <p:attrNameLst>
                                          <p:attrName>style.visibility</p:attrName>
                                        </p:attrNameLst>
                                      </p:cBhvr>
                                      <p:to>
                                        <p:strVal val="visible"/>
                                      </p:to>
                                    </p:set>
                                    <p:anim calcmode="lin" valueType="num">
                                      <p:cBhvr additive="base">
                                        <p:cTn id="43" dur="500" fill="hold"/>
                                        <p:tgtEl>
                                          <p:spTgt spid="271368">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136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71368">
                                            <p:txEl>
                                              <p:pRg st="2" end="2"/>
                                            </p:txEl>
                                          </p:spTgt>
                                        </p:tgtEl>
                                        <p:attrNameLst>
                                          <p:attrName>style.visibility</p:attrName>
                                        </p:attrNameLst>
                                      </p:cBhvr>
                                      <p:to>
                                        <p:strVal val="visible"/>
                                      </p:to>
                                    </p:set>
                                    <p:anim calcmode="lin" valueType="num">
                                      <p:cBhvr additive="base">
                                        <p:cTn id="49" dur="500" fill="hold"/>
                                        <p:tgtEl>
                                          <p:spTgt spid="271368">
                                            <p:txEl>
                                              <p:p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7136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71368">
                                            <p:txEl>
                                              <p:pRg st="3" end="3"/>
                                            </p:txEl>
                                          </p:spTgt>
                                        </p:tgtEl>
                                        <p:attrNameLst>
                                          <p:attrName>style.visibility</p:attrName>
                                        </p:attrNameLst>
                                      </p:cBhvr>
                                      <p:to>
                                        <p:strVal val="visible"/>
                                      </p:to>
                                    </p:set>
                                    <p:anim calcmode="lin" valueType="num">
                                      <p:cBhvr additive="base">
                                        <p:cTn id="55" dur="500" fill="hold"/>
                                        <p:tgtEl>
                                          <p:spTgt spid="271368">
                                            <p:txEl>
                                              <p:pRg st="3" end="3"/>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7136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271368">
                                            <p:txEl>
                                              <p:pRg st="4" end="4"/>
                                            </p:txEl>
                                          </p:spTgt>
                                        </p:tgtEl>
                                        <p:attrNameLst>
                                          <p:attrName>style.visibility</p:attrName>
                                        </p:attrNameLst>
                                      </p:cBhvr>
                                      <p:to>
                                        <p:strVal val="visible"/>
                                      </p:to>
                                    </p:set>
                                    <p:anim calcmode="lin" valueType="num">
                                      <p:cBhvr additive="base">
                                        <p:cTn id="61" dur="500" fill="hold"/>
                                        <p:tgtEl>
                                          <p:spTgt spid="271368">
                                            <p:txEl>
                                              <p:pRg st="4" end="4"/>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7136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71368">
                                            <p:txEl>
                                              <p:pRg st="5" end="5"/>
                                            </p:txEl>
                                          </p:spTgt>
                                        </p:tgtEl>
                                        <p:attrNameLst>
                                          <p:attrName>style.visibility</p:attrName>
                                        </p:attrNameLst>
                                      </p:cBhvr>
                                      <p:to>
                                        <p:strVal val="visible"/>
                                      </p:to>
                                    </p:set>
                                    <p:anim calcmode="lin" valueType="num">
                                      <p:cBhvr additive="base">
                                        <p:cTn id="67" dur="500" fill="hold"/>
                                        <p:tgtEl>
                                          <p:spTgt spid="271368">
                                            <p:txEl>
                                              <p:pRg st="5" end="5"/>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7136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271368">
                                            <p:txEl>
                                              <p:pRg st="6" end="6"/>
                                            </p:txEl>
                                          </p:spTgt>
                                        </p:tgtEl>
                                        <p:attrNameLst>
                                          <p:attrName>style.visibility</p:attrName>
                                        </p:attrNameLst>
                                      </p:cBhvr>
                                      <p:to>
                                        <p:strVal val="visible"/>
                                      </p:to>
                                    </p:set>
                                    <p:anim calcmode="lin" valueType="num">
                                      <p:cBhvr additive="base">
                                        <p:cTn id="73" dur="500" fill="hold"/>
                                        <p:tgtEl>
                                          <p:spTgt spid="271368">
                                            <p:txEl>
                                              <p:pRg st="6" end="6"/>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7136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4" grpId="0" autoUpdateAnimBg="0"/>
      <p:bldP spid="271366" grpId="0" build="p"/>
      <p:bldP spid="271368"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333D54C-DE2F-8CD3-0A59-1CD0FE0B860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82D0C6E-4E92-44E3-A681-9D912BFD1281}"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73412" name="Rectangle 4">
            <a:extLst>
              <a:ext uri="{FF2B5EF4-FFF2-40B4-BE49-F238E27FC236}">
                <a16:creationId xmlns:a16="http://schemas.microsoft.com/office/drawing/2014/main" id="{E2A95E0E-AA2F-4F96-A24A-0F15F44EA10F}"/>
              </a:ext>
            </a:extLst>
          </p:cNvPr>
          <p:cNvSpPr>
            <a:spLocks noChangeArrowheads="1"/>
          </p:cNvSpPr>
          <p:nvPr/>
        </p:nvSpPr>
        <p:spPr bwMode="auto">
          <a:xfrm>
            <a:off x="0" y="762000"/>
            <a:ext cx="8839200" cy="6462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00100" indent="-342900">
              <a:tabLst>
                <a:tab pos="400050" algn="l"/>
                <a:tab pos="1200150" algn="l"/>
                <a:tab pos="1257300" algn="l"/>
                <a:tab pos="1314450" algn="l"/>
                <a:tab pos="1428750" algn="l"/>
              </a:tabLst>
              <a:defRPr>
                <a:solidFill>
                  <a:schemeClr val="tx1"/>
                </a:solidFill>
                <a:latin typeface="Arial" panose="020B0604020202020204" pitchFamily="34" charset="0"/>
                <a:cs typeface="Arial" panose="020B0604020202020204" pitchFamily="34" charset="0"/>
              </a:defRPr>
            </a:lvl1pPr>
            <a:lvl2pPr marL="1714500" indent="-342900">
              <a:tabLst>
                <a:tab pos="400050" algn="l"/>
                <a:tab pos="1200150" algn="l"/>
                <a:tab pos="1257300" algn="l"/>
                <a:tab pos="1314450" algn="l"/>
                <a:tab pos="1428750" algn="l"/>
              </a:tabLst>
              <a:defRPr>
                <a:solidFill>
                  <a:schemeClr val="tx1"/>
                </a:solidFill>
                <a:latin typeface="Arial" panose="020B0604020202020204" pitchFamily="34" charset="0"/>
                <a:cs typeface="Arial" panose="020B0604020202020204" pitchFamily="34" charset="0"/>
              </a:defRPr>
            </a:lvl2pPr>
            <a:lvl3pPr marL="1885950" indent="-342900">
              <a:tabLst>
                <a:tab pos="400050" algn="l"/>
                <a:tab pos="1200150" algn="l"/>
                <a:tab pos="1257300" algn="l"/>
                <a:tab pos="1314450" algn="l"/>
                <a:tab pos="1428750" algn="l"/>
              </a:tabLst>
              <a:defRPr>
                <a:solidFill>
                  <a:schemeClr val="tx1"/>
                </a:solidFill>
                <a:latin typeface="Arial" panose="020B0604020202020204" pitchFamily="34" charset="0"/>
                <a:cs typeface="Arial" panose="020B0604020202020204" pitchFamily="34" charset="0"/>
              </a:defRPr>
            </a:lvl3pPr>
            <a:lvl4pPr marL="2343150" indent="-342900">
              <a:tabLst>
                <a:tab pos="400050" algn="l"/>
                <a:tab pos="1200150" algn="l"/>
                <a:tab pos="1257300" algn="l"/>
                <a:tab pos="1314450" algn="l"/>
                <a:tab pos="1428750" algn="l"/>
              </a:tabLst>
              <a:defRPr>
                <a:solidFill>
                  <a:schemeClr val="tx1"/>
                </a:solidFill>
                <a:latin typeface="Arial" panose="020B0604020202020204" pitchFamily="34" charset="0"/>
                <a:cs typeface="Arial" panose="020B0604020202020204" pitchFamily="34" charset="0"/>
              </a:defRPr>
            </a:lvl4pPr>
            <a:lvl5pPr marL="2800350" indent="-342900">
              <a:tabLst>
                <a:tab pos="400050" algn="l"/>
                <a:tab pos="1200150" algn="l"/>
                <a:tab pos="1257300" algn="l"/>
                <a:tab pos="1314450" algn="l"/>
                <a:tab pos="1428750" algn="l"/>
              </a:tabLst>
              <a:defRPr>
                <a:solidFill>
                  <a:schemeClr val="tx1"/>
                </a:solidFill>
                <a:latin typeface="Arial" panose="020B0604020202020204" pitchFamily="34" charset="0"/>
                <a:cs typeface="Arial" panose="020B0604020202020204" pitchFamily="34" charset="0"/>
              </a:defRPr>
            </a:lvl5pPr>
            <a:lvl6pPr marL="3257550" indent="-342900" fontAlgn="base">
              <a:spcBef>
                <a:spcPct val="0"/>
              </a:spcBef>
              <a:spcAft>
                <a:spcPct val="0"/>
              </a:spcAft>
              <a:tabLst>
                <a:tab pos="400050" algn="l"/>
                <a:tab pos="1200150" algn="l"/>
                <a:tab pos="1257300" algn="l"/>
                <a:tab pos="1314450" algn="l"/>
                <a:tab pos="1428750" algn="l"/>
              </a:tabLst>
              <a:defRPr>
                <a:solidFill>
                  <a:schemeClr val="tx1"/>
                </a:solidFill>
                <a:latin typeface="Arial" panose="020B0604020202020204" pitchFamily="34" charset="0"/>
                <a:cs typeface="Arial" panose="020B0604020202020204" pitchFamily="34" charset="0"/>
              </a:defRPr>
            </a:lvl6pPr>
            <a:lvl7pPr marL="3714750" indent="-342900" fontAlgn="base">
              <a:spcBef>
                <a:spcPct val="0"/>
              </a:spcBef>
              <a:spcAft>
                <a:spcPct val="0"/>
              </a:spcAft>
              <a:tabLst>
                <a:tab pos="400050" algn="l"/>
                <a:tab pos="1200150" algn="l"/>
                <a:tab pos="1257300" algn="l"/>
                <a:tab pos="1314450" algn="l"/>
                <a:tab pos="1428750" algn="l"/>
              </a:tabLst>
              <a:defRPr>
                <a:solidFill>
                  <a:schemeClr val="tx1"/>
                </a:solidFill>
                <a:latin typeface="Arial" panose="020B0604020202020204" pitchFamily="34" charset="0"/>
                <a:cs typeface="Arial" panose="020B0604020202020204" pitchFamily="34" charset="0"/>
              </a:defRPr>
            </a:lvl7pPr>
            <a:lvl8pPr marL="4171950" indent="-342900" fontAlgn="base">
              <a:spcBef>
                <a:spcPct val="0"/>
              </a:spcBef>
              <a:spcAft>
                <a:spcPct val="0"/>
              </a:spcAft>
              <a:tabLst>
                <a:tab pos="400050" algn="l"/>
                <a:tab pos="1200150" algn="l"/>
                <a:tab pos="1257300" algn="l"/>
                <a:tab pos="1314450" algn="l"/>
                <a:tab pos="1428750" algn="l"/>
              </a:tabLst>
              <a:defRPr>
                <a:solidFill>
                  <a:schemeClr val="tx1"/>
                </a:solidFill>
                <a:latin typeface="Arial" panose="020B0604020202020204" pitchFamily="34" charset="0"/>
                <a:cs typeface="Arial" panose="020B0604020202020204" pitchFamily="34" charset="0"/>
              </a:defRPr>
            </a:lvl8pPr>
            <a:lvl9pPr marL="4629150" indent="-342900" fontAlgn="base">
              <a:spcBef>
                <a:spcPct val="0"/>
              </a:spcBef>
              <a:spcAft>
                <a:spcPct val="0"/>
              </a:spcAft>
              <a:tabLst>
                <a:tab pos="400050" algn="l"/>
                <a:tab pos="1200150" algn="l"/>
                <a:tab pos="1257300" algn="l"/>
                <a:tab pos="1314450" algn="l"/>
                <a:tab pos="1428750" algn="l"/>
              </a:tabLst>
              <a:defRPr>
                <a:solidFill>
                  <a:schemeClr val="tx1"/>
                </a:solidFill>
                <a:latin typeface="Arial" panose="020B0604020202020204" pitchFamily="34" charset="0"/>
                <a:cs typeface="Arial" panose="020B0604020202020204" pitchFamily="34" charset="0"/>
              </a:defRPr>
            </a:lvl9pPr>
          </a:lstStyle>
          <a:p>
            <a:pPr marL="800100" marR="0" lvl="0" indent="-342900" algn="just" defTabSz="914400" rtl="0" eaLnBrk="1" fontAlgn="base" latinLnBrk="0" hangingPunct="1">
              <a:lnSpc>
                <a:spcPct val="100000"/>
              </a:lnSpc>
              <a:spcBef>
                <a:spcPct val="50000"/>
              </a:spcBef>
              <a:spcAft>
                <a:spcPct val="0"/>
              </a:spcAft>
              <a:buClrTx/>
              <a:buSzTx/>
              <a:buFontTx/>
              <a:buNone/>
              <a:tabLst>
                <a:tab pos="400050" algn="l"/>
                <a:tab pos="1200150" algn="l"/>
                <a:tab pos="1257300" algn="l"/>
                <a:tab pos="1314450" algn="l"/>
                <a:tab pos="1428750" algn="l"/>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2. Once the Administrator provides the requested information, the user account information is added.</a:t>
            </a:r>
          </a:p>
          <a:p>
            <a:pPr marL="800100" marR="0" lvl="0" indent="-342900" algn="just" defTabSz="914400" rtl="0" eaLnBrk="1" fontAlgn="base" latinLnBrk="0" hangingPunct="1">
              <a:lnSpc>
                <a:spcPct val="100000"/>
              </a:lnSpc>
              <a:spcBef>
                <a:spcPct val="50000"/>
              </a:spcBef>
              <a:spcAft>
                <a:spcPct val="0"/>
              </a:spcAft>
              <a:buClrTx/>
              <a:buSzTx/>
              <a:buFontTx/>
              <a:buNone/>
              <a:tabLst>
                <a:tab pos="400050" algn="l"/>
                <a:tab pos="1200150" algn="l"/>
                <a:tab pos="1257300" algn="l"/>
                <a:tab pos="1314450" algn="l"/>
                <a:tab pos="1428750" algn="l"/>
              </a:tabLst>
              <a:defRPr/>
            </a:pPr>
            <a:r>
              <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7.5.2 Update a User Account</a:t>
            </a:r>
          </a:p>
          <a:p>
            <a:pPr marL="800100" marR="0" lvl="0" indent="-342900" algn="just" defTabSz="914400" rtl="0" eaLnBrk="1" fontAlgn="base" latinLnBrk="0" hangingPunct="1">
              <a:lnSpc>
                <a:spcPct val="100000"/>
              </a:lnSpc>
              <a:spcBef>
                <a:spcPct val="50000"/>
              </a:spcBef>
              <a:spcAft>
                <a:spcPct val="0"/>
              </a:spcAft>
              <a:buClrTx/>
              <a:buSzTx/>
              <a:buFontTx/>
              <a:buAutoNum type="arabicPeriod"/>
              <a:tabLst>
                <a:tab pos="400050" algn="l"/>
                <a:tab pos="1200150" algn="l"/>
                <a:tab pos="1257300" algn="l"/>
                <a:tab pos="1314450" algn="l"/>
                <a:tab pos="1428750" algn="l"/>
              </a:tabLst>
              <a:defRPr/>
            </a:pPr>
            <a:r>
              <a:rPr kumimoji="0" lang="en-US" altLang="en-US" sz="22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The system requests that the Administrator enters the User ID.</a:t>
            </a:r>
          </a:p>
          <a:p>
            <a:pPr marL="800100" marR="0" lvl="0" indent="-342900" algn="just" defTabSz="914400" rtl="0" eaLnBrk="1" fontAlgn="base" latinLnBrk="0" hangingPunct="1">
              <a:lnSpc>
                <a:spcPct val="100000"/>
              </a:lnSpc>
              <a:spcBef>
                <a:spcPct val="50000"/>
              </a:spcBef>
              <a:spcAft>
                <a:spcPct val="0"/>
              </a:spcAft>
              <a:buClrTx/>
              <a:buSzTx/>
              <a:buFontTx/>
              <a:buAutoNum type="arabicPeriod"/>
              <a:tabLst>
                <a:tab pos="400050" algn="l"/>
                <a:tab pos="1200150" algn="l"/>
                <a:tab pos="1257300" algn="l"/>
                <a:tab pos="1314450" algn="l"/>
                <a:tab pos="1428750" algn="l"/>
              </a:tabLst>
              <a:defRPr/>
            </a:pPr>
            <a:r>
              <a:rPr kumimoji="0" lang="en-US" altLang="en-US" sz="22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The Administrator enters the User ID. The system retrieves and displays the user account information.</a:t>
            </a:r>
          </a:p>
          <a:p>
            <a:pPr marL="800100" marR="0" lvl="0" indent="-342900" algn="just" defTabSz="914400" rtl="0" eaLnBrk="1" fontAlgn="base" latinLnBrk="0" hangingPunct="1">
              <a:lnSpc>
                <a:spcPct val="100000"/>
              </a:lnSpc>
              <a:spcBef>
                <a:spcPct val="50000"/>
              </a:spcBef>
              <a:spcAft>
                <a:spcPct val="0"/>
              </a:spcAft>
              <a:buClrTx/>
              <a:buSzTx/>
              <a:buFontTx/>
              <a:buAutoNum type="arabicPeriod"/>
              <a:tabLst>
                <a:tab pos="400050" algn="l"/>
                <a:tab pos="1200150" algn="l"/>
                <a:tab pos="1257300" algn="l"/>
                <a:tab pos="1314450" algn="l"/>
                <a:tab pos="1428750" algn="l"/>
              </a:tabLst>
              <a:defRPr/>
            </a:pPr>
            <a:r>
              <a:rPr kumimoji="0" lang="en-US" altLang="en-US" sz="22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The Administrator makes the desired changes to the user account information. This includes any of the information specified in the </a:t>
            </a:r>
            <a:r>
              <a:rPr kumimoji="0" lang="en-US" altLang="en-US" sz="2200" b="1"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Add a User Account </a:t>
            </a:r>
            <a:r>
              <a:rPr kumimoji="0" lang="en-US" altLang="en-US" sz="22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sub-flow.</a:t>
            </a:r>
          </a:p>
          <a:p>
            <a:pPr marL="800100" marR="0" lvl="0" indent="-342900" algn="just" defTabSz="914400" rtl="0" eaLnBrk="1" fontAlgn="base" latinLnBrk="0" hangingPunct="1">
              <a:lnSpc>
                <a:spcPct val="100000"/>
              </a:lnSpc>
              <a:spcBef>
                <a:spcPct val="50000"/>
              </a:spcBef>
              <a:spcAft>
                <a:spcPct val="0"/>
              </a:spcAft>
              <a:buClrTx/>
              <a:buSzTx/>
              <a:buFontTx/>
              <a:buAutoNum type="arabicPeriod" startAt="4"/>
              <a:tabLst>
                <a:tab pos="400050" algn="l"/>
                <a:tab pos="1200150" algn="l"/>
                <a:tab pos="1257300" algn="l"/>
                <a:tab pos="1314450" algn="l"/>
                <a:tab pos="1428750" algn="l"/>
              </a:tabLst>
              <a:defRPr/>
            </a:pPr>
            <a:r>
              <a:rPr kumimoji="0" lang="en-US" altLang="en-US" sz="22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Once the Administrator updates the necessary information, the system updates the user account record with the updated information.</a:t>
            </a:r>
          </a:p>
          <a:p>
            <a:pPr marL="800100" marR="0" lvl="0" indent="-342900" algn="just" defTabSz="914400" rtl="0" eaLnBrk="1" fontAlgn="base" latinLnBrk="0" hangingPunct="1">
              <a:lnSpc>
                <a:spcPct val="100000"/>
              </a:lnSpc>
              <a:spcBef>
                <a:spcPct val="50000"/>
              </a:spcBef>
              <a:spcAft>
                <a:spcPct val="0"/>
              </a:spcAft>
              <a:buClrTx/>
              <a:buSzTx/>
              <a:buFontTx/>
              <a:buAutoNum type="arabicPeriod" startAt="4"/>
              <a:tabLst>
                <a:tab pos="400050" algn="l"/>
                <a:tab pos="1200150" algn="l"/>
                <a:tab pos="1257300" algn="l"/>
                <a:tab pos="1314450" algn="l"/>
                <a:tab pos="1428750" algn="l"/>
              </a:tabLst>
              <a:defRPr/>
            </a:pPr>
            <a:endParaRPr kumimoji="0" lang="en-US" altLang="en-US" sz="22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endParaRPr>
          </a:p>
          <a:p>
            <a:pPr marL="800100" marR="0" lvl="0" indent="-342900" algn="just" defTabSz="914400" rtl="0" eaLnBrk="1" fontAlgn="base" latinLnBrk="0" hangingPunct="1">
              <a:lnSpc>
                <a:spcPct val="100000"/>
              </a:lnSpc>
              <a:spcBef>
                <a:spcPct val="50000"/>
              </a:spcBef>
              <a:spcAft>
                <a:spcPct val="0"/>
              </a:spcAft>
              <a:buClrTx/>
              <a:buSzTx/>
              <a:buFontTx/>
              <a:buNone/>
              <a:tabLst>
                <a:tab pos="400050" algn="l"/>
                <a:tab pos="1200150" algn="l"/>
                <a:tab pos="1257300" algn="l"/>
                <a:tab pos="1314450" algn="l"/>
                <a:tab pos="1428750" algn="l"/>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p>
          <a:p>
            <a:pPr marL="800100" marR="0" lvl="0" indent="-342900" algn="just" defTabSz="914400" rtl="0" eaLnBrk="1" fontAlgn="base" latinLnBrk="0" hangingPunct="1">
              <a:lnSpc>
                <a:spcPct val="100000"/>
              </a:lnSpc>
              <a:spcBef>
                <a:spcPct val="50000"/>
              </a:spcBef>
              <a:spcAft>
                <a:spcPct val="0"/>
              </a:spcAft>
              <a:buClrTx/>
              <a:buSzTx/>
              <a:buFontTx/>
              <a:buNone/>
              <a:tabLst>
                <a:tab pos="400050" algn="l"/>
                <a:tab pos="1200150" algn="l"/>
                <a:tab pos="1257300" algn="l"/>
                <a:tab pos="1314450" algn="l"/>
                <a:tab pos="1428750" algn="l"/>
              </a:tabLst>
              <a:defRPr/>
            </a:pPr>
            <a:endPar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273413" name="Rectangle 5">
            <a:extLst>
              <a:ext uri="{FF2B5EF4-FFF2-40B4-BE49-F238E27FC236}">
                <a16:creationId xmlns:a16="http://schemas.microsoft.com/office/drawing/2014/main" id="{DA750E1F-2DE9-4200-9186-50250A78BB9C}"/>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273414" name="Line 6">
            <a:extLst>
              <a:ext uri="{FF2B5EF4-FFF2-40B4-BE49-F238E27FC236}">
                <a16:creationId xmlns:a16="http://schemas.microsoft.com/office/drawing/2014/main" id="{EE81B228-6907-79E8-61AB-568539137F16}"/>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3413"/>
                                        </p:tgtEl>
                                        <p:attrNameLst>
                                          <p:attrName>style.visibility</p:attrName>
                                        </p:attrNameLst>
                                      </p:cBhvr>
                                      <p:to>
                                        <p:strVal val="visible"/>
                                      </p:to>
                                    </p:set>
                                    <p:anim calcmode="lin" valueType="num">
                                      <p:cBhvr additive="base">
                                        <p:cTn id="7" dur="500" fill="hold"/>
                                        <p:tgtEl>
                                          <p:spTgt spid="273413"/>
                                        </p:tgtEl>
                                        <p:attrNameLst>
                                          <p:attrName>ppt_x</p:attrName>
                                        </p:attrNameLst>
                                      </p:cBhvr>
                                      <p:tavLst>
                                        <p:tav tm="0">
                                          <p:val>
                                            <p:strVal val="0-#ppt_w/2"/>
                                          </p:val>
                                        </p:tav>
                                        <p:tav tm="100000">
                                          <p:val>
                                            <p:strVal val="#ppt_x"/>
                                          </p:val>
                                        </p:tav>
                                      </p:tavLst>
                                    </p:anim>
                                    <p:anim calcmode="lin" valueType="num">
                                      <p:cBhvr additive="base">
                                        <p:cTn id="8" dur="500" fill="hold"/>
                                        <p:tgtEl>
                                          <p:spTgt spid="27341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3414"/>
                                        </p:tgtEl>
                                        <p:attrNameLst>
                                          <p:attrName>style.visibility</p:attrName>
                                        </p:attrNameLst>
                                      </p:cBhvr>
                                      <p:to>
                                        <p:strVal val="visible"/>
                                      </p:to>
                                    </p:set>
                                    <p:anim calcmode="lin" valueType="num">
                                      <p:cBhvr additive="base">
                                        <p:cTn id="13" dur="500" fill="hold"/>
                                        <p:tgtEl>
                                          <p:spTgt spid="273414"/>
                                        </p:tgtEl>
                                        <p:attrNameLst>
                                          <p:attrName>ppt_x</p:attrName>
                                        </p:attrNameLst>
                                      </p:cBhvr>
                                      <p:tavLst>
                                        <p:tav tm="0">
                                          <p:val>
                                            <p:strVal val="0-#ppt_w/2"/>
                                          </p:val>
                                        </p:tav>
                                        <p:tav tm="100000">
                                          <p:val>
                                            <p:strVal val="#ppt_x"/>
                                          </p:val>
                                        </p:tav>
                                      </p:tavLst>
                                    </p:anim>
                                    <p:anim calcmode="lin" valueType="num">
                                      <p:cBhvr additive="base">
                                        <p:cTn id="14" dur="500" fill="hold"/>
                                        <p:tgtEl>
                                          <p:spTgt spid="27341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3412">
                                            <p:txEl>
                                              <p:pRg st="0" end="0"/>
                                            </p:txEl>
                                          </p:spTgt>
                                        </p:tgtEl>
                                        <p:attrNameLst>
                                          <p:attrName>style.visibility</p:attrName>
                                        </p:attrNameLst>
                                      </p:cBhvr>
                                      <p:to>
                                        <p:strVal val="visible"/>
                                      </p:to>
                                    </p:set>
                                    <p:anim calcmode="lin" valueType="num">
                                      <p:cBhvr additive="base">
                                        <p:cTn id="19" dur="500" fill="hold"/>
                                        <p:tgtEl>
                                          <p:spTgt spid="27341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34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3412">
                                            <p:txEl>
                                              <p:pRg st="1" end="1"/>
                                            </p:txEl>
                                          </p:spTgt>
                                        </p:tgtEl>
                                        <p:attrNameLst>
                                          <p:attrName>style.visibility</p:attrName>
                                        </p:attrNameLst>
                                      </p:cBhvr>
                                      <p:to>
                                        <p:strVal val="visible"/>
                                      </p:to>
                                    </p:set>
                                    <p:anim calcmode="lin" valueType="num">
                                      <p:cBhvr additive="base">
                                        <p:cTn id="25" dur="500" fill="hold"/>
                                        <p:tgtEl>
                                          <p:spTgt spid="273412">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34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3412">
                                            <p:txEl>
                                              <p:pRg st="2" end="2"/>
                                            </p:txEl>
                                          </p:spTgt>
                                        </p:tgtEl>
                                        <p:attrNameLst>
                                          <p:attrName>style.visibility</p:attrName>
                                        </p:attrNameLst>
                                      </p:cBhvr>
                                      <p:to>
                                        <p:strVal val="visible"/>
                                      </p:to>
                                    </p:set>
                                    <p:anim calcmode="lin" valueType="num">
                                      <p:cBhvr additive="base">
                                        <p:cTn id="31" dur="500" fill="hold"/>
                                        <p:tgtEl>
                                          <p:spTgt spid="273412">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34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3412">
                                            <p:txEl>
                                              <p:pRg st="3" end="3"/>
                                            </p:txEl>
                                          </p:spTgt>
                                        </p:tgtEl>
                                        <p:attrNameLst>
                                          <p:attrName>style.visibility</p:attrName>
                                        </p:attrNameLst>
                                      </p:cBhvr>
                                      <p:to>
                                        <p:strVal val="visible"/>
                                      </p:to>
                                    </p:set>
                                    <p:anim calcmode="lin" valueType="num">
                                      <p:cBhvr additive="base">
                                        <p:cTn id="37" dur="500" fill="hold"/>
                                        <p:tgtEl>
                                          <p:spTgt spid="273412">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34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3412">
                                            <p:txEl>
                                              <p:pRg st="4" end="4"/>
                                            </p:txEl>
                                          </p:spTgt>
                                        </p:tgtEl>
                                        <p:attrNameLst>
                                          <p:attrName>style.visibility</p:attrName>
                                        </p:attrNameLst>
                                      </p:cBhvr>
                                      <p:to>
                                        <p:strVal val="visible"/>
                                      </p:to>
                                    </p:set>
                                    <p:anim calcmode="lin" valueType="num">
                                      <p:cBhvr additive="base">
                                        <p:cTn id="43" dur="500" fill="hold"/>
                                        <p:tgtEl>
                                          <p:spTgt spid="273412">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341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73412">
                                            <p:txEl>
                                              <p:pRg st="5" end="5"/>
                                            </p:txEl>
                                          </p:spTgt>
                                        </p:tgtEl>
                                        <p:attrNameLst>
                                          <p:attrName>style.visibility</p:attrName>
                                        </p:attrNameLst>
                                      </p:cBhvr>
                                      <p:to>
                                        <p:strVal val="visible"/>
                                      </p:to>
                                    </p:set>
                                    <p:anim calcmode="lin" valueType="num">
                                      <p:cBhvr additive="base">
                                        <p:cTn id="49" dur="500" fill="hold"/>
                                        <p:tgtEl>
                                          <p:spTgt spid="273412">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7341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73412">
                                            <p:txEl>
                                              <p:pRg st="7" end="7"/>
                                            </p:txEl>
                                          </p:spTgt>
                                        </p:tgtEl>
                                        <p:attrNameLst>
                                          <p:attrName>style.visibility</p:attrName>
                                        </p:attrNameLst>
                                      </p:cBhvr>
                                      <p:to>
                                        <p:strVal val="visible"/>
                                      </p:to>
                                    </p:set>
                                    <p:anim calcmode="lin" valueType="num">
                                      <p:cBhvr additive="base">
                                        <p:cTn id="55" dur="500" fill="hold"/>
                                        <p:tgtEl>
                                          <p:spTgt spid="273412">
                                            <p:txEl>
                                              <p:pRg st="7" end="7"/>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73412">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2" grpId="0" build="p"/>
      <p:bldP spid="273413"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CD2655-153A-3CCA-9B44-44F1CAAD27C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A75E29F-C0B2-4D1D-BD44-9B2C0FF60560}"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75460" name="Rectangle 4">
            <a:extLst>
              <a:ext uri="{FF2B5EF4-FFF2-40B4-BE49-F238E27FC236}">
                <a16:creationId xmlns:a16="http://schemas.microsoft.com/office/drawing/2014/main" id="{C058DA34-2AD2-A4BB-C386-D2430C3CF209}"/>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275461" name="Line 5">
            <a:extLst>
              <a:ext uri="{FF2B5EF4-FFF2-40B4-BE49-F238E27FC236}">
                <a16:creationId xmlns:a16="http://schemas.microsoft.com/office/drawing/2014/main" id="{F8CF3A8B-ABCA-D7F9-718D-E2E4EF436466}"/>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75462" name="Rectangle 6">
            <a:extLst>
              <a:ext uri="{FF2B5EF4-FFF2-40B4-BE49-F238E27FC236}">
                <a16:creationId xmlns:a16="http://schemas.microsoft.com/office/drawing/2014/main" id="{162DD4D0-8D1A-036D-F7D6-4A4F1B1DE43A}"/>
              </a:ext>
            </a:extLst>
          </p:cNvPr>
          <p:cNvSpPr>
            <a:spLocks noChangeArrowheads="1"/>
          </p:cNvSpPr>
          <p:nvPr/>
        </p:nvSpPr>
        <p:spPr bwMode="auto">
          <a:xfrm>
            <a:off x="381000" y="763588"/>
            <a:ext cx="8382000" cy="538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42950" indent="-628650">
              <a:tabLst>
                <a:tab pos="1143000" algn="l"/>
              </a:tabLst>
              <a:defRPr>
                <a:solidFill>
                  <a:schemeClr val="tx1"/>
                </a:solidFill>
                <a:latin typeface="Arial" panose="020B0604020202020204" pitchFamily="34" charset="0"/>
                <a:cs typeface="Arial" panose="020B0604020202020204" pitchFamily="34" charset="0"/>
              </a:defRPr>
            </a:lvl1pPr>
            <a:lvl2pPr marL="1428750">
              <a:tabLst>
                <a:tab pos="1143000" algn="l"/>
              </a:tabLst>
              <a:defRPr>
                <a:solidFill>
                  <a:schemeClr val="tx1"/>
                </a:solidFill>
                <a:latin typeface="Arial" panose="020B0604020202020204" pitchFamily="34" charset="0"/>
                <a:cs typeface="Arial" panose="020B0604020202020204" pitchFamily="34" charset="0"/>
              </a:defRPr>
            </a:lvl2pPr>
            <a:lvl3pPr marL="1543050">
              <a:tabLst>
                <a:tab pos="1143000" algn="l"/>
              </a:tabLst>
              <a:defRPr>
                <a:solidFill>
                  <a:schemeClr val="tx1"/>
                </a:solidFill>
                <a:latin typeface="Arial" panose="020B0604020202020204" pitchFamily="34" charset="0"/>
                <a:cs typeface="Arial" panose="020B0604020202020204" pitchFamily="34" charset="0"/>
              </a:defRPr>
            </a:lvl3pPr>
            <a:lvl4pPr marL="1657350">
              <a:tabLst>
                <a:tab pos="1143000" algn="l"/>
              </a:tabLst>
              <a:defRPr>
                <a:solidFill>
                  <a:schemeClr val="tx1"/>
                </a:solidFill>
                <a:latin typeface="Arial" panose="020B0604020202020204" pitchFamily="34" charset="0"/>
                <a:cs typeface="Arial" panose="020B0604020202020204" pitchFamily="34" charset="0"/>
              </a:defRPr>
            </a:lvl4pPr>
            <a:lvl5pPr>
              <a:tabLst>
                <a:tab pos="1143000" algn="l"/>
              </a:tabLst>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tabLst>
                <a:tab pos="1143000" algn="l"/>
              </a:tabLs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tabLst>
                <a:tab pos="1143000" algn="l"/>
              </a:tabLs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tabLst>
                <a:tab pos="1143000" algn="l"/>
              </a:tabLs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tabLst>
                <a:tab pos="1143000" algn="l"/>
              </a:tabLst>
              <a:defRPr>
                <a:solidFill>
                  <a:schemeClr val="tx1"/>
                </a:solidFill>
                <a:latin typeface="Arial" panose="020B0604020202020204" pitchFamily="34" charset="0"/>
                <a:cs typeface="Arial" panose="020B0604020202020204" pitchFamily="34" charset="0"/>
              </a:defRPr>
            </a:lvl9pPr>
          </a:lstStyle>
          <a:p>
            <a:pPr marL="742950" marR="0" lvl="0" indent="-628650" algn="just" defTabSz="914400" rtl="0" eaLnBrk="1" fontAlgn="base" latinLnBrk="0" hangingPunct="1">
              <a:lnSpc>
                <a:spcPct val="100000"/>
              </a:lnSpc>
              <a:spcBef>
                <a:spcPct val="0"/>
              </a:spcBef>
              <a:spcAft>
                <a:spcPct val="0"/>
              </a:spcAft>
              <a:buClrTx/>
              <a:buSzTx/>
              <a:buFontTx/>
              <a:buNone/>
              <a:tabLst>
                <a:tab pos="1143000" algn="l"/>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7.5.3 Delete a User Account</a:t>
            </a:r>
          </a:p>
          <a:p>
            <a:pPr marL="742950" marR="0" lvl="0" indent="-628650" algn="just" defTabSz="914400" rtl="0" eaLnBrk="1" fontAlgn="base" latinLnBrk="0" hangingPunct="1">
              <a:lnSpc>
                <a:spcPct val="100000"/>
              </a:lnSpc>
              <a:spcBef>
                <a:spcPct val="50000"/>
              </a:spcBef>
              <a:spcAft>
                <a:spcPct val="0"/>
              </a:spcAft>
              <a:buClrTx/>
              <a:buSzTx/>
              <a:buFontTx/>
              <a:buNone/>
              <a:tabLst>
                <a:tab pos="1143000" algn="l"/>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1.</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The system requests that the Administrator enters 	the User ID.</a:t>
            </a:r>
          </a:p>
          <a:p>
            <a:pPr marL="742950" marR="0" lvl="0" indent="-628650" algn="just" defTabSz="914400" rtl="0" eaLnBrk="1" fontAlgn="base" latinLnBrk="0" hangingPunct="1">
              <a:lnSpc>
                <a:spcPct val="100000"/>
              </a:lnSpc>
              <a:spcBef>
                <a:spcPct val="50000"/>
              </a:spcBef>
              <a:spcAft>
                <a:spcPct val="0"/>
              </a:spcAft>
              <a:buClrTx/>
              <a:buSzTx/>
              <a:buFontTx/>
              <a:buNone/>
              <a:tabLst>
                <a:tab pos="1143000" algn="l"/>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	2. The Administrator enters the User ID. The system 	retrieves and displays the user account information.</a:t>
            </a:r>
          </a:p>
          <a:p>
            <a:pPr marL="742950" marR="0" lvl="0" indent="-628650" algn="just" defTabSz="914400" rtl="0" eaLnBrk="1" fontAlgn="base" latinLnBrk="0" hangingPunct="1">
              <a:lnSpc>
                <a:spcPct val="100000"/>
              </a:lnSpc>
              <a:spcBef>
                <a:spcPct val="50000"/>
              </a:spcBef>
              <a:spcAft>
                <a:spcPct val="0"/>
              </a:spcAft>
              <a:buClrTx/>
              <a:buSzTx/>
              <a:buFontTx/>
              <a:buNone/>
              <a:tabLst>
                <a:tab pos="1143000" algn="l"/>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	3. The system prompts the Administrator to confirm 	the deletion of the user account.</a:t>
            </a:r>
          </a:p>
          <a:p>
            <a:pPr marL="742950" marR="0" lvl="0" indent="-628650" algn="just" defTabSz="914400" rtl="0" eaLnBrk="1" fontAlgn="base" latinLnBrk="0" hangingPunct="1">
              <a:lnSpc>
                <a:spcPct val="100000"/>
              </a:lnSpc>
              <a:spcBef>
                <a:spcPct val="50000"/>
              </a:spcBef>
              <a:spcAft>
                <a:spcPct val="0"/>
              </a:spcAft>
              <a:buClrTx/>
              <a:buSzTx/>
              <a:buFontTx/>
              <a:buNone/>
              <a:tabLst>
                <a:tab pos="1143000" algn="l"/>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	4. The Administrator confirms the deletion.</a:t>
            </a:r>
          </a:p>
          <a:p>
            <a:pPr marL="742950" marR="0" lvl="0" indent="-628650" algn="just" defTabSz="914400" rtl="0" eaLnBrk="1" fontAlgn="base" latinLnBrk="0" hangingPunct="1">
              <a:lnSpc>
                <a:spcPct val="100000"/>
              </a:lnSpc>
              <a:spcBef>
                <a:spcPct val="50000"/>
              </a:spcBef>
              <a:spcAft>
                <a:spcPct val="0"/>
              </a:spcAft>
              <a:buClrTx/>
              <a:buSzTx/>
              <a:buFontTx/>
              <a:buNone/>
              <a:tabLst>
                <a:tab pos="1143000" algn="l"/>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	5. The system deletes the user account record</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t>
            </a:r>
          </a:p>
          <a:p>
            <a:pPr marL="742950" marR="0" lvl="0" indent="-628650" algn="just" defTabSz="914400" rtl="0" eaLnBrk="1" fontAlgn="base" latinLnBrk="0" hangingPunct="1">
              <a:lnSpc>
                <a:spcPct val="100000"/>
              </a:lnSpc>
              <a:spcBef>
                <a:spcPct val="50000"/>
              </a:spcBef>
              <a:spcAft>
                <a:spcPct val="0"/>
              </a:spcAft>
              <a:buClrTx/>
              <a:buSzTx/>
              <a:buFontTx/>
              <a:buNone/>
              <a:tabLst>
                <a:tab pos="1143000" algn="l"/>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742950" marR="0" lvl="0" indent="-628650" algn="just" defTabSz="914400" rtl="0" eaLnBrk="1" fontAlgn="base" latinLnBrk="0" hangingPunct="1">
              <a:lnSpc>
                <a:spcPct val="100000"/>
              </a:lnSpc>
              <a:spcBef>
                <a:spcPct val="50000"/>
              </a:spcBef>
              <a:spcAft>
                <a:spcPct val="0"/>
              </a:spcAft>
              <a:buClrTx/>
              <a:buSzTx/>
              <a:buFontTx/>
              <a:buNone/>
              <a:tabLst>
                <a:tab pos="1143000" algn="l"/>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5460"/>
                                        </p:tgtEl>
                                        <p:attrNameLst>
                                          <p:attrName>style.visibility</p:attrName>
                                        </p:attrNameLst>
                                      </p:cBhvr>
                                      <p:to>
                                        <p:strVal val="visible"/>
                                      </p:to>
                                    </p:set>
                                    <p:anim calcmode="lin" valueType="num">
                                      <p:cBhvr additive="base">
                                        <p:cTn id="7" dur="500" fill="hold"/>
                                        <p:tgtEl>
                                          <p:spTgt spid="275460"/>
                                        </p:tgtEl>
                                        <p:attrNameLst>
                                          <p:attrName>ppt_x</p:attrName>
                                        </p:attrNameLst>
                                      </p:cBhvr>
                                      <p:tavLst>
                                        <p:tav tm="0">
                                          <p:val>
                                            <p:strVal val="0-#ppt_w/2"/>
                                          </p:val>
                                        </p:tav>
                                        <p:tav tm="100000">
                                          <p:val>
                                            <p:strVal val="#ppt_x"/>
                                          </p:val>
                                        </p:tav>
                                      </p:tavLst>
                                    </p:anim>
                                    <p:anim calcmode="lin" valueType="num">
                                      <p:cBhvr additive="base">
                                        <p:cTn id="8" dur="500" fill="hold"/>
                                        <p:tgtEl>
                                          <p:spTgt spid="2754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5461"/>
                                        </p:tgtEl>
                                        <p:attrNameLst>
                                          <p:attrName>style.visibility</p:attrName>
                                        </p:attrNameLst>
                                      </p:cBhvr>
                                      <p:to>
                                        <p:strVal val="visible"/>
                                      </p:to>
                                    </p:set>
                                    <p:anim calcmode="lin" valueType="num">
                                      <p:cBhvr additive="base">
                                        <p:cTn id="13" dur="500" fill="hold"/>
                                        <p:tgtEl>
                                          <p:spTgt spid="275461"/>
                                        </p:tgtEl>
                                        <p:attrNameLst>
                                          <p:attrName>ppt_x</p:attrName>
                                        </p:attrNameLst>
                                      </p:cBhvr>
                                      <p:tavLst>
                                        <p:tav tm="0">
                                          <p:val>
                                            <p:strVal val="0-#ppt_w/2"/>
                                          </p:val>
                                        </p:tav>
                                        <p:tav tm="100000">
                                          <p:val>
                                            <p:strVal val="#ppt_x"/>
                                          </p:val>
                                        </p:tav>
                                      </p:tavLst>
                                    </p:anim>
                                    <p:anim calcmode="lin" valueType="num">
                                      <p:cBhvr additive="base">
                                        <p:cTn id="14" dur="500" fill="hold"/>
                                        <p:tgtEl>
                                          <p:spTgt spid="27546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5462">
                                            <p:txEl>
                                              <p:pRg st="0" end="0"/>
                                            </p:txEl>
                                          </p:spTgt>
                                        </p:tgtEl>
                                        <p:attrNameLst>
                                          <p:attrName>style.visibility</p:attrName>
                                        </p:attrNameLst>
                                      </p:cBhvr>
                                      <p:to>
                                        <p:strVal val="visible"/>
                                      </p:to>
                                    </p:set>
                                    <p:anim calcmode="lin" valueType="num">
                                      <p:cBhvr additive="base">
                                        <p:cTn id="19" dur="500" fill="hold"/>
                                        <p:tgtEl>
                                          <p:spTgt spid="27546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54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5462">
                                            <p:txEl>
                                              <p:pRg st="1" end="1"/>
                                            </p:txEl>
                                          </p:spTgt>
                                        </p:tgtEl>
                                        <p:attrNameLst>
                                          <p:attrName>style.visibility</p:attrName>
                                        </p:attrNameLst>
                                      </p:cBhvr>
                                      <p:to>
                                        <p:strVal val="visible"/>
                                      </p:to>
                                    </p:set>
                                    <p:anim calcmode="lin" valueType="num">
                                      <p:cBhvr additive="base">
                                        <p:cTn id="25" dur="500" fill="hold"/>
                                        <p:tgtEl>
                                          <p:spTgt spid="275462">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54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5462">
                                            <p:txEl>
                                              <p:pRg st="2" end="2"/>
                                            </p:txEl>
                                          </p:spTgt>
                                        </p:tgtEl>
                                        <p:attrNameLst>
                                          <p:attrName>style.visibility</p:attrName>
                                        </p:attrNameLst>
                                      </p:cBhvr>
                                      <p:to>
                                        <p:strVal val="visible"/>
                                      </p:to>
                                    </p:set>
                                    <p:anim calcmode="lin" valueType="num">
                                      <p:cBhvr additive="base">
                                        <p:cTn id="31" dur="500" fill="hold"/>
                                        <p:tgtEl>
                                          <p:spTgt spid="275462">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546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5462">
                                            <p:txEl>
                                              <p:pRg st="3" end="3"/>
                                            </p:txEl>
                                          </p:spTgt>
                                        </p:tgtEl>
                                        <p:attrNameLst>
                                          <p:attrName>style.visibility</p:attrName>
                                        </p:attrNameLst>
                                      </p:cBhvr>
                                      <p:to>
                                        <p:strVal val="visible"/>
                                      </p:to>
                                    </p:set>
                                    <p:anim calcmode="lin" valueType="num">
                                      <p:cBhvr additive="base">
                                        <p:cTn id="37" dur="500" fill="hold"/>
                                        <p:tgtEl>
                                          <p:spTgt spid="275462">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546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5462">
                                            <p:txEl>
                                              <p:pRg st="4" end="4"/>
                                            </p:txEl>
                                          </p:spTgt>
                                        </p:tgtEl>
                                        <p:attrNameLst>
                                          <p:attrName>style.visibility</p:attrName>
                                        </p:attrNameLst>
                                      </p:cBhvr>
                                      <p:to>
                                        <p:strVal val="visible"/>
                                      </p:to>
                                    </p:set>
                                    <p:anim calcmode="lin" valueType="num">
                                      <p:cBhvr additive="base">
                                        <p:cTn id="43" dur="500" fill="hold"/>
                                        <p:tgtEl>
                                          <p:spTgt spid="275462">
                                            <p:txEl>
                                              <p:pRg st="4" end="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546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75462">
                                            <p:txEl>
                                              <p:pRg st="5" end="5"/>
                                            </p:txEl>
                                          </p:spTgt>
                                        </p:tgtEl>
                                        <p:attrNameLst>
                                          <p:attrName>style.visibility</p:attrName>
                                        </p:attrNameLst>
                                      </p:cBhvr>
                                      <p:to>
                                        <p:strVal val="visible"/>
                                      </p:to>
                                    </p:set>
                                    <p:anim calcmode="lin" valueType="num">
                                      <p:cBhvr additive="base">
                                        <p:cTn id="49" dur="500" fill="hold"/>
                                        <p:tgtEl>
                                          <p:spTgt spid="275462">
                                            <p:txEl>
                                              <p:pRg st="5" end="5"/>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75462">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60" grpId="0" autoUpdateAnimBg="0"/>
      <p:bldP spid="275462"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514CDAE-CAE7-ED48-C788-EC35C51EA91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01601FD-FBBA-4909-B254-6DAAA682D1A4}"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69314" name="Rectangle 2">
            <a:extLst>
              <a:ext uri="{FF2B5EF4-FFF2-40B4-BE49-F238E27FC236}">
                <a16:creationId xmlns:a16="http://schemas.microsoft.com/office/drawing/2014/main" id="{53593BB0-70FB-720C-9535-94F88FE1A077}"/>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269315" name="Line 3">
            <a:extLst>
              <a:ext uri="{FF2B5EF4-FFF2-40B4-BE49-F238E27FC236}">
                <a16:creationId xmlns:a16="http://schemas.microsoft.com/office/drawing/2014/main" id="{A68CCBBE-E427-578A-CBC5-A567EE2D93C5}"/>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69316" name="Text Box 4">
            <a:extLst>
              <a:ext uri="{FF2B5EF4-FFF2-40B4-BE49-F238E27FC236}">
                <a16:creationId xmlns:a16="http://schemas.microsoft.com/office/drawing/2014/main" id="{62083009-9B42-9712-9052-ACC7E910A5FD}"/>
              </a:ext>
            </a:extLst>
          </p:cNvPr>
          <p:cNvSpPr txBox="1">
            <a:spLocks noChangeArrowheads="1"/>
          </p:cNvSpPr>
          <p:nvPr/>
        </p:nvSpPr>
        <p:spPr bwMode="auto">
          <a:xfrm>
            <a:off x="381000" y="685800"/>
            <a:ext cx="8339138" cy="588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7.6 	Alternative Flows</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2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7.6.1 User Not Found</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2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If in the </a:t>
            </a:r>
            <a:r>
              <a:rPr kumimoji="0" lang="en-US" altLang="en-US" sz="2200" b="1"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Update a User Account </a:t>
            </a: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or </a:t>
            </a:r>
            <a:r>
              <a:rPr kumimoji="0" lang="en-US" altLang="en-US" sz="2200" b="1"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Delete a User 	Account </a:t>
            </a: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sub-flows, a user account with the specified 	User ID does not exist, the system displays an error 	message. The Administrator can then enter a 	different User ID or cancel the operation, at which 	point 	the use case ends.</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2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7.6.2 Update Cancelled</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2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If in the </a:t>
            </a:r>
            <a:r>
              <a:rPr kumimoji="0" lang="en-US" altLang="en-US" sz="2200" b="1"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Update a User Account </a:t>
            </a: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sub-flow, the 	Administrator decides not to update the user account 	information, the update is cancelled and the </a:t>
            </a:r>
            <a:r>
              <a:rPr kumimoji="0" lang="en-US" altLang="en-US" sz="2200" b="1"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Basic 	Flow 	</a:t>
            </a:r>
            <a:r>
              <a:rPr kumimoji="0" lang="en-US" altLang="en-US" sz="22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is re-started at the beginning.</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2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		</a:t>
            </a:r>
            <a:endParaRPr kumimoji="0" lang="en-US" altLang="en-US" sz="2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9314"/>
                                        </p:tgtEl>
                                        <p:attrNameLst>
                                          <p:attrName>style.visibility</p:attrName>
                                        </p:attrNameLst>
                                      </p:cBhvr>
                                      <p:to>
                                        <p:strVal val="visible"/>
                                      </p:to>
                                    </p:set>
                                    <p:anim calcmode="lin" valueType="num">
                                      <p:cBhvr additive="base">
                                        <p:cTn id="7" dur="500" fill="hold"/>
                                        <p:tgtEl>
                                          <p:spTgt spid="269314"/>
                                        </p:tgtEl>
                                        <p:attrNameLst>
                                          <p:attrName>ppt_x</p:attrName>
                                        </p:attrNameLst>
                                      </p:cBhvr>
                                      <p:tavLst>
                                        <p:tav tm="0">
                                          <p:val>
                                            <p:strVal val="0-#ppt_w/2"/>
                                          </p:val>
                                        </p:tav>
                                        <p:tav tm="100000">
                                          <p:val>
                                            <p:strVal val="#ppt_x"/>
                                          </p:val>
                                        </p:tav>
                                      </p:tavLst>
                                    </p:anim>
                                    <p:anim calcmode="lin" valueType="num">
                                      <p:cBhvr additive="base">
                                        <p:cTn id="8" dur="500" fill="hold"/>
                                        <p:tgtEl>
                                          <p:spTgt spid="2693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69315"/>
                                        </p:tgtEl>
                                        <p:attrNameLst>
                                          <p:attrName>style.visibility</p:attrName>
                                        </p:attrNameLst>
                                      </p:cBhvr>
                                      <p:to>
                                        <p:strVal val="visible"/>
                                      </p:to>
                                    </p:set>
                                    <p:anim calcmode="lin" valueType="num">
                                      <p:cBhvr additive="base">
                                        <p:cTn id="13" dur="500" fill="hold"/>
                                        <p:tgtEl>
                                          <p:spTgt spid="269315"/>
                                        </p:tgtEl>
                                        <p:attrNameLst>
                                          <p:attrName>ppt_x</p:attrName>
                                        </p:attrNameLst>
                                      </p:cBhvr>
                                      <p:tavLst>
                                        <p:tav tm="0">
                                          <p:val>
                                            <p:strVal val="0-#ppt_w/2"/>
                                          </p:val>
                                        </p:tav>
                                        <p:tav tm="100000">
                                          <p:val>
                                            <p:strVal val="#ppt_x"/>
                                          </p:val>
                                        </p:tav>
                                      </p:tavLst>
                                    </p:anim>
                                    <p:anim calcmode="lin" valueType="num">
                                      <p:cBhvr additive="base">
                                        <p:cTn id="14" dur="500" fill="hold"/>
                                        <p:tgtEl>
                                          <p:spTgt spid="26931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9316">
                                            <p:txEl>
                                              <p:pRg st="0" end="0"/>
                                            </p:txEl>
                                          </p:spTgt>
                                        </p:tgtEl>
                                        <p:attrNameLst>
                                          <p:attrName>style.visibility</p:attrName>
                                        </p:attrNameLst>
                                      </p:cBhvr>
                                      <p:to>
                                        <p:strVal val="visible"/>
                                      </p:to>
                                    </p:set>
                                    <p:anim calcmode="lin" valueType="num">
                                      <p:cBhvr additive="base">
                                        <p:cTn id="19" dur="500" fill="hold"/>
                                        <p:tgtEl>
                                          <p:spTgt spid="26931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93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9316">
                                            <p:txEl>
                                              <p:pRg st="1" end="1"/>
                                            </p:txEl>
                                          </p:spTgt>
                                        </p:tgtEl>
                                        <p:attrNameLst>
                                          <p:attrName>style.visibility</p:attrName>
                                        </p:attrNameLst>
                                      </p:cBhvr>
                                      <p:to>
                                        <p:strVal val="visible"/>
                                      </p:to>
                                    </p:set>
                                    <p:anim calcmode="lin" valueType="num">
                                      <p:cBhvr additive="base">
                                        <p:cTn id="25" dur="500" fill="hold"/>
                                        <p:tgtEl>
                                          <p:spTgt spid="269316">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931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9316">
                                            <p:txEl>
                                              <p:pRg st="3" end="3"/>
                                            </p:txEl>
                                          </p:spTgt>
                                        </p:tgtEl>
                                        <p:attrNameLst>
                                          <p:attrName>style.visibility</p:attrName>
                                        </p:attrNameLst>
                                      </p:cBhvr>
                                      <p:to>
                                        <p:strVal val="visible"/>
                                      </p:to>
                                    </p:set>
                                    <p:anim calcmode="lin" valueType="num">
                                      <p:cBhvr additive="base">
                                        <p:cTn id="31" dur="500" fill="hold"/>
                                        <p:tgtEl>
                                          <p:spTgt spid="26931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931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9316">
                                            <p:txEl>
                                              <p:pRg st="4" end="4"/>
                                            </p:txEl>
                                          </p:spTgt>
                                        </p:tgtEl>
                                        <p:attrNameLst>
                                          <p:attrName>style.visibility</p:attrName>
                                        </p:attrNameLst>
                                      </p:cBhvr>
                                      <p:to>
                                        <p:strVal val="visible"/>
                                      </p:to>
                                    </p:set>
                                    <p:anim calcmode="lin" valueType="num">
                                      <p:cBhvr additive="base">
                                        <p:cTn id="37" dur="500" fill="hold"/>
                                        <p:tgtEl>
                                          <p:spTgt spid="26931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931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9316">
                                            <p:txEl>
                                              <p:pRg st="5" end="5"/>
                                            </p:txEl>
                                          </p:spTgt>
                                        </p:tgtEl>
                                        <p:attrNameLst>
                                          <p:attrName>style.visibility</p:attrName>
                                        </p:attrNameLst>
                                      </p:cBhvr>
                                      <p:to>
                                        <p:strVal val="visible"/>
                                      </p:to>
                                    </p:set>
                                    <p:anim calcmode="lin" valueType="num">
                                      <p:cBhvr additive="base">
                                        <p:cTn id="43" dur="500" fill="hold"/>
                                        <p:tgtEl>
                                          <p:spTgt spid="269316">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6931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9316">
                                            <p:txEl>
                                              <p:pRg st="7" end="7"/>
                                            </p:txEl>
                                          </p:spTgt>
                                        </p:tgtEl>
                                        <p:attrNameLst>
                                          <p:attrName>style.visibility</p:attrName>
                                        </p:attrNameLst>
                                      </p:cBhvr>
                                      <p:to>
                                        <p:strVal val="visible"/>
                                      </p:to>
                                    </p:set>
                                    <p:anim calcmode="lin" valueType="num">
                                      <p:cBhvr additive="base">
                                        <p:cTn id="49" dur="500" fill="hold"/>
                                        <p:tgtEl>
                                          <p:spTgt spid="269316">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69316">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69316">
                                            <p:txEl>
                                              <p:pRg st="8" end="8"/>
                                            </p:txEl>
                                          </p:spTgt>
                                        </p:tgtEl>
                                        <p:attrNameLst>
                                          <p:attrName>style.visibility</p:attrName>
                                        </p:attrNameLst>
                                      </p:cBhvr>
                                      <p:to>
                                        <p:strVal val="visible"/>
                                      </p:to>
                                    </p:set>
                                    <p:anim calcmode="lin" valueType="num">
                                      <p:cBhvr additive="base">
                                        <p:cTn id="55" dur="500" fill="hold"/>
                                        <p:tgtEl>
                                          <p:spTgt spid="269316">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69316">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4" grpId="0" autoUpdateAnimBg="0"/>
      <p:bldP spid="269316"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E7E31E-BD6A-C94E-2D0B-C94952F5DE0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B2B2EFD-7A3D-439B-9778-1A8195DB5A9A}"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77508" name="Rectangle 4">
            <a:extLst>
              <a:ext uri="{FF2B5EF4-FFF2-40B4-BE49-F238E27FC236}">
                <a16:creationId xmlns:a16="http://schemas.microsoft.com/office/drawing/2014/main" id="{2ED1D233-0080-3BE2-85F7-12BCF83BB9A8}"/>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277509" name="Line 5">
            <a:extLst>
              <a:ext uri="{FF2B5EF4-FFF2-40B4-BE49-F238E27FC236}">
                <a16:creationId xmlns:a16="http://schemas.microsoft.com/office/drawing/2014/main" id="{45B03D8B-C3CD-C2F3-D992-FA95B2C92D0D}"/>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77510" name="Rectangle 6">
            <a:extLst>
              <a:ext uri="{FF2B5EF4-FFF2-40B4-BE49-F238E27FC236}">
                <a16:creationId xmlns:a16="http://schemas.microsoft.com/office/drawing/2014/main" id="{72673D47-0ACD-2F81-2C1D-90289563D012}"/>
              </a:ext>
            </a:extLst>
          </p:cNvPr>
          <p:cNvSpPr>
            <a:spLocks noChangeArrowheads="1"/>
          </p:cNvSpPr>
          <p:nvPr/>
        </p:nvSpPr>
        <p:spPr bwMode="auto">
          <a:xfrm>
            <a:off x="457200" y="838200"/>
            <a:ext cx="83820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7.6.3 Delete Cancelled</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If in the </a:t>
            </a:r>
            <a:r>
              <a:rPr kumimoji="0" lang="en-US" altLang="en-US" sz="2400" b="1"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Delete a User Account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sub-flow, the 	Administrator decides not to delete the user account 	information, the delete is cancelled and the </a:t>
            </a:r>
            <a:r>
              <a:rPr kumimoji="0" lang="en-US" altLang="en-US" sz="2400" b="1"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Basic 	Flow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is re-started at the beginning.</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7.7 	Special Requirements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None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7.8	 Use case relationships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None</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7508"/>
                                        </p:tgtEl>
                                        <p:attrNameLst>
                                          <p:attrName>style.visibility</p:attrName>
                                        </p:attrNameLst>
                                      </p:cBhvr>
                                      <p:to>
                                        <p:strVal val="visible"/>
                                      </p:to>
                                    </p:set>
                                    <p:anim calcmode="lin" valueType="num">
                                      <p:cBhvr additive="base">
                                        <p:cTn id="7" dur="500" fill="hold"/>
                                        <p:tgtEl>
                                          <p:spTgt spid="277508"/>
                                        </p:tgtEl>
                                        <p:attrNameLst>
                                          <p:attrName>ppt_x</p:attrName>
                                        </p:attrNameLst>
                                      </p:cBhvr>
                                      <p:tavLst>
                                        <p:tav tm="0">
                                          <p:val>
                                            <p:strVal val="0-#ppt_w/2"/>
                                          </p:val>
                                        </p:tav>
                                        <p:tav tm="100000">
                                          <p:val>
                                            <p:strVal val="#ppt_x"/>
                                          </p:val>
                                        </p:tav>
                                      </p:tavLst>
                                    </p:anim>
                                    <p:anim calcmode="lin" valueType="num">
                                      <p:cBhvr additive="base">
                                        <p:cTn id="8" dur="500" fill="hold"/>
                                        <p:tgtEl>
                                          <p:spTgt spid="2775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7509"/>
                                        </p:tgtEl>
                                        <p:attrNameLst>
                                          <p:attrName>style.visibility</p:attrName>
                                        </p:attrNameLst>
                                      </p:cBhvr>
                                      <p:to>
                                        <p:strVal val="visible"/>
                                      </p:to>
                                    </p:set>
                                    <p:anim calcmode="lin" valueType="num">
                                      <p:cBhvr additive="base">
                                        <p:cTn id="13" dur="500" fill="hold"/>
                                        <p:tgtEl>
                                          <p:spTgt spid="277509"/>
                                        </p:tgtEl>
                                        <p:attrNameLst>
                                          <p:attrName>ppt_x</p:attrName>
                                        </p:attrNameLst>
                                      </p:cBhvr>
                                      <p:tavLst>
                                        <p:tav tm="0">
                                          <p:val>
                                            <p:strVal val="0-#ppt_w/2"/>
                                          </p:val>
                                        </p:tav>
                                        <p:tav tm="100000">
                                          <p:val>
                                            <p:strVal val="#ppt_x"/>
                                          </p:val>
                                        </p:tav>
                                      </p:tavLst>
                                    </p:anim>
                                    <p:anim calcmode="lin" valueType="num">
                                      <p:cBhvr additive="base">
                                        <p:cTn id="14" dur="500" fill="hold"/>
                                        <p:tgtEl>
                                          <p:spTgt spid="27750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7510">
                                            <p:txEl>
                                              <p:pRg st="0" end="0"/>
                                            </p:txEl>
                                          </p:spTgt>
                                        </p:tgtEl>
                                        <p:attrNameLst>
                                          <p:attrName>style.visibility</p:attrName>
                                        </p:attrNameLst>
                                      </p:cBhvr>
                                      <p:to>
                                        <p:strVal val="visible"/>
                                      </p:to>
                                    </p:set>
                                    <p:anim calcmode="lin" valueType="num">
                                      <p:cBhvr additive="base">
                                        <p:cTn id="19" dur="500" fill="hold"/>
                                        <p:tgtEl>
                                          <p:spTgt spid="27751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75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7510">
                                            <p:txEl>
                                              <p:pRg st="2" end="2"/>
                                            </p:txEl>
                                          </p:spTgt>
                                        </p:tgtEl>
                                        <p:attrNameLst>
                                          <p:attrName>style.visibility</p:attrName>
                                        </p:attrNameLst>
                                      </p:cBhvr>
                                      <p:to>
                                        <p:strVal val="visible"/>
                                      </p:to>
                                    </p:set>
                                    <p:anim calcmode="lin" valueType="num">
                                      <p:cBhvr additive="base">
                                        <p:cTn id="25" dur="500" fill="hold"/>
                                        <p:tgtEl>
                                          <p:spTgt spid="27751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75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7510">
                                            <p:txEl>
                                              <p:pRg st="4" end="4"/>
                                            </p:txEl>
                                          </p:spTgt>
                                        </p:tgtEl>
                                        <p:attrNameLst>
                                          <p:attrName>style.visibility</p:attrName>
                                        </p:attrNameLst>
                                      </p:cBhvr>
                                      <p:to>
                                        <p:strVal val="visible"/>
                                      </p:to>
                                    </p:set>
                                    <p:anim calcmode="lin" valueType="num">
                                      <p:cBhvr additive="base">
                                        <p:cTn id="31" dur="500" fill="hold"/>
                                        <p:tgtEl>
                                          <p:spTgt spid="27751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75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7510">
                                            <p:txEl>
                                              <p:pRg st="5" end="5"/>
                                            </p:txEl>
                                          </p:spTgt>
                                        </p:tgtEl>
                                        <p:attrNameLst>
                                          <p:attrName>style.visibility</p:attrName>
                                        </p:attrNameLst>
                                      </p:cBhvr>
                                      <p:to>
                                        <p:strVal val="visible"/>
                                      </p:to>
                                    </p:set>
                                    <p:anim calcmode="lin" valueType="num">
                                      <p:cBhvr additive="base">
                                        <p:cTn id="37" dur="500" fill="hold"/>
                                        <p:tgtEl>
                                          <p:spTgt spid="27751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751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7510">
                                            <p:txEl>
                                              <p:pRg st="7" end="7"/>
                                            </p:txEl>
                                          </p:spTgt>
                                        </p:tgtEl>
                                        <p:attrNameLst>
                                          <p:attrName>style.visibility</p:attrName>
                                        </p:attrNameLst>
                                      </p:cBhvr>
                                      <p:to>
                                        <p:strVal val="visible"/>
                                      </p:to>
                                    </p:set>
                                    <p:anim calcmode="lin" valueType="num">
                                      <p:cBhvr additive="base">
                                        <p:cTn id="43" dur="500" fill="hold"/>
                                        <p:tgtEl>
                                          <p:spTgt spid="277510">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751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77510">
                                            <p:txEl>
                                              <p:pRg st="8" end="8"/>
                                            </p:txEl>
                                          </p:spTgt>
                                        </p:tgtEl>
                                        <p:attrNameLst>
                                          <p:attrName>style.visibility</p:attrName>
                                        </p:attrNameLst>
                                      </p:cBhvr>
                                      <p:to>
                                        <p:strVal val="visible"/>
                                      </p:to>
                                    </p:set>
                                    <p:anim calcmode="lin" valueType="num">
                                      <p:cBhvr additive="base">
                                        <p:cTn id="49" dur="500" fill="hold"/>
                                        <p:tgtEl>
                                          <p:spTgt spid="277510">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77510">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utoUpdateAnimBg="0"/>
      <p:bldP spid="277510"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5EE7609-C01D-AC2C-34FC-0C9AF06E1A1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04C3547-E0FD-4A38-AF7E-E54C1910847F}"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57030" name="Rectangle 6">
            <a:extLst>
              <a:ext uri="{FF2B5EF4-FFF2-40B4-BE49-F238E27FC236}">
                <a16:creationId xmlns:a16="http://schemas.microsoft.com/office/drawing/2014/main" id="{E7F1E8F9-5477-9886-1B04-1D1904BB8F90}"/>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257031" name="Line 7">
            <a:extLst>
              <a:ext uri="{FF2B5EF4-FFF2-40B4-BE49-F238E27FC236}">
                <a16:creationId xmlns:a16="http://schemas.microsoft.com/office/drawing/2014/main" id="{91580AE2-2AF3-8938-7394-A518416F9CCE}"/>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57032" name="Text Box 8">
            <a:extLst>
              <a:ext uri="{FF2B5EF4-FFF2-40B4-BE49-F238E27FC236}">
                <a16:creationId xmlns:a16="http://schemas.microsoft.com/office/drawing/2014/main" id="{4373395C-0B67-6B90-1F89-73E96D380814}"/>
              </a:ext>
            </a:extLst>
          </p:cNvPr>
          <p:cNvSpPr txBox="1">
            <a:spLocks noChangeArrowheads="1"/>
          </p:cNvSpPr>
          <p:nvPr/>
        </p:nvSpPr>
        <p:spPr bwMode="auto">
          <a:xfrm>
            <a:off x="533400" y="533400"/>
            <a:ext cx="8153400" cy="569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8. Reset System</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8.1 Introduction</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This use case allows the allows the administrator to reset the system by deleting all existing information from the system . </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8.2 Actors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Administrator</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8.3 Pre-Conditions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The administrator must be logged on to the system before the use case begins.</a:t>
            </a:r>
          </a:p>
          <a:p>
            <a:pPr marL="342900" marR="0" lvl="0" indent="-3429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7030"/>
                                        </p:tgtEl>
                                        <p:attrNameLst>
                                          <p:attrName>style.visibility</p:attrName>
                                        </p:attrNameLst>
                                      </p:cBhvr>
                                      <p:to>
                                        <p:strVal val="visible"/>
                                      </p:to>
                                    </p:set>
                                    <p:anim calcmode="lin" valueType="num">
                                      <p:cBhvr additive="base">
                                        <p:cTn id="7" dur="500" fill="hold"/>
                                        <p:tgtEl>
                                          <p:spTgt spid="257030"/>
                                        </p:tgtEl>
                                        <p:attrNameLst>
                                          <p:attrName>ppt_x</p:attrName>
                                        </p:attrNameLst>
                                      </p:cBhvr>
                                      <p:tavLst>
                                        <p:tav tm="0">
                                          <p:val>
                                            <p:strVal val="0-#ppt_w/2"/>
                                          </p:val>
                                        </p:tav>
                                        <p:tav tm="100000">
                                          <p:val>
                                            <p:strVal val="#ppt_x"/>
                                          </p:val>
                                        </p:tav>
                                      </p:tavLst>
                                    </p:anim>
                                    <p:anim calcmode="lin" valueType="num">
                                      <p:cBhvr additive="base">
                                        <p:cTn id="8" dur="500" fill="hold"/>
                                        <p:tgtEl>
                                          <p:spTgt spid="2570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7031"/>
                                        </p:tgtEl>
                                        <p:attrNameLst>
                                          <p:attrName>style.visibility</p:attrName>
                                        </p:attrNameLst>
                                      </p:cBhvr>
                                      <p:to>
                                        <p:strVal val="visible"/>
                                      </p:to>
                                    </p:set>
                                    <p:anim calcmode="lin" valueType="num">
                                      <p:cBhvr additive="base">
                                        <p:cTn id="13" dur="500" fill="hold"/>
                                        <p:tgtEl>
                                          <p:spTgt spid="257031"/>
                                        </p:tgtEl>
                                        <p:attrNameLst>
                                          <p:attrName>ppt_x</p:attrName>
                                        </p:attrNameLst>
                                      </p:cBhvr>
                                      <p:tavLst>
                                        <p:tav tm="0">
                                          <p:val>
                                            <p:strVal val="0-#ppt_w/2"/>
                                          </p:val>
                                        </p:tav>
                                        <p:tav tm="100000">
                                          <p:val>
                                            <p:strVal val="#ppt_x"/>
                                          </p:val>
                                        </p:tav>
                                      </p:tavLst>
                                    </p:anim>
                                    <p:anim calcmode="lin" valueType="num">
                                      <p:cBhvr additive="base">
                                        <p:cTn id="14" dur="500" fill="hold"/>
                                        <p:tgtEl>
                                          <p:spTgt spid="25703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7032">
                                            <p:txEl>
                                              <p:pRg st="0" end="0"/>
                                            </p:txEl>
                                          </p:spTgt>
                                        </p:tgtEl>
                                        <p:attrNameLst>
                                          <p:attrName>style.visibility</p:attrName>
                                        </p:attrNameLst>
                                      </p:cBhvr>
                                      <p:to>
                                        <p:strVal val="visible"/>
                                      </p:to>
                                    </p:set>
                                    <p:anim calcmode="lin" valueType="num">
                                      <p:cBhvr additive="base">
                                        <p:cTn id="19" dur="500" fill="hold"/>
                                        <p:tgtEl>
                                          <p:spTgt spid="257032">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703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7032">
                                            <p:txEl>
                                              <p:pRg st="2" end="2"/>
                                            </p:txEl>
                                          </p:spTgt>
                                        </p:tgtEl>
                                        <p:attrNameLst>
                                          <p:attrName>style.visibility</p:attrName>
                                        </p:attrNameLst>
                                      </p:cBhvr>
                                      <p:to>
                                        <p:strVal val="visible"/>
                                      </p:to>
                                    </p:set>
                                    <p:anim calcmode="lin" valueType="num">
                                      <p:cBhvr additive="base">
                                        <p:cTn id="25" dur="500" fill="hold"/>
                                        <p:tgtEl>
                                          <p:spTgt spid="25703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703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7032">
                                            <p:txEl>
                                              <p:pRg st="4" end="4"/>
                                            </p:txEl>
                                          </p:spTgt>
                                        </p:tgtEl>
                                        <p:attrNameLst>
                                          <p:attrName>style.visibility</p:attrName>
                                        </p:attrNameLst>
                                      </p:cBhvr>
                                      <p:to>
                                        <p:strVal val="visible"/>
                                      </p:to>
                                    </p:set>
                                    <p:anim calcmode="lin" valueType="num">
                                      <p:cBhvr additive="base">
                                        <p:cTn id="31" dur="500" fill="hold"/>
                                        <p:tgtEl>
                                          <p:spTgt spid="25703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703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7032">
                                            <p:txEl>
                                              <p:pRg st="6" end="6"/>
                                            </p:txEl>
                                          </p:spTgt>
                                        </p:tgtEl>
                                        <p:attrNameLst>
                                          <p:attrName>style.visibility</p:attrName>
                                        </p:attrNameLst>
                                      </p:cBhvr>
                                      <p:to>
                                        <p:strVal val="visible"/>
                                      </p:to>
                                    </p:set>
                                    <p:anim calcmode="lin" valueType="num">
                                      <p:cBhvr additive="base">
                                        <p:cTn id="37" dur="500" fill="hold"/>
                                        <p:tgtEl>
                                          <p:spTgt spid="257032">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703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7032">
                                            <p:txEl>
                                              <p:pRg st="7" end="7"/>
                                            </p:txEl>
                                          </p:spTgt>
                                        </p:tgtEl>
                                        <p:attrNameLst>
                                          <p:attrName>style.visibility</p:attrName>
                                        </p:attrNameLst>
                                      </p:cBhvr>
                                      <p:to>
                                        <p:strVal val="visible"/>
                                      </p:to>
                                    </p:set>
                                    <p:anim calcmode="lin" valueType="num">
                                      <p:cBhvr additive="base">
                                        <p:cTn id="43" dur="500" fill="hold"/>
                                        <p:tgtEl>
                                          <p:spTgt spid="257032">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5703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7032">
                                            <p:txEl>
                                              <p:pRg st="9" end="9"/>
                                            </p:txEl>
                                          </p:spTgt>
                                        </p:tgtEl>
                                        <p:attrNameLst>
                                          <p:attrName>style.visibility</p:attrName>
                                        </p:attrNameLst>
                                      </p:cBhvr>
                                      <p:to>
                                        <p:strVal val="visible"/>
                                      </p:to>
                                    </p:set>
                                    <p:anim calcmode="lin" valueType="num">
                                      <p:cBhvr additive="base">
                                        <p:cTn id="49" dur="500" fill="hold"/>
                                        <p:tgtEl>
                                          <p:spTgt spid="257032">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5703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57032">
                                            <p:txEl>
                                              <p:pRg st="10" end="10"/>
                                            </p:txEl>
                                          </p:spTgt>
                                        </p:tgtEl>
                                        <p:attrNameLst>
                                          <p:attrName>style.visibility</p:attrName>
                                        </p:attrNameLst>
                                      </p:cBhvr>
                                      <p:to>
                                        <p:strVal val="visible"/>
                                      </p:to>
                                    </p:set>
                                    <p:anim calcmode="lin" valueType="num">
                                      <p:cBhvr additive="base">
                                        <p:cTn id="55" dur="500" fill="hold"/>
                                        <p:tgtEl>
                                          <p:spTgt spid="257032">
                                            <p:txEl>
                                              <p:pRg st="10" end="1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57032">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30" grpId="0" autoUpdateAnimBg="0"/>
      <p:bldP spid="257032"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F2E3F86-5CE2-2AE1-DD1C-64B7CB99073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E694D13-5AC2-4F7D-A363-155641FB7DA5}"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6853" name="Rectangle 5">
            <a:extLst>
              <a:ext uri="{FF2B5EF4-FFF2-40B4-BE49-F238E27FC236}">
                <a16:creationId xmlns:a16="http://schemas.microsoft.com/office/drawing/2014/main" id="{81404354-ABB7-758F-FDC2-9C0A0E4F9DE6}"/>
              </a:ext>
            </a:extLst>
          </p:cNvPr>
          <p:cNvSpPr>
            <a:spLocks noGrp="1" noChangeArrowheads="1"/>
          </p:cNvSpPr>
          <p:nvPr>
            <p:ph type="title" idx="4294967295"/>
          </p:nvPr>
        </p:nvSpPr>
        <p:spPr>
          <a:xfrm>
            <a:off x="533400" y="381000"/>
            <a:ext cx="7696200" cy="76200"/>
          </a:xfrm>
          <a:noFill/>
          <a:ln/>
        </p:spPr>
        <p:txBody>
          <a:bodyPr/>
          <a:lstStyle/>
          <a:p>
            <a:pPr algn="l">
              <a:lnSpc>
                <a:spcPct val="90000"/>
              </a:lnSpc>
              <a:spcBef>
                <a:spcPct val="20000"/>
              </a:spcBef>
            </a:pPr>
            <a:r>
              <a:rPr lang="en-US" altLang="en-US" sz="3600" b="1">
                <a:solidFill>
                  <a:srgbClr val="3333FF"/>
                </a:solidFill>
                <a:latin typeface="Monotype Corsiva" panose="03010101010201010101" pitchFamily="66" charset="0"/>
              </a:rPr>
              <a:t>Types of Requirements</a:t>
            </a:r>
          </a:p>
        </p:txBody>
      </p:sp>
      <p:sp>
        <p:nvSpPr>
          <p:cNvPr id="206854" name="Rectangle 6">
            <a:extLst>
              <a:ext uri="{FF2B5EF4-FFF2-40B4-BE49-F238E27FC236}">
                <a16:creationId xmlns:a16="http://schemas.microsoft.com/office/drawing/2014/main" id="{C23109E7-869B-55A9-EC69-CBC76AE1AE8E}"/>
              </a:ext>
            </a:extLst>
          </p:cNvPr>
          <p:cNvSpPr>
            <a:spLocks noChangeArrowheads="1"/>
          </p:cNvSpPr>
          <p:nvPr/>
        </p:nvSpPr>
        <p:spPr bwMode="auto">
          <a:xfrm>
            <a:off x="533400" y="9906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Interface Specification</a:t>
            </a: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Important for the customers.</a:t>
            </a:r>
          </a:p>
          <a:p>
            <a:pPr marL="342900" marR="0" lvl="0" indent="-342900" algn="just" defTabSz="914400" rtl="0" eaLnBrk="1" fontAlgn="base" latinLnBrk="0" hangingPunct="1">
              <a:lnSpc>
                <a:spcPct val="100000"/>
              </a:lnSpc>
              <a:spcBef>
                <a:spcPct val="50000"/>
              </a:spcBef>
              <a:spcAft>
                <a:spcPct val="0"/>
              </a:spcAft>
              <a:buClrTx/>
              <a:buSzTx/>
              <a:buFontTx/>
              <a:buNone/>
              <a:tabLst/>
              <a:defRPr/>
            </a:pPr>
            <a:endParaRPr kumimoji="0" lang="en-US" altLang="en-US" sz="20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TYPES OF INTERFACES</a:t>
            </a:r>
          </a:p>
          <a:p>
            <a:pPr marL="342900" marR="0" lvl="0" indent="-342900" algn="just" defTabSz="914400" rtl="0" eaLnBrk="1" fontAlgn="base" latinLnBrk="0" hangingPunct="1">
              <a:lnSpc>
                <a:spcPct val="100000"/>
              </a:lnSpc>
              <a:spcBef>
                <a:spcPct val="50000"/>
              </a:spcBef>
              <a:spcAft>
                <a:spcPct val="0"/>
              </a:spcAft>
              <a:buClrTx/>
              <a:buSzTx/>
              <a:buFontTx/>
              <a:buNone/>
              <a:tabLst/>
              <a:defRPr/>
            </a:pPr>
            <a:endParaRPr kumimoji="0" lang="en-US" altLang="en-US" sz="20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Procedural interfaces (also called Application Programming Interfaces (APIs)). </a:t>
            </a: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Data structures</a:t>
            </a:r>
          </a:p>
          <a:p>
            <a:pPr marL="342900" marR="0" lvl="0" indent="-342900" algn="just" defTabSz="914400" rtl="0" eaLnBrk="1" fontAlgn="base" latinLnBrk="0" hangingPunct="1">
              <a:lnSpc>
                <a:spcPct val="100000"/>
              </a:lnSpc>
              <a:spcBef>
                <a:spcPct val="50000"/>
              </a:spcBef>
              <a:spcAft>
                <a:spcPct val="0"/>
              </a:spcAft>
              <a:buClrTx/>
              <a:buSzTx/>
              <a:buFontTx/>
              <a:buChar char="•"/>
              <a:tabLst/>
              <a:defRPr/>
            </a:pPr>
            <a:r>
              <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rPr>
              <a:t>Representation of data.</a:t>
            </a:r>
          </a:p>
          <a:p>
            <a:pPr marL="342900" marR="0" lvl="0" indent="-342900" algn="l" defTabSz="914400" rtl="0" eaLnBrk="1" fontAlgn="base" latinLnBrk="0" hangingPunct="1">
              <a:lnSpc>
                <a:spcPct val="100000"/>
              </a:lnSpc>
              <a:spcBef>
                <a:spcPct val="50000"/>
              </a:spcBef>
              <a:spcAft>
                <a:spcPct val="0"/>
              </a:spcAft>
              <a:buClrTx/>
              <a:buSzTx/>
              <a:buFontTx/>
              <a:buChar char="•"/>
              <a:tabLst/>
              <a:defRPr/>
            </a:pPr>
            <a:endParaRPr kumimoji="0" lang="en-US" altLang="en-US" sz="2400" b="0" i="0" u="none" strike="noStrike" kern="1200" cap="none" spc="0" normalizeH="0" baseline="0" noProof="0">
              <a:ln>
                <a:noFill/>
              </a:ln>
              <a:solidFill>
                <a:srgbClr val="333399"/>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50000"/>
              </a:spcBef>
              <a:spcAft>
                <a:spcPct val="0"/>
              </a:spcAft>
              <a:buClrTx/>
              <a:buSzTx/>
              <a:buFontTx/>
              <a:buChar char="•"/>
              <a:tabLst/>
              <a:defRPr/>
            </a:pPr>
            <a:endParaRPr kumimoji="0" lang="en-US" altLang="en-US" sz="3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6855" name="Line 7">
            <a:extLst>
              <a:ext uri="{FF2B5EF4-FFF2-40B4-BE49-F238E27FC236}">
                <a16:creationId xmlns:a16="http://schemas.microsoft.com/office/drawing/2014/main" id="{6D445D69-44A7-E11A-5399-F7D987CD349A}"/>
              </a:ext>
            </a:extLst>
          </p:cNvPr>
          <p:cNvSpPr>
            <a:spLocks noChangeShapeType="1"/>
          </p:cNvSpPr>
          <p:nvPr/>
        </p:nvSpPr>
        <p:spPr bwMode="auto">
          <a:xfrm>
            <a:off x="228600" y="762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6853"/>
                                        </p:tgtEl>
                                        <p:attrNameLst>
                                          <p:attrName>style.visibility</p:attrName>
                                        </p:attrNameLst>
                                      </p:cBhvr>
                                      <p:to>
                                        <p:strVal val="visible"/>
                                      </p:to>
                                    </p:set>
                                    <p:anim calcmode="lin" valueType="num">
                                      <p:cBhvr additive="base">
                                        <p:cTn id="7" dur="500" fill="hold"/>
                                        <p:tgtEl>
                                          <p:spTgt spid="206853"/>
                                        </p:tgtEl>
                                        <p:attrNameLst>
                                          <p:attrName>ppt_x</p:attrName>
                                        </p:attrNameLst>
                                      </p:cBhvr>
                                      <p:tavLst>
                                        <p:tav tm="0">
                                          <p:val>
                                            <p:strVal val="0-#ppt_w/2"/>
                                          </p:val>
                                        </p:tav>
                                        <p:tav tm="100000">
                                          <p:val>
                                            <p:strVal val="#ppt_x"/>
                                          </p:val>
                                        </p:tav>
                                      </p:tavLst>
                                    </p:anim>
                                    <p:anim calcmode="lin" valueType="num">
                                      <p:cBhvr additive="base">
                                        <p:cTn id="8" dur="500" fill="hold"/>
                                        <p:tgtEl>
                                          <p:spTgt spid="20685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06855"/>
                                        </p:tgtEl>
                                        <p:attrNameLst>
                                          <p:attrName>style.visibility</p:attrName>
                                        </p:attrNameLst>
                                      </p:cBhvr>
                                      <p:to>
                                        <p:strVal val="visible"/>
                                      </p:to>
                                    </p:set>
                                    <p:anim calcmode="lin" valueType="num">
                                      <p:cBhvr additive="base">
                                        <p:cTn id="12" dur="500" fill="hold"/>
                                        <p:tgtEl>
                                          <p:spTgt spid="206855"/>
                                        </p:tgtEl>
                                        <p:attrNameLst>
                                          <p:attrName>ppt_x</p:attrName>
                                        </p:attrNameLst>
                                      </p:cBhvr>
                                      <p:tavLst>
                                        <p:tav tm="0">
                                          <p:val>
                                            <p:strVal val="0-#ppt_w/2"/>
                                          </p:val>
                                        </p:tav>
                                        <p:tav tm="100000">
                                          <p:val>
                                            <p:strVal val="#ppt_x"/>
                                          </p:val>
                                        </p:tav>
                                      </p:tavLst>
                                    </p:anim>
                                    <p:anim calcmode="lin" valueType="num">
                                      <p:cBhvr additive="base">
                                        <p:cTn id="13" dur="500" fill="hold"/>
                                        <p:tgtEl>
                                          <p:spTgt spid="20685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06854">
                                            <p:txEl>
                                              <p:pRg st="0" end="0"/>
                                            </p:txEl>
                                          </p:spTgt>
                                        </p:tgtEl>
                                        <p:attrNameLst>
                                          <p:attrName>style.visibility</p:attrName>
                                        </p:attrNameLst>
                                      </p:cBhvr>
                                      <p:to>
                                        <p:strVal val="visible"/>
                                      </p:to>
                                    </p:set>
                                    <p:anim calcmode="lin" valueType="num">
                                      <p:cBhvr additive="base">
                                        <p:cTn id="18" dur="500" fill="hold"/>
                                        <p:tgtEl>
                                          <p:spTgt spid="206854">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2068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06854">
                                            <p:txEl>
                                              <p:pRg st="1" end="1"/>
                                            </p:txEl>
                                          </p:spTgt>
                                        </p:tgtEl>
                                        <p:attrNameLst>
                                          <p:attrName>style.visibility</p:attrName>
                                        </p:attrNameLst>
                                      </p:cBhvr>
                                      <p:to>
                                        <p:strVal val="visible"/>
                                      </p:to>
                                    </p:set>
                                    <p:anim calcmode="lin" valueType="num">
                                      <p:cBhvr additive="base">
                                        <p:cTn id="24" dur="500" fill="hold"/>
                                        <p:tgtEl>
                                          <p:spTgt spid="206854">
                                            <p:txEl>
                                              <p:pRg st="1" end="1"/>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20685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06854">
                                            <p:txEl>
                                              <p:pRg st="3" end="3"/>
                                            </p:txEl>
                                          </p:spTgt>
                                        </p:tgtEl>
                                        <p:attrNameLst>
                                          <p:attrName>style.visibility</p:attrName>
                                        </p:attrNameLst>
                                      </p:cBhvr>
                                      <p:to>
                                        <p:strVal val="visible"/>
                                      </p:to>
                                    </p:set>
                                    <p:anim calcmode="lin" valueType="num">
                                      <p:cBhvr additive="base">
                                        <p:cTn id="30" dur="500" fill="hold"/>
                                        <p:tgtEl>
                                          <p:spTgt spid="206854">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20685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06854">
                                            <p:txEl>
                                              <p:pRg st="5" end="5"/>
                                            </p:txEl>
                                          </p:spTgt>
                                        </p:tgtEl>
                                        <p:attrNameLst>
                                          <p:attrName>style.visibility</p:attrName>
                                        </p:attrNameLst>
                                      </p:cBhvr>
                                      <p:to>
                                        <p:strVal val="visible"/>
                                      </p:to>
                                    </p:set>
                                    <p:anim calcmode="lin" valueType="num">
                                      <p:cBhvr additive="base">
                                        <p:cTn id="36" dur="500" fill="hold"/>
                                        <p:tgtEl>
                                          <p:spTgt spid="206854">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20685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06854">
                                            <p:txEl>
                                              <p:pRg st="6" end="6"/>
                                            </p:txEl>
                                          </p:spTgt>
                                        </p:tgtEl>
                                        <p:attrNameLst>
                                          <p:attrName>style.visibility</p:attrName>
                                        </p:attrNameLst>
                                      </p:cBhvr>
                                      <p:to>
                                        <p:strVal val="visible"/>
                                      </p:to>
                                    </p:set>
                                    <p:anim calcmode="lin" valueType="num">
                                      <p:cBhvr additive="base">
                                        <p:cTn id="42" dur="500" fill="hold"/>
                                        <p:tgtEl>
                                          <p:spTgt spid="206854">
                                            <p:txEl>
                                              <p:pRg st="6" end="6"/>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20685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206854">
                                            <p:txEl>
                                              <p:pRg st="7" end="7"/>
                                            </p:txEl>
                                          </p:spTgt>
                                        </p:tgtEl>
                                        <p:attrNameLst>
                                          <p:attrName>style.visibility</p:attrName>
                                        </p:attrNameLst>
                                      </p:cBhvr>
                                      <p:to>
                                        <p:strVal val="visible"/>
                                      </p:to>
                                    </p:set>
                                    <p:anim calcmode="lin" valueType="num">
                                      <p:cBhvr additive="base">
                                        <p:cTn id="48" dur="500" fill="hold"/>
                                        <p:tgtEl>
                                          <p:spTgt spid="206854">
                                            <p:txEl>
                                              <p:pRg st="7" end="7"/>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0685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3" grpId="0" autoUpdateAnimBg="0"/>
      <p:bldP spid="206854"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6FCFB9-D417-7F17-32D3-97235FAF6D4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BA6DD5-8D85-4D97-9572-3ED9949296B0}"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59076" name="Rectangle 4">
            <a:extLst>
              <a:ext uri="{FF2B5EF4-FFF2-40B4-BE49-F238E27FC236}">
                <a16:creationId xmlns:a16="http://schemas.microsoft.com/office/drawing/2014/main" id="{1C1BFE4C-BB45-811E-ACB0-0A2C92289F59}"/>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259077" name="Line 5">
            <a:extLst>
              <a:ext uri="{FF2B5EF4-FFF2-40B4-BE49-F238E27FC236}">
                <a16:creationId xmlns:a16="http://schemas.microsoft.com/office/drawing/2014/main" id="{4195B68E-59CE-8882-1C88-0D3DEECF705B}"/>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59078" name="Rectangle 6">
            <a:extLst>
              <a:ext uri="{FF2B5EF4-FFF2-40B4-BE49-F238E27FC236}">
                <a16:creationId xmlns:a16="http://schemas.microsoft.com/office/drawing/2014/main" id="{9BAD6877-D649-43D6-0787-4315206B5525}"/>
              </a:ext>
            </a:extLst>
          </p:cNvPr>
          <p:cNvSpPr>
            <a:spLocks noChangeArrowheads="1"/>
          </p:cNvSpPr>
          <p:nvPr/>
        </p:nvSpPr>
        <p:spPr bwMode="auto">
          <a:xfrm>
            <a:off x="304800" y="685800"/>
            <a:ext cx="8534400" cy="593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57250" indent="-514350">
              <a:tabLst>
                <a:tab pos="400050" algn="l"/>
                <a:tab pos="971550" algn="l"/>
              </a:tabLst>
              <a:defRPr>
                <a:solidFill>
                  <a:schemeClr val="tx1"/>
                </a:solidFill>
                <a:latin typeface="Arial" panose="020B0604020202020204" pitchFamily="34" charset="0"/>
                <a:cs typeface="Arial" panose="020B0604020202020204" pitchFamily="34" charset="0"/>
              </a:defRPr>
            </a:lvl1pPr>
            <a:lvl2pPr marL="1343025" indent="-371475">
              <a:tabLst>
                <a:tab pos="400050" algn="l"/>
                <a:tab pos="971550" algn="l"/>
              </a:tabLst>
              <a:defRPr>
                <a:solidFill>
                  <a:schemeClr val="tx1"/>
                </a:solidFill>
                <a:latin typeface="Arial" panose="020B0604020202020204" pitchFamily="34" charset="0"/>
                <a:cs typeface="Arial" panose="020B0604020202020204" pitchFamily="34" charset="0"/>
              </a:defRPr>
            </a:lvl2pPr>
            <a:lvl3pPr marL="1457325" indent="-371475">
              <a:tabLst>
                <a:tab pos="400050" algn="l"/>
                <a:tab pos="971550" algn="l"/>
              </a:tabLst>
              <a:defRPr>
                <a:solidFill>
                  <a:schemeClr val="tx1"/>
                </a:solidFill>
                <a:latin typeface="Arial" panose="020B0604020202020204" pitchFamily="34" charset="0"/>
                <a:cs typeface="Arial" panose="020B0604020202020204" pitchFamily="34" charset="0"/>
              </a:defRPr>
            </a:lvl3pPr>
            <a:lvl4pPr marL="1743075" indent="-371475">
              <a:tabLst>
                <a:tab pos="400050" algn="l"/>
                <a:tab pos="971550" algn="l"/>
              </a:tabLst>
              <a:defRPr>
                <a:solidFill>
                  <a:schemeClr val="tx1"/>
                </a:solidFill>
                <a:latin typeface="Arial" panose="020B0604020202020204" pitchFamily="34" charset="0"/>
                <a:cs typeface="Arial" panose="020B0604020202020204" pitchFamily="34" charset="0"/>
              </a:defRPr>
            </a:lvl4pPr>
            <a:lvl5pPr marL="2200275" indent="-371475">
              <a:tabLst>
                <a:tab pos="400050" algn="l"/>
                <a:tab pos="971550" algn="l"/>
              </a:tabLst>
              <a:defRPr>
                <a:solidFill>
                  <a:schemeClr val="tx1"/>
                </a:solidFill>
                <a:latin typeface="Arial" panose="020B0604020202020204" pitchFamily="34" charset="0"/>
                <a:cs typeface="Arial" panose="020B0604020202020204" pitchFamily="34" charset="0"/>
              </a:defRPr>
            </a:lvl5pPr>
            <a:lvl6pPr marL="2657475" indent="-371475" fontAlgn="base">
              <a:spcBef>
                <a:spcPct val="0"/>
              </a:spcBef>
              <a:spcAft>
                <a:spcPct val="0"/>
              </a:spcAft>
              <a:tabLst>
                <a:tab pos="400050" algn="l"/>
                <a:tab pos="971550" algn="l"/>
              </a:tabLst>
              <a:defRPr>
                <a:solidFill>
                  <a:schemeClr val="tx1"/>
                </a:solidFill>
                <a:latin typeface="Arial" panose="020B0604020202020204" pitchFamily="34" charset="0"/>
                <a:cs typeface="Arial" panose="020B0604020202020204" pitchFamily="34" charset="0"/>
              </a:defRPr>
            </a:lvl6pPr>
            <a:lvl7pPr marL="3114675" indent="-371475" fontAlgn="base">
              <a:spcBef>
                <a:spcPct val="0"/>
              </a:spcBef>
              <a:spcAft>
                <a:spcPct val="0"/>
              </a:spcAft>
              <a:tabLst>
                <a:tab pos="400050" algn="l"/>
                <a:tab pos="971550" algn="l"/>
              </a:tabLst>
              <a:defRPr>
                <a:solidFill>
                  <a:schemeClr val="tx1"/>
                </a:solidFill>
                <a:latin typeface="Arial" panose="020B0604020202020204" pitchFamily="34" charset="0"/>
                <a:cs typeface="Arial" panose="020B0604020202020204" pitchFamily="34" charset="0"/>
              </a:defRPr>
            </a:lvl7pPr>
            <a:lvl8pPr marL="3571875" indent="-371475" fontAlgn="base">
              <a:spcBef>
                <a:spcPct val="0"/>
              </a:spcBef>
              <a:spcAft>
                <a:spcPct val="0"/>
              </a:spcAft>
              <a:tabLst>
                <a:tab pos="400050" algn="l"/>
                <a:tab pos="971550" algn="l"/>
              </a:tabLst>
              <a:defRPr>
                <a:solidFill>
                  <a:schemeClr val="tx1"/>
                </a:solidFill>
                <a:latin typeface="Arial" panose="020B0604020202020204" pitchFamily="34" charset="0"/>
                <a:cs typeface="Arial" panose="020B0604020202020204" pitchFamily="34" charset="0"/>
              </a:defRPr>
            </a:lvl8pPr>
            <a:lvl9pPr marL="4029075" indent="-371475" fontAlgn="base">
              <a:spcBef>
                <a:spcPct val="0"/>
              </a:spcBef>
              <a:spcAft>
                <a:spcPct val="0"/>
              </a:spcAft>
              <a:tabLst>
                <a:tab pos="400050" algn="l"/>
                <a:tab pos="971550" algn="l"/>
              </a:tabLst>
              <a:defRPr>
                <a:solidFill>
                  <a:schemeClr val="tx1"/>
                </a:solidFill>
                <a:latin typeface="Arial" panose="020B0604020202020204" pitchFamily="34" charset="0"/>
                <a:cs typeface="Arial" panose="020B0604020202020204" pitchFamily="34" charset="0"/>
              </a:defRPr>
            </a:lvl9pPr>
          </a:lstStyle>
          <a:p>
            <a:pPr marL="857250" marR="0" lvl="0" indent="-514350" algn="l" defTabSz="914400" rtl="0" eaLnBrk="1" fontAlgn="base" latinLnBrk="0" hangingPunct="1">
              <a:lnSpc>
                <a:spcPct val="100000"/>
              </a:lnSpc>
              <a:spcBef>
                <a:spcPct val="0"/>
              </a:spcBef>
              <a:spcAft>
                <a:spcPct val="0"/>
              </a:spcAft>
              <a:buClrTx/>
              <a:buSzTx/>
              <a:buFontTx/>
              <a:buNone/>
              <a:tabLst>
                <a:tab pos="400050" algn="l"/>
                <a:tab pos="971550" algn="l"/>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8.4 Post-Conditions</a:t>
            </a:r>
          </a:p>
          <a:p>
            <a:pPr marL="857250" marR="0" lvl="0" indent="-514350" algn="just" defTabSz="914400" rtl="0" eaLnBrk="1" fontAlgn="base" latinLnBrk="0" hangingPunct="1">
              <a:lnSpc>
                <a:spcPct val="100000"/>
              </a:lnSpc>
              <a:spcBef>
                <a:spcPct val="0"/>
              </a:spcBef>
              <a:spcAft>
                <a:spcPct val="0"/>
              </a:spcAft>
              <a:buClrTx/>
              <a:buSzTx/>
              <a:buFontTx/>
              <a:buNone/>
              <a:tabLst>
                <a:tab pos="400050" algn="l"/>
                <a:tab pos="971550" algn="l"/>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If the use case was successful, all the existing information is deleted from the backend database of the system. Otherwise, the system state is unchanged.</a:t>
            </a:r>
          </a:p>
          <a:p>
            <a:pPr marL="857250" marR="0" lvl="0" indent="-514350" algn="l" defTabSz="914400" rtl="0" eaLnBrk="1" fontAlgn="base" latinLnBrk="0" hangingPunct="1">
              <a:lnSpc>
                <a:spcPct val="100000"/>
              </a:lnSpc>
              <a:spcBef>
                <a:spcPct val="0"/>
              </a:spcBef>
              <a:spcAft>
                <a:spcPct val="0"/>
              </a:spcAft>
              <a:buClrTx/>
              <a:buSzTx/>
              <a:buFontTx/>
              <a:buNone/>
              <a:tabLst>
                <a:tab pos="400050" algn="l"/>
                <a:tab pos="971550" algn="l"/>
              </a:tabLst>
              <a:defRPr/>
            </a:pPr>
            <a:endPar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857250" marR="0" lvl="0" indent="-514350" algn="l" defTabSz="914400" rtl="0" eaLnBrk="1" fontAlgn="base" latinLnBrk="0" hangingPunct="1">
              <a:lnSpc>
                <a:spcPct val="100000"/>
              </a:lnSpc>
              <a:spcBef>
                <a:spcPct val="0"/>
              </a:spcBef>
              <a:spcAft>
                <a:spcPct val="0"/>
              </a:spcAft>
              <a:buClrTx/>
              <a:buSzTx/>
              <a:buFontTx/>
              <a:buNone/>
              <a:tabLst>
                <a:tab pos="400050" algn="l"/>
                <a:tab pos="971550" algn="l"/>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8.5 Basic Flow</a:t>
            </a:r>
          </a:p>
          <a:p>
            <a:pPr marL="857250" marR="0" lvl="0" indent="-514350" algn="l" defTabSz="914400" rtl="0" eaLnBrk="1" fontAlgn="base" latinLnBrk="0" hangingPunct="1">
              <a:lnSpc>
                <a:spcPct val="100000"/>
              </a:lnSpc>
              <a:spcBef>
                <a:spcPct val="0"/>
              </a:spcBef>
              <a:spcAft>
                <a:spcPct val="0"/>
              </a:spcAft>
              <a:buClrTx/>
              <a:buSzTx/>
              <a:buFontTx/>
              <a:buNone/>
              <a:tabLst>
                <a:tab pos="400050" algn="l"/>
                <a:tab pos="971550" algn="l"/>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This use case starts when the Administrator wishes to reset the system.</a:t>
            </a:r>
          </a:p>
          <a:p>
            <a:pPr marL="1457325" marR="0" lvl="2" indent="-371475" algn="just" defTabSz="914400" rtl="0" eaLnBrk="1" fontAlgn="base" latinLnBrk="0" hangingPunct="1">
              <a:lnSpc>
                <a:spcPct val="100000"/>
              </a:lnSpc>
              <a:spcBef>
                <a:spcPct val="50000"/>
              </a:spcBef>
              <a:spcAft>
                <a:spcPct val="0"/>
              </a:spcAft>
              <a:buClrTx/>
              <a:buSzTx/>
              <a:buFontTx/>
              <a:buAutoNum type="romanLcPeriod"/>
              <a:tabLst>
                <a:tab pos="400050" algn="l"/>
                <a:tab pos="971550" algn="l"/>
              </a:tabLst>
              <a:defRPr/>
            </a:pPr>
            <a:r>
              <a:rPr kumimoji="0" lang="en-US" altLang="en-US" sz="2400" b="0" i="0" u="none" strike="noStrike" kern="1200" cap="none" spc="0" normalizeH="0" baseline="0" noProof="0">
                <a:ln>
                  <a:noFill/>
                </a:ln>
                <a:solidFill>
                  <a:srgbClr val="A50021"/>
                </a:solidFill>
                <a:effectLst/>
                <a:uLnTx/>
                <a:uFillTx/>
                <a:latin typeface="Arial" panose="020B0604020202020204" pitchFamily="34" charset="0"/>
                <a:ea typeface="+mn-ea"/>
                <a:cs typeface="Arial" panose="020B0604020202020204" pitchFamily="34" charset="0"/>
              </a:rPr>
              <a:t>The system requests the Administrator to confirm if he/she wants to delete all the existing information from the system.</a:t>
            </a:r>
          </a:p>
          <a:p>
            <a:pPr marL="1457325" marR="0" lvl="2" indent="-371475" algn="just" defTabSz="914400" rtl="0" eaLnBrk="1" fontAlgn="base" latinLnBrk="0" hangingPunct="1">
              <a:lnSpc>
                <a:spcPct val="100000"/>
              </a:lnSpc>
              <a:spcBef>
                <a:spcPct val="50000"/>
              </a:spcBef>
              <a:spcAft>
                <a:spcPct val="0"/>
              </a:spcAft>
              <a:buClrTx/>
              <a:buSzTx/>
              <a:buFontTx/>
              <a:buAutoNum type="romanLcPeriod"/>
              <a:tabLst>
                <a:tab pos="400050" algn="l"/>
                <a:tab pos="971550" algn="l"/>
              </a:tabLst>
              <a:defRPr/>
            </a:pPr>
            <a:r>
              <a:rPr kumimoji="0" lang="en-US" altLang="en-US" sz="24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Once the Administrator provides confirmation, the system deletes all the existing information from the backend database and displays an appropriate message.</a:t>
            </a:r>
            <a:endParaRPr kumimoji="0" lang="en-US" altLang="en-US" sz="2400" b="0" i="0" u="none" strike="noStrike" kern="1200" cap="none" spc="0" normalizeH="0" baseline="0" noProof="0">
              <a:ln>
                <a:noFill/>
              </a:ln>
              <a:solidFill>
                <a:srgbClr val="009999"/>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9076"/>
                                        </p:tgtEl>
                                        <p:attrNameLst>
                                          <p:attrName>style.visibility</p:attrName>
                                        </p:attrNameLst>
                                      </p:cBhvr>
                                      <p:to>
                                        <p:strVal val="visible"/>
                                      </p:to>
                                    </p:set>
                                    <p:anim calcmode="lin" valueType="num">
                                      <p:cBhvr additive="base">
                                        <p:cTn id="7" dur="500" fill="hold"/>
                                        <p:tgtEl>
                                          <p:spTgt spid="259076"/>
                                        </p:tgtEl>
                                        <p:attrNameLst>
                                          <p:attrName>ppt_x</p:attrName>
                                        </p:attrNameLst>
                                      </p:cBhvr>
                                      <p:tavLst>
                                        <p:tav tm="0">
                                          <p:val>
                                            <p:strVal val="0-#ppt_w/2"/>
                                          </p:val>
                                        </p:tav>
                                        <p:tav tm="100000">
                                          <p:val>
                                            <p:strVal val="#ppt_x"/>
                                          </p:val>
                                        </p:tav>
                                      </p:tavLst>
                                    </p:anim>
                                    <p:anim calcmode="lin" valueType="num">
                                      <p:cBhvr additive="base">
                                        <p:cTn id="8" dur="500" fill="hold"/>
                                        <p:tgtEl>
                                          <p:spTgt spid="2590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59077"/>
                                        </p:tgtEl>
                                        <p:attrNameLst>
                                          <p:attrName>style.visibility</p:attrName>
                                        </p:attrNameLst>
                                      </p:cBhvr>
                                      <p:to>
                                        <p:strVal val="visible"/>
                                      </p:to>
                                    </p:set>
                                    <p:anim calcmode="lin" valueType="num">
                                      <p:cBhvr additive="base">
                                        <p:cTn id="13" dur="500" fill="hold"/>
                                        <p:tgtEl>
                                          <p:spTgt spid="259077"/>
                                        </p:tgtEl>
                                        <p:attrNameLst>
                                          <p:attrName>ppt_x</p:attrName>
                                        </p:attrNameLst>
                                      </p:cBhvr>
                                      <p:tavLst>
                                        <p:tav tm="0">
                                          <p:val>
                                            <p:strVal val="0-#ppt_w/2"/>
                                          </p:val>
                                        </p:tav>
                                        <p:tav tm="100000">
                                          <p:val>
                                            <p:strVal val="#ppt_x"/>
                                          </p:val>
                                        </p:tav>
                                      </p:tavLst>
                                    </p:anim>
                                    <p:anim calcmode="lin" valueType="num">
                                      <p:cBhvr additive="base">
                                        <p:cTn id="14" dur="500" fill="hold"/>
                                        <p:tgtEl>
                                          <p:spTgt spid="25907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9078">
                                            <p:txEl>
                                              <p:pRg st="0" end="0"/>
                                            </p:txEl>
                                          </p:spTgt>
                                        </p:tgtEl>
                                        <p:attrNameLst>
                                          <p:attrName>style.visibility</p:attrName>
                                        </p:attrNameLst>
                                      </p:cBhvr>
                                      <p:to>
                                        <p:strVal val="visible"/>
                                      </p:to>
                                    </p:set>
                                    <p:anim calcmode="lin" valueType="num">
                                      <p:cBhvr additive="base">
                                        <p:cTn id="19" dur="500" fill="hold"/>
                                        <p:tgtEl>
                                          <p:spTgt spid="25907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907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9078">
                                            <p:txEl>
                                              <p:pRg st="1" end="1"/>
                                            </p:txEl>
                                          </p:spTgt>
                                        </p:tgtEl>
                                        <p:attrNameLst>
                                          <p:attrName>style.visibility</p:attrName>
                                        </p:attrNameLst>
                                      </p:cBhvr>
                                      <p:to>
                                        <p:strVal val="visible"/>
                                      </p:to>
                                    </p:set>
                                    <p:anim calcmode="lin" valueType="num">
                                      <p:cBhvr additive="base">
                                        <p:cTn id="25" dur="500" fill="hold"/>
                                        <p:tgtEl>
                                          <p:spTgt spid="259078">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907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59078">
                                            <p:txEl>
                                              <p:pRg st="3" end="3"/>
                                            </p:txEl>
                                          </p:spTgt>
                                        </p:tgtEl>
                                        <p:attrNameLst>
                                          <p:attrName>style.visibility</p:attrName>
                                        </p:attrNameLst>
                                      </p:cBhvr>
                                      <p:to>
                                        <p:strVal val="visible"/>
                                      </p:to>
                                    </p:set>
                                    <p:anim calcmode="lin" valueType="num">
                                      <p:cBhvr additive="base">
                                        <p:cTn id="31" dur="500" fill="hold"/>
                                        <p:tgtEl>
                                          <p:spTgt spid="259078">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5907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59078">
                                            <p:txEl>
                                              <p:pRg st="4" end="4"/>
                                            </p:txEl>
                                          </p:spTgt>
                                        </p:tgtEl>
                                        <p:attrNameLst>
                                          <p:attrName>style.visibility</p:attrName>
                                        </p:attrNameLst>
                                      </p:cBhvr>
                                      <p:to>
                                        <p:strVal val="visible"/>
                                      </p:to>
                                    </p:set>
                                    <p:anim calcmode="lin" valueType="num">
                                      <p:cBhvr additive="base">
                                        <p:cTn id="37" dur="500" fill="hold"/>
                                        <p:tgtEl>
                                          <p:spTgt spid="259078">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5907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59078">
                                            <p:txEl>
                                              <p:pRg st="5" end="5"/>
                                            </p:txEl>
                                          </p:spTgt>
                                        </p:tgtEl>
                                        <p:attrNameLst>
                                          <p:attrName>style.visibility</p:attrName>
                                        </p:attrNameLst>
                                      </p:cBhvr>
                                      <p:to>
                                        <p:strVal val="visible"/>
                                      </p:to>
                                    </p:set>
                                    <p:anim calcmode="lin" valueType="num">
                                      <p:cBhvr additive="base">
                                        <p:cTn id="43" dur="500" fill="hold"/>
                                        <p:tgtEl>
                                          <p:spTgt spid="259078">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5907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59078">
                                            <p:txEl>
                                              <p:pRg st="6" end="6"/>
                                            </p:txEl>
                                          </p:spTgt>
                                        </p:tgtEl>
                                        <p:attrNameLst>
                                          <p:attrName>style.visibility</p:attrName>
                                        </p:attrNameLst>
                                      </p:cBhvr>
                                      <p:to>
                                        <p:strVal val="visible"/>
                                      </p:to>
                                    </p:set>
                                    <p:anim calcmode="lin" valueType="num">
                                      <p:cBhvr additive="base">
                                        <p:cTn id="49" dur="500" fill="hold"/>
                                        <p:tgtEl>
                                          <p:spTgt spid="259078">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5907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6" grpId="0" autoUpdateAnimBg="0"/>
      <p:bldP spid="259078" grpId="0" build="p" bldLvl="3"/>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B19888-3EEA-A66E-EA09-55AAD624C1A5}"/>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BF56818-E74E-4DEB-B17D-6DB33A07CBF1}"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61124" name="Rectangle 4">
            <a:extLst>
              <a:ext uri="{FF2B5EF4-FFF2-40B4-BE49-F238E27FC236}">
                <a16:creationId xmlns:a16="http://schemas.microsoft.com/office/drawing/2014/main" id="{4042AA72-92FF-8599-D222-5254FDF19DDB}"/>
              </a:ext>
            </a:extLst>
          </p:cNvPr>
          <p:cNvSpPr>
            <a:spLocks noChangeArrowheads="1"/>
          </p:cNvSpPr>
          <p:nvPr/>
        </p:nvSpPr>
        <p:spPr bwMode="auto">
          <a:xfrm>
            <a:off x="114300" y="-101600"/>
            <a:ext cx="1801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Use Cases</a:t>
            </a:r>
          </a:p>
        </p:txBody>
      </p:sp>
      <p:sp>
        <p:nvSpPr>
          <p:cNvPr id="261125" name="Line 5">
            <a:extLst>
              <a:ext uri="{FF2B5EF4-FFF2-40B4-BE49-F238E27FC236}">
                <a16:creationId xmlns:a16="http://schemas.microsoft.com/office/drawing/2014/main" id="{9708CF20-9403-9D15-AE12-121FD09C0E8B}"/>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61126" name="Text Box 6">
            <a:extLst>
              <a:ext uri="{FF2B5EF4-FFF2-40B4-BE49-F238E27FC236}">
                <a16:creationId xmlns:a16="http://schemas.microsoft.com/office/drawing/2014/main" id="{BD69AA35-8524-818C-7C06-E3E536377FD6}"/>
              </a:ext>
            </a:extLst>
          </p:cNvPr>
          <p:cNvSpPr txBox="1">
            <a:spLocks noChangeArrowheads="1"/>
          </p:cNvSpPr>
          <p:nvPr/>
        </p:nvSpPr>
        <p:spPr bwMode="auto">
          <a:xfrm>
            <a:off x="381000" y="685800"/>
            <a:ext cx="8339138" cy="596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8.6 	Alternative Flows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8.6.1 Reset Cancelled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If in the Basic Flow</a:t>
            </a:r>
            <a:r>
              <a:rPr kumimoji="0" lang="en-US" altLang="en-US" sz="2400" b="1"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the Administrator decides not to delete the entire existing information, the reset is cancelled and the use case ends.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8.7 	Special Requirements</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None</a:t>
            </a:r>
          </a:p>
          <a:p>
            <a:pPr marL="0" marR="0" lvl="0" indent="0" algn="l" defTabSz="914400" rtl="0" eaLnBrk="1" fontAlgn="base" latinLnBrk="0" hangingPunct="1">
              <a:lnSpc>
                <a:spcPct val="13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8.8	 Use case relationships</a:t>
            </a:r>
          </a:p>
          <a:p>
            <a:pPr marL="0" marR="0" lvl="0" indent="0" algn="l" defTabSz="914400" rtl="0" eaLnBrk="1" fontAlgn="base" latinLnBrk="0" hangingPunct="1">
              <a:lnSpc>
                <a:spcPct val="13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None</a:t>
            </a:r>
          </a:p>
          <a:p>
            <a:pPr marL="0" marR="0" lvl="0" indent="0" algn="l" defTabSz="914400" rtl="0" eaLnBrk="1" fontAlgn="base" latinLnBrk="0" hangingPunct="1">
              <a:lnSpc>
                <a:spcPct val="13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3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1124"/>
                                        </p:tgtEl>
                                        <p:attrNameLst>
                                          <p:attrName>style.visibility</p:attrName>
                                        </p:attrNameLst>
                                      </p:cBhvr>
                                      <p:to>
                                        <p:strVal val="visible"/>
                                      </p:to>
                                    </p:set>
                                    <p:anim calcmode="lin" valueType="num">
                                      <p:cBhvr additive="base">
                                        <p:cTn id="7" dur="500" fill="hold"/>
                                        <p:tgtEl>
                                          <p:spTgt spid="261124"/>
                                        </p:tgtEl>
                                        <p:attrNameLst>
                                          <p:attrName>ppt_x</p:attrName>
                                        </p:attrNameLst>
                                      </p:cBhvr>
                                      <p:tavLst>
                                        <p:tav tm="0">
                                          <p:val>
                                            <p:strVal val="0-#ppt_w/2"/>
                                          </p:val>
                                        </p:tav>
                                        <p:tav tm="100000">
                                          <p:val>
                                            <p:strVal val="#ppt_x"/>
                                          </p:val>
                                        </p:tav>
                                      </p:tavLst>
                                    </p:anim>
                                    <p:anim calcmode="lin" valueType="num">
                                      <p:cBhvr additive="base">
                                        <p:cTn id="8" dur="500" fill="hold"/>
                                        <p:tgtEl>
                                          <p:spTgt spid="2611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61125"/>
                                        </p:tgtEl>
                                        <p:attrNameLst>
                                          <p:attrName>style.visibility</p:attrName>
                                        </p:attrNameLst>
                                      </p:cBhvr>
                                      <p:to>
                                        <p:strVal val="visible"/>
                                      </p:to>
                                    </p:set>
                                    <p:anim calcmode="lin" valueType="num">
                                      <p:cBhvr additive="base">
                                        <p:cTn id="13" dur="500" fill="hold"/>
                                        <p:tgtEl>
                                          <p:spTgt spid="261125"/>
                                        </p:tgtEl>
                                        <p:attrNameLst>
                                          <p:attrName>ppt_x</p:attrName>
                                        </p:attrNameLst>
                                      </p:cBhvr>
                                      <p:tavLst>
                                        <p:tav tm="0">
                                          <p:val>
                                            <p:strVal val="0-#ppt_w/2"/>
                                          </p:val>
                                        </p:tav>
                                        <p:tav tm="100000">
                                          <p:val>
                                            <p:strVal val="#ppt_x"/>
                                          </p:val>
                                        </p:tav>
                                      </p:tavLst>
                                    </p:anim>
                                    <p:anim calcmode="lin" valueType="num">
                                      <p:cBhvr additive="base">
                                        <p:cTn id="14" dur="500" fill="hold"/>
                                        <p:tgtEl>
                                          <p:spTgt spid="26112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1126">
                                            <p:txEl>
                                              <p:pRg st="0" end="0"/>
                                            </p:txEl>
                                          </p:spTgt>
                                        </p:tgtEl>
                                        <p:attrNameLst>
                                          <p:attrName>style.visibility</p:attrName>
                                        </p:attrNameLst>
                                      </p:cBhvr>
                                      <p:to>
                                        <p:strVal val="visible"/>
                                      </p:to>
                                    </p:set>
                                    <p:anim calcmode="lin" valueType="num">
                                      <p:cBhvr additive="base">
                                        <p:cTn id="19" dur="500" fill="hold"/>
                                        <p:tgtEl>
                                          <p:spTgt spid="26112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112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1126">
                                            <p:txEl>
                                              <p:pRg st="1" end="1"/>
                                            </p:txEl>
                                          </p:spTgt>
                                        </p:tgtEl>
                                        <p:attrNameLst>
                                          <p:attrName>style.visibility</p:attrName>
                                        </p:attrNameLst>
                                      </p:cBhvr>
                                      <p:to>
                                        <p:strVal val="visible"/>
                                      </p:to>
                                    </p:set>
                                    <p:anim calcmode="lin" valueType="num">
                                      <p:cBhvr additive="base">
                                        <p:cTn id="25" dur="500" fill="hold"/>
                                        <p:tgtEl>
                                          <p:spTgt spid="261126">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112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1126">
                                            <p:txEl>
                                              <p:pRg st="3" end="3"/>
                                            </p:txEl>
                                          </p:spTgt>
                                        </p:tgtEl>
                                        <p:attrNameLst>
                                          <p:attrName>style.visibility</p:attrName>
                                        </p:attrNameLst>
                                      </p:cBhvr>
                                      <p:to>
                                        <p:strVal val="visible"/>
                                      </p:to>
                                    </p:set>
                                    <p:anim calcmode="lin" valueType="num">
                                      <p:cBhvr additive="base">
                                        <p:cTn id="31" dur="500" fill="hold"/>
                                        <p:tgtEl>
                                          <p:spTgt spid="26112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112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1126">
                                            <p:txEl>
                                              <p:pRg st="5" end="5"/>
                                            </p:txEl>
                                          </p:spTgt>
                                        </p:tgtEl>
                                        <p:attrNameLst>
                                          <p:attrName>style.visibility</p:attrName>
                                        </p:attrNameLst>
                                      </p:cBhvr>
                                      <p:to>
                                        <p:strVal val="visible"/>
                                      </p:to>
                                    </p:set>
                                    <p:anim calcmode="lin" valueType="num">
                                      <p:cBhvr additive="base">
                                        <p:cTn id="37" dur="500" fill="hold"/>
                                        <p:tgtEl>
                                          <p:spTgt spid="261126">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112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1126">
                                            <p:txEl>
                                              <p:pRg st="6" end="6"/>
                                            </p:txEl>
                                          </p:spTgt>
                                        </p:tgtEl>
                                        <p:attrNameLst>
                                          <p:attrName>style.visibility</p:attrName>
                                        </p:attrNameLst>
                                      </p:cBhvr>
                                      <p:to>
                                        <p:strVal val="visible"/>
                                      </p:to>
                                    </p:set>
                                    <p:anim calcmode="lin" valueType="num">
                                      <p:cBhvr additive="base">
                                        <p:cTn id="43" dur="500" fill="hold"/>
                                        <p:tgtEl>
                                          <p:spTgt spid="261126">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6112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1126">
                                            <p:txEl>
                                              <p:pRg st="8" end="8"/>
                                            </p:txEl>
                                          </p:spTgt>
                                        </p:tgtEl>
                                        <p:attrNameLst>
                                          <p:attrName>style.visibility</p:attrName>
                                        </p:attrNameLst>
                                      </p:cBhvr>
                                      <p:to>
                                        <p:strVal val="visible"/>
                                      </p:to>
                                    </p:set>
                                    <p:anim calcmode="lin" valueType="num">
                                      <p:cBhvr additive="base">
                                        <p:cTn id="49" dur="500" fill="hold"/>
                                        <p:tgtEl>
                                          <p:spTgt spid="261126">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61126">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261126">
                                            <p:txEl>
                                              <p:pRg st="9" end="9"/>
                                            </p:txEl>
                                          </p:spTgt>
                                        </p:tgtEl>
                                        <p:attrNameLst>
                                          <p:attrName>style.visibility</p:attrName>
                                        </p:attrNameLst>
                                      </p:cBhvr>
                                      <p:to>
                                        <p:strVal val="visible"/>
                                      </p:to>
                                    </p:set>
                                    <p:anim calcmode="lin" valueType="num">
                                      <p:cBhvr additive="base">
                                        <p:cTn id="55" dur="500" fill="hold"/>
                                        <p:tgtEl>
                                          <p:spTgt spid="261126">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61126">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autoUpdateAnimBg="0"/>
      <p:bldP spid="261126"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D86ADF-A4FF-978B-C5EE-739211E3966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0893FC-0106-4FCC-9B5B-1C75972EE759}"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8132" name="Text Box 4">
            <a:extLst>
              <a:ext uri="{FF2B5EF4-FFF2-40B4-BE49-F238E27FC236}">
                <a16:creationId xmlns:a16="http://schemas.microsoft.com/office/drawing/2014/main" id="{12169F56-5A9B-346D-EC48-F8E6A4FDC91B}"/>
              </a:ext>
            </a:extLst>
          </p:cNvPr>
          <p:cNvSpPr txBox="1">
            <a:spLocks noChangeArrowheads="1"/>
          </p:cNvSpPr>
          <p:nvPr/>
        </p:nvSpPr>
        <p:spPr bwMode="auto">
          <a:xfrm>
            <a:off x="609600" y="457200"/>
            <a:ext cx="7908925" cy="201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We analyze, refine and scrutinize requirements to make consistent &amp; unambiguous requirements</a:t>
            </a:r>
            <a:r>
              <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Steps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p:txBody>
      </p:sp>
      <p:sp>
        <p:nvSpPr>
          <p:cNvPr id="48133" name="Rectangle 5">
            <a:extLst>
              <a:ext uri="{FF2B5EF4-FFF2-40B4-BE49-F238E27FC236}">
                <a16:creationId xmlns:a16="http://schemas.microsoft.com/office/drawing/2014/main" id="{1A0D4723-850A-F006-7693-3352DB6A3A0D}"/>
              </a:ext>
            </a:extLst>
          </p:cNvPr>
          <p:cNvSpPr>
            <a:spLocks noChangeArrowheads="1"/>
          </p:cNvSpPr>
          <p:nvPr/>
        </p:nvSpPr>
        <p:spPr bwMode="auto">
          <a:xfrm>
            <a:off x="114300" y="-101600"/>
            <a:ext cx="3833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Analysis</a:t>
            </a:r>
          </a:p>
        </p:txBody>
      </p:sp>
      <p:sp>
        <p:nvSpPr>
          <p:cNvPr id="48135" name="Rectangle 7">
            <a:extLst>
              <a:ext uri="{FF2B5EF4-FFF2-40B4-BE49-F238E27FC236}">
                <a16:creationId xmlns:a16="http://schemas.microsoft.com/office/drawing/2014/main" id="{9D4BAE96-3E07-FAE5-E04B-5EEACCD1CCB8}"/>
              </a:ext>
            </a:extLst>
          </p:cNvPr>
          <p:cNvSpPr>
            <a:spLocks noChangeArrowheads="1"/>
          </p:cNvSpPr>
          <p:nvPr/>
        </p:nvSpPr>
        <p:spPr bwMode="auto">
          <a:xfrm>
            <a:off x="2057400" y="1905000"/>
            <a:ext cx="1981200" cy="762000"/>
          </a:xfrm>
          <a:prstGeom prst="rect">
            <a:avLst/>
          </a:prstGeom>
          <a:solidFill>
            <a:schemeClr val="accent1"/>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Draw the context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Diagram</a:t>
            </a:r>
          </a:p>
        </p:txBody>
      </p:sp>
      <p:sp>
        <p:nvSpPr>
          <p:cNvPr id="48136" name="Rectangle 8">
            <a:extLst>
              <a:ext uri="{FF2B5EF4-FFF2-40B4-BE49-F238E27FC236}">
                <a16:creationId xmlns:a16="http://schemas.microsoft.com/office/drawing/2014/main" id="{F0EE89A1-5487-270E-9CFF-9CDE756BD410}"/>
              </a:ext>
            </a:extLst>
          </p:cNvPr>
          <p:cNvSpPr>
            <a:spLocks noChangeArrowheads="1"/>
          </p:cNvSpPr>
          <p:nvPr/>
        </p:nvSpPr>
        <p:spPr bwMode="auto">
          <a:xfrm>
            <a:off x="2971800" y="2971800"/>
            <a:ext cx="2438400" cy="762000"/>
          </a:xfrm>
          <a:prstGeom prst="rect">
            <a:avLst/>
          </a:prstGeom>
          <a:solidFill>
            <a:schemeClr val="accent1"/>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Develop prototype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(optional)</a:t>
            </a:r>
          </a:p>
        </p:txBody>
      </p:sp>
      <p:sp>
        <p:nvSpPr>
          <p:cNvPr id="48137" name="Rectangle 9">
            <a:extLst>
              <a:ext uri="{FF2B5EF4-FFF2-40B4-BE49-F238E27FC236}">
                <a16:creationId xmlns:a16="http://schemas.microsoft.com/office/drawing/2014/main" id="{BDC1A3F0-99AB-793A-26ED-8B1DC090E8A8}"/>
              </a:ext>
            </a:extLst>
          </p:cNvPr>
          <p:cNvSpPr>
            <a:spLocks noChangeArrowheads="1"/>
          </p:cNvSpPr>
          <p:nvPr/>
        </p:nvSpPr>
        <p:spPr bwMode="auto">
          <a:xfrm>
            <a:off x="4648200" y="4114800"/>
            <a:ext cx="1981200" cy="762000"/>
          </a:xfrm>
          <a:prstGeom prst="rect">
            <a:avLst/>
          </a:prstGeom>
          <a:solidFill>
            <a:schemeClr val="accent1"/>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Model the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Requirements</a:t>
            </a:r>
          </a:p>
        </p:txBody>
      </p:sp>
      <p:sp>
        <p:nvSpPr>
          <p:cNvPr id="48138" name="Rectangle 10">
            <a:extLst>
              <a:ext uri="{FF2B5EF4-FFF2-40B4-BE49-F238E27FC236}">
                <a16:creationId xmlns:a16="http://schemas.microsoft.com/office/drawing/2014/main" id="{24E8BC31-3523-A00F-A47D-70B3D361B788}"/>
              </a:ext>
            </a:extLst>
          </p:cNvPr>
          <p:cNvSpPr>
            <a:spLocks noChangeArrowheads="1"/>
          </p:cNvSpPr>
          <p:nvPr/>
        </p:nvSpPr>
        <p:spPr bwMode="auto">
          <a:xfrm>
            <a:off x="6019800" y="5181600"/>
            <a:ext cx="1905000" cy="838200"/>
          </a:xfrm>
          <a:prstGeom prst="rect">
            <a:avLst/>
          </a:prstGeom>
          <a:solidFill>
            <a:schemeClr val="accent1"/>
          </a:solidFill>
          <a:ln w="25400">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Finalize the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Requirements</a:t>
            </a:r>
          </a:p>
        </p:txBody>
      </p:sp>
      <p:grpSp>
        <p:nvGrpSpPr>
          <p:cNvPr id="48139" name="Group 11">
            <a:extLst>
              <a:ext uri="{FF2B5EF4-FFF2-40B4-BE49-F238E27FC236}">
                <a16:creationId xmlns:a16="http://schemas.microsoft.com/office/drawing/2014/main" id="{792EB16B-C88F-6519-FBD3-9ECBCCF8C632}"/>
              </a:ext>
            </a:extLst>
          </p:cNvPr>
          <p:cNvGrpSpPr>
            <a:grpSpLocks/>
          </p:cNvGrpSpPr>
          <p:nvPr/>
        </p:nvGrpSpPr>
        <p:grpSpPr bwMode="auto">
          <a:xfrm>
            <a:off x="4038600" y="2286000"/>
            <a:ext cx="457200" cy="685800"/>
            <a:chOff x="3264" y="1392"/>
            <a:chExt cx="288" cy="432"/>
          </a:xfrm>
        </p:grpSpPr>
        <p:sp>
          <p:nvSpPr>
            <p:cNvPr id="48140" name="Line 12">
              <a:extLst>
                <a:ext uri="{FF2B5EF4-FFF2-40B4-BE49-F238E27FC236}">
                  <a16:creationId xmlns:a16="http://schemas.microsoft.com/office/drawing/2014/main" id="{AFA29357-134F-9B66-B4F3-9959C8A301F2}"/>
                </a:ext>
              </a:extLst>
            </p:cNvPr>
            <p:cNvSpPr>
              <a:spLocks noChangeShapeType="1"/>
            </p:cNvSpPr>
            <p:nvPr/>
          </p:nvSpPr>
          <p:spPr bwMode="auto">
            <a:xfrm>
              <a:off x="3264" y="1392"/>
              <a:ext cx="288"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8141" name="Line 13">
              <a:extLst>
                <a:ext uri="{FF2B5EF4-FFF2-40B4-BE49-F238E27FC236}">
                  <a16:creationId xmlns:a16="http://schemas.microsoft.com/office/drawing/2014/main" id="{933F2B4A-67FA-AE73-676A-568A25EF30D7}"/>
                </a:ext>
              </a:extLst>
            </p:cNvPr>
            <p:cNvSpPr>
              <a:spLocks noChangeShapeType="1"/>
            </p:cNvSpPr>
            <p:nvPr/>
          </p:nvSpPr>
          <p:spPr bwMode="auto">
            <a:xfrm>
              <a:off x="3552" y="1392"/>
              <a:ext cx="0" cy="432"/>
            </a:xfrm>
            <a:prstGeom prst="line">
              <a:avLst/>
            </a:prstGeom>
            <a:noFill/>
            <a:ln w="254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48142" name="Group 14">
            <a:extLst>
              <a:ext uri="{FF2B5EF4-FFF2-40B4-BE49-F238E27FC236}">
                <a16:creationId xmlns:a16="http://schemas.microsoft.com/office/drawing/2014/main" id="{85F66C8D-8DAC-7CFC-9FBF-26663731E109}"/>
              </a:ext>
            </a:extLst>
          </p:cNvPr>
          <p:cNvGrpSpPr>
            <a:grpSpLocks/>
          </p:cNvGrpSpPr>
          <p:nvPr/>
        </p:nvGrpSpPr>
        <p:grpSpPr bwMode="auto">
          <a:xfrm>
            <a:off x="5410200" y="3429000"/>
            <a:ext cx="304800" cy="685800"/>
            <a:chOff x="4128" y="2112"/>
            <a:chExt cx="192" cy="432"/>
          </a:xfrm>
        </p:grpSpPr>
        <p:sp>
          <p:nvSpPr>
            <p:cNvPr id="48143" name="Line 15">
              <a:extLst>
                <a:ext uri="{FF2B5EF4-FFF2-40B4-BE49-F238E27FC236}">
                  <a16:creationId xmlns:a16="http://schemas.microsoft.com/office/drawing/2014/main" id="{4F991655-23A5-F7CE-EC38-3664E214A6B3}"/>
                </a:ext>
              </a:extLst>
            </p:cNvPr>
            <p:cNvSpPr>
              <a:spLocks noChangeShapeType="1"/>
            </p:cNvSpPr>
            <p:nvPr/>
          </p:nvSpPr>
          <p:spPr bwMode="auto">
            <a:xfrm>
              <a:off x="4128" y="2112"/>
              <a:ext cx="192"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8144" name="Line 16">
              <a:extLst>
                <a:ext uri="{FF2B5EF4-FFF2-40B4-BE49-F238E27FC236}">
                  <a16:creationId xmlns:a16="http://schemas.microsoft.com/office/drawing/2014/main" id="{2A802758-B3C0-12FF-DEF3-6D5B3B953B85}"/>
                </a:ext>
              </a:extLst>
            </p:cNvPr>
            <p:cNvSpPr>
              <a:spLocks noChangeShapeType="1"/>
            </p:cNvSpPr>
            <p:nvPr/>
          </p:nvSpPr>
          <p:spPr bwMode="auto">
            <a:xfrm>
              <a:off x="4320" y="2112"/>
              <a:ext cx="0" cy="432"/>
            </a:xfrm>
            <a:prstGeom prst="line">
              <a:avLst/>
            </a:prstGeom>
            <a:noFill/>
            <a:ln w="254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grpSp>
        <p:nvGrpSpPr>
          <p:cNvPr id="48145" name="Group 17">
            <a:extLst>
              <a:ext uri="{FF2B5EF4-FFF2-40B4-BE49-F238E27FC236}">
                <a16:creationId xmlns:a16="http://schemas.microsoft.com/office/drawing/2014/main" id="{1F6CC408-768D-6296-C4F8-1448C89BDB32}"/>
              </a:ext>
            </a:extLst>
          </p:cNvPr>
          <p:cNvGrpSpPr>
            <a:grpSpLocks/>
          </p:cNvGrpSpPr>
          <p:nvPr/>
        </p:nvGrpSpPr>
        <p:grpSpPr bwMode="auto">
          <a:xfrm>
            <a:off x="6629400" y="4419600"/>
            <a:ext cx="381000" cy="762000"/>
            <a:chOff x="4896" y="2736"/>
            <a:chExt cx="240" cy="480"/>
          </a:xfrm>
        </p:grpSpPr>
        <p:sp>
          <p:nvSpPr>
            <p:cNvPr id="48146" name="Line 18">
              <a:extLst>
                <a:ext uri="{FF2B5EF4-FFF2-40B4-BE49-F238E27FC236}">
                  <a16:creationId xmlns:a16="http://schemas.microsoft.com/office/drawing/2014/main" id="{811CEBD3-A661-9AED-ADC4-B0AFE2A48079}"/>
                </a:ext>
              </a:extLst>
            </p:cNvPr>
            <p:cNvSpPr>
              <a:spLocks noChangeShapeType="1"/>
            </p:cNvSpPr>
            <p:nvPr/>
          </p:nvSpPr>
          <p:spPr bwMode="auto">
            <a:xfrm>
              <a:off x="4896" y="2736"/>
              <a:ext cx="240" cy="0"/>
            </a:xfrm>
            <a:prstGeom prst="line">
              <a:avLst/>
            </a:prstGeom>
            <a:noFill/>
            <a:ln w="2540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8147" name="Line 19">
              <a:extLst>
                <a:ext uri="{FF2B5EF4-FFF2-40B4-BE49-F238E27FC236}">
                  <a16:creationId xmlns:a16="http://schemas.microsoft.com/office/drawing/2014/main" id="{0F83D857-F9C0-A0BD-0020-468A41FB0A52}"/>
                </a:ext>
              </a:extLst>
            </p:cNvPr>
            <p:cNvSpPr>
              <a:spLocks noChangeShapeType="1"/>
            </p:cNvSpPr>
            <p:nvPr/>
          </p:nvSpPr>
          <p:spPr bwMode="auto">
            <a:xfrm>
              <a:off x="5136" y="2736"/>
              <a:ext cx="0" cy="480"/>
            </a:xfrm>
            <a:prstGeom prst="line">
              <a:avLst/>
            </a:prstGeom>
            <a:noFill/>
            <a:ln w="2540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48148" name="Rectangle 20">
            <a:extLst>
              <a:ext uri="{FF2B5EF4-FFF2-40B4-BE49-F238E27FC236}">
                <a16:creationId xmlns:a16="http://schemas.microsoft.com/office/drawing/2014/main" id="{0F9F2258-DFAD-41F3-6630-4D7E0AD8DA94}"/>
              </a:ext>
            </a:extLst>
          </p:cNvPr>
          <p:cNvSpPr>
            <a:spLocks noChangeArrowheads="1"/>
          </p:cNvSpPr>
          <p:nvPr/>
        </p:nvSpPr>
        <p:spPr bwMode="auto">
          <a:xfrm>
            <a:off x="685800" y="5867400"/>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1" i="0" u="sng" strike="noStrike" kern="1200" cap="none" spc="0" normalizeH="0" baseline="0" noProof="0">
                <a:ln>
                  <a:noFill/>
                </a:ln>
                <a:solidFill>
                  <a:srgbClr val="008000"/>
                </a:solidFill>
                <a:effectLst/>
                <a:uLnTx/>
                <a:uFillTx/>
                <a:latin typeface="Arial" panose="020B0604020202020204" pitchFamily="34" charset="0"/>
                <a:ea typeface="+mn-ea"/>
                <a:cs typeface="Arial" panose="020B0604020202020204" pitchFamily="34" charset="0"/>
              </a:rPr>
              <a:t>Requirements Analysis Steps</a:t>
            </a:r>
          </a:p>
        </p:txBody>
      </p:sp>
      <p:sp>
        <p:nvSpPr>
          <p:cNvPr id="48151" name="Line 23">
            <a:extLst>
              <a:ext uri="{FF2B5EF4-FFF2-40B4-BE49-F238E27FC236}">
                <a16:creationId xmlns:a16="http://schemas.microsoft.com/office/drawing/2014/main" id="{9E533FCC-B5AB-8561-7112-2EFF77F152B2}"/>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8133"/>
                                        </p:tgtEl>
                                        <p:attrNameLst>
                                          <p:attrName>style.visibility</p:attrName>
                                        </p:attrNameLst>
                                      </p:cBhvr>
                                      <p:to>
                                        <p:strVal val="visible"/>
                                      </p:to>
                                    </p:set>
                                    <p:anim calcmode="lin" valueType="num">
                                      <p:cBhvr additive="base">
                                        <p:cTn id="7" dur="500" fill="hold"/>
                                        <p:tgtEl>
                                          <p:spTgt spid="48133"/>
                                        </p:tgtEl>
                                        <p:attrNameLst>
                                          <p:attrName>ppt_x</p:attrName>
                                        </p:attrNameLst>
                                      </p:cBhvr>
                                      <p:tavLst>
                                        <p:tav tm="0">
                                          <p:val>
                                            <p:strVal val="0-#ppt_w/2"/>
                                          </p:val>
                                        </p:tav>
                                        <p:tav tm="100000">
                                          <p:val>
                                            <p:strVal val="#ppt_x"/>
                                          </p:val>
                                        </p:tav>
                                      </p:tavLst>
                                    </p:anim>
                                    <p:anim calcmode="lin" valueType="num">
                                      <p:cBhvr additive="base">
                                        <p:cTn id="8" dur="500" fill="hold"/>
                                        <p:tgtEl>
                                          <p:spTgt spid="481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48132"/>
                                        </p:tgtEl>
                                        <p:attrNameLst>
                                          <p:attrName>style.visibility</p:attrName>
                                        </p:attrNameLst>
                                      </p:cBhvr>
                                      <p:to>
                                        <p:strVal val="visible"/>
                                      </p:to>
                                    </p:set>
                                    <p:animEffect transition="in" filter="strips(downLeft)">
                                      <p:cBhvr>
                                        <p:cTn id="13" dur="500"/>
                                        <p:tgtEl>
                                          <p:spTgt spid="48132"/>
                                        </p:tgtEl>
                                      </p:cBhvr>
                                    </p:animEffec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48135"/>
                                        </p:tgtEl>
                                        <p:attrNameLst>
                                          <p:attrName>style.visibility</p:attrName>
                                        </p:attrNameLst>
                                      </p:cBhvr>
                                      <p:to>
                                        <p:strVal val="visible"/>
                                      </p:to>
                                    </p:set>
                                  </p:childTnLst>
                                </p:cTn>
                              </p:par>
                            </p:childTnLst>
                          </p:cTn>
                        </p:par>
                        <p:par>
                          <p:cTn id="17" fill="hold" nodeType="afterGroup">
                            <p:stCondLst>
                              <p:cond delay="1000"/>
                            </p:stCondLst>
                            <p:childTnLst>
                              <p:par>
                                <p:cTn id="18" presetID="18" presetClass="entr" presetSubtype="12" fill="hold" nodeType="afterEffect">
                                  <p:stCondLst>
                                    <p:cond delay="0"/>
                                  </p:stCondLst>
                                  <p:childTnLst>
                                    <p:set>
                                      <p:cBhvr>
                                        <p:cTn id="19" dur="1" fill="hold">
                                          <p:stCondLst>
                                            <p:cond delay="0"/>
                                          </p:stCondLst>
                                        </p:cTn>
                                        <p:tgtEl>
                                          <p:spTgt spid="48139"/>
                                        </p:tgtEl>
                                        <p:attrNameLst>
                                          <p:attrName>style.visibility</p:attrName>
                                        </p:attrNameLst>
                                      </p:cBhvr>
                                      <p:to>
                                        <p:strVal val="visible"/>
                                      </p:to>
                                    </p:set>
                                    <p:animEffect transition="in" filter="strips(downLeft)">
                                      <p:cBhvr>
                                        <p:cTn id="20" dur="500"/>
                                        <p:tgtEl>
                                          <p:spTgt spid="48139"/>
                                        </p:tgtEl>
                                      </p:cBhvr>
                                    </p:animEffect>
                                  </p:childTnLst>
                                </p:cTn>
                              </p:par>
                            </p:childTnLst>
                          </p:cTn>
                        </p:par>
                        <p:par>
                          <p:cTn id="21" fill="hold" nodeType="afterGroup">
                            <p:stCondLst>
                              <p:cond delay="1500"/>
                            </p:stCondLst>
                            <p:childTnLst>
                              <p:par>
                                <p:cTn id="22" presetID="1" presetClass="entr" presetSubtype="0" fill="hold" grpId="0" nodeType="afterEffect">
                                  <p:stCondLst>
                                    <p:cond delay="0"/>
                                  </p:stCondLst>
                                  <p:childTnLst>
                                    <p:set>
                                      <p:cBhvr>
                                        <p:cTn id="23" dur="1" fill="hold">
                                          <p:stCondLst>
                                            <p:cond delay="499"/>
                                          </p:stCondLst>
                                        </p:cTn>
                                        <p:tgtEl>
                                          <p:spTgt spid="48136"/>
                                        </p:tgtEl>
                                        <p:attrNameLst>
                                          <p:attrName>style.visibility</p:attrName>
                                        </p:attrNameLst>
                                      </p:cBhvr>
                                      <p:to>
                                        <p:strVal val="visible"/>
                                      </p:to>
                                    </p:set>
                                  </p:childTnLst>
                                </p:cTn>
                              </p:par>
                            </p:childTnLst>
                          </p:cTn>
                        </p:par>
                        <p:par>
                          <p:cTn id="24" fill="hold" nodeType="afterGroup">
                            <p:stCondLst>
                              <p:cond delay="2000"/>
                            </p:stCondLst>
                            <p:childTnLst>
                              <p:par>
                                <p:cTn id="25" presetID="18" presetClass="entr" presetSubtype="12" fill="hold" nodeType="afterEffect">
                                  <p:stCondLst>
                                    <p:cond delay="0"/>
                                  </p:stCondLst>
                                  <p:childTnLst>
                                    <p:set>
                                      <p:cBhvr>
                                        <p:cTn id="26" dur="1" fill="hold">
                                          <p:stCondLst>
                                            <p:cond delay="0"/>
                                          </p:stCondLst>
                                        </p:cTn>
                                        <p:tgtEl>
                                          <p:spTgt spid="48142"/>
                                        </p:tgtEl>
                                        <p:attrNameLst>
                                          <p:attrName>style.visibility</p:attrName>
                                        </p:attrNameLst>
                                      </p:cBhvr>
                                      <p:to>
                                        <p:strVal val="visible"/>
                                      </p:to>
                                    </p:set>
                                    <p:animEffect transition="in" filter="strips(downLeft)">
                                      <p:cBhvr>
                                        <p:cTn id="27" dur="500"/>
                                        <p:tgtEl>
                                          <p:spTgt spid="48142"/>
                                        </p:tgtEl>
                                      </p:cBhvr>
                                    </p:animEffect>
                                  </p:childTnLst>
                                </p:cTn>
                              </p:par>
                            </p:childTnLst>
                          </p:cTn>
                        </p:par>
                        <p:par>
                          <p:cTn id="28" fill="hold" nodeType="afterGroup">
                            <p:stCondLst>
                              <p:cond delay="2500"/>
                            </p:stCondLst>
                            <p:childTnLst>
                              <p:par>
                                <p:cTn id="29" presetID="1" presetClass="entr" presetSubtype="0" fill="hold" grpId="0" nodeType="afterEffect">
                                  <p:stCondLst>
                                    <p:cond delay="0"/>
                                  </p:stCondLst>
                                  <p:childTnLst>
                                    <p:set>
                                      <p:cBhvr>
                                        <p:cTn id="30" dur="1" fill="hold">
                                          <p:stCondLst>
                                            <p:cond delay="499"/>
                                          </p:stCondLst>
                                        </p:cTn>
                                        <p:tgtEl>
                                          <p:spTgt spid="48137"/>
                                        </p:tgtEl>
                                        <p:attrNameLst>
                                          <p:attrName>style.visibility</p:attrName>
                                        </p:attrNameLst>
                                      </p:cBhvr>
                                      <p:to>
                                        <p:strVal val="visible"/>
                                      </p:to>
                                    </p:set>
                                  </p:childTnLst>
                                </p:cTn>
                              </p:par>
                            </p:childTnLst>
                          </p:cTn>
                        </p:par>
                        <p:par>
                          <p:cTn id="31" fill="hold" nodeType="afterGroup">
                            <p:stCondLst>
                              <p:cond delay="3000"/>
                            </p:stCondLst>
                            <p:childTnLst>
                              <p:par>
                                <p:cTn id="32" presetID="18" presetClass="entr" presetSubtype="12" fill="hold" nodeType="afterEffect">
                                  <p:stCondLst>
                                    <p:cond delay="0"/>
                                  </p:stCondLst>
                                  <p:childTnLst>
                                    <p:set>
                                      <p:cBhvr>
                                        <p:cTn id="33" dur="1" fill="hold">
                                          <p:stCondLst>
                                            <p:cond delay="0"/>
                                          </p:stCondLst>
                                        </p:cTn>
                                        <p:tgtEl>
                                          <p:spTgt spid="48145"/>
                                        </p:tgtEl>
                                        <p:attrNameLst>
                                          <p:attrName>style.visibility</p:attrName>
                                        </p:attrNameLst>
                                      </p:cBhvr>
                                      <p:to>
                                        <p:strVal val="visible"/>
                                      </p:to>
                                    </p:set>
                                    <p:animEffect transition="in" filter="strips(downLeft)">
                                      <p:cBhvr>
                                        <p:cTn id="34" dur="500"/>
                                        <p:tgtEl>
                                          <p:spTgt spid="48145"/>
                                        </p:tgtEl>
                                      </p:cBhvr>
                                    </p:animEffect>
                                  </p:childTnLst>
                                </p:cTn>
                              </p:par>
                            </p:childTnLst>
                          </p:cTn>
                        </p:par>
                        <p:par>
                          <p:cTn id="35" fill="hold" nodeType="afterGroup">
                            <p:stCondLst>
                              <p:cond delay="3500"/>
                            </p:stCondLst>
                            <p:childTnLst>
                              <p:par>
                                <p:cTn id="36" presetID="1" presetClass="entr" presetSubtype="0" fill="hold" grpId="0" nodeType="afterEffect">
                                  <p:stCondLst>
                                    <p:cond delay="0"/>
                                  </p:stCondLst>
                                  <p:childTnLst>
                                    <p:set>
                                      <p:cBhvr>
                                        <p:cTn id="37" dur="1" fill="hold">
                                          <p:stCondLst>
                                            <p:cond delay="499"/>
                                          </p:stCondLst>
                                        </p:cTn>
                                        <p:tgtEl>
                                          <p:spTgt spid="48138"/>
                                        </p:tgtEl>
                                        <p:attrNameLst>
                                          <p:attrName>style.visibility</p:attrName>
                                        </p:attrNameLst>
                                      </p:cBhvr>
                                      <p:to>
                                        <p:strVal val="visible"/>
                                      </p:to>
                                    </p:set>
                                  </p:childTnLst>
                                </p:cTn>
                              </p:par>
                            </p:childTnLst>
                          </p:cTn>
                        </p:par>
                        <p:par>
                          <p:cTn id="38" fill="hold" nodeType="afterGroup">
                            <p:stCondLst>
                              <p:cond delay="4000"/>
                            </p:stCondLst>
                            <p:childTnLst>
                              <p:par>
                                <p:cTn id="39" presetID="18" presetClass="entr" presetSubtype="12" fill="hold" grpId="0" nodeType="afterEffect">
                                  <p:stCondLst>
                                    <p:cond delay="0"/>
                                  </p:stCondLst>
                                  <p:childTnLst>
                                    <p:set>
                                      <p:cBhvr>
                                        <p:cTn id="40" dur="1" fill="hold">
                                          <p:stCondLst>
                                            <p:cond delay="0"/>
                                          </p:stCondLst>
                                        </p:cTn>
                                        <p:tgtEl>
                                          <p:spTgt spid="48148"/>
                                        </p:tgtEl>
                                        <p:attrNameLst>
                                          <p:attrName>style.visibility</p:attrName>
                                        </p:attrNameLst>
                                      </p:cBhvr>
                                      <p:to>
                                        <p:strVal val="visible"/>
                                      </p:to>
                                    </p:set>
                                    <p:animEffect transition="in" filter="strips(downLeft)">
                                      <p:cBhvr>
                                        <p:cTn id="41" dur="500"/>
                                        <p:tgtEl>
                                          <p:spTgt spid="48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autoUpdateAnimBg="0"/>
      <p:bldP spid="48133" grpId="0" autoUpdateAnimBg="0"/>
      <p:bldP spid="48135" grpId="0" animBg="1" autoUpdateAnimBg="0"/>
      <p:bldP spid="48136" grpId="0" animBg="1" autoUpdateAnimBg="0"/>
      <p:bldP spid="48137" grpId="0" animBg="1" autoUpdateAnimBg="0"/>
      <p:bldP spid="48138" grpId="0" animBg="1" autoUpdateAnimBg="0"/>
      <p:bldP spid="48148"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0E8AC7-0AA0-857E-116B-EBE85DDAD6F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62B6E99-0387-48CF-8816-1FE905B4FA8E}"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9156" name="Text Box 4">
            <a:extLst>
              <a:ext uri="{FF2B5EF4-FFF2-40B4-BE49-F238E27FC236}">
                <a16:creationId xmlns:a16="http://schemas.microsoft.com/office/drawing/2014/main" id="{8427893A-4CE0-11ED-155E-3F0FB4C090E9}"/>
              </a:ext>
            </a:extLst>
          </p:cNvPr>
          <p:cNvSpPr txBox="1">
            <a:spLocks noChangeArrowheads="1"/>
          </p:cNvSpPr>
          <p:nvPr/>
        </p:nvSpPr>
        <p:spPr bwMode="auto">
          <a:xfrm>
            <a:off x="1584325" y="496888"/>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endParaRPr>
          </a:p>
        </p:txBody>
      </p:sp>
      <p:sp>
        <p:nvSpPr>
          <p:cNvPr id="49157" name="Oval 5">
            <a:extLst>
              <a:ext uri="{FF2B5EF4-FFF2-40B4-BE49-F238E27FC236}">
                <a16:creationId xmlns:a16="http://schemas.microsoft.com/office/drawing/2014/main" id="{4A1980CB-B8F4-66EB-B7D0-96A51FABBAEC}"/>
              </a:ext>
            </a:extLst>
          </p:cNvPr>
          <p:cNvSpPr>
            <a:spLocks noChangeArrowheads="1"/>
          </p:cNvSpPr>
          <p:nvPr/>
        </p:nvSpPr>
        <p:spPr bwMode="auto">
          <a:xfrm>
            <a:off x="2438400" y="2057400"/>
            <a:ext cx="2438400" cy="1828800"/>
          </a:xfrm>
          <a:prstGeom prst="ellipse">
            <a:avLst/>
          </a:prstGeom>
          <a:solidFill>
            <a:schemeClr val="accent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6600"/>
                </a:solidFill>
                <a:effectLst/>
                <a:uLnTx/>
                <a:uFillTx/>
                <a:latin typeface="Cooper Black" panose="0208090404030B020404" pitchFamily="18" charset="0"/>
                <a:ea typeface="+mn-ea"/>
                <a:cs typeface="Arial" panose="020B0604020202020204" pitchFamily="34" charset="0"/>
              </a:rPr>
              <a:t>Result Management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6600"/>
                </a:solidFill>
                <a:effectLst/>
                <a:uLnTx/>
                <a:uFillTx/>
                <a:latin typeface="Cooper Black" panose="0208090404030B020404" pitchFamily="18" charset="0"/>
                <a:ea typeface="+mn-ea"/>
                <a:cs typeface="Arial" panose="020B0604020202020204" pitchFamily="34" charset="0"/>
              </a:rPr>
              <a:t>System</a:t>
            </a:r>
          </a:p>
        </p:txBody>
      </p:sp>
      <p:sp>
        <p:nvSpPr>
          <p:cNvPr id="49160" name="Text Box 8">
            <a:extLst>
              <a:ext uri="{FF2B5EF4-FFF2-40B4-BE49-F238E27FC236}">
                <a16:creationId xmlns:a16="http://schemas.microsoft.com/office/drawing/2014/main" id="{A82E9040-B05A-9121-8D06-6E67F9E0832A}"/>
              </a:ext>
            </a:extLst>
          </p:cNvPr>
          <p:cNvSpPr txBox="1">
            <a:spLocks noChangeArrowheads="1"/>
          </p:cNvSpPr>
          <p:nvPr/>
        </p:nvSpPr>
        <p:spPr bwMode="auto">
          <a:xfrm>
            <a:off x="441325" y="1030288"/>
            <a:ext cx="18938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Administrator</a:t>
            </a:r>
          </a:p>
        </p:txBody>
      </p:sp>
      <p:sp>
        <p:nvSpPr>
          <p:cNvPr id="49161" name="Text Box 9">
            <a:extLst>
              <a:ext uri="{FF2B5EF4-FFF2-40B4-BE49-F238E27FC236}">
                <a16:creationId xmlns:a16="http://schemas.microsoft.com/office/drawing/2014/main" id="{F4D17130-E56B-C68E-F958-FF65234A3CA9}"/>
              </a:ext>
            </a:extLst>
          </p:cNvPr>
          <p:cNvSpPr txBox="1">
            <a:spLocks noChangeArrowheads="1"/>
          </p:cNvSpPr>
          <p:nvPr/>
        </p:nvSpPr>
        <p:spPr bwMode="auto">
          <a:xfrm>
            <a:off x="6716713" y="1004888"/>
            <a:ext cx="1654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Marks Entry</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Operator</a:t>
            </a:r>
          </a:p>
        </p:txBody>
      </p:sp>
      <p:sp>
        <p:nvSpPr>
          <p:cNvPr id="49162" name="Text Box 10">
            <a:extLst>
              <a:ext uri="{FF2B5EF4-FFF2-40B4-BE49-F238E27FC236}">
                <a16:creationId xmlns:a16="http://schemas.microsoft.com/office/drawing/2014/main" id="{BC1FF220-D10E-CF20-78AE-F189CBD9EC33}"/>
              </a:ext>
            </a:extLst>
          </p:cNvPr>
          <p:cNvSpPr txBox="1">
            <a:spLocks noChangeArrowheads="1"/>
          </p:cNvSpPr>
          <p:nvPr/>
        </p:nvSpPr>
        <p:spPr bwMode="auto">
          <a:xfrm>
            <a:off x="381000" y="5272088"/>
            <a:ext cx="2617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Student Information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Reports generated</a:t>
            </a:r>
          </a:p>
        </p:txBody>
      </p:sp>
      <p:sp>
        <p:nvSpPr>
          <p:cNvPr id="49163" name="Text Box 11">
            <a:extLst>
              <a:ext uri="{FF2B5EF4-FFF2-40B4-BE49-F238E27FC236}">
                <a16:creationId xmlns:a16="http://schemas.microsoft.com/office/drawing/2014/main" id="{8937EB69-737D-6098-7931-8D774CD1AD2F}"/>
              </a:ext>
            </a:extLst>
          </p:cNvPr>
          <p:cNvSpPr txBox="1">
            <a:spLocks noChangeArrowheads="1"/>
          </p:cNvSpPr>
          <p:nvPr/>
        </p:nvSpPr>
        <p:spPr bwMode="auto">
          <a:xfrm>
            <a:off x="3287713" y="5272088"/>
            <a:ext cx="2689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Mark sheet generated</a:t>
            </a:r>
          </a:p>
        </p:txBody>
      </p:sp>
      <p:sp>
        <p:nvSpPr>
          <p:cNvPr id="49164" name="Text Box 12">
            <a:extLst>
              <a:ext uri="{FF2B5EF4-FFF2-40B4-BE49-F238E27FC236}">
                <a16:creationId xmlns:a16="http://schemas.microsoft.com/office/drawing/2014/main" id="{02F3385D-7F88-0D28-D8D6-FB3980F08092}"/>
              </a:ext>
            </a:extLst>
          </p:cNvPr>
          <p:cNvSpPr txBox="1">
            <a:spLocks noChangeArrowheads="1"/>
          </p:cNvSpPr>
          <p:nvPr/>
        </p:nvSpPr>
        <p:spPr bwMode="auto">
          <a:xfrm>
            <a:off x="6464300" y="5181600"/>
            <a:ext cx="2679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Student performance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Reports generated</a:t>
            </a:r>
          </a:p>
        </p:txBody>
      </p:sp>
      <p:sp>
        <p:nvSpPr>
          <p:cNvPr id="49166" name="Text Box 14">
            <a:extLst>
              <a:ext uri="{FF2B5EF4-FFF2-40B4-BE49-F238E27FC236}">
                <a16:creationId xmlns:a16="http://schemas.microsoft.com/office/drawing/2014/main" id="{5C498A4B-041D-31AF-001B-B6C65366A221}"/>
              </a:ext>
            </a:extLst>
          </p:cNvPr>
          <p:cNvSpPr txBox="1">
            <a:spLocks noChangeArrowheads="1"/>
          </p:cNvSpPr>
          <p:nvPr/>
        </p:nvSpPr>
        <p:spPr bwMode="auto">
          <a:xfrm>
            <a:off x="2667000" y="1219200"/>
            <a:ext cx="25574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Subject Information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Entry</a:t>
            </a:r>
          </a:p>
        </p:txBody>
      </p:sp>
      <p:sp>
        <p:nvSpPr>
          <p:cNvPr id="49167" name="Line 15">
            <a:extLst>
              <a:ext uri="{FF2B5EF4-FFF2-40B4-BE49-F238E27FC236}">
                <a16:creationId xmlns:a16="http://schemas.microsoft.com/office/drawing/2014/main" id="{E6E35A61-7D21-53CB-06F7-0282AE4DC8B2}"/>
              </a:ext>
            </a:extLst>
          </p:cNvPr>
          <p:cNvSpPr>
            <a:spLocks noChangeShapeType="1"/>
          </p:cNvSpPr>
          <p:nvPr/>
        </p:nvSpPr>
        <p:spPr bwMode="auto">
          <a:xfrm>
            <a:off x="1524000" y="1371600"/>
            <a:ext cx="114300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9168" name="Text Box 16">
            <a:extLst>
              <a:ext uri="{FF2B5EF4-FFF2-40B4-BE49-F238E27FC236}">
                <a16:creationId xmlns:a16="http://schemas.microsoft.com/office/drawing/2014/main" id="{A6577D8E-5B6B-EC4C-1B5E-423824B93CF5}"/>
              </a:ext>
            </a:extLst>
          </p:cNvPr>
          <p:cNvSpPr txBox="1">
            <a:spLocks noChangeArrowheads="1"/>
          </p:cNvSpPr>
          <p:nvPr/>
        </p:nvSpPr>
        <p:spPr bwMode="auto">
          <a:xfrm>
            <a:off x="0" y="2286000"/>
            <a:ext cx="26177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Student Information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Entry</a:t>
            </a:r>
          </a:p>
        </p:txBody>
      </p:sp>
      <p:sp>
        <p:nvSpPr>
          <p:cNvPr id="49169" name="Line 17">
            <a:extLst>
              <a:ext uri="{FF2B5EF4-FFF2-40B4-BE49-F238E27FC236}">
                <a16:creationId xmlns:a16="http://schemas.microsoft.com/office/drawing/2014/main" id="{2FDB9E40-2BD8-6890-A729-2B193BD64E87}"/>
              </a:ext>
            </a:extLst>
          </p:cNvPr>
          <p:cNvSpPr>
            <a:spLocks noChangeShapeType="1"/>
          </p:cNvSpPr>
          <p:nvPr/>
        </p:nvSpPr>
        <p:spPr bwMode="auto">
          <a:xfrm flipH="1">
            <a:off x="4724400" y="1600200"/>
            <a:ext cx="1981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9170" name="Rectangle 18">
            <a:extLst>
              <a:ext uri="{FF2B5EF4-FFF2-40B4-BE49-F238E27FC236}">
                <a16:creationId xmlns:a16="http://schemas.microsoft.com/office/drawing/2014/main" id="{D47449F2-C9E9-B787-DA36-734D5483AD1E}"/>
              </a:ext>
            </a:extLst>
          </p:cNvPr>
          <p:cNvSpPr>
            <a:spLocks noChangeArrowheads="1"/>
          </p:cNvSpPr>
          <p:nvPr/>
        </p:nvSpPr>
        <p:spPr bwMode="auto">
          <a:xfrm>
            <a:off x="5181600" y="2209800"/>
            <a:ext cx="2133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Marks Entry</a:t>
            </a:r>
          </a:p>
        </p:txBody>
      </p:sp>
      <p:sp>
        <p:nvSpPr>
          <p:cNvPr id="49173" name="Line 21">
            <a:extLst>
              <a:ext uri="{FF2B5EF4-FFF2-40B4-BE49-F238E27FC236}">
                <a16:creationId xmlns:a16="http://schemas.microsoft.com/office/drawing/2014/main" id="{A11C2068-14EF-2767-0B2C-AA2BE4BBEB20}"/>
              </a:ext>
            </a:extLst>
          </p:cNvPr>
          <p:cNvSpPr>
            <a:spLocks noChangeShapeType="1"/>
          </p:cNvSpPr>
          <p:nvPr/>
        </p:nvSpPr>
        <p:spPr bwMode="auto">
          <a:xfrm>
            <a:off x="2133600" y="1295400"/>
            <a:ext cx="8382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9174" name="Line 22">
            <a:extLst>
              <a:ext uri="{FF2B5EF4-FFF2-40B4-BE49-F238E27FC236}">
                <a16:creationId xmlns:a16="http://schemas.microsoft.com/office/drawing/2014/main" id="{36B633FB-72BA-5627-0E91-568EFC3D09B5}"/>
              </a:ext>
            </a:extLst>
          </p:cNvPr>
          <p:cNvSpPr>
            <a:spLocks noChangeShapeType="1"/>
          </p:cNvSpPr>
          <p:nvPr/>
        </p:nvSpPr>
        <p:spPr bwMode="auto">
          <a:xfrm flipH="1">
            <a:off x="1676400" y="3657600"/>
            <a:ext cx="10668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9175" name="Line 23">
            <a:extLst>
              <a:ext uri="{FF2B5EF4-FFF2-40B4-BE49-F238E27FC236}">
                <a16:creationId xmlns:a16="http://schemas.microsoft.com/office/drawing/2014/main" id="{81F07683-848B-0355-6885-C348F01965C9}"/>
              </a:ext>
            </a:extLst>
          </p:cNvPr>
          <p:cNvSpPr>
            <a:spLocks noChangeShapeType="1"/>
          </p:cNvSpPr>
          <p:nvPr/>
        </p:nvSpPr>
        <p:spPr bwMode="auto">
          <a:xfrm>
            <a:off x="4648200" y="3581400"/>
            <a:ext cx="2819400" cy="1600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9176" name="Line 24">
            <a:extLst>
              <a:ext uri="{FF2B5EF4-FFF2-40B4-BE49-F238E27FC236}">
                <a16:creationId xmlns:a16="http://schemas.microsoft.com/office/drawing/2014/main" id="{FECE6AE4-E774-E0E9-AA4B-FB43EFAFB8AB}"/>
              </a:ext>
            </a:extLst>
          </p:cNvPr>
          <p:cNvSpPr>
            <a:spLocks noChangeShapeType="1"/>
          </p:cNvSpPr>
          <p:nvPr/>
        </p:nvSpPr>
        <p:spPr bwMode="auto">
          <a:xfrm>
            <a:off x="3886200" y="3962400"/>
            <a:ext cx="152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49178" name="Rectangle 26">
            <a:extLst>
              <a:ext uri="{FF2B5EF4-FFF2-40B4-BE49-F238E27FC236}">
                <a16:creationId xmlns:a16="http://schemas.microsoft.com/office/drawing/2014/main" id="{EE01644B-F579-0B1D-62D2-0CB67D4F018F}"/>
              </a:ext>
            </a:extLst>
          </p:cNvPr>
          <p:cNvSpPr>
            <a:spLocks noChangeArrowheads="1"/>
          </p:cNvSpPr>
          <p:nvPr/>
        </p:nvSpPr>
        <p:spPr bwMode="auto">
          <a:xfrm>
            <a:off x="114300" y="-101600"/>
            <a:ext cx="3833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Analysis</a:t>
            </a:r>
          </a:p>
        </p:txBody>
      </p:sp>
      <p:sp>
        <p:nvSpPr>
          <p:cNvPr id="49179" name="Line 27">
            <a:extLst>
              <a:ext uri="{FF2B5EF4-FFF2-40B4-BE49-F238E27FC236}">
                <a16:creationId xmlns:a16="http://schemas.microsoft.com/office/drawing/2014/main" id="{B154E320-299F-61F2-92A3-35D70FFD1F11}"/>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9178"/>
                                        </p:tgtEl>
                                        <p:attrNameLst>
                                          <p:attrName>style.visibility</p:attrName>
                                        </p:attrNameLst>
                                      </p:cBhvr>
                                      <p:to>
                                        <p:strVal val="visible"/>
                                      </p:to>
                                    </p:set>
                                    <p:anim calcmode="lin" valueType="num">
                                      <p:cBhvr additive="base">
                                        <p:cTn id="7" dur="500" fill="hold"/>
                                        <p:tgtEl>
                                          <p:spTgt spid="49178"/>
                                        </p:tgtEl>
                                        <p:attrNameLst>
                                          <p:attrName>ppt_x</p:attrName>
                                        </p:attrNameLst>
                                      </p:cBhvr>
                                      <p:tavLst>
                                        <p:tav tm="0">
                                          <p:val>
                                            <p:strVal val="0-#ppt_w/2"/>
                                          </p:val>
                                        </p:tav>
                                        <p:tav tm="100000">
                                          <p:val>
                                            <p:strVal val="#ppt_x"/>
                                          </p:val>
                                        </p:tav>
                                      </p:tavLst>
                                    </p:anim>
                                    <p:anim calcmode="lin" valueType="num">
                                      <p:cBhvr additive="base">
                                        <p:cTn id="8" dur="500" fill="hold"/>
                                        <p:tgtEl>
                                          <p:spTgt spid="4917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12" fill="hold" grpId="0" nodeType="afterEffect">
                                  <p:stCondLst>
                                    <p:cond delay="0"/>
                                  </p:stCondLst>
                                  <p:childTnLst>
                                    <p:set>
                                      <p:cBhvr>
                                        <p:cTn id="11" dur="1" fill="hold">
                                          <p:stCondLst>
                                            <p:cond delay="0"/>
                                          </p:stCondLst>
                                        </p:cTn>
                                        <p:tgtEl>
                                          <p:spTgt spid="49160"/>
                                        </p:tgtEl>
                                        <p:attrNameLst>
                                          <p:attrName>style.visibility</p:attrName>
                                        </p:attrNameLst>
                                      </p:cBhvr>
                                      <p:to>
                                        <p:strVal val="visible"/>
                                      </p:to>
                                    </p:set>
                                    <p:animEffect transition="in" filter="strips(downLeft)">
                                      <p:cBhvr>
                                        <p:cTn id="12" dur="500"/>
                                        <p:tgtEl>
                                          <p:spTgt spid="49160"/>
                                        </p:tgtEl>
                                      </p:cBhvr>
                                    </p:animEffect>
                                  </p:childTnLst>
                                </p:cTn>
                              </p:par>
                            </p:childTnLst>
                          </p:cTn>
                        </p:par>
                        <p:par>
                          <p:cTn id="13" fill="hold" nodeType="afterGroup">
                            <p:stCondLst>
                              <p:cond delay="1000"/>
                            </p:stCondLst>
                            <p:childTnLst>
                              <p:par>
                                <p:cTn id="14" presetID="18" presetClass="entr" presetSubtype="12" fill="hold" grpId="0" nodeType="afterEffect">
                                  <p:stCondLst>
                                    <p:cond delay="0"/>
                                  </p:stCondLst>
                                  <p:childTnLst>
                                    <p:set>
                                      <p:cBhvr>
                                        <p:cTn id="15" dur="1" fill="hold">
                                          <p:stCondLst>
                                            <p:cond delay="0"/>
                                          </p:stCondLst>
                                        </p:cTn>
                                        <p:tgtEl>
                                          <p:spTgt spid="49161"/>
                                        </p:tgtEl>
                                        <p:attrNameLst>
                                          <p:attrName>style.visibility</p:attrName>
                                        </p:attrNameLst>
                                      </p:cBhvr>
                                      <p:to>
                                        <p:strVal val="visible"/>
                                      </p:to>
                                    </p:set>
                                    <p:animEffect transition="in" filter="strips(downLeft)">
                                      <p:cBhvr>
                                        <p:cTn id="16" dur="500"/>
                                        <p:tgtEl>
                                          <p:spTgt spid="49161"/>
                                        </p:tgtEl>
                                      </p:cBhvr>
                                    </p:animEffect>
                                  </p:childTnLst>
                                </p:cTn>
                              </p:par>
                            </p:childTnLst>
                          </p:cTn>
                        </p:par>
                        <p:par>
                          <p:cTn id="17" fill="hold" nodeType="afterGroup">
                            <p:stCondLst>
                              <p:cond delay="1500"/>
                            </p:stCondLst>
                            <p:childTnLst>
                              <p:par>
                                <p:cTn id="18" presetID="2" presetClass="entr" presetSubtype="4" fill="hold" nodeType="afterEffect">
                                  <p:stCondLst>
                                    <p:cond delay="0"/>
                                  </p:stCondLst>
                                  <p:childTnLst>
                                    <p:set>
                                      <p:cBhvr>
                                        <p:cTn id="19" dur="1" fill="hold">
                                          <p:stCondLst>
                                            <p:cond delay="0"/>
                                          </p:stCondLst>
                                        </p:cTn>
                                        <p:tgtEl>
                                          <p:spTgt spid="49173"/>
                                        </p:tgtEl>
                                        <p:attrNameLst>
                                          <p:attrName>style.visibility</p:attrName>
                                        </p:attrNameLst>
                                      </p:cBhvr>
                                      <p:to>
                                        <p:strVal val="visible"/>
                                      </p:to>
                                    </p:set>
                                    <p:anim calcmode="lin" valueType="num">
                                      <p:cBhvr additive="base">
                                        <p:cTn id="20" dur="500" fill="hold"/>
                                        <p:tgtEl>
                                          <p:spTgt spid="49173"/>
                                        </p:tgtEl>
                                        <p:attrNameLst>
                                          <p:attrName>ppt_x</p:attrName>
                                        </p:attrNameLst>
                                      </p:cBhvr>
                                      <p:tavLst>
                                        <p:tav tm="0">
                                          <p:val>
                                            <p:strVal val="#ppt_x"/>
                                          </p:val>
                                        </p:tav>
                                        <p:tav tm="100000">
                                          <p:val>
                                            <p:strVal val="#ppt_x"/>
                                          </p:val>
                                        </p:tav>
                                      </p:tavLst>
                                    </p:anim>
                                    <p:anim calcmode="lin" valueType="num">
                                      <p:cBhvr additive="base">
                                        <p:cTn id="21" dur="500" fill="hold"/>
                                        <p:tgtEl>
                                          <p:spTgt spid="49173"/>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2000"/>
                            </p:stCondLst>
                            <p:childTnLst>
                              <p:par>
                                <p:cTn id="23" presetID="2" presetClass="entr" presetSubtype="4" fill="hold" nodeType="afterEffect">
                                  <p:stCondLst>
                                    <p:cond delay="0"/>
                                  </p:stCondLst>
                                  <p:childTnLst>
                                    <p:set>
                                      <p:cBhvr>
                                        <p:cTn id="24" dur="1" fill="hold">
                                          <p:stCondLst>
                                            <p:cond delay="0"/>
                                          </p:stCondLst>
                                        </p:cTn>
                                        <p:tgtEl>
                                          <p:spTgt spid="49167"/>
                                        </p:tgtEl>
                                        <p:attrNameLst>
                                          <p:attrName>style.visibility</p:attrName>
                                        </p:attrNameLst>
                                      </p:cBhvr>
                                      <p:to>
                                        <p:strVal val="visible"/>
                                      </p:to>
                                    </p:set>
                                    <p:anim calcmode="lin" valueType="num">
                                      <p:cBhvr additive="base">
                                        <p:cTn id="25" dur="500" fill="hold"/>
                                        <p:tgtEl>
                                          <p:spTgt spid="49167"/>
                                        </p:tgtEl>
                                        <p:attrNameLst>
                                          <p:attrName>ppt_x</p:attrName>
                                        </p:attrNameLst>
                                      </p:cBhvr>
                                      <p:tavLst>
                                        <p:tav tm="0">
                                          <p:val>
                                            <p:strVal val="#ppt_x"/>
                                          </p:val>
                                        </p:tav>
                                        <p:tav tm="100000">
                                          <p:val>
                                            <p:strVal val="#ppt_x"/>
                                          </p:val>
                                        </p:tav>
                                      </p:tavLst>
                                    </p:anim>
                                    <p:anim calcmode="lin" valueType="num">
                                      <p:cBhvr additive="base">
                                        <p:cTn id="26" dur="500" fill="hold"/>
                                        <p:tgtEl>
                                          <p:spTgt spid="49167"/>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500"/>
                            </p:stCondLst>
                            <p:childTnLst>
                              <p:par>
                                <p:cTn id="28" presetID="2" presetClass="entr" presetSubtype="4" fill="hold" nodeType="afterEffect">
                                  <p:stCondLst>
                                    <p:cond delay="0"/>
                                  </p:stCondLst>
                                  <p:childTnLst>
                                    <p:set>
                                      <p:cBhvr>
                                        <p:cTn id="29" dur="1" fill="hold">
                                          <p:stCondLst>
                                            <p:cond delay="0"/>
                                          </p:stCondLst>
                                        </p:cTn>
                                        <p:tgtEl>
                                          <p:spTgt spid="49169"/>
                                        </p:tgtEl>
                                        <p:attrNameLst>
                                          <p:attrName>style.visibility</p:attrName>
                                        </p:attrNameLst>
                                      </p:cBhvr>
                                      <p:to>
                                        <p:strVal val="visible"/>
                                      </p:to>
                                    </p:set>
                                    <p:anim calcmode="lin" valueType="num">
                                      <p:cBhvr additive="base">
                                        <p:cTn id="30" dur="500" fill="hold"/>
                                        <p:tgtEl>
                                          <p:spTgt spid="49169"/>
                                        </p:tgtEl>
                                        <p:attrNameLst>
                                          <p:attrName>ppt_x</p:attrName>
                                        </p:attrNameLst>
                                      </p:cBhvr>
                                      <p:tavLst>
                                        <p:tav tm="0">
                                          <p:val>
                                            <p:strVal val="#ppt_x"/>
                                          </p:val>
                                        </p:tav>
                                        <p:tav tm="100000">
                                          <p:val>
                                            <p:strVal val="#ppt_x"/>
                                          </p:val>
                                        </p:tav>
                                      </p:tavLst>
                                    </p:anim>
                                    <p:anim calcmode="lin" valueType="num">
                                      <p:cBhvr additive="base">
                                        <p:cTn id="31" dur="500" fill="hold"/>
                                        <p:tgtEl>
                                          <p:spTgt spid="49169"/>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3000"/>
                            </p:stCondLst>
                            <p:childTnLst>
                              <p:par>
                                <p:cTn id="33" presetID="18" presetClass="entr" presetSubtype="12" fill="hold" grpId="0" nodeType="afterEffect">
                                  <p:stCondLst>
                                    <p:cond delay="0"/>
                                  </p:stCondLst>
                                  <p:childTnLst>
                                    <p:set>
                                      <p:cBhvr>
                                        <p:cTn id="34" dur="1" fill="hold">
                                          <p:stCondLst>
                                            <p:cond delay="0"/>
                                          </p:stCondLst>
                                        </p:cTn>
                                        <p:tgtEl>
                                          <p:spTgt spid="49166"/>
                                        </p:tgtEl>
                                        <p:attrNameLst>
                                          <p:attrName>style.visibility</p:attrName>
                                        </p:attrNameLst>
                                      </p:cBhvr>
                                      <p:to>
                                        <p:strVal val="visible"/>
                                      </p:to>
                                    </p:set>
                                    <p:animEffect transition="in" filter="strips(downLeft)">
                                      <p:cBhvr>
                                        <p:cTn id="35" dur="500"/>
                                        <p:tgtEl>
                                          <p:spTgt spid="49166"/>
                                        </p:tgtEl>
                                      </p:cBhvr>
                                    </p:animEffect>
                                  </p:childTnLst>
                                </p:cTn>
                              </p:par>
                            </p:childTnLst>
                          </p:cTn>
                        </p:par>
                        <p:par>
                          <p:cTn id="36" fill="hold" nodeType="afterGroup">
                            <p:stCondLst>
                              <p:cond delay="3500"/>
                            </p:stCondLst>
                            <p:childTnLst>
                              <p:par>
                                <p:cTn id="37" presetID="2" presetClass="entr" presetSubtype="4" fill="hold" grpId="0" nodeType="afterEffect">
                                  <p:stCondLst>
                                    <p:cond delay="0"/>
                                  </p:stCondLst>
                                  <p:childTnLst>
                                    <p:set>
                                      <p:cBhvr>
                                        <p:cTn id="38" dur="1" fill="hold">
                                          <p:stCondLst>
                                            <p:cond delay="0"/>
                                          </p:stCondLst>
                                        </p:cTn>
                                        <p:tgtEl>
                                          <p:spTgt spid="49168"/>
                                        </p:tgtEl>
                                        <p:attrNameLst>
                                          <p:attrName>style.visibility</p:attrName>
                                        </p:attrNameLst>
                                      </p:cBhvr>
                                      <p:to>
                                        <p:strVal val="visible"/>
                                      </p:to>
                                    </p:set>
                                    <p:anim calcmode="lin" valueType="num">
                                      <p:cBhvr additive="base">
                                        <p:cTn id="39" dur="500" fill="hold"/>
                                        <p:tgtEl>
                                          <p:spTgt spid="49168"/>
                                        </p:tgtEl>
                                        <p:attrNameLst>
                                          <p:attrName>ppt_x</p:attrName>
                                        </p:attrNameLst>
                                      </p:cBhvr>
                                      <p:tavLst>
                                        <p:tav tm="0">
                                          <p:val>
                                            <p:strVal val="#ppt_x"/>
                                          </p:val>
                                        </p:tav>
                                        <p:tav tm="100000">
                                          <p:val>
                                            <p:strVal val="#ppt_x"/>
                                          </p:val>
                                        </p:tav>
                                      </p:tavLst>
                                    </p:anim>
                                    <p:anim calcmode="lin" valueType="num">
                                      <p:cBhvr additive="base">
                                        <p:cTn id="40" dur="500" fill="hold"/>
                                        <p:tgtEl>
                                          <p:spTgt spid="49168"/>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4000"/>
                            </p:stCondLst>
                            <p:childTnLst>
                              <p:par>
                                <p:cTn id="42" presetID="18" presetClass="entr" presetSubtype="12" fill="hold" grpId="0" nodeType="afterEffect">
                                  <p:stCondLst>
                                    <p:cond delay="0"/>
                                  </p:stCondLst>
                                  <p:childTnLst>
                                    <p:set>
                                      <p:cBhvr>
                                        <p:cTn id="43" dur="1" fill="hold">
                                          <p:stCondLst>
                                            <p:cond delay="0"/>
                                          </p:stCondLst>
                                        </p:cTn>
                                        <p:tgtEl>
                                          <p:spTgt spid="49170"/>
                                        </p:tgtEl>
                                        <p:attrNameLst>
                                          <p:attrName>style.visibility</p:attrName>
                                        </p:attrNameLst>
                                      </p:cBhvr>
                                      <p:to>
                                        <p:strVal val="visible"/>
                                      </p:to>
                                    </p:set>
                                    <p:animEffect transition="in" filter="strips(downLeft)">
                                      <p:cBhvr>
                                        <p:cTn id="44" dur="500"/>
                                        <p:tgtEl>
                                          <p:spTgt spid="49170"/>
                                        </p:tgtEl>
                                      </p:cBhvr>
                                    </p:animEffect>
                                  </p:childTnLst>
                                </p:cTn>
                              </p:par>
                            </p:childTnLst>
                          </p:cTn>
                        </p:par>
                        <p:par>
                          <p:cTn id="45" fill="hold" nodeType="afterGroup">
                            <p:stCondLst>
                              <p:cond delay="4500"/>
                            </p:stCondLst>
                            <p:childTnLst>
                              <p:par>
                                <p:cTn id="46" presetID="1" presetClass="entr" presetSubtype="0" fill="hold" grpId="0" nodeType="afterEffect">
                                  <p:stCondLst>
                                    <p:cond delay="0"/>
                                  </p:stCondLst>
                                  <p:iterate type="lt">
                                    <p:tmAbs val="75"/>
                                  </p:iterate>
                                  <p:childTnLst>
                                    <p:set>
                                      <p:cBhvr>
                                        <p:cTn id="47" dur="1" fill="hold">
                                          <p:stCondLst>
                                            <p:cond delay="74"/>
                                          </p:stCondLst>
                                        </p:cTn>
                                        <p:tgtEl>
                                          <p:spTgt spid="49157"/>
                                        </p:tgtEl>
                                        <p:attrNameLst>
                                          <p:attrName>style.visibility</p:attrName>
                                        </p:attrNameLst>
                                      </p:cBhvr>
                                      <p:to>
                                        <p:strVal val="visible"/>
                                      </p:to>
                                    </p:set>
                                  </p:childTnLst>
                                </p:cTn>
                              </p:par>
                            </p:childTnLst>
                          </p:cTn>
                        </p:par>
                        <p:par>
                          <p:cTn id="48" fill="hold" nodeType="afterGroup">
                            <p:stCondLst>
                              <p:cond delay="6150"/>
                            </p:stCondLst>
                            <p:childTnLst>
                              <p:par>
                                <p:cTn id="49" presetID="2" presetClass="entr" presetSubtype="4" fill="hold" nodeType="afterEffect">
                                  <p:stCondLst>
                                    <p:cond delay="0"/>
                                  </p:stCondLst>
                                  <p:childTnLst>
                                    <p:set>
                                      <p:cBhvr>
                                        <p:cTn id="50" dur="1" fill="hold">
                                          <p:stCondLst>
                                            <p:cond delay="0"/>
                                          </p:stCondLst>
                                        </p:cTn>
                                        <p:tgtEl>
                                          <p:spTgt spid="49174"/>
                                        </p:tgtEl>
                                        <p:attrNameLst>
                                          <p:attrName>style.visibility</p:attrName>
                                        </p:attrNameLst>
                                      </p:cBhvr>
                                      <p:to>
                                        <p:strVal val="visible"/>
                                      </p:to>
                                    </p:set>
                                    <p:anim calcmode="lin" valueType="num">
                                      <p:cBhvr additive="base">
                                        <p:cTn id="51" dur="500" fill="hold"/>
                                        <p:tgtEl>
                                          <p:spTgt spid="49174"/>
                                        </p:tgtEl>
                                        <p:attrNameLst>
                                          <p:attrName>ppt_x</p:attrName>
                                        </p:attrNameLst>
                                      </p:cBhvr>
                                      <p:tavLst>
                                        <p:tav tm="0">
                                          <p:val>
                                            <p:strVal val="#ppt_x"/>
                                          </p:val>
                                        </p:tav>
                                        <p:tav tm="100000">
                                          <p:val>
                                            <p:strVal val="#ppt_x"/>
                                          </p:val>
                                        </p:tav>
                                      </p:tavLst>
                                    </p:anim>
                                    <p:anim calcmode="lin" valueType="num">
                                      <p:cBhvr additive="base">
                                        <p:cTn id="52" dur="500" fill="hold"/>
                                        <p:tgtEl>
                                          <p:spTgt spid="49174"/>
                                        </p:tgtEl>
                                        <p:attrNameLst>
                                          <p:attrName>ppt_y</p:attrName>
                                        </p:attrNameLst>
                                      </p:cBhvr>
                                      <p:tavLst>
                                        <p:tav tm="0">
                                          <p:val>
                                            <p:strVal val="1+#ppt_h/2"/>
                                          </p:val>
                                        </p:tav>
                                        <p:tav tm="100000">
                                          <p:val>
                                            <p:strVal val="#ppt_y"/>
                                          </p:val>
                                        </p:tav>
                                      </p:tavLst>
                                    </p:anim>
                                  </p:childTnLst>
                                </p:cTn>
                              </p:par>
                            </p:childTnLst>
                          </p:cTn>
                        </p:par>
                        <p:par>
                          <p:cTn id="53" fill="hold" nodeType="afterGroup">
                            <p:stCondLst>
                              <p:cond delay="6650"/>
                            </p:stCondLst>
                            <p:childTnLst>
                              <p:par>
                                <p:cTn id="54" presetID="2" presetClass="entr" presetSubtype="4" fill="hold" nodeType="afterEffect">
                                  <p:stCondLst>
                                    <p:cond delay="0"/>
                                  </p:stCondLst>
                                  <p:childTnLst>
                                    <p:set>
                                      <p:cBhvr>
                                        <p:cTn id="55" dur="1" fill="hold">
                                          <p:stCondLst>
                                            <p:cond delay="0"/>
                                          </p:stCondLst>
                                        </p:cTn>
                                        <p:tgtEl>
                                          <p:spTgt spid="49176"/>
                                        </p:tgtEl>
                                        <p:attrNameLst>
                                          <p:attrName>style.visibility</p:attrName>
                                        </p:attrNameLst>
                                      </p:cBhvr>
                                      <p:to>
                                        <p:strVal val="visible"/>
                                      </p:to>
                                    </p:set>
                                    <p:anim calcmode="lin" valueType="num">
                                      <p:cBhvr additive="base">
                                        <p:cTn id="56" dur="500" fill="hold"/>
                                        <p:tgtEl>
                                          <p:spTgt spid="49176"/>
                                        </p:tgtEl>
                                        <p:attrNameLst>
                                          <p:attrName>ppt_x</p:attrName>
                                        </p:attrNameLst>
                                      </p:cBhvr>
                                      <p:tavLst>
                                        <p:tav tm="0">
                                          <p:val>
                                            <p:strVal val="#ppt_x"/>
                                          </p:val>
                                        </p:tav>
                                        <p:tav tm="100000">
                                          <p:val>
                                            <p:strVal val="#ppt_x"/>
                                          </p:val>
                                        </p:tav>
                                      </p:tavLst>
                                    </p:anim>
                                    <p:anim calcmode="lin" valueType="num">
                                      <p:cBhvr additive="base">
                                        <p:cTn id="57" dur="500" fill="hold"/>
                                        <p:tgtEl>
                                          <p:spTgt spid="49176"/>
                                        </p:tgtEl>
                                        <p:attrNameLst>
                                          <p:attrName>ppt_y</p:attrName>
                                        </p:attrNameLst>
                                      </p:cBhvr>
                                      <p:tavLst>
                                        <p:tav tm="0">
                                          <p:val>
                                            <p:strVal val="1+#ppt_h/2"/>
                                          </p:val>
                                        </p:tav>
                                        <p:tav tm="100000">
                                          <p:val>
                                            <p:strVal val="#ppt_y"/>
                                          </p:val>
                                        </p:tav>
                                      </p:tavLst>
                                    </p:anim>
                                  </p:childTnLst>
                                </p:cTn>
                              </p:par>
                            </p:childTnLst>
                          </p:cTn>
                        </p:par>
                        <p:par>
                          <p:cTn id="58" fill="hold" nodeType="afterGroup">
                            <p:stCondLst>
                              <p:cond delay="7150"/>
                            </p:stCondLst>
                            <p:childTnLst>
                              <p:par>
                                <p:cTn id="59" presetID="2" presetClass="entr" presetSubtype="4" fill="hold" nodeType="afterEffect">
                                  <p:stCondLst>
                                    <p:cond delay="0"/>
                                  </p:stCondLst>
                                  <p:childTnLst>
                                    <p:set>
                                      <p:cBhvr>
                                        <p:cTn id="60" dur="1" fill="hold">
                                          <p:stCondLst>
                                            <p:cond delay="0"/>
                                          </p:stCondLst>
                                        </p:cTn>
                                        <p:tgtEl>
                                          <p:spTgt spid="49175"/>
                                        </p:tgtEl>
                                        <p:attrNameLst>
                                          <p:attrName>style.visibility</p:attrName>
                                        </p:attrNameLst>
                                      </p:cBhvr>
                                      <p:to>
                                        <p:strVal val="visible"/>
                                      </p:to>
                                    </p:set>
                                    <p:anim calcmode="lin" valueType="num">
                                      <p:cBhvr additive="base">
                                        <p:cTn id="61" dur="500" fill="hold"/>
                                        <p:tgtEl>
                                          <p:spTgt spid="49175"/>
                                        </p:tgtEl>
                                        <p:attrNameLst>
                                          <p:attrName>ppt_x</p:attrName>
                                        </p:attrNameLst>
                                      </p:cBhvr>
                                      <p:tavLst>
                                        <p:tav tm="0">
                                          <p:val>
                                            <p:strVal val="#ppt_x"/>
                                          </p:val>
                                        </p:tav>
                                        <p:tav tm="100000">
                                          <p:val>
                                            <p:strVal val="#ppt_x"/>
                                          </p:val>
                                        </p:tav>
                                      </p:tavLst>
                                    </p:anim>
                                    <p:anim calcmode="lin" valueType="num">
                                      <p:cBhvr additive="base">
                                        <p:cTn id="62" dur="500" fill="hold"/>
                                        <p:tgtEl>
                                          <p:spTgt spid="49175"/>
                                        </p:tgtEl>
                                        <p:attrNameLst>
                                          <p:attrName>ppt_y</p:attrName>
                                        </p:attrNameLst>
                                      </p:cBhvr>
                                      <p:tavLst>
                                        <p:tav tm="0">
                                          <p:val>
                                            <p:strVal val="1+#ppt_h/2"/>
                                          </p:val>
                                        </p:tav>
                                        <p:tav tm="100000">
                                          <p:val>
                                            <p:strVal val="#ppt_y"/>
                                          </p:val>
                                        </p:tav>
                                      </p:tavLst>
                                    </p:anim>
                                  </p:childTnLst>
                                </p:cTn>
                              </p:par>
                            </p:childTnLst>
                          </p:cTn>
                        </p:par>
                        <p:par>
                          <p:cTn id="63" fill="hold" nodeType="afterGroup">
                            <p:stCondLst>
                              <p:cond delay="7650"/>
                            </p:stCondLst>
                            <p:childTnLst>
                              <p:par>
                                <p:cTn id="64" presetID="18" presetClass="entr" presetSubtype="12" fill="hold" grpId="0" nodeType="afterEffect">
                                  <p:stCondLst>
                                    <p:cond delay="0"/>
                                  </p:stCondLst>
                                  <p:childTnLst>
                                    <p:set>
                                      <p:cBhvr>
                                        <p:cTn id="65" dur="1" fill="hold">
                                          <p:stCondLst>
                                            <p:cond delay="0"/>
                                          </p:stCondLst>
                                        </p:cTn>
                                        <p:tgtEl>
                                          <p:spTgt spid="49162"/>
                                        </p:tgtEl>
                                        <p:attrNameLst>
                                          <p:attrName>style.visibility</p:attrName>
                                        </p:attrNameLst>
                                      </p:cBhvr>
                                      <p:to>
                                        <p:strVal val="visible"/>
                                      </p:to>
                                    </p:set>
                                    <p:animEffect transition="in" filter="strips(downLeft)">
                                      <p:cBhvr>
                                        <p:cTn id="66" dur="500"/>
                                        <p:tgtEl>
                                          <p:spTgt spid="49162"/>
                                        </p:tgtEl>
                                      </p:cBhvr>
                                    </p:animEffect>
                                  </p:childTnLst>
                                </p:cTn>
                              </p:par>
                            </p:childTnLst>
                          </p:cTn>
                        </p:par>
                        <p:par>
                          <p:cTn id="67" fill="hold" nodeType="afterGroup">
                            <p:stCondLst>
                              <p:cond delay="8150"/>
                            </p:stCondLst>
                            <p:childTnLst>
                              <p:par>
                                <p:cTn id="68" presetID="2" presetClass="entr" presetSubtype="4" fill="hold" grpId="0" nodeType="afterEffect">
                                  <p:stCondLst>
                                    <p:cond delay="0"/>
                                  </p:stCondLst>
                                  <p:childTnLst>
                                    <p:set>
                                      <p:cBhvr>
                                        <p:cTn id="69" dur="1" fill="hold">
                                          <p:stCondLst>
                                            <p:cond delay="0"/>
                                          </p:stCondLst>
                                        </p:cTn>
                                        <p:tgtEl>
                                          <p:spTgt spid="49163"/>
                                        </p:tgtEl>
                                        <p:attrNameLst>
                                          <p:attrName>style.visibility</p:attrName>
                                        </p:attrNameLst>
                                      </p:cBhvr>
                                      <p:to>
                                        <p:strVal val="visible"/>
                                      </p:to>
                                    </p:set>
                                    <p:anim calcmode="lin" valueType="num">
                                      <p:cBhvr additive="base">
                                        <p:cTn id="70" dur="500" fill="hold"/>
                                        <p:tgtEl>
                                          <p:spTgt spid="49163"/>
                                        </p:tgtEl>
                                        <p:attrNameLst>
                                          <p:attrName>ppt_x</p:attrName>
                                        </p:attrNameLst>
                                      </p:cBhvr>
                                      <p:tavLst>
                                        <p:tav tm="0">
                                          <p:val>
                                            <p:strVal val="#ppt_x"/>
                                          </p:val>
                                        </p:tav>
                                        <p:tav tm="100000">
                                          <p:val>
                                            <p:strVal val="#ppt_x"/>
                                          </p:val>
                                        </p:tav>
                                      </p:tavLst>
                                    </p:anim>
                                    <p:anim calcmode="lin" valueType="num">
                                      <p:cBhvr additive="base">
                                        <p:cTn id="71" dur="500" fill="hold"/>
                                        <p:tgtEl>
                                          <p:spTgt spid="49163"/>
                                        </p:tgtEl>
                                        <p:attrNameLst>
                                          <p:attrName>ppt_y</p:attrName>
                                        </p:attrNameLst>
                                      </p:cBhvr>
                                      <p:tavLst>
                                        <p:tav tm="0">
                                          <p:val>
                                            <p:strVal val="1+#ppt_h/2"/>
                                          </p:val>
                                        </p:tav>
                                        <p:tav tm="100000">
                                          <p:val>
                                            <p:strVal val="#ppt_y"/>
                                          </p:val>
                                        </p:tav>
                                      </p:tavLst>
                                    </p:anim>
                                  </p:childTnLst>
                                </p:cTn>
                              </p:par>
                            </p:childTnLst>
                          </p:cTn>
                        </p:par>
                        <p:par>
                          <p:cTn id="72" fill="hold" nodeType="afterGroup">
                            <p:stCondLst>
                              <p:cond delay="8650"/>
                            </p:stCondLst>
                            <p:childTnLst>
                              <p:par>
                                <p:cTn id="73" presetID="2" presetClass="entr" presetSubtype="4" fill="hold" grpId="0" nodeType="afterEffect">
                                  <p:stCondLst>
                                    <p:cond delay="0"/>
                                  </p:stCondLst>
                                  <p:childTnLst>
                                    <p:set>
                                      <p:cBhvr>
                                        <p:cTn id="74" dur="1" fill="hold">
                                          <p:stCondLst>
                                            <p:cond delay="0"/>
                                          </p:stCondLst>
                                        </p:cTn>
                                        <p:tgtEl>
                                          <p:spTgt spid="49164"/>
                                        </p:tgtEl>
                                        <p:attrNameLst>
                                          <p:attrName>style.visibility</p:attrName>
                                        </p:attrNameLst>
                                      </p:cBhvr>
                                      <p:to>
                                        <p:strVal val="visible"/>
                                      </p:to>
                                    </p:set>
                                    <p:anim calcmode="lin" valueType="num">
                                      <p:cBhvr additive="base">
                                        <p:cTn id="75" dur="500" fill="hold"/>
                                        <p:tgtEl>
                                          <p:spTgt spid="49164"/>
                                        </p:tgtEl>
                                        <p:attrNameLst>
                                          <p:attrName>ppt_x</p:attrName>
                                        </p:attrNameLst>
                                      </p:cBhvr>
                                      <p:tavLst>
                                        <p:tav tm="0">
                                          <p:val>
                                            <p:strVal val="#ppt_x"/>
                                          </p:val>
                                        </p:tav>
                                        <p:tav tm="100000">
                                          <p:val>
                                            <p:strVal val="#ppt_x"/>
                                          </p:val>
                                        </p:tav>
                                      </p:tavLst>
                                    </p:anim>
                                    <p:anim calcmode="lin" valueType="num">
                                      <p:cBhvr additive="base">
                                        <p:cTn id="76" dur="500" fill="hold"/>
                                        <p:tgtEl>
                                          <p:spTgt spid="491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animBg="1" autoUpdateAnimBg="0"/>
      <p:bldP spid="49160" grpId="0" autoUpdateAnimBg="0"/>
      <p:bldP spid="49161" grpId="0" autoUpdateAnimBg="0"/>
      <p:bldP spid="49162" grpId="0" autoUpdateAnimBg="0"/>
      <p:bldP spid="49163" grpId="0" autoUpdateAnimBg="0"/>
      <p:bldP spid="49164" grpId="0" autoUpdateAnimBg="0"/>
      <p:bldP spid="49166" grpId="0" autoUpdateAnimBg="0"/>
      <p:bldP spid="49168" grpId="0" autoUpdateAnimBg="0"/>
      <p:bldP spid="49170" grpId="0" autoUpdateAnimBg="0"/>
      <p:bldP spid="49178"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8ACEAB-7B88-1C15-6F26-5D26154A0428}"/>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6116ED0-7C93-4FE2-B8DD-7EF0AEA1DC28}"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0180" name="Text Box 4">
            <a:extLst>
              <a:ext uri="{FF2B5EF4-FFF2-40B4-BE49-F238E27FC236}">
                <a16:creationId xmlns:a16="http://schemas.microsoft.com/office/drawing/2014/main" id="{C21CD309-93A6-AB7C-36A9-EDAA53B488B6}"/>
              </a:ext>
            </a:extLst>
          </p:cNvPr>
          <p:cNvSpPr txBox="1">
            <a:spLocks noChangeArrowheads="1"/>
          </p:cNvSpPr>
          <p:nvPr/>
        </p:nvSpPr>
        <p:spPr bwMode="auto">
          <a:xfrm>
            <a:off x="457200" y="609600"/>
            <a:ext cx="8237538" cy="350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Data Flow Diagrams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DFD show the flow of data through the system.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All names should be unique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	-- It is not a flow chart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	-- Suppress logical decisions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	-- Defer error conditions &amp; handling until the end of 	   the analysis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Symbol    	Name   		Function</a:t>
            </a:r>
          </a:p>
        </p:txBody>
      </p:sp>
      <p:sp>
        <p:nvSpPr>
          <p:cNvPr id="50181" name="Rectangle 5">
            <a:extLst>
              <a:ext uri="{FF2B5EF4-FFF2-40B4-BE49-F238E27FC236}">
                <a16:creationId xmlns:a16="http://schemas.microsoft.com/office/drawing/2014/main" id="{A248BCC8-9B4A-4987-7EFC-B250633BC0FC}"/>
              </a:ext>
            </a:extLst>
          </p:cNvPr>
          <p:cNvSpPr>
            <a:spLocks noChangeArrowheads="1"/>
          </p:cNvSpPr>
          <p:nvPr/>
        </p:nvSpPr>
        <p:spPr bwMode="auto">
          <a:xfrm>
            <a:off x="114300" y="-101600"/>
            <a:ext cx="3833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Analysis</a:t>
            </a:r>
          </a:p>
        </p:txBody>
      </p:sp>
      <p:sp>
        <p:nvSpPr>
          <p:cNvPr id="50183" name="AutoShape 7">
            <a:extLst>
              <a:ext uri="{FF2B5EF4-FFF2-40B4-BE49-F238E27FC236}">
                <a16:creationId xmlns:a16="http://schemas.microsoft.com/office/drawing/2014/main" id="{6269BBD9-E95F-A47D-727D-42936AE7C1FE}"/>
              </a:ext>
            </a:extLst>
          </p:cNvPr>
          <p:cNvSpPr>
            <a:spLocks noChangeArrowheads="1"/>
          </p:cNvSpPr>
          <p:nvPr/>
        </p:nvSpPr>
        <p:spPr bwMode="auto">
          <a:xfrm>
            <a:off x="1219200" y="4267200"/>
            <a:ext cx="685800" cy="609600"/>
          </a:xfrm>
          <a:custGeom>
            <a:avLst/>
            <a:gdLst>
              <a:gd name="G0" fmla="+- 0 0 0"/>
              <a:gd name="G1" fmla="+- -11796480 0 0"/>
              <a:gd name="G2" fmla="+- 0 0 -11796480"/>
              <a:gd name="G3" fmla="+- 10800 0 0"/>
              <a:gd name="G4" fmla="+- 0 0 0"/>
              <a:gd name="T0" fmla="*/ 360 256 1"/>
              <a:gd name="T1" fmla="*/ 0 256 1"/>
              <a:gd name="G5" fmla="+- G2 T0 T1"/>
              <a:gd name="G6" fmla="?: G2 G2 G5"/>
              <a:gd name="G7" fmla="+- 0 0 G6"/>
              <a:gd name="G8" fmla="+- 5400 0 0"/>
              <a:gd name="G9" fmla="+- 0 0 -11796480"/>
              <a:gd name="G10" fmla="+- 5400 0 2700"/>
              <a:gd name="G11" fmla="cos G10 0"/>
              <a:gd name="G12" fmla="sin G10 0"/>
              <a:gd name="G13" fmla="cos 13500 0"/>
              <a:gd name="G14" fmla="sin 13500 0"/>
              <a:gd name="G15" fmla="+- G11 10800 0"/>
              <a:gd name="G16" fmla="+- G12 10800 0"/>
              <a:gd name="G17" fmla="+- G13 10800 0"/>
              <a:gd name="G18" fmla="+- G14 10800 0"/>
              <a:gd name="G19" fmla="*/ 5400 1 2"/>
              <a:gd name="G20" fmla="+- G19 5400 0"/>
              <a:gd name="G21" fmla="cos G20 0"/>
              <a:gd name="G22" fmla="sin G20 0"/>
              <a:gd name="G23" fmla="+- G21 10800 0"/>
              <a:gd name="G24" fmla="+- G12 G23 G22"/>
              <a:gd name="G25" fmla="+- G22 G23 G11"/>
              <a:gd name="G26" fmla="cos 10800 0"/>
              <a:gd name="G27" fmla="sin 10800 0"/>
              <a:gd name="G28" fmla="cos 5400 0"/>
              <a:gd name="G29" fmla="sin 5400 0"/>
              <a:gd name="G30" fmla="+- G26 10800 0"/>
              <a:gd name="G31" fmla="+- G27 10800 0"/>
              <a:gd name="G32" fmla="+- G28 10800 0"/>
              <a:gd name="G33" fmla="+- G29 10800 0"/>
              <a:gd name="G34" fmla="+- G19 5400 0"/>
              <a:gd name="G35" fmla="cos G34 -11796480"/>
              <a:gd name="G36" fmla="sin G34 -11796480"/>
              <a:gd name="G37" fmla="+/ -11796480 0 2"/>
              <a:gd name="T2" fmla="*/ 180 256 1"/>
              <a:gd name="T3" fmla="*/ 0 256 1"/>
              <a:gd name="G38" fmla="+- G37 T2 T3"/>
              <a:gd name="G39" fmla="?: G2 G37 G38"/>
              <a:gd name="G40" fmla="cos 10800 G39"/>
              <a:gd name="G41" fmla="sin 10800 G39"/>
              <a:gd name="G42" fmla="cos 5400 G39"/>
              <a:gd name="G43" fmla="sin 5400 G39"/>
              <a:gd name="G44" fmla="+- G40 10800 0"/>
              <a:gd name="G45" fmla="+- G41 10800 0"/>
              <a:gd name="G46" fmla="+- G42 10800 0"/>
              <a:gd name="G47" fmla="+- G43 10800 0"/>
              <a:gd name="G48" fmla="+- G35 10800 0"/>
              <a:gd name="G49" fmla="+- G36 10800 0"/>
              <a:gd name="T4" fmla="*/ 10799 w 21600"/>
              <a:gd name="T5" fmla="*/ 0 h 21600"/>
              <a:gd name="T6" fmla="*/ 2700 w 21600"/>
              <a:gd name="T7" fmla="*/ 10800 h 21600"/>
              <a:gd name="T8" fmla="*/ 10799 w 21600"/>
              <a:gd name="T9" fmla="*/ 5400 h 21600"/>
              <a:gd name="T10" fmla="*/ 24300 w 21600"/>
              <a:gd name="T11" fmla="*/ 10800 h 21600"/>
              <a:gd name="T12" fmla="*/ 18900 w 21600"/>
              <a:gd name="T13" fmla="*/ 16200 h 21600"/>
              <a:gd name="T14" fmla="*/ 13500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0184" name="Text Box 8">
            <a:extLst>
              <a:ext uri="{FF2B5EF4-FFF2-40B4-BE49-F238E27FC236}">
                <a16:creationId xmlns:a16="http://schemas.microsoft.com/office/drawing/2014/main" id="{4C85A58C-F3C1-2AAF-95BC-79438BC7627B}"/>
              </a:ext>
            </a:extLst>
          </p:cNvPr>
          <p:cNvSpPr txBox="1">
            <a:spLocks noChangeArrowheads="1"/>
          </p:cNvSpPr>
          <p:nvPr/>
        </p:nvSpPr>
        <p:spPr bwMode="auto">
          <a:xfrm>
            <a:off x="2759075" y="4251325"/>
            <a:ext cx="5927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Data Flow   	</a:t>
            </a:r>
            <a:r>
              <a:rPr kumimoji="0" lang="en-US" altLang="en-US" sz="20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Connect process</a:t>
            </a: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0185" name="Oval 9">
            <a:extLst>
              <a:ext uri="{FF2B5EF4-FFF2-40B4-BE49-F238E27FC236}">
                <a16:creationId xmlns:a16="http://schemas.microsoft.com/office/drawing/2014/main" id="{25CC8215-6DF3-4229-5863-34B257DA14BB}"/>
              </a:ext>
            </a:extLst>
          </p:cNvPr>
          <p:cNvSpPr>
            <a:spLocks noChangeArrowheads="1"/>
          </p:cNvSpPr>
          <p:nvPr/>
        </p:nvSpPr>
        <p:spPr bwMode="auto">
          <a:xfrm>
            <a:off x="1295400" y="5562600"/>
            <a:ext cx="685800" cy="838200"/>
          </a:xfrm>
          <a:prstGeom prst="ellipse">
            <a:avLst/>
          </a:prstGeom>
          <a:solidFill>
            <a:schemeClr val="bg1"/>
          </a:solidFill>
          <a:ln w="25400">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3333FF"/>
              </a:solidFill>
              <a:effectLst/>
              <a:uLnTx/>
              <a:uFillTx/>
              <a:latin typeface="Cooper Black" panose="0208090404030B020404" pitchFamily="18" charset="0"/>
              <a:ea typeface="+mn-ea"/>
              <a:cs typeface="Arial" panose="020B0604020202020204" pitchFamily="34" charset="0"/>
            </a:endParaRPr>
          </a:p>
        </p:txBody>
      </p:sp>
      <p:sp>
        <p:nvSpPr>
          <p:cNvPr id="50186" name="Line 10">
            <a:extLst>
              <a:ext uri="{FF2B5EF4-FFF2-40B4-BE49-F238E27FC236}">
                <a16:creationId xmlns:a16="http://schemas.microsoft.com/office/drawing/2014/main" id="{4D653311-9592-3051-FBB5-D13CD8674017}"/>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0187" name="Rectangle 11">
            <a:extLst>
              <a:ext uri="{FF2B5EF4-FFF2-40B4-BE49-F238E27FC236}">
                <a16:creationId xmlns:a16="http://schemas.microsoft.com/office/drawing/2014/main" id="{4D6A827C-FECA-5CE9-FEA0-04388D003A30}"/>
              </a:ext>
            </a:extLst>
          </p:cNvPr>
          <p:cNvSpPr>
            <a:spLocks noChangeArrowheads="1"/>
          </p:cNvSpPr>
          <p:nvPr/>
        </p:nvSpPr>
        <p:spPr bwMode="auto">
          <a:xfrm>
            <a:off x="2590800" y="5486400"/>
            <a:ext cx="62484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Process	 </a:t>
            </a:r>
            <a:r>
              <a:rPr kumimoji="0" lang="en-US" altLang="en-US" sz="20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rPr>
              <a:t>Perform some transformation of its 		 input data to yield output data.</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000" b="0" i="0" u="none" strike="noStrike" kern="1200" cap="none" spc="0" normalizeH="0" baseline="0" noProof="0">
              <a:ln>
                <a:noFill/>
              </a:ln>
              <a:solidFill>
                <a:srgbClr val="CC0066"/>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0181"/>
                                        </p:tgtEl>
                                        <p:attrNameLst>
                                          <p:attrName>style.visibility</p:attrName>
                                        </p:attrNameLst>
                                      </p:cBhvr>
                                      <p:to>
                                        <p:strVal val="visible"/>
                                      </p:to>
                                    </p:set>
                                    <p:anim calcmode="lin" valueType="num">
                                      <p:cBhvr additive="base">
                                        <p:cTn id="7" dur="500" fill="hold"/>
                                        <p:tgtEl>
                                          <p:spTgt spid="50181"/>
                                        </p:tgtEl>
                                        <p:attrNameLst>
                                          <p:attrName>ppt_x</p:attrName>
                                        </p:attrNameLst>
                                      </p:cBhvr>
                                      <p:tavLst>
                                        <p:tav tm="0">
                                          <p:val>
                                            <p:strVal val="0-#ppt_w/2"/>
                                          </p:val>
                                        </p:tav>
                                        <p:tav tm="100000">
                                          <p:val>
                                            <p:strVal val="#ppt_x"/>
                                          </p:val>
                                        </p:tav>
                                      </p:tavLst>
                                    </p:anim>
                                    <p:anim calcmode="lin" valueType="num">
                                      <p:cBhvr additive="base">
                                        <p:cTn id="8" dur="500" fill="hold"/>
                                        <p:tgtEl>
                                          <p:spTgt spid="501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0180">
                                            <p:txEl>
                                              <p:pRg st="0" end="0"/>
                                            </p:txEl>
                                          </p:spTgt>
                                        </p:tgtEl>
                                        <p:attrNameLst>
                                          <p:attrName>style.visibility</p:attrName>
                                        </p:attrNameLst>
                                      </p:cBhvr>
                                      <p:to>
                                        <p:strVal val="visible"/>
                                      </p:to>
                                    </p:set>
                                    <p:anim calcmode="lin" valueType="num">
                                      <p:cBhvr additive="base">
                                        <p:cTn id="13" dur="500" fill="hold"/>
                                        <p:tgtEl>
                                          <p:spTgt spid="5018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018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180">
                                            <p:txEl>
                                              <p:pRg st="2" end="2"/>
                                            </p:txEl>
                                          </p:spTgt>
                                        </p:tgtEl>
                                        <p:attrNameLst>
                                          <p:attrName>style.visibility</p:attrName>
                                        </p:attrNameLst>
                                      </p:cBhvr>
                                      <p:to>
                                        <p:strVal val="visible"/>
                                      </p:to>
                                    </p:set>
                                    <p:anim calcmode="lin" valueType="num">
                                      <p:cBhvr additive="base">
                                        <p:cTn id="19" dur="500" fill="hold"/>
                                        <p:tgtEl>
                                          <p:spTgt spid="5018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018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0180">
                                            <p:txEl>
                                              <p:pRg st="3" end="3"/>
                                            </p:txEl>
                                          </p:spTgt>
                                        </p:tgtEl>
                                        <p:attrNameLst>
                                          <p:attrName>style.visibility</p:attrName>
                                        </p:attrNameLst>
                                      </p:cBhvr>
                                      <p:to>
                                        <p:strVal val="visible"/>
                                      </p:to>
                                    </p:set>
                                    <p:anim calcmode="lin" valueType="num">
                                      <p:cBhvr additive="base">
                                        <p:cTn id="25" dur="500" fill="hold"/>
                                        <p:tgtEl>
                                          <p:spTgt spid="5018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018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0180">
                                            <p:txEl>
                                              <p:pRg st="4" end="4"/>
                                            </p:txEl>
                                          </p:spTgt>
                                        </p:tgtEl>
                                        <p:attrNameLst>
                                          <p:attrName>style.visibility</p:attrName>
                                        </p:attrNameLst>
                                      </p:cBhvr>
                                      <p:to>
                                        <p:strVal val="visible"/>
                                      </p:to>
                                    </p:set>
                                    <p:anim calcmode="lin" valueType="num">
                                      <p:cBhvr additive="base">
                                        <p:cTn id="31" dur="500" fill="hold"/>
                                        <p:tgtEl>
                                          <p:spTgt spid="5018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018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0180">
                                            <p:txEl>
                                              <p:pRg st="5" end="5"/>
                                            </p:txEl>
                                          </p:spTgt>
                                        </p:tgtEl>
                                        <p:attrNameLst>
                                          <p:attrName>style.visibility</p:attrName>
                                        </p:attrNameLst>
                                      </p:cBhvr>
                                      <p:to>
                                        <p:strVal val="visible"/>
                                      </p:to>
                                    </p:set>
                                    <p:anim calcmode="lin" valueType="num">
                                      <p:cBhvr additive="base">
                                        <p:cTn id="37" dur="500" fill="hold"/>
                                        <p:tgtEl>
                                          <p:spTgt spid="5018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018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0180">
                                            <p:txEl>
                                              <p:pRg st="6" end="6"/>
                                            </p:txEl>
                                          </p:spTgt>
                                        </p:tgtEl>
                                        <p:attrNameLst>
                                          <p:attrName>style.visibility</p:attrName>
                                        </p:attrNameLst>
                                      </p:cBhvr>
                                      <p:to>
                                        <p:strVal val="visible"/>
                                      </p:to>
                                    </p:set>
                                    <p:anim calcmode="lin" valueType="num">
                                      <p:cBhvr additive="base">
                                        <p:cTn id="43" dur="500" fill="hold"/>
                                        <p:tgtEl>
                                          <p:spTgt spid="5018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018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0180">
                                            <p:txEl>
                                              <p:pRg st="7" end="7"/>
                                            </p:txEl>
                                          </p:spTgt>
                                        </p:tgtEl>
                                        <p:attrNameLst>
                                          <p:attrName>style.visibility</p:attrName>
                                        </p:attrNameLst>
                                      </p:cBhvr>
                                      <p:to>
                                        <p:strVal val="visible"/>
                                      </p:to>
                                    </p:set>
                                    <p:anim calcmode="lin" valueType="num">
                                      <p:cBhvr additive="base">
                                        <p:cTn id="49" dur="500" fill="hold"/>
                                        <p:tgtEl>
                                          <p:spTgt spid="50180">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018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50183"/>
                                        </p:tgtEl>
                                        <p:attrNameLst>
                                          <p:attrName>style.visibility</p:attrName>
                                        </p:attrNameLst>
                                      </p:cBhvr>
                                      <p:to>
                                        <p:strVal val="visible"/>
                                      </p:to>
                                    </p:set>
                                    <p:anim calcmode="lin" valueType="num">
                                      <p:cBhvr additive="base">
                                        <p:cTn id="55" dur="500" fill="hold"/>
                                        <p:tgtEl>
                                          <p:spTgt spid="50183"/>
                                        </p:tgtEl>
                                        <p:attrNameLst>
                                          <p:attrName>ppt_x</p:attrName>
                                        </p:attrNameLst>
                                      </p:cBhvr>
                                      <p:tavLst>
                                        <p:tav tm="0">
                                          <p:val>
                                            <p:strVal val="#ppt_x"/>
                                          </p:val>
                                        </p:tav>
                                        <p:tav tm="100000">
                                          <p:val>
                                            <p:strVal val="#ppt_x"/>
                                          </p:val>
                                        </p:tav>
                                      </p:tavLst>
                                    </p:anim>
                                    <p:anim calcmode="lin" valueType="num">
                                      <p:cBhvr additive="base">
                                        <p:cTn id="56" dur="500" fill="hold"/>
                                        <p:tgtEl>
                                          <p:spTgt spid="50183"/>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50184"/>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50185"/>
                                        </p:tgtEl>
                                        <p:attrNameLst>
                                          <p:attrName>style.visibility</p:attrName>
                                        </p:attrNameLst>
                                      </p:cBhvr>
                                      <p:to>
                                        <p:strVal val="visible"/>
                                      </p:to>
                                    </p:set>
                                    <p:anim calcmode="lin" valueType="num">
                                      <p:cBhvr additive="base">
                                        <p:cTn id="65" dur="500" fill="hold"/>
                                        <p:tgtEl>
                                          <p:spTgt spid="50185"/>
                                        </p:tgtEl>
                                        <p:attrNameLst>
                                          <p:attrName>ppt_x</p:attrName>
                                        </p:attrNameLst>
                                      </p:cBhvr>
                                      <p:tavLst>
                                        <p:tav tm="0">
                                          <p:val>
                                            <p:strVal val="#ppt_x"/>
                                          </p:val>
                                        </p:tav>
                                        <p:tav tm="100000">
                                          <p:val>
                                            <p:strVal val="#ppt_x"/>
                                          </p:val>
                                        </p:tav>
                                      </p:tavLst>
                                    </p:anim>
                                    <p:anim calcmode="lin" valueType="num">
                                      <p:cBhvr additive="base">
                                        <p:cTn id="66" dur="500" fill="hold"/>
                                        <p:tgtEl>
                                          <p:spTgt spid="50185"/>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50187"/>
                                        </p:tgtEl>
                                        <p:attrNameLst>
                                          <p:attrName>style.visibility</p:attrName>
                                        </p:attrNameLst>
                                      </p:cBhvr>
                                      <p:to>
                                        <p:strVal val="visible"/>
                                      </p:to>
                                    </p:set>
                                    <p:anim calcmode="lin" valueType="num">
                                      <p:cBhvr additive="base">
                                        <p:cTn id="71" dur="500" fill="hold"/>
                                        <p:tgtEl>
                                          <p:spTgt spid="50187"/>
                                        </p:tgtEl>
                                        <p:attrNameLst>
                                          <p:attrName>ppt_x</p:attrName>
                                        </p:attrNameLst>
                                      </p:cBhvr>
                                      <p:tavLst>
                                        <p:tav tm="0">
                                          <p:val>
                                            <p:strVal val="0-#ppt_w/2"/>
                                          </p:val>
                                        </p:tav>
                                        <p:tav tm="100000">
                                          <p:val>
                                            <p:strVal val="#ppt_x"/>
                                          </p:val>
                                        </p:tav>
                                      </p:tavLst>
                                    </p:anim>
                                    <p:anim calcmode="lin" valueType="num">
                                      <p:cBhvr additive="base">
                                        <p:cTn id="72" dur="500" fill="hold"/>
                                        <p:tgtEl>
                                          <p:spTgt spid="501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uild="p" autoUpdateAnimBg="0"/>
      <p:bldP spid="50181" grpId="0" autoUpdateAnimBg="0"/>
      <p:bldP spid="50184" grpId="0" autoUpdateAnimBg="0"/>
      <p:bldP spid="50185" grpId="0" animBg="1" autoUpdateAnimBg="0"/>
      <p:bldP spid="5018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42C457-E375-5FCF-7D7A-CA6E24C318E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60A3882-F0C1-4B5A-A2EB-1709C613C9D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04" name="Text Box 4">
            <a:extLst>
              <a:ext uri="{FF2B5EF4-FFF2-40B4-BE49-F238E27FC236}">
                <a16:creationId xmlns:a16="http://schemas.microsoft.com/office/drawing/2014/main" id="{393C7BAC-B0DC-EE80-F020-32080717644D}"/>
              </a:ext>
            </a:extLst>
          </p:cNvPr>
          <p:cNvSpPr txBox="1">
            <a:spLocks noChangeArrowheads="1"/>
          </p:cNvSpPr>
          <p:nvPr/>
        </p:nvSpPr>
        <p:spPr bwMode="auto">
          <a:xfrm>
            <a:off x="838200" y="990600"/>
            <a:ext cx="83058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Data Store		A repository of data, the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arrowhead indicate net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input and net outputs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to store</a:t>
            </a:r>
          </a:p>
        </p:txBody>
      </p:sp>
      <p:sp>
        <p:nvSpPr>
          <p:cNvPr id="51207" name="Rectangle 7">
            <a:extLst>
              <a:ext uri="{FF2B5EF4-FFF2-40B4-BE49-F238E27FC236}">
                <a16:creationId xmlns:a16="http://schemas.microsoft.com/office/drawing/2014/main" id="{2A1D9899-81CA-36EA-37A4-CDCF49645A4A}"/>
              </a:ext>
            </a:extLst>
          </p:cNvPr>
          <p:cNvSpPr>
            <a:spLocks noChangeArrowheads="1"/>
          </p:cNvSpPr>
          <p:nvPr/>
        </p:nvSpPr>
        <p:spPr bwMode="auto">
          <a:xfrm>
            <a:off x="762000" y="1143000"/>
            <a:ext cx="914400" cy="3810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08" name="Text Box 8">
            <a:extLst>
              <a:ext uri="{FF2B5EF4-FFF2-40B4-BE49-F238E27FC236}">
                <a16:creationId xmlns:a16="http://schemas.microsoft.com/office/drawing/2014/main" id="{267AA879-E67E-06D4-8521-E0984938091F}"/>
              </a:ext>
            </a:extLst>
          </p:cNvPr>
          <p:cNvSpPr txBox="1">
            <a:spLocks noChangeArrowheads="1"/>
          </p:cNvSpPr>
          <p:nvPr/>
        </p:nvSpPr>
        <p:spPr bwMode="auto">
          <a:xfrm>
            <a:off x="2362200" y="1066800"/>
            <a:ext cx="6781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Source or sink		    A source of system inputs or 				    sink of system outputs</a:t>
            </a:r>
          </a:p>
        </p:txBody>
      </p:sp>
      <p:grpSp>
        <p:nvGrpSpPr>
          <p:cNvPr id="51215" name="Group 15">
            <a:extLst>
              <a:ext uri="{FF2B5EF4-FFF2-40B4-BE49-F238E27FC236}">
                <a16:creationId xmlns:a16="http://schemas.microsoft.com/office/drawing/2014/main" id="{339444F2-25E2-C9D3-B985-E266E027C6BE}"/>
              </a:ext>
            </a:extLst>
          </p:cNvPr>
          <p:cNvGrpSpPr>
            <a:grpSpLocks/>
          </p:cNvGrpSpPr>
          <p:nvPr/>
        </p:nvGrpSpPr>
        <p:grpSpPr bwMode="auto">
          <a:xfrm>
            <a:off x="609600" y="1828800"/>
            <a:ext cx="1143000" cy="533400"/>
            <a:chOff x="672" y="960"/>
            <a:chExt cx="720" cy="336"/>
          </a:xfrm>
        </p:grpSpPr>
        <p:sp>
          <p:nvSpPr>
            <p:cNvPr id="51209" name="Line 9">
              <a:extLst>
                <a:ext uri="{FF2B5EF4-FFF2-40B4-BE49-F238E27FC236}">
                  <a16:creationId xmlns:a16="http://schemas.microsoft.com/office/drawing/2014/main" id="{50336C92-A54E-A389-6227-FC0744186137}"/>
                </a:ext>
              </a:extLst>
            </p:cNvPr>
            <p:cNvSpPr>
              <a:spLocks noChangeShapeType="1"/>
            </p:cNvSpPr>
            <p:nvPr/>
          </p:nvSpPr>
          <p:spPr bwMode="auto">
            <a:xfrm>
              <a:off x="768" y="1104"/>
              <a:ext cx="57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10" name="Line 10">
              <a:extLst>
                <a:ext uri="{FF2B5EF4-FFF2-40B4-BE49-F238E27FC236}">
                  <a16:creationId xmlns:a16="http://schemas.microsoft.com/office/drawing/2014/main" id="{DC84263E-6659-BC45-269F-0F11724B8CAD}"/>
                </a:ext>
              </a:extLst>
            </p:cNvPr>
            <p:cNvSpPr>
              <a:spLocks noChangeShapeType="1"/>
            </p:cNvSpPr>
            <p:nvPr/>
          </p:nvSpPr>
          <p:spPr bwMode="auto">
            <a:xfrm>
              <a:off x="768" y="1296"/>
              <a:ext cx="57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13" name="Line 13">
              <a:extLst>
                <a:ext uri="{FF2B5EF4-FFF2-40B4-BE49-F238E27FC236}">
                  <a16:creationId xmlns:a16="http://schemas.microsoft.com/office/drawing/2014/main" id="{64EA7A08-DD2C-9D00-9823-5A3A0A12B2E1}"/>
                </a:ext>
              </a:extLst>
            </p:cNvPr>
            <p:cNvSpPr>
              <a:spLocks noChangeShapeType="1"/>
            </p:cNvSpPr>
            <p:nvPr/>
          </p:nvSpPr>
          <p:spPr bwMode="auto">
            <a:xfrm>
              <a:off x="672" y="960"/>
              <a:ext cx="28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14" name="Line 14">
              <a:extLst>
                <a:ext uri="{FF2B5EF4-FFF2-40B4-BE49-F238E27FC236}">
                  <a16:creationId xmlns:a16="http://schemas.microsoft.com/office/drawing/2014/main" id="{156A6694-1906-9940-53BD-6F57B62C821D}"/>
                </a:ext>
              </a:extLst>
            </p:cNvPr>
            <p:cNvSpPr>
              <a:spLocks noChangeShapeType="1"/>
            </p:cNvSpPr>
            <p:nvPr/>
          </p:nvSpPr>
          <p:spPr bwMode="auto">
            <a:xfrm flipV="1">
              <a:off x="1152" y="960"/>
              <a:ext cx="24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grpSp>
      <p:sp>
        <p:nvSpPr>
          <p:cNvPr id="51216" name="Rectangle 16">
            <a:extLst>
              <a:ext uri="{FF2B5EF4-FFF2-40B4-BE49-F238E27FC236}">
                <a16:creationId xmlns:a16="http://schemas.microsoft.com/office/drawing/2014/main" id="{821F8664-581D-FDE5-0118-407B97451A40}"/>
              </a:ext>
            </a:extLst>
          </p:cNvPr>
          <p:cNvSpPr>
            <a:spLocks noChangeArrowheads="1"/>
          </p:cNvSpPr>
          <p:nvPr/>
        </p:nvSpPr>
        <p:spPr bwMode="auto">
          <a:xfrm>
            <a:off x="114300" y="-101600"/>
            <a:ext cx="3833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Analysis</a:t>
            </a:r>
          </a:p>
        </p:txBody>
      </p:sp>
      <p:sp>
        <p:nvSpPr>
          <p:cNvPr id="51217" name="Line 17">
            <a:extLst>
              <a:ext uri="{FF2B5EF4-FFF2-40B4-BE49-F238E27FC236}">
                <a16:creationId xmlns:a16="http://schemas.microsoft.com/office/drawing/2014/main" id="{B623365E-2210-B178-95C2-A89784E928FF}"/>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1218" name="Rectangle 18">
            <a:extLst>
              <a:ext uri="{FF2B5EF4-FFF2-40B4-BE49-F238E27FC236}">
                <a16:creationId xmlns:a16="http://schemas.microsoft.com/office/drawing/2014/main" id="{225CDC14-FC57-2B17-248D-FCDC0C761719}"/>
              </a:ext>
            </a:extLst>
          </p:cNvPr>
          <p:cNvSpPr>
            <a:spLocks noChangeArrowheads="1"/>
          </p:cNvSpPr>
          <p:nvPr/>
        </p:nvSpPr>
        <p:spPr bwMode="auto">
          <a:xfrm>
            <a:off x="304800" y="2743200"/>
            <a:ext cx="8534400" cy="362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Leveling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DFD represent a system or software at any level of abstraction.</a:t>
            </a: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 level 0 DFD is called fundamental system model or context model represents entire software element as a single bubble with input and output data indicating by incoming &amp; outgoing arrows.</a:t>
            </a:r>
          </a:p>
        </p:txBody>
      </p:sp>
      <p:sp>
        <p:nvSpPr>
          <p:cNvPr id="51219" name="Rectangle 19">
            <a:extLst>
              <a:ext uri="{FF2B5EF4-FFF2-40B4-BE49-F238E27FC236}">
                <a16:creationId xmlns:a16="http://schemas.microsoft.com/office/drawing/2014/main" id="{D716374B-F98A-159A-37CD-9A3C3A05D7E9}"/>
              </a:ext>
            </a:extLst>
          </p:cNvPr>
          <p:cNvSpPr>
            <a:spLocks noChangeArrowheads="1"/>
          </p:cNvSpPr>
          <p:nvPr/>
        </p:nvSpPr>
        <p:spPr bwMode="auto">
          <a:xfrm>
            <a:off x="762000" y="685800"/>
            <a:ext cx="684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Symbol  	Name  			Function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1216"/>
                                        </p:tgtEl>
                                        <p:attrNameLst>
                                          <p:attrName>style.visibility</p:attrName>
                                        </p:attrNameLst>
                                      </p:cBhvr>
                                      <p:to>
                                        <p:strVal val="visible"/>
                                      </p:to>
                                    </p:set>
                                    <p:anim calcmode="lin" valueType="num">
                                      <p:cBhvr additive="base">
                                        <p:cTn id="7" dur="500" fill="hold"/>
                                        <p:tgtEl>
                                          <p:spTgt spid="51216"/>
                                        </p:tgtEl>
                                        <p:attrNameLst>
                                          <p:attrName>ppt_x</p:attrName>
                                        </p:attrNameLst>
                                      </p:cBhvr>
                                      <p:tavLst>
                                        <p:tav tm="0">
                                          <p:val>
                                            <p:strVal val="0-#ppt_w/2"/>
                                          </p:val>
                                        </p:tav>
                                        <p:tav tm="100000">
                                          <p:val>
                                            <p:strVal val="#ppt_x"/>
                                          </p:val>
                                        </p:tav>
                                      </p:tavLst>
                                    </p:anim>
                                    <p:anim calcmode="lin" valueType="num">
                                      <p:cBhvr additive="base">
                                        <p:cTn id="8" dur="500" fill="hold"/>
                                        <p:tgtEl>
                                          <p:spTgt spid="512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19"/>
                                        </p:tgtEl>
                                        <p:attrNameLst>
                                          <p:attrName>style.visibility</p:attrName>
                                        </p:attrNameLst>
                                      </p:cBhvr>
                                      <p:to>
                                        <p:strVal val="visible"/>
                                      </p:to>
                                    </p:set>
                                    <p:anim calcmode="lin" valueType="num">
                                      <p:cBhvr additive="base">
                                        <p:cTn id="13" dur="500" fill="hold"/>
                                        <p:tgtEl>
                                          <p:spTgt spid="51219"/>
                                        </p:tgtEl>
                                        <p:attrNameLst>
                                          <p:attrName>ppt_x</p:attrName>
                                        </p:attrNameLst>
                                      </p:cBhvr>
                                      <p:tavLst>
                                        <p:tav tm="0">
                                          <p:val>
                                            <p:strVal val="0-#ppt_w/2"/>
                                          </p:val>
                                        </p:tav>
                                        <p:tav tm="100000">
                                          <p:val>
                                            <p:strVal val="#ppt_x"/>
                                          </p:val>
                                        </p:tav>
                                      </p:tavLst>
                                    </p:anim>
                                    <p:anim calcmode="lin" valueType="num">
                                      <p:cBhvr additive="base">
                                        <p:cTn id="14" dur="500" fill="hold"/>
                                        <p:tgtEl>
                                          <p:spTgt spid="5121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12" fill="hold" nodeType="clickEffect">
                                  <p:stCondLst>
                                    <p:cond delay="0"/>
                                  </p:stCondLst>
                                  <p:childTnLst>
                                    <p:set>
                                      <p:cBhvr>
                                        <p:cTn id="18" dur="1" fill="hold">
                                          <p:stCondLst>
                                            <p:cond delay="0"/>
                                          </p:stCondLst>
                                        </p:cTn>
                                        <p:tgtEl>
                                          <p:spTgt spid="51207"/>
                                        </p:tgtEl>
                                        <p:attrNameLst>
                                          <p:attrName>style.visibility</p:attrName>
                                        </p:attrNameLst>
                                      </p:cBhvr>
                                      <p:to>
                                        <p:strVal val="visible"/>
                                      </p:to>
                                    </p:set>
                                    <p:animEffect transition="in" filter="strips(downLeft)">
                                      <p:cBhvr>
                                        <p:cTn id="19" dur="500"/>
                                        <p:tgtEl>
                                          <p:spTgt spid="51207"/>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12" fill="hold" grpId="0" nodeType="clickEffect">
                                  <p:stCondLst>
                                    <p:cond delay="0"/>
                                  </p:stCondLst>
                                  <p:childTnLst>
                                    <p:set>
                                      <p:cBhvr>
                                        <p:cTn id="23" dur="1" fill="hold">
                                          <p:stCondLst>
                                            <p:cond delay="0"/>
                                          </p:stCondLst>
                                        </p:cTn>
                                        <p:tgtEl>
                                          <p:spTgt spid="51208"/>
                                        </p:tgtEl>
                                        <p:attrNameLst>
                                          <p:attrName>style.visibility</p:attrName>
                                        </p:attrNameLst>
                                      </p:cBhvr>
                                      <p:to>
                                        <p:strVal val="visible"/>
                                      </p:to>
                                    </p:set>
                                    <p:animEffect transition="in" filter="strips(downLeft)">
                                      <p:cBhvr>
                                        <p:cTn id="24" dur="500"/>
                                        <p:tgtEl>
                                          <p:spTgt spid="5120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12" fill="hold" nodeType="clickEffect">
                                  <p:stCondLst>
                                    <p:cond delay="0"/>
                                  </p:stCondLst>
                                  <p:childTnLst>
                                    <p:set>
                                      <p:cBhvr>
                                        <p:cTn id="28" dur="1" fill="hold">
                                          <p:stCondLst>
                                            <p:cond delay="0"/>
                                          </p:stCondLst>
                                        </p:cTn>
                                        <p:tgtEl>
                                          <p:spTgt spid="51215"/>
                                        </p:tgtEl>
                                        <p:attrNameLst>
                                          <p:attrName>style.visibility</p:attrName>
                                        </p:attrNameLst>
                                      </p:cBhvr>
                                      <p:to>
                                        <p:strVal val="visible"/>
                                      </p:to>
                                    </p:set>
                                    <p:animEffect transition="in" filter="strips(downLeft)">
                                      <p:cBhvr>
                                        <p:cTn id="29" dur="500"/>
                                        <p:tgtEl>
                                          <p:spTgt spid="5121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5120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51218">
                                            <p:txEl>
                                              <p:pRg st="0" end="0"/>
                                            </p:txEl>
                                          </p:spTgt>
                                        </p:tgtEl>
                                        <p:attrNameLst>
                                          <p:attrName>style.visibility</p:attrName>
                                        </p:attrNameLst>
                                      </p:cBhvr>
                                      <p:to>
                                        <p:strVal val="visible"/>
                                      </p:to>
                                    </p:set>
                                    <p:anim calcmode="lin" valueType="num">
                                      <p:cBhvr additive="base">
                                        <p:cTn id="38" dur="500" fill="hold"/>
                                        <p:tgtEl>
                                          <p:spTgt spid="51218">
                                            <p:txEl>
                                              <p:pRg st="0" end="0"/>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512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51218">
                                            <p:txEl>
                                              <p:pRg st="1" end="1"/>
                                            </p:txEl>
                                          </p:spTgt>
                                        </p:tgtEl>
                                        <p:attrNameLst>
                                          <p:attrName>style.visibility</p:attrName>
                                        </p:attrNameLst>
                                      </p:cBhvr>
                                      <p:to>
                                        <p:strVal val="visible"/>
                                      </p:to>
                                    </p:set>
                                    <p:anim calcmode="lin" valueType="num">
                                      <p:cBhvr additive="base">
                                        <p:cTn id="44" dur="500" fill="hold"/>
                                        <p:tgtEl>
                                          <p:spTgt spid="51218">
                                            <p:txEl>
                                              <p:pRg st="1" end="1"/>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512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51218">
                                            <p:txEl>
                                              <p:pRg st="3" end="3"/>
                                            </p:txEl>
                                          </p:spTgt>
                                        </p:tgtEl>
                                        <p:attrNameLst>
                                          <p:attrName>style.visibility</p:attrName>
                                        </p:attrNameLst>
                                      </p:cBhvr>
                                      <p:to>
                                        <p:strVal val="visible"/>
                                      </p:to>
                                    </p:set>
                                    <p:anim calcmode="lin" valueType="num">
                                      <p:cBhvr additive="base">
                                        <p:cTn id="50" dur="500" fill="hold"/>
                                        <p:tgtEl>
                                          <p:spTgt spid="51218">
                                            <p:txEl>
                                              <p:pRg st="3" end="3"/>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5121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p:bldP spid="51208" grpId="0" autoUpdateAnimBg="0"/>
      <p:bldP spid="51216" grpId="0" autoUpdateAnimBg="0"/>
      <p:bldP spid="51218" grpId="0" build="p" autoUpdateAnimBg="0"/>
      <p:bldP spid="51219"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3AAB20-D2AA-9625-5623-A464C2AF5A3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DD206BC-D3DC-48BB-8234-D27BD4E65336}"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2228" name="Oval 4">
            <a:extLst>
              <a:ext uri="{FF2B5EF4-FFF2-40B4-BE49-F238E27FC236}">
                <a16:creationId xmlns:a16="http://schemas.microsoft.com/office/drawing/2014/main" id="{587496DA-FA49-B3A1-5B10-8C4950F747E5}"/>
              </a:ext>
            </a:extLst>
          </p:cNvPr>
          <p:cNvSpPr>
            <a:spLocks noChangeArrowheads="1"/>
          </p:cNvSpPr>
          <p:nvPr/>
        </p:nvSpPr>
        <p:spPr bwMode="auto">
          <a:xfrm>
            <a:off x="3048000" y="990600"/>
            <a:ext cx="1143000" cy="1066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A</a:t>
            </a:r>
          </a:p>
        </p:txBody>
      </p:sp>
      <p:sp>
        <p:nvSpPr>
          <p:cNvPr id="52232" name="Rectangle 8">
            <a:extLst>
              <a:ext uri="{FF2B5EF4-FFF2-40B4-BE49-F238E27FC236}">
                <a16:creationId xmlns:a16="http://schemas.microsoft.com/office/drawing/2014/main" id="{88683B8F-F9E7-7011-8AF6-84D9E252DC0B}"/>
              </a:ext>
            </a:extLst>
          </p:cNvPr>
          <p:cNvSpPr>
            <a:spLocks noChangeArrowheads="1"/>
          </p:cNvSpPr>
          <p:nvPr/>
        </p:nvSpPr>
        <p:spPr bwMode="auto">
          <a:xfrm>
            <a:off x="114300" y="-101600"/>
            <a:ext cx="3833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Requirements Analysis</a:t>
            </a:r>
          </a:p>
        </p:txBody>
      </p:sp>
      <p:sp>
        <p:nvSpPr>
          <p:cNvPr id="52233" name="Line 9">
            <a:extLst>
              <a:ext uri="{FF2B5EF4-FFF2-40B4-BE49-F238E27FC236}">
                <a16:creationId xmlns:a16="http://schemas.microsoft.com/office/drawing/2014/main" id="{0604433A-191A-AF87-DA22-518911FE2DCE}"/>
              </a:ext>
            </a:extLst>
          </p:cNvPr>
          <p:cNvSpPr>
            <a:spLocks noChangeShapeType="1"/>
          </p:cNvSpPr>
          <p:nvPr/>
        </p:nvSpPr>
        <p:spPr bwMode="auto">
          <a:xfrm>
            <a:off x="1600200" y="914400"/>
            <a:ext cx="1524000" cy="381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2234" name="Line 10">
            <a:extLst>
              <a:ext uri="{FF2B5EF4-FFF2-40B4-BE49-F238E27FC236}">
                <a16:creationId xmlns:a16="http://schemas.microsoft.com/office/drawing/2014/main" id="{0FE7AF05-3CD5-039D-CB0C-393FAFB1E4DE}"/>
              </a:ext>
            </a:extLst>
          </p:cNvPr>
          <p:cNvSpPr>
            <a:spLocks noChangeShapeType="1"/>
          </p:cNvSpPr>
          <p:nvPr/>
        </p:nvSpPr>
        <p:spPr bwMode="auto">
          <a:xfrm flipV="1">
            <a:off x="1676400" y="1676400"/>
            <a:ext cx="1371600" cy="533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2235" name="Line 11">
            <a:extLst>
              <a:ext uri="{FF2B5EF4-FFF2-40B4-BE49-F238E27FC236}">
                <a16:creationId xmlns:a16="http://schemas.microsoft.com/office/drawing/2014/main" id="{7E99C586-9771-0CAD-FCED-10F0A078251B}"/>
              </a:ext>
            </a:extLst>
          </p:cNvPr>
          <p:cNvSpPr>
            <a:spLocks noChangeShapeType="1"/>
          </p:cNvSpPr>
          <p:nvPr/>
        </p:nvSpPr>
        <p:spPr bwMode="auto">
          <a:xfrm>
            <a:off x="4191000" y="1524000"/>
            <a:ext cx="1066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2245" name="Oval 21">
            <a:extLst>
              <a:ext uri="{FF2B5EF4-FFF2-40B4-BE49-F238E27FC236}">
                <a16:creationId xmlns:a16="http://schemas.microsoft.com/office/drawing/2014/main" id="{1934A51A-51BF-8A51-AFF5-62D00AEF245F}"/>
              </a:ext>
            </a:extLst>
          </p:cNvPr>
          <p:cNvSpPr>
            <a:spLocks noChangeArrowheads="1"/>
          </p:cNvSpPr>
          <p:nvPr/>
        </p:nvSpPr>
        <p:spPr bwMode="auto">
          <a:xfrm>
            <a:off x="2133600" y="2057400"/>
            <a:ext cx="2971800" cy="3352800"/>
          </a:xfrm>
          <a:prstGeom prst="ellipse">
            <a:avLst/>
          </a:prstGeom>
          <a:solidFill>
            <a:schemeClr val="bg1"/>
          </a:solidFill>
          <a:ln w="15875">
            <a:solidFill>
              <a:schemeClr val="tx1"/>
            </a:solidFill>
            <a:prstDash val="dash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2246" name="Oval 22">
            <a:extLst>
              <a:ext uri="{FF2B5EF4-FFF2-40B4-BE49-F238E27FC236}">
                <a16:creationId xmlns:a16="http://schemas.microsoft.com/office/drawing/2014/main" id="{F95D741A-6AB3-31A8-BD3E-5A6D52D823D8}"/>
              </a:ext>
            </a:extLst>
          </p:cNvPr>
          <p:cNvSpPr>
            <a:spLocks noChangeArrowheads="1"/>
          </p:cNvSpPr>
          <p:nvPr/>
        </p:nvSpPr>
        <p:spPr bwMode="auto">
          <a:xfrm>
            <a:off x="2590800" y="2743200"/>
            <a:ext cx="685800" cy="6858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2247" name="Oval 23">
            <a:extLst>
              <a:ext uri="{FF2B5EF4-FFF2-40B4-BE49-F238E27FC236}">
                <a16:creationId xmlns:a16="http://schemas.microsoft.com/office/drawing/2014/main" id="{C4A5F9F9-50C7-19CA-1139-BD5D1233628F}"/>
              </a:ext>
            </a:extLst>
          </p:cNvPr>
          <p:cNvSpPr>
            <a:spLocks noChangeArrowheads="1"/>
          </p:cNvSpPr>
          <p:nvPr/>
        </p:nvSpPr>
        <p:spPr bwMode="auto">
          <a:xfrm>
            <a:off x="3048000" y="3810000"/>
            <a:ext cx="685800" cy="6858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2248" name="Oval 24">
            <a:extLst>
              <a:ext uri="{FF2B5EF4-FFF2-40B4-BE49-F238E27FC236}">
                <a16:creationId xmlns:a16="http://schemas.microsoft.com/office/drawing/2014/main" id="{86DE55A4-592C-D7E8-59FD-53026166CBD0}"/>
              </a:ext>
            </a:extLst>
          </p:cNvPr>
          <p:cNvSpPr>
            <a:spLocks noChangeArrowheads="1"/>
          </p:cNvSpPr>
          <p:nvPr/>
        </p:nvSpPr>
        <p:spPr bwMode="auto">
          <a:xfrm>
            <a:off x="3886200" y="2743200"/>
            <a:ext cx="685800" cy="6858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2250" name="Line 26">
            <a:extLst>
              <a:ext uri="{FF2B5EF4-FFF2-40B4-BE49-F238E27FC236}">
                <a16:creationId xmlns:a16="http://schemas.microsoft.com/office/drawing/2014/main" id="{C8EBA7C8-7515-FBB2-0BEC-164E12051E98}"/>
              </a:ext>
            </a:extLst>
          </p:cNvPr>
          <p:cNvSpPr>
            <a:spLocks noChangeShapeType="1"/>
          </p:cNvSpPr>
          <p:nvPr/>
        </p:nvSpPr>
        <p:spPr bwMode="auto">
          <a:xfrm>
            <a:off x="3886200" y="4419600"/>
            <a:ext cx="91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2251" name="Line 27">
            <a:extLst>
              <a:ext uri="{FF2B5EF4-FFF2-40B4-BE49-F238E27FC236}">
                <a16:creationId xmlns:a16="http://schemas.microsoft.com/office/drawing/2014/main" id="{5D37A398-EA77-2F7E-3BAE-5DBC36F7F81C}"/>
              </a:ext>
            </a:extLst>
          </p:cNvPr>
          <p:cNvSpPr>
            <a:spLocks noChangeShapeType="1"/>
          </p:cNvSpPr>
          <p:nvPr/>
        </p:nvSpPr>
        <p:spPr bwMode="auto">
          <a:xfrm>
            <a:off x="3886200" y="4191000"/>
            <a:ext cx="9144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2252" name="Line 28">
            <a:extLst>
              <a:ext uri="{FF2B5EF4-FFF2-40B4-BE49-F238E27FC236}">
                <a16:creationId xmlns:a16="http://schemas.microsoft.com/office/drawing/2014/main" id="{630A327A-7801-1D3D-1433-ACCC1E0F9FDA}"/>
              </a:ext>
            </a:extLst>
          </p:cNvPr>
          <p:cNvSpPr>
            <a:spLocks noChangeShapeType="1"/>
          </p:cNvSpPr>
          <p:nvPr/>
        </p:nvSpPr>
        <p:spPr bwMode="auto">
          <a:xfrm>
            <a:off x="3733800" y="4038600"/>
            <a:ext cx="533400" cy="152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2254" name="Line 30">
            <a:extLst>
              <a:ext uri="{FF2B5EF4-FFF2-40B4-BE49-F238E27FC236}">
                <a16:creationId xmlns:a16="http://schemas.microsoft.com/office/drawing/2014/main" id="{FDBD1ABA-52E8-7EE5-550D-BFC6A04DB705}"/>
              </a:ext>
            </a:extLst>
          </p:cNvPr>
          <p:cNvSpPr>
            <a:spLocks noChangeShapeType="1"/>
          </p:cNvSpPr>
          <p:nvPr/>
        </p:nvSpPr>
        <p:spPr bwMode="auto">
          <a:xfrm flipH="1" flipV="1">
            <a:off x="4343400" y="3429000"/>
            <a:ext cx="0" cy="7620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2255" name="Line 31">
            <a:extLst>
              <a:ext uri="{FF2B5EF4-FFF2-40B4-BE49-F238E27FC236}">
                <a16:creationId xmlns:a16="http://schemas.microsoft.com/office/drawing/2014/main" id="{6EFD3AE5-5A18-37F9-15B0-C84AB66646AF}"/>
              </a:ext>
            </a:extLst>
          </p:cNvPr>
          <p:cNvSpPr>
            <a:spLocks noChangeShapeType="1"/>
          </p:cNvSpPr>
          <p:nvPr/>
        </p:nvSpPr>
        <p:spPr bwMode="auto">
          <a:xfrm flipV="1">
            <a:off x="3505200" y="3352800"/>
            <a:ext cx="533400" cy="457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2256" name="Line 32">
            <a:extLst>
              <a:ext uri="{FF2B5EF4-FFF2-40B4-BE49-F238E27FC236}">
                <a16:creationId xmlns:a16="http://schemas.microsoft.com/office/drawing/2014/main" id="{25BDA70F-1F3A-D6C3-5EA2-9CF3F00B6DDC}"/>
              </a:ext>
            </a:extLst>
          </p:cNvPr>
          <p:cNvSpPr>
            <a:spLocks noChangeShapeType="1"/>
          </p:cNvSpPr>
          <p:nvPr/>
        </p:nvSpPr>
        <p:spPr bwMode="auto">
          <a:xfrm>
            <a:off x="3200400" y="2819400"/>
            <a:ext cx="685800" cy="152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2257" name="Line 33">
            <a:extLst>
              <a:ext uri="{FF2B5EF4-FFF2-40B4-BE49-F238E27FC236}">
                <a16:creationId xmlns:a16="http://schemas.microsoft.com/office/drawing/2014/main" id="{47EBE54D-AC3A-7C0C-8BBF-F1A49EEB8B29}"/>
              </a:ext>
            </a:extLst>
          </p:cNvPr>
          <p:cNvSpPr>
            <a:spLocks noChangeShapeType="1"/>
          </p:cNvSpPr>
          <p:nvPr/>
        </p:nvSpPr>
        <p:spPr bwMode="auto">
          <a:xfrm>
            <a:off x="3048000" y="3429000"/>
            <a:ext cx="152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2258" name="Line 34">
            <a:extLst>
              <a:ext uri="{FF2B5EF4-FFF2-40B4-BE49-F238E27FC236}">
                <a16:creationId xmlns:a16="http://schemas.microsoft.com/office/drawing/2014/main" id="{4DAA9A70-83AB-6D1E-F6C9-5FA163EE67B0}"/>
              </a:ext>
            </a:extLst>
          </p:cNvPr>
          <p:cNvSpPr>
            <a:spLocks noChangeShapeType="1"/>
          </p:cNvSpPr>
          <p:nvPr/>
        </p:nvSpPr>
        <p:spPr bwMode="auto">
          <a:xfrm flipV="1">
            <a:off x="1066800" y="4267200"/>
            <a:ext cx="1981200" cy="9906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2259" name="Line 35">
            <a:extLst>
              <a:ext uri="{FF2B5EF4-FFF2-40B4-BE49-F238E27FC236}">
                <a16:creationId xmlns:a16="http://schemas.microsoft.com/office/drawing/2014/main" id="{EEDDE1CF-89C7-EE0F-4913-28956F027FF8}"/>
              </a:ext>
            </a:extLst>
          </p:cNvPr>
          <p:cNvSpPr>
            <a:spLocks noChangeShapeType="1"/>
          </p:cNvSpPr>
          <p:nvPr/>
        </p:nvSpPr>
        <p:spPr bwMode="auto">
          <a:xfrm>
            <a:off x="609600" y="2819400"/>
            <a:ext cx="1981200" cy="1524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2260" name="Line 36">
            <a:extLst>
              <a:ext uri="{FF2B5EF4-FFF2-40B4-BE49-F238E27FC236}">
                <a16:creationId xmlns:a16="http://schemas.microsoft.com/office/drawing/2014/main" id="{0E26351E-16BB-9AC5-5889-20B4DF063CBF}"/>
              </a:ext>
            </a:extLst>
          </p:cNvPr>
          <p:cNvSpPr>
            <a:spLocks noChangeShapeType="1"/>
          </p:cNvSpPr>
          <p:nvPr/>
        </p:nvSpPr>
        <p:spPr bwMode="auto">
          <a:xfrm flipV="1">
            <a:off x="4495800" y="2971800"/>
            <a:ext cx="1295400" cy="762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2261" name="Text Box 37">
            <a:extLst>
              <a:ext uri="{FF2B5EF4-FFF2-40B4-BE49-F238E27FC236}">
                <a16:creationId xmlns:a16="http://schemas.microsoft.com/office/drawing/2014/main" id="{3946A128-A55B-0FF5-397E-92C0D7B3E288}"/>
              </a:ext>
            </a:extLst>
          </p:cNvPr>
          <p:cNvSpPr txBox="1">
            <a:spLocks noChangeArrowheads="1"/>
          </p:cNvSpPr>
          <p:nvPr/>
        </p:nvSpPr>
        <p:spPr bwMode="auto">
          <a:xfrm>
            <a:off x="1143000" y="685800"/>
            <a:ext cx="415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I1</a:t>
            </a:r>
          </a:p>
        </p:txBody>
      </p:sp>
      <p:sp>
        <p:nvSpPr>
          <p:cNvPr id="52262" name="Text Box 38">
            <a:extLst>
              <a:ext uri="{FF2B5EF4-FFF2-40B4-BE49-F238E27FC236}">
                <a16:creationId xmlns:a16="http://schemas.microsoft.com/office/drawing/2014/main" id="{E552F67C-DE75-4647-838D-4E818C99B4AA}"/>
              </a:ext>
            </a:extLst>
          </p:cNvPr>
          <p:cNvSpPr txBox="1">
            <a:spLocks noChangeArrowheads="1"/>
          </p:cNvSpPr>
          <p:nvPr/>
        </p:nvSpPr>
        <p:spPr bwMode="auto">
          <a:xfrm>
            <a:off x="1219200" y="2057400"/>
            <a:ext cx="415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I2</a:t>
            </a:r>
          </a:p>
        </p:txBody>
      </p:sp>
      <p:sp>
        <p:nvSpPr>
          <p:cNvPr id="52263" name="Text Box 39">
            <a:extLst>
              <a:ext uri="{FF2B5EF4-FFF2-40B4-BE49-F238E27FC236}">
                <a16:creationId xmlns:a16="http://schemas.microsoft.com/office/drawing/2014/main" id="{1FB46763-CECD-483B-5DCB-EEEE8423379D}"/>
              </a:ext>
            </a:extLst>
          </p:cNvPr>
          <p:cNvSpPr txBox="1">
            <a:spLocks noChangeArrowheads="1"/>
          </p:cNvSpPr>
          <p:nvPr/>
        </p:nvSpPr>
        <p:spPr bwMode="auto">
          <a:xfrm>
            <a:off x="5867400" y="2743200"/>
            <a:ext cx="498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O3</a:t>
            </a:r>
          </a:p>
        </p:txBody>
      </p:sp>
      <p:sp>
        <p:nvSpPr>
          <p:cNvPr id="52264" name="Text Box 40">
            <a:extLst>
              <a:ext uri="{FF2B5EF4-FFF2-40B4-BE49-F238E27FC236}">
                <a16:creationId xmlns:a16="http://schemas.microsoft.com/office/drawing/2014/main" id="{247A9569-C4C5-280B-330B-1E0951896051}"/>
              </a:ext>
            </a:extLst>
          </p:cNvPr>
          <p:cNvSpPr txBox="1">
            <a:spLocks noChangeArrowheads="1"/>
          </p:cNvSpPr>
          <p:nvPr/>
        </p:nvSpPr>
        <p:spPr bwMode="auto">
          <a:xfrm>
            <a:off x="5334000" y="1371600"/>
            <a:ext cx="498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O3</a:t>
            </a:r>
          </a:p>
        </p:txBody>
      </p:sp>
      <p:sp>
        <p:nvSpPr>
          <p:cNvPr id="52265" name="Text Box 41">
            <a:extLst>
              <a:ext uri="{FF2B5EF4-FFF2-40B4-BE49-F238E27FC236}">
                <a16:creationId xmlns:a16="http://schemas.microsoft.com/office/drawing/2014/main" id="{65D56056-A000-F78F-9CFA-642AFAADB086}"/>
              </a:ext>
            </a:extLst>
          </p:cNvPr>
          <p:cNvSpPr txBox="1">
            <a:spLocks noChangeArrowheads="1"/>
          </p:cNvSpPr>
          <p:nvPr/>
        </p:nvSpPr>
        <p:spPr bwMode="auto">
          <a:xfrm flipV="1">
            <a:off x="228600" y="2590800"/>
            <a:ext cx="415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I1</a:t>
            </a:r>
          </a:p>
        </p:txBody>
      </p:sp>
      <p:sp>
        <p:nvSpPr>
          <p:cNvPr id="52266" name="Text Box 42">
            <a:extLst>
              <a:ext uri="{FF2B5EF4-FFF2-40B4-BE49-F238E27FC236}">
                <a16:creationId xmlns:a16="http://schemas.microsoft.com/office/drawing/2014/main" id="{74B93F30-C548-2704-ABD2-7F91EDC05358}"/>
              </a:ext>
            </a:extLst>
          </p:cNvPr>
          <p:cNvSpPr txBox="1">
            <a:spLocks noChangeArrowheads="1"/>
          </p:cNvSpPr>
          <p:nvPr/>
        </p:nvSpPr>
        <p:spPr bwMode="auto">
          <a:xfrm>
            <a:off x="609600" y="5105400"/>
            <a:ext cx="4159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I2</a:t>
            </a:r>
          </a:p>
        </p:txBody>
      </p:sp>
      <p:sp>
        <p:nvSpPr>
          <p:cNvPr id="52267" name="Line 43">
            <a:extLst>
              <a:ext uri="{FF2B5EF4-FFF2-40B4-BE49-F238E27FC236}">
                <a16:creationId xmlns:a16="http://schemas.microsoft.com/office/drawing/2014/main" id="{F5970BE1-3776-DE38-38BC-17FC9A39BA66}"/>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2232"/>
                                        </p:tgtEl>
                                        <p:attrNameLst>
                                          <p:attrName>style.visibility</p:attrName>
                                        </p:attrNameLst>
                                      </p:cBhvr>
                                      <p:to>
                                        <p:strVal val="visible"/>
                                      </p:to>
                                    </p:set>
                                    <p:anim calcmode="lin" valueType="num">
                                      <p:cBhvr additive="base">
                                        <p:cTn id="7" dur="500" fill="hold"/>
                                        <p:tgtEl>
                                          <p:spTgt spid="52232"/>
                                        </p:tgtEl>
                                        <p:attrNameLst>
                                          <p:attrName>ppt_x</p:attrName>
                                        </p:attrNameLst>
                                      </p:cBhvr>
                                      <p:tavLst>
                                        <p:tav tm="0">
                                          <p:val>
                                            <p:strVal val="0-#ppt_w/2"/>
                                          </p:val>
                                        </p:tav>
                                        <p:tav tm="100000">
                                          <p:val>
                                            <p:strVal val="#ppt_x"/>
                                          </p:val>
                                        </p:tav>
                                      </p:tavLst>
                                    </p:anim>
                                    <p:anim calcmode="lin" valueType="num">
                                      <p:cBhvr additive="base">
                                        <p:cTn id="8" dur="500" fill="hold"/>
                                        <p:tgtEl>
                                          <p:spTgt spid="5223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52233"/>
                                        </p:tgtEl>
                                        <p:attrNameLst>
                                          <p:attrName>style.visibility</p:attrName>
                                        </p:attrNameLst>
                                      </p:cBhvr>
                                      <p:to>
                                        <p:strVal val="visible"/>
                                      </p:to>
                                    </p:set>
                                    <p:anim calcmode="lin" valueType="num">
                                      <p:cBhvr additive="base">
                                        <p:cTn id="12" dur="500" fill="hold"/>
                                        <p:tgtEl>
                                          <p:spTgt spid="52233"/>
                                        </p:tgtEl>
                                        <p:attrNameLst>
                                          <p:attrName>ppt_x</p:attrName>
                                        </p:attrNameLst>
                                      </p:cBhvr>
                                      <p:tavLst>
                                        <p:tav tm="0">
                                          <p:val>
                                            <p:strVal val="#ppt_x"/>
                                          </p:val>
                                        </p:tav>
                                        <p:tav tm="100000">
                                          <p:val>
                                            <p:strVal val="#ppt_x"/>
                                          </p:val>
                                        </p:tav>
                                      </p:tavLst>
                                    </p:anim>
                                    <p:anim calcmode="lin" valueType="num">
                                      <p:cBhvr additive="base">
                                        <p:cTn id="13" dur="500" fill="hold"/>
                                        <p:tgtEl>
                                          <p:spTgt spid="52233"/>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52234"/>
                                        </p:tgtEl>
                                        <p:attrNameLst>
                                          <p:attrName>style.visibility</p:attrName>
                                        </p:attrNameLst>
                                      </p:cBhvr>
                                      <p:to>
                                        <p:strVal val="visible"/>
                                      </p:to>
                                    </p:set>
                                    <p:anim calcmode="lin" valueType="num">
                                      <p:cBhvr additive="base">
                                        <p:cTn id="17" dur="500" fill="hold"/>
                                        <p:tgtEl>
                                          <p:spTgt spid="52234"/>
                                        </p:tgtEl>
                                        <p:attrNameLst>
                                          <p:attrName>ppt_x</p:attrName>
                                        </p:attrNameLst>
                                      </p:cBhvr>
                                      <p:tavLst>
                                        <p:tav tm="0">
                                          <p:val>
                                            <p:strVal val="#ppt_x"/>
                                          </p:val>
                                        </p:tav>
                                        <p:tav tm="100000">
                                          <p:val>
                                            <p:strVal val="#ppt_x"/>
                                          </p:val>
                                        </p:tav>
                                      </p:tavLst>
                                    </p:anim>
                                    <p:anim calcmode="lin" valueType="num">
                                      <p:cBhvr additive="base">
                                        <p:cTn id="18" dur="500" fill="hold"/>
                                        <p:tgtEl>
                                          <p:spTgt spid="52234"/>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1" presetClass="entr" presetSubtype="0" fill="hold" grpId="0" nodeType="afterEffect">
                                  <p:stCondLst>
                                    <p:cond delay="0"/>
                                  </p:stCondLst>
                                  <p:childTnLst>
                                    <p:set>
                                      <p:cBhvr>
                                        <p:cTn id="21" dur="1" fill="hold">
                                          <p:stCondLst>
                                            <p:cond delay="499"/>
                                          </p:stCondLst>
                                        </p:cTn>
                                        <p:tgtEl>
                                          <p:spTgt spid="52228"/>
                                        </p:tgtEl>
                                        <p:attrNameLst>
                                          <p:attrName>style.visibility</p:attrName>
                                        </p:attrNameLst>
                                      </p:cBhvr>
                                      <p:to>
                                        <p:strVal val="visible"/>
                                      </p:to>
                                    </p:set>
                                  </p:childTnLst>
                                </p:cTn>
                              </p:par>
                            </p:childTnLst>
                          </p:cTn>
                        </p:par>
                        <p:par>
                          <p:cTn id="22" fill="hold" nodeType="afterGroup">
                            <p:stCondLst>
                              <p:cond delay="2000"/>
                            </p:stCondLst>
                            <p:childTnLst>
                              <p:par>
                                <p:cTn id="23" presetID="2" presetClass="entr" presetSubtype="4" fill="hold" nodeType="afterEffect">
                                  <p:stCondLst>
                                    <p:cond delay="0"/>
                                  </p:stCondLst>
                                  <p:childTnLst>
                                    <p:set>
                                      <p:cBhvr>
                                        <p:cTn id="24" dur="1" fill="hold">
                                          <p:stCondLst>
                                            <p:cond delay="0"/>
                                          </p:stCondLst>
                                        </p:cTn>
                                        <p:tgtEl>
                                          <p:spTgt spid="52235"/>
                                        </p:tgtEl>
                                        <p:attrNameLst>
                                          <p:attrName>style.visibility</p:attrName>
                                        </p:attrNameLst>
                                      </p:cBhvr>
                                      <p:to>
                                        <p:strVal val="visible"/>
                                      </p:to>
                                    </p:set>
                                    <p:anim calcmode="lin" valueType="num">
                                      <p:cBhvr additive="base">
                                        <p:cTn id="25" dur="500" fill="hold"/>
                                        <p:tgtEl>
                                          <p:spTgt spid="52235"/>
                                        </p:tgtEl>
                                        <p:attrNameLst>
                                          <p:attrName>ppt_x</p:attrName>
                                        </p:attrNameLst>
                                      </p:cBhvr>
                                      <p:tavLst>
                                        <p:tav tm="0">
                                          <p:val>
                                            <p:strVal val="#ppt_x"/>
                                          </p:val>
                                        </p:tav>
                                        <p:tav tm="100000">
                                          <p:val>
                                            <p:strVal val="#ppt_x"/>
                                          </p:val>
                                        </p:tav>
                                      </p:tavLst>
                                    </p:anim>
                                    <p:anim calcmode="lin" valueType="num">
                                      <p:cBhvr additive="base">
                                        <p:cTn id="26" dur="500" fill="hold"/>
                                        <p:tgtEl>
                                          <p:spTgt spid="52235"/>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2500"/>
                            </p:stCondLst>
                            <p:childTnLst>
                              <p:par>
                                <p:cTn id="28" presetID="1" presetClass="entr" presetSubtype="0" fill="hold" grpId="0" nodeType="afterEffect">
                                  <p:stCondLst>
                                    <p:cond delay="0"/>
                                  </p:stCondLst>
                                  <p:childTnLst>
                                    <p:set>
                                      <p:cBhvr>
                                        <p:cTn id="29" dur="1" fill="hold">
                                          <p:stCondLst>
                                            <p:cond delay="499"/>
                                          </p:stCondLst>
                                        </p:cTn>
                                        <p:tgtEl>
                                          <p:spTgt spid="52261"/>
                                        </p:tgtEl>
                                        <p:attrNameLst>
                                          <p:attrName>style.visibility</p:attrName>
                                        </p:attrNameLst>
                                      </p:cBhvr>
                                      <p:to>
                                        <p:strVal val="visible"/>
                                      </p:to>
                                    </p:set>
                                  </p:childTnLst>
                                </p:cTn>
                              </p:par>
                            </p:childTnLst>
                          </p:cTn>
                        </p:par>
                        <p:par>
                          <p:cTn id="30" fill="hold" nodeType="afterGroup">
                            <p:stCondLst>
                              <p:cond delay="3000"/>
                            </p:stCondLst>
                            <p:childTnLst>
                              <p:par>
                                <p:cTn id="31" presetID="1" presetClass="entr" presetSubtype="0" fill="hold" grpId="0" nodeType="afterEffect">
                                  <p:stCondLst>
                                    <p:cond delay="0"/>
                                  </p:stCondLst>
                                  <p:childTnLst>
                                    <p:set>
                                      <p:cBhvr>
                                        <p:cTn id="32" dur="1" fill="hold">
                                          <p:stCondLst>
                                            <p:cond delay="499"/>
                                          </p:stCondLst>
                                        </p:cTn>
                                        <p:tgtEl>
                                          <p:spTgt spid="52262"/>
                                        </p:tgtEl>
                                        <p:attrNameLst>
                                          <p:attrName>style.visibility</p:attrName>
                                        </p:attrNameLst>
                                      </p:cBhvr>
                                      <p:to>
                                        <p:strVal val="visible"/>
                                      </p:to>
                                    </p:set>
                                  </p:childTnLst>
                                </p:cTn>
                              </p:par>
                            </p:childTnLst>
                          </p:cTn>
                        </p:par>
                        <p:par>
                          <p:cTn id="33" fill="hold" nodeType="afterGroup">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52264"/>
                                        </p:tgtEl>
                                        <p:attrNameLst>
                                          <p:attrName>style.visibility</p:attrName>
                                        </p:attrNameLst>
                                      </p:cBhvr>
                                      <p:to>
                                        <p:strVal val="visible"/>
                                      </p:to>
                                    </p:set>
                                  </p:childTnLst>
                                </p:cTn>
                              </p:par>
                            </p:childTnLst>
                          </p:cTn>
                        </p:par>
                        <p:par>
                          <p:cTn id="36" fill="hold" nodeType="afterGroup">
                            <p:stCondLst>
                              <p:cond delay="4000"/>
                            </p:stCondLst>
                            <p:childTnLst>
                              <p:par>
                                <p:cTn id="37" presetID="2" presetClass="entr" presetSubtype="4" fill="hold" nodeType="afterEffect">
                                  <p:stCondLst>
                                    <p:cond delay="0"/>
                                  </p:stCondLst>
                                  <p:childTnLst>
                                    <p:set>
                                      <p:cBhvr>
                                        <p:cTn id="38" dur="1" fill="hold">
                                          <p:stCondLst>
                                            <p:cond delay="0"/>
                                          </p:stCondLst>
                                        </p:cTn>
                                        <p:tgtEl>
                                          <p:spTgt spid="52259"/>
                                        </p:tgtEl>
                                        <p:attrNameLst>
                                          <p:attrName>style.visibility</p:attrName>
                                        </p:attrNameLst>
                                      </p:cBhvr>
                                      <p:to>
                                        <p:strVal val="visible"/>
                                      </p:to>
                                    </p:set>
                                    <p:anim calcmode="lin" valueType="num">
                                      <p:cBhvr additive="base">
                                        <p:cTn id="39" dur="500" fill="hold"/>
                                        <p:tgtEl>
                                          <p:spTgt spid="52259"/>
                                        </p:tgtEl>
                                        <p:attrNameLst>
                                          <p:attrName>ppt_x</p:attrName>
                                        </p:attrNameLst>
                                      </p:cBhvr>
                                      <p:tavLst>
                                        <p:tav tm="0">
                                          <p:val>
                                            <p:strVal val="#ppt_x"/>
                                          </p:val>
                                        </p:tav>
                                        <p:tav tm="100000">
                                          <p:val>
                                            <p:strVal val="#ppt_x"/>
                                          </p:val>
                                        </p:tav>
                                      </p:tavLst>
                                    </p:anim>
                                    <p:anim calcmode="lin" valueType="num">
                                      <p:cBhvr additive="base">
                                        <p:cTn id="40" dur="500" fill="hold"/>
                                        <p:tgtEl>
                                          <p:spTgt spid="52259"/>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4500"/>
                            </p:stCondLst>
                            <p:childTnLst>
                              <p:par>
                                <p:cTn id="42" presetID="2" presetClass="entr" presetSubtype="4" fill="hold" nodeType="afterEffect">
                                  <p:stCondLst>
                                    <p:cond delay="0"/>
                                  </p:stCondLst>
                                  <p:childTnLst>
                                    <p:set>
                                      <p:cBhvr>
                                        <p:cTn id="43" dur="1" fill="hold">
                                          <p:stCondLst>
                                            <p:cond delay="0"/>
                                          </p:stCondLst>
                                        </p:cTn>
                                        <p:tgtEl>
                                          <p:spTgt spid="52258"/>
                                        </p:tgtEl>
                                        <p:attrNameLst>
                                          <p:attrName>style.visibility</p:attrName>
                                        </p:attrNameLst>
                                      </p:cBhvr>
                                      <p:to>
                                        <p:strVal val="visible"/>
                                      </p:to>
                                    </p:set>
                                    <p:anim calcmode="lin" valueType="num">
                                      <p:cBhvr additive="base">
                                        <p:cTn id="44" dur="500" fill="hold"/>
                                        <p:tgtEl>
                                          <p:spTgt spid="52258"/>
                                        </p:tgtEl>
                                        <p:attrNameLst>
                                          <p:attrName>ppt_x</p:attrName>
                                        </p:attrNameLst>
                                      </p:cBhvr>
                                      <p:tavLst>
                                        <p:tav tm="0">
                                          <p:val>
                                            <p:strVal val="#ppt_x"/>
                                          </p:val>
                                        </p:tav>
                                        <p:tav tm="100000">
                                          <p:val>
                                            <p:strVal val="#ppt_x"/>
                                          </p:val>
                                        </p:tav>
                                      </p:tavLst>
                                    </p:anim>
                                    <p:anim calcmode="lin" valueType="num">
                                      <p:cBhvr additive="base">
                                        <p:cTn id="45" dur="500" fill="hold"/>
                                        <p:tgtEl>
                                          <p:spTgt spid="52258"/>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5000"/>
                            </p:stCondLst>
                            <p:childTnLst>
                              <p:par>
                                <p:cTn id="47" presetID="2" presetClass="entr" presetSubtype="4" fill="hold" nodeType="afterEffect">
                                  <p:stCondLst>
                                    <p:cond delay="0"/>
                                  </p:stCondLst>
                                  <p:childTnLst>
                                    <p:set>
                                      <p:cBhvr>
                                        <p:cTn id="48" dur="1" fill="hold">
                                          <p:stCondLst>
                                            <p:cond delay="0"/>
                                          </p:stCondLst>
                                        </p:cTn>
                                        <p:tgtEl>
                                          <p:spTgt spid="52260"/>
                                        </p:tgtEl>
                                        <p:attrNameLst>
                                          <p:attrName>style.visibility</p:attrName>
                                        </p:attrNameLst>
                                      </p:cBhvr>
                                      <p:to>
                                        <p:strVal val="visible"/>
                                      </p:to>
                                    </p:set>
                                    <p:anim calcmode="lin" valueType="num">
                                      <p:cBhvr additive="base">
                                        <p:cTn id="49" dur="500" fill="hold"/>
                                        <p:tgtEl>
                                          <p:spTgt spid="52260"/>
                                        </p:tgtEl>
                                        <p:attrNameLst>
                                          <p:attrName>ppt_x</p:attrName>
                                        </p:attrNameLst>
                                      </p:cBhvr>
                                      <p:tavLst>
                                        <p:tav tm="0">
                                          <p:val>
                                            <p:strVal val="#ppt_x"/>
                                          </p:val>
                                        </p:tav>
                                        <p:tav tm="100000">
                                          <p:val>
                                            <p:strVal val="#ppt_x"/>
                                          </p:val>
                                        </p:tav>
                                      </p:tavLst>
                                    </p:anim>
                                    <p:anim calcmode="lin" valueType="num">
                                      <p:cBhvr additive="base">
                                        <p:cTn id="50" dur="500" fill="hold"/>
                                        <p:tgtEl>
                                          <p:spTgt spid="52260"/>
                                        </p:tgtEl>
                                        <p:attrNameLst>
                                          <p:attrName>ppt_y</p:attrName>
                                        </p:attrNameLst>
                                      </p:cBhvr>
                                      <p:tavLst>
                                        <p:tav tm="0">
                                          <p:val>
                                            <p:strVal val="1+#ppt_h/2"/>
                                          </p:val>
                                        </p:tav>
                                        <p:tav tm="100000">
                                          <p:val>
                                            <p:strVal val="#ppt_y"/>
                                          </p:val>
                                        </p:tav>
                                      </p:tavLst>
                                    </p:anim>
                                  </p:childTnLst>
                                </p:cTn>
                              </p:par>
                            </p:childTnLst>
                          </p:cTn>
                        </p:par>
                        <p:par>
                          <p:cTn id="51" fill="hold" nodeType="afterGroup">
                            <p:stCondLst>
                              <p:cond delay="5500"/>
                            </p:stCondLst>
                            <p:childTnLst>
                              <p:par>
                                <p:cTn id="52" presetID="1" presetClass="entr" presetSubtype="0" fill="hold" nodeType="afterEffect">
                                  <p:stCondLst>
                                    <p:cond delay="0"/>
                                  </p:stCondLst>
                                  <p:childTnLst>
                                    <p:set>
                                      <p:cBhvr>
                                        <p:cTn id="53" dur="1" fill="hold">
                                          <p:stCondLst>
                                            <p:cond delay="499"/>
                                          </p:stCondLst>
                                        </p:cTn>
                                        <p:tgtEl>
                                          <p:spTgt spid="52246"/>
                                        </p:tgtEl>
                                        <p:attrNameLst>
                                          <p:attrName>style.visibility</p:attrName>
                                        </p:attrNameLst>
                                      </p:cBhvr>
                                      <p:to>
                                        <p:strVal val="visible"/>
                                      </p:to>
                                    </p:set>
                                  </p:childTnLst>
                                </p:cTn>
                              </p:par>
                            </p:childTnLst>
                          </p:cTn>
                        </p:par>
                        <p:par>
                          <p:cTn id="54" fill="hold" nodeType="afterGroup">
                            <p:stCondLst>
                              <p:cond delay="6000"/>
                            </p:stCondLst>
                            <p:childTnLst>
                              <p:par>
                                <p:cTn id="55" presetID="1" presetClass="entr" presetSubtype="0" fill="hold" nodeType="afterEffect">
                                  <p:stCondLst>
                                    <p:cond delay="0"/>
                                  </p:stCondLst>
                                  <p:childTnLst>
                                    <p:set>
                                      <p:cBhvr>
                                        <p:cTn id="56" dur="1" fill="hold">
                                          <p:stCondLst>
                                            <p:cond delay="499"/>
                                          </p:stCondLst>
                                        </p:cTn>
                                        <p:tgtEl>
                                          <p:spTgt spid="52248"/>
                                        </p:tgtEl>
                                        <p:attrNameLst>
                                          <p:attrName>style.visibility</p:attrName>
                                        </p:attrNameLst>
                                      </p:cBhvr>
                                      <p:to>
                                        <p:strVal val="visible"/>
                                      </p:to>
                                    </p:set>
                                  </p:childTnLst>
                                </p:cTn>
                              </p:par>
                            </p:childTnLst>
                          </p:cTn>
                        </p:par>
                        <p:par>
                          <p:cTn id="57" fill="hold" nodeType="afterGroup">
                            <p:stCondLst>
                              <p:cond delay="6500"/>
                            </p:stCondLst>
                            <p:childTnLst>
                              <p:par>
                                <p:cTn id="58" presetID="1" presetClass="entr" presetSubtype="0" fill="hold" nodeType="afterEffect">
                                  <p:stCondLst>
                                    <p:cond delay="0"/>
                                  </p:stCondLst>
                                  <p:childTnLst>
                                    <p:set>
                                      <p:cBhvr>
                                        <p:cTn id="59" dur="1" fill="hold">
                                          <p:stCondLst>
                                            <p:cond delay="499"/>
                                          </p:stCondLst>
                                        </p:cTn>
                                        <p:tgtEl>
                                          <p:spTgt spid="52247"/>
                                        </p:tgtEl>
                                        <p:attrNameLst>
                                          <p:attrName>style.visibility</p:attrName>
                                        </p:attrNameLst>
                                      </p:cBhvr>
                                      <p:to>
                                        <p:strVal val="visible"/>
                                      </p:to>
                                    </p:set>
                                  </p:childTnLst>
                                </p:cTn>
                              </p:par>
                            </p:childTnLst>
                          </p:cTn>
                        </p:par>
                        <p:par>
                          <p:cTn id="60" fill="hold" nodeType="afterGroup">
                            <p:stCondLst>
                              <p:cond delay="7000"/>
                            </p:stCondLst>
                            <p:childTnLst>
                              <p:par>
                                <p:cTn id="61" presetID="2" presetClass="entr" presetSubtype="4" fill="hold" nodeType="afterEffect">
                                  <p:stCondLst>
                                    <p:cond delay="0"/>
                                  </p:stCondLst>
                                  <p:childTnLst>
                                    <p:set>
                                      <p:cBhvr>
                                        <p:cTn id="62" dur="1" fill="hold">
                                          <p:stCondLst>
                                            <p:cond delay="0"/>
                                          </p:stCondLst>
                                        </p:cTn>
                                        <p:tgtEl>
                                          <p:spTgt spid="52256"/>
                                        </p:tgtEl>
                                        <p:attrNameLst>
                                          <p:attrName>style.visibility</p:attrName>
                                        </p:attrNameLst>
                                      </p:cBhvr>
                                      <p:to>
                                        <p:strVal val="visible"/>
                                      </p:to>
                                    </p:set>
                                    <p:anim calcmode="lin" valueType="num">
                                      <p:cBhvr additive="base">
                                        <p:cTn id="63" dur="500" fill="hold"/>
                                        <p:tgtEl>
                                          <p:spTgt spid="52256"/>
                                        </p:tgtEl>
                                        <p:attrNameLst>
                                          <p:attrName>ppt_x</p:attrName>
                                        </p:attrNameLst>
                                      </p:cBhvr>
                                      <p:tavLst>
                                        <p:tav tm="0">
                                          <p:val>
                                            <p:strVal val="#ppt_x"/>
                                          </p:val>
                                        </p:tav>
                                        <p:tav tm="100000">
                                          <p:val>
                                            <p:strVal val="#ppt_x"/>
                                          </p:val>
                                        </p:tav>
                                      </p:tavLst>
                                    </p:anim>
                                    <p:anim calcmode="lin" valueType="num">
                                      <p:cBhvr additive="base">
                                        <p:cTn id="64" dur="500" fill="hold"/>
                                        <p:tgtEl>
                                          <p:spTgt spid="52256"/>
                                        </p:tgtEl>
                                        <p:attrNameLst>
                                          <p:attrName>ppt_y</p:attrName>
                                        </p:attrNameLst>
                                      </p:cBhvr>
                                      <p:tavLst>
                                        <p:tav tm="0">
                                          <p:val>
                                            <p:strVal val="1+#ppt_h/2"/>
                                          </p:val>
                                        </p:tav>
                                        <p:tav tm="100000">
                                          <p:val>
                                            <p:strVal val="#ppt_y"/>
                                          </p:val>
                                        </p:tav>
                                      </p:tavLst>
                                    </p:anim>
                                  </p:childTnLst>
                                </p:cTn>
                              </p:par>
                            </p:childTnLst>
                          </p:cTn>
                        </p:par>
                        <p:par>
                          <p:cTn id="65" fill="hold" nodeType="afterGroup">
                            <p:stCondLst>
                              <p:cond delay="7500"/>
                            </p:stCondLst>
                            <p:childTnLst>
                              <p:par>
                                <p:cTn id="66" presetID="2" presetClass="entr" presetSubtype="4" fill="hold" nodeType="afterEffect">
                                  <p:stCondLst>
                                    <p:cond delay="0"/>
                                  </p:stCondLst>
                                  <p:childTnLst>
                                    <p:set>
                                      <p:cBhvr>
                                        <p:cTn id="67" dur="1" fill="hold">
                                          <p:stCondLst>
                                            <p:cond delay="0"/>
                                          </p:stCondLst>
                                        </p:cTn>
                                        <p:tgtEl>
                                          <p:spTgt spid="52257"/>
                                        </p:tgtEl>
                                        <p:attrNameLst>
                                          <p:attrName>style.visibility</p:attrName>
                                        </p:attrNameLst>
                                      </p:cBhvr>
                                      <p:to>
                                        <p:strVal val="visible"/>
                                      </p:to>
                                    </p:set>
                                    <p:anim calcmode="lin" valueType="num">
                                      <p:cBhvr additive="base">
                                        <p:cTn id="68" dur="500" fill="hold"/>
                                        <p:tgtEl>
                                          <p:spTgt spid="52257"/>
                                        </p:tgtEl>
                                        <p:attrNameLst>
                                          <p:attrName>ppt_x</p:attrName>
                                        </p:attrNameLst>
                                      </p:cBhvr>
                                      <p:tavLst>
                                        <p:tav tm="0">
                                          <p:val>
                                            <p:strVal val="#ppt_x"/>
                                          </p:val>
                                        </p:tav>
                                        <p:tav tm="100000">
                                          <p:val>
                                            <p:strVal val="#ppt_x"/>
                                          </p:val>
                                        </p:tav>
                                      </p:tavLst>
                                    </p:anim>
                                    <p:anim calcmode="lin" valueType="num">
                                      <p:cBhvr additive="base">
                                        <p:cTn id="69" dur="500" fill="hold"/>
                                        <p:tgtEl>
                                          <p:spTgt spid="52257"/>
                                        </p:tgtEl>
                                        <p:attrNameLst>
                                          <p:attrName>ppt_y</p:attrName>
                                        </p:attrNameLst>
                                      </p:cBhvr>
                                      <p:tavLst>
                                        <p:tav tm="0">
                                          <p:val>
                                            <p:strVal val="1+#ppt_h/2"/>
                                          </p:val>
                                        </p:tav>
                                        <p:tav tm="100000">
                                          <p:val>
                                            <p:strVal val="#ppt_y"/>
                                          </p:val>
                                        </p:tav>
                                      </p:tavLst>
                                    </p:anim>
                                  </p:childTnLst>
                                </p:cTn>
                              </p:par>
                            </p:childTnLst>
                          </p:cTn>
                        </p:par>
                        <p:par>
                          <p:cTn id="70" fill="hold" nodeType="afterGroup">
                            <p:stCondLst>
                              <p:cond delay="8000"/>
                            </p:stCondLst>
                            <p:childTnLst>
                              <p:par>
                                <p:cTn id="71" presetID="2" presetClass="entr" presetSubtype="4" fill="hold" nodeType="afterEffect">
                                  <p:stCondLst>
                                    <p:cond delay="0"/>
                                  </p:stCondLst>
                                  <p:childTnLst>
                                    <p:set>
                                      <p:cBhvr>
                                        <p:cTn id="72" dur="1" fill="hold">
                                          <p:stCondLst>
                                            <p:cond delay="0"/>
                                          </p:stCondLst>
                                        </p:cTn>
                                        <p:tgtEl>
                                          <p:spTgt spid="52255"/>
                                        </p:tgtEl>
                                        <p:attrNameLst>
                                          <p:attrName>style.visibility</p:attrName>
                                        </p:attrNameLst>
                                      </p:cBhvr>
                                      <p:to>
                                        <p:strVal val="visible"/>
                                      </p:to>
                                    </p:set>
                                    <p:anim calcmode="lin" valueType="num">
                                      <p:cBhvr additive="base">
                                        <p:cTn id="73" dur="500" fill="hold"/>
                                        <p:tgtEl>
                                          <p:spTgt spid="52255"/>
                                        </p:tgtEl>
                                        <p:attrNameLst>
                                          <p:attrName>ppt_x</p:attrName>
                                        </p:attrNameLst>
                                      </p:cBhvr>
                                      <p:tavLst>
                                        <p:tav tm="0">
                                          <p:val>
                                            <p:strVal val="#ppt_x"/>
                                          </p:val>
                                        </p:tav>
                                        <p:tav tm="100000">
                                          <p:val>
                                            <p:strVal val="#ppt_x"/>
                                          </p:val>
                                        </p:tav>
                                      </p:tavLst>
                                    </p:anim>
                                    <p:anim calcmode="lin" valueType="num">
                                      <p:cBhvr additive="base">
                                        <p:cTn id="74" dur="500" fill="hold"/>
                                        <p:tgtEl>
                                          <p:spTgt spid="52255"/>
                                        </p:tgtEl>
                                        <p:attrNameLst>
                                          <p:attrName>ppt_y</p:attrName>
                                        </p:attrNameLst>
                                      </p:cBhvr>
                                      <p:tavLst>
                                        <p:tav tm="0">
                                          <p:val>
                                            <p:strVal val="1+#ppt_h/2"/>
                                          </p:val>
                                        </p:tav>
                                        <p:tav tm="100000">
                                          <p:val>
                                            <p:strVal val="#ppt_y"/>
                                          </p:val>
                                        </p:tav>
                                      </p:tavLst>
                                    </p:anim>
                                  </p:childTnLst>
                                </p:cTn>
                              </p:par>
                            </p:childTnLst>
                          </p:cTn>
                        </p:par>
                        <p:par>
                          <p:cTn id="75" fill="hold" nodeType="afterGroup">
                            <p:stCondLst>
                              <p:cond delay="8500"/>
                            </p:stCondLst>
                            <p:childTnLst>
                              <p:par>
                                <p:cTn id="76" presetID="2" presetClass="entr" presetSubtype="4" fill="hold" nodeType="afterEffect">
                                  <p:stCondLst>
                                    <p:cond delay="0"/>
                                  </p:stCondLst>
                                  <p:childTnLst>
                                    <p:set>
                                      <p:cBhvr>
                                        <p:cTn id="77" dur="1" fill="hold">
                                          <p:stCondLst>
                                            <p:cond delay="0"/>
                                          </p:stCondLst>
                                        </p:cTn>
                                        <p:tgtEl>
                                          <p:spTgt spid="52252"/>
                                        </p:tgtEl>
                                        <p:attrNameLst>
                                          <p:attrName>style.visibility</p:attrName>
                                        </p:attrNameLst>
                                      </p:cBhvr>
                                      <p:to>
                                        <p:strVal val="visible"/>
                                      </p:to>
                                    </p:set>
                                    <p:anim calcmode="lin" valueType="num">
                                      <p:cBhvr additive="base">
                                        <p:cTn id="78" dur="500" fill="hold"/>
                                        <p:tgtEl>
                                          <p:spTgt spid="52252"/>
                                        </p:tgtEl>
                                        <p:attrNameLst>
                                          <p:attrName>ppt_x</p:attrName>
                                        </p:attrNameLst>
                                      </p:cBhvr>
                                      <p:tavLst>
                                        <p:tav tm="0">
                                          <p:val>
                                            <p:strVal val="#ppt_x"/>
                                          </p:val>
                                        </p:tav>
                                        <p:tav tm="100000">
                                          <p:val>
                                            <p:strVal val="#ppt_x"/>
                                          </p:val>
                                        </p:tav>
                                      </p:tavLst>
                                    </p:anim>
                                    <p:anim calcmode="lin" valueType="num">
                                      <p:cBhvr additive="base">
                                        <p:cTn id="79" dur="500" fill="hold"/>
                                        <p:tgtEl>
                                          <p:spTgt spid="52252"/>
                                        </p:tgtEl>
                                        <p:attrNameLst>
                                          <p:attrName>ppt_y</p:attrName>
                                        </p:attrNameLst>
                                      </p:cBhvr>
                                      <p:tavLst>
                                        <p:tav tm="0">
                                          <p:val>
                                            <p:strVal val="1+#ppt_h/2"/>
                                          </p:val>
                                        </p:tav>
                                        <p:tav tm="100000">
                                          <p:val>
                                            <p:strVal val="#ppt_y"/>
                                          </p:val>
                                        </p:tav>
                                      </p:tavLst>
                                    </p:anim>
                                  </p:childTnLst>
                                </p:cTn>
                              </p:par>
                            </p:childTnLst>
                          </p:cTn>
                        </p:par>
                        <p:par>
                          <p:cTn id="80" fill="hold" nodeType="afterGroup">
                            <p:stCondLst>
                              <p:cond delay="9000"/>
                            </p:stCondLst>
                            <p:childTnLst>
                              <p:par>
                                <p:cTn id="81" presetID="2" presetClass="entr" presetSubtype="4" fill="hold" nodeType="afterEffect">
                                  <p:stCondLst>
                                    <p:cond delay="0"/>
                                  </p:stCondLst>
                                  <p:childTnLst>
                                    <p:set>
                                      <p:cBhvr>
                                        <p:cTn id="82" dur="1" fill="hold">
                                          <p:stCondLst>
                                            <p:cond delay="0"/>
                                          </p:stCondLst>
                                        </p:cTn>
                                        <p:tgtEl>
                                          <p:spTgt spid="52254"/>
                                        </p:tgtEl>
                                        <p:attrNameLst>
                                          <p:attrName>style.visibility</p:attrName>
                                        </p:attrNameLst>
                                      </p:cBhvr>
                                      <p:to>
                                        <p:strVal val="visible"/>
                                      </p:to>
                                    </p:set>
                                    <p:anim calcmode="lin" valueType="num">
                                      <p:cBhvr additive="base">
                                        <p:cTn id="83" dur="500" fill="hold"/>
                                        <p:tgtEl>
                                          <p:spTgt spid="52254"/>
                                        </p:tgtEl>
                                        <p:attrNameLst>
                                          <p:attrName>ppt_x</p:attrName>
                                        </p:attrNameLst>
                                      </p:cBhvr>
                                      <p:tavLst>
                                        <p:tav tm="0">
                                          <p:val>
                                            <p:strVal val="#ppt_x"/>
                                          </p:val>
                                        </p:tav>
                                        <p:tav tm="100000">
                                          <p:val>
                                            <p:strVal val="#ppt_x"/>
                                          </p:val>
                                        </p:tav>
                                      </p:tavLst>
                                    </p:anim>
                                    <p:anim calcmode="lin" valueType="num">
                                      <p:cBhvr additive="base">
                                        <p:cTn id="84" dur="500" fill="hold"/>
                                        <p:tgtEl>
                                          <p:spTgt spid="52254"/>
                                        </p:tgtEl>
                                        <p:attrNameLst>
                                          <p:attrName>ppt_y</p:attrName>
                                        </p:attrNameLst>
                                      </p:cBhvr>
                                      <p:tavLst>
                                        <p:tav tm="0">
                                          <p:val>
                                            <p:strVal val="1+#ppt_h/2"/>
                                          </p:val>
                                        </p:tav>
                                        <p:tav tm="100000">
                                          <p:val>
                                            <p:strVal val="#ppt_y"/>
                                          </p:val>
                                        </p:tav>
                                      </p:tavLst>
                                    </p:anim>
                                  </p:childTnLst>
                                </p:cTn>
                              </p:par>
                            </p:childTnLst>
                          </p:cTn>
                        </p:par>
                        <p:par>
                          <p:cTn id="85" fill="hold" nodeType="afterGroup">
                            <p:stCondLst>
                              <p:cond delay="9500"/>
                            </p:stCondLst>
                            <p:childTnLst>
                              <p:par>
                                <p:cTn id="86" presetID="1" presetClass="entr" presetSubtype="0" fill="hold" grpId="0" nodeType="afterEffect">
                                  <p:stCondLst>
                                    <p:cond delay="0"/>
                                  </p:stCondLst>
                                  <p:childTnLst>
                                    <p:set>
                                      <p:cBhvr>
                                        <p:cTn id="87" dur="1" fill="hold">
                                          <p:stCondLst>
                                            <p:cond delay="499"/>
                                          </p:stCondLst>
                                        </p:cTn>
                                        <p:tgtEl>
                                          <p:spTgt spid="52265"/>
                                        </p:tgtEl>
                                        <p:attrNameLst>
                                          <p:attrName>style.visibility</p:attrName>
                                        </p:attrNameLst>
                                      </p:cBhvr>
                                      <p:to>
                                        <p:strVal val="visible"/>
                                      </p:to>
                                    </p:set>
                                  </p:childTnLst>
                                </p:cTn>
                              </p:par>
                            </p:childTnLst>
                          </p:cTn>
                        </p:par>
                        <p:par>
                          <p:cTn id="88" fill="hold" nodeType="afterGroup">
                            <p:stCondLst>
                              <p:cond delay="10000"/>
                            </p:stCondLst>
                            <p:childTnLst>
                              <p:par>
                                <p:cTn id="89" presetID="1" presetClass="entr" presetSubtype="0" fill="hold" grpId="0" nodeType="afterEffect">
                                  <p:stCondLst>
                                    <p:cond delay="0"/>
                                  </p:stCondLst>
                                  <p:childTnLst>
                                    <p:set>
                                      <p:cBhvr>
                                        <p:cTn id="90" dur="1" fill="hold">
                                          <p:stCondLst>
                                            <p:cond delay="499"/>
                                          </p:stCondLst>
                                        </p:cTn>
                                        <p:tgtEl>
                                          <p:spTgt spid="52266"/>
                                        </p:tgtEl>
                                        <p:attrNameLst>
                                          <p:attrName>style.visibility</p:attrName>
                                        </p:attrNameLst>
                                      </p:cBhvr>
                                      <p:to>
                                        <p:strVal val="visible"/>
                                      </p:to>
                                    </p:set>
                                  </p:childTnLst>
                                </p:cTn>
                              </p:par>
                            </p:childTnLst>
                          </p:cTn>
                        </p:par>
                        <p:par>
                          <p:cTn id="91" fill="hold" nodeType="afterGroup">
                            <p:stCondLst>
                              <p:cond delay="10500"/>
                            </p:stCondLst>
                            <p:childTnLst>
                              <p:par>
                                <p:cTn id="92" presetID="1" presetClass="entr" presetSubtype="0" fill="hold" grpId="0" nodeType="afterEffect">
                                  <p:stCondLst>
                                    <p:cond delay="0"/>
                                  </p:stCondLst>
                                  <p:childTnLst>
                                    <p:set>
                                      <p:cBhvr>
                                        <p:cTn id="93" dur="1" fill="hold">
                                          <p:stCondLst>
                                            <p:cond delay="499"/>
                                          </p:stCondLst>
                                        </p:cTn>
                                        <p:tgtEl>
                                          <p:spTgt spid="52263"/>
                                        </p:tgtEl>
                                        <p:attrNameLst>
                                          <p:attrName>style.visibility</p:attrName>
                                        </p:attrNameLst>
                                      </p:cBhvr>
                                      <p:to>
                                        <p:strVal val="visible"/>
                                      </p:to>
                                    </p:set>
                                  </p:childTnLst>
                                </p:cTn>
                              </p:par>
                            </p:childTnLst>
                          </p:cTn>
                        </p:par>
                        <p:par>
                          <p:cTn id="94" fill="hold" nodeType="afterGroup">
                            <p:stCondLst>
                              <p:cond delay="11000"/>
                            </p:stCondLst>
                            <p:childTnLst>
                              <p:par>
                                <p:cTn id="95" presetID="2" presetClass="entr" presetSubtype="4" fill="hold" nodeType="afterEffect">
                                  <p:stCondLst>
                                    <p:cond delay="0"/>
                                  </p:stCondLst>
                                  <p:childTnLst>
                                    <p:set>
                                      <p:cBhvr>
                                        <p:cTn id="96" dur="1" fill="hold">
                                          <p:stCondLst>
                                            <p:cond delay="0"/>
                                          </p:stCondLst>
                                        </p:cTn>
                                        <p:tgtEl>
                                          <p:spTgt spid="52251"/>
                                        </p:tgtEl>
                                        <p:attrNameLst>
                                          <p:attrName>style.visibility</p:attrName>
                                        </p:attrNameLst>
                                      </p:cBhvr>
                                      <p:to>
                                        <p:strVal val="visible"/>
                                      </p:to>
                                    </p:set>
                                    <p:anim calcmode="lin" valueType="num">
                                      <p:cBhvr additive="base">
                                        <p:cTn id="97" dur="500" fill="hold"/>
                                        <p:tgtEl>
                                          <p:spTgt spid="52251"/>
                                        </p:tgtEl>
                                        <p:attrNameLst>
                                          <p:attrName>ppt_x</p:attrName>
                                        </p:attrNameLst>
                                      </p:cBhvr>
                                      <p:tavLst>
                                        <p:tav tm="0">
                                          <p:val>
                                            <p:strVal val="#ppt_x"/>
                                          </p:val>
                                        </p:tav>
                                        <p:tav tm="100000">
                                          <p:val>
                                            <p:strVal val="#ppt_x"/>
                                          </p:val>
                                        </p:tav>
                                      </p:tavLst>
                                    </p:anim>
                                    <p:anim calcmode="lin" valueType="num">
                                      <p:cBhvr additive="base">
                                        <p:cTn id="98" dur="500" fill="hold"/>
                                        <p:tgtEl>
                                          <p:spTgt spid="52251"/>
                                        </p:tgtEl>
                                        <p:attrNameLst>
                                          <p:attrName>ppt_y</p:attrName>
                                        </p:attrNameLst>
                                      </p:cBhvr>
                                      <p:tavLst>
                                        <p:tav tm="0">
                                          <p:val>
                                            <p:strVal val="1+#ppt_h/2"/>
                                          </p:val>
                                        </p:tav>
                                        <p:tav tm="100000">
                                          <p:val>
                                            <p:strVal val="#ppt_y"/>
                                          </p:val>
                                        </p:tav>
                                      </p:tavLst>
                                    </p:anim>
                                  </p:childTnLst>
                                </p:cTn>
                              </p:par>
                            </p:childTnLst>
                          </p:cTn>
                        </p:par>
                        <p:par>
                          <p:cTn id="99" fill="hold" nodeType="afterGroup">
                            <p:stCondLst>
                              <p:cond delay="11500"/>
                            </p:stCondLst>
                            <p:childTnLst>
                              <p:par>
                                <p:cTn id="100" presetID="2" presetClass="entr" presetSubtype="4" fill="hold" nodeType="afterEffect">
                                  <p:stCondLst>
                                    <p:cond delay="0"/>
                                  </p:stCondLst>
                                  <p:childTnLst>
                                    <p:set>
                                      <p:cBhvr>
                                        <p:cTn id="101" dur="1" fill="hold">
                                          <p:stCondLst>
                                            <p:cond delay="0"/>
                                          </p:stCondLst>
                                        </p:cTn>
                                        <p:tgtEl>
                                          <p:spTgt spid="52250"/>
                                        </p:tgtEl>
                                        <p:attrNameLst>
                                          <p:attrName>style.visibility</p:attrName>
                                        </p:attrNameLst>
                                      </p:cBhvr>
                                      <p:to>
                                        <p:strVal val="visible"/>
                                      </p:to>
                                    </p:set>
                                    <p:anim calcmode="lin" valueType="num">
                                      <p:cBhvr additive="base">
                                        <p:cTn id="102" dur="500" fill="hold"/>
                                        <p:tgtEl>
                                          <p:spTgt spid="52250"/>
                                        </p:tgtEl>
                                        <p:attrNameLst>
                                          <p:attrName>ppt_x</p:attrName>
                                        </p:attrNameLst>
                                      </p:cBhvr>
                                      <p:tavLst>
                                        <p:tav tm="0">
                                          <p:val>
                                            <p:strVal val="#ppt_x"/>
                                          </p:val>
                                        </p:tav>
                                        <p:tav tm="100000">
                                          <p:val>
                                            <p:strVal val="#ppt_x"/>
                                          </p:val>
                                        </p:tav>
                                      </p:tavLst>
                                    </p:anim>
                                    <p:anim calcmode="lin" valueType="num">
                                      <p:cBhvr additive="base">
                                        <p:cTn id="103" dur="500" fill="hold"/>
                                        <p:tgtEl>
                                          <p:spTgt spid="52250"/>
                                        </p:tgtEl>
                                        <p:attrNameLst>
                                          <p:attrName>ppt_y</p:attrName>
                                        </p:attrNameLst>
                                      </p:cBhvr>
                                      <p:tavLst>
                                        <p:tav tm="0">
                                          <p:val>
                                            <p:strVal val="1+#ppt_h/2"/>
                                          </p:val>
                                        </p:tav>
                                        <p:tav tm="100000">
                                          <p:val>
                                            <p:strVal val="#ppt_y"/>
                                          </p:val>
                                        </p:tav>
                                      </p:tavLst>
                                    </p:anim>
                                  </p:childTnLst>
                                </p:cTn>
                              </p:par>
                            </p:childTnLst>
                          </p:cTn>
                        </p:par>
                        <p:par>
                          <p:cTn id="104" fill="hold" nodeType="afterGroup">
                            <p:stCondLst>
                              <p:cond delay="12000"/>
                            </p:stCondLst>
                            <p:childTnLst>
                              <p:par>
                                <p:cTn id="105" presetID="1" presetClass="entr" presetSubtype="0" fill="hold" nodeType="afterEffect">
                                  <p:stCondLst>
                                    <p:cond delay="0"/>
                                  </p:stCondLst>
                                  <p:childTnLst>
                                    <p:set>
                                      <p:cBhvr>
                                        <p:cTn id="106" dur="1" fill="hold">
                                          <p:stCondLst>
                                            <p:cond delay="499"/>
                                          </p:stCondLst>
                                        </p:cTn>
                                        <p:tgtEl>
                                          <p:spTgt spid="52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nimBg="1" autoUpdateAnimBg="0"/>
      <p:bldP spid="52232" grpId="0" autoUpdateAnimBg="0"/>
      <p:bldP spid="52261" grpId="0" autoUpdateAnimBg="0"/>
      <p:bldP spid="52262" grpId="0" autoUpdateAnimBg="0"/>
      <p:bldP spid="52263" grpId="0" autoUpdateAnimBg="0"/>
      <p:bldP spid="52264" grpId="0" autoUpdateAnimBg="0"/>
      <p:bldP spid="52265" grpId="0" autoUpdateAnimBg="0"/>
      <p:bldP spid="52266"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49F0E1-6BFB-4F0D-3D8D-FDF8AF6B5EE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9405167-95A2-48A6-A48C-401ED7C2F1BE}"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3253" name="Rectangle 5">
            <a:extLst>
              <a:ext uri="{FF2B5EF4-FFF2-40B4-BE49-F238E27FC236}">
                <a16:creationId xmlns:a16="http://schemas.microsoft.com/office/drawing/2014/main" id="{2A4CAFB0-860E-22A0-D56B-909320F20F97}"/>
              </a:ext>
            </a:extLst>
          </p:cNvPr>
          <p:cNvSpPr>
            <a:spLocks noChangeArrowheads="1"/>
          </p:cNvSpPr>
          <p:nvPr/>
        </p:nvSpPr>
        <p:spPr bwMode="auto">
          <a:xfrm>
            <a:off x="114300" y="-101600"/>
            <a:ext cx="3109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Data Dictionaries</a:t>
            </a:r>
          </a:p>
        </p:txBody>
      </p:sp>
      <p:sp>
        <p:nvSpPr>
          <p:cNvPr id="53254" name="Text Box 6">
            <a:extLst>
              <a:ext uri="{FF2B5EF4-FFF2-40B4-BE49-F238E27FC236}">
                <a16:creationId xmlns:a16="http://schemas.microsoft.com/office/drawing/2014/main" id="{CA750442-EBC6-1AFF-B97E-9B97CFAF5EFB}"/>
              </a:ext>
            </a:extLst>
          </p:cNvPr>
          <p:cNvSpPr txBox="1">
            <a:spLocks noChangeArrowheads="1"/>
          </p:cNvSpPr>
          <p:nvPr/>
        </p:nvSpPr>
        <p:spPr bwMode="auto">
          <a:xfrm>
            <a:off x="304800" y="1143000"/>
            <a:ext cx="8382000" cy="5113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Data Dictionaries are simply repositories  to store information about all data items defined in DFD.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Includes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Name of data item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Aliases (other names for items)</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Description/Purpose  </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Related data items</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Range of values</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Data flows</a:t>
            </a:r>
          </a:p>
          <a:p>
            <a:pPr marL="914400" marR="0" lvl="2"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Data structure definition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endParaRPr>
          </a:p>
        </p:txBody>
      </p:sp>
      <p:sp>
        <p:nvSpPr>
          <p:cNvPr id="53255" name="Line 7">
            <a:extLst>
              <a:ext uri="{FF2B5EF4-FFF2-40B4-BE49-F238E27FC236}">
                <a16:creationId xmlns:a16="http://schemas.microsoft.com/office/drawing/2014/main" id="{D608A53D-FBE5-F3EE-BB47-6909231426EC}"/>
              </a:ext>
            </a:extLst>
          </p:cNvPr>
          <p:cNvSpPr>
            <a:spLocks noChangeShapeType="1"/>
          </p:cNvSpPr>
          <p:nvPr/>
        </p:nvSpPr>
        <p:spPr bwMode="auto">
          <a:xfrm>
            <a:off x="2209800" y="1066800"/>
            <a:ext cx="685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3256" name="Line 8">
            <a:extLst>
              <a:ext uri="{FF2B5EF4-FFF2-40B4-BE49-F238E27FC236}">
                <a16:creationId xmlns:a16="http://schemas.microsoft.com/office/drawing/2014/main" id="{0F5FCBB4-71D0-0733-1B10-C966B48D007B}"/>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3258" name="Rectangle 10">
            <a:extLst>
              <a:ext uri="{FF2B5EF4-FFF2-40B4-BE49-F238E27FC236}">
                <a16:creationId xmlns:a16="http://schemas.microsoft.com/office/drawing/2014/main" id="{1D87AC0F-0276-7051-27A6-3CE09D0B7D5F}"/>
              </a:ext>
            </a:extLst>
          </p:cNvPr>
          <p:cNvSpPr>
            <a:spLocks noChangeArrowheads="1"/>
          </p:cNvSpPr>
          <p:nvPr/>
        </p:nvSpPr>
        <p:spPr bwMode="auto">
          <a:xfrm>
            <a:off x="3124200" y="914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DD</a:t>
            </a:r>
          </a:p>
        </p:txBody>
      </p:sp>
      <p:sp>
        <p:nvSpPr>
          <p:cNvPr id="53259" name="Text Box 11">
            <a:extLst>
              <a:ext uri="{FF2B5EF4-FFF2-40B4-BE49-F238E27FC236}">
                <a16:creationId xmlns:a16="http://schemas.microsoft.com/office/drawing/2014/main" id="{05D2AE92-E145-856B-CAFC-F6157CF826D4}"/>
              </a:ext>
            </a:extLst>
          </p:cNvPr>
          <p:cNvSpPr txBox="1">
            <a:spLocks noChangeArrowheads="1"/>
          </p:cNvSpPr>
          <p:nvPr/>
        </p:nvSpPr>
        <p:spPr bwMode="auto">
          <a:xfrm>
            <a:off x="1066800" y="9144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DFD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32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53258"/>
                                        </p:tgtEl>
                                        <p:attrNameLst>
                                          <p:attrName>style.visibility</p:attrName>
                                        </p:attrNameLst>
                                      </p:cBhvr>
                                      <p:to>
                                        <p:strVal val="visible"/>
                                      </p:to>
                                    </p:set>
                                    <p:anim calcmode="lin" valueType="num">
                                      <p:cBhvr additive="base">
                                        <p:cTn id="11" dur="500" fill="hold"/>
                                        <p:tgtEl>
                                          <p:spTgt spid="53258"/>
                                        </p:tgtEl>
                                        <p:attrNameLst>
                                          <p:attrName>ppt_x</p:attrName>
                                        </p:attrNameLst>
                                      </p:cBhvr>
                                      <p:tavLst>
                                        <p:tav tm="0">
                                          <p:val>
                                            <p:strVal val="0-#ppt_w/2"/>
                                          </p:val>
                                        </p:tav>
                                        <p:tav tm="100000">
                                          <p:val>
                                            <p:strVal val="#ppt_x"/>
                                          </p:val>
                                        </p:tav>
                                      </p:tavLst>
                                    </p:anim>
                                    <p:anim calcmode="lin" valueType="num">
                                      <p:cBhvr additive="base">
                                        <p:cTn id="12" dur="500" fill="hold"/>
                                        <p:tgtEl>
                                          <p:spTgt spid="53258"/>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53253"/>
                                        </p:tgtEl>
                                        <p:attrNameLst>
                                          <p:attrName>style.visibility</p:attrName>
                                        </p:attrNameLst>
                                      </p:cBhvr>
                                      <p:to>
                                        <p:strVal val="visible"/>
                                      </p:to>
                                    </p:set>
                                    <p:anim calcmode="lin" valueType="num">
                                      <p:cBhvr additive="base">
                                        <p:cTn id="16" dur="500" fill="hold"/>
                                        <p:tgtEl>
                                          <p:spTgt spid="53253"/>
                                        </p:tgtEl>
                                        <p:attrNameLst>
                                          <p:attrName>ppt_x</p:attrName>
                                        </p:attrNameLst>
                                      </p:cBhvr>
                                      <p:tavLst>
                                        <p:tav tm="0">
                                          <p:val>
                                            <p:strVal val="0-#ppt_w/2"/>
                                          </p:val>
                                        </p:tav>
                                        <p:tav tm="100000">
                                          <p:val>
                                            <p:strVal val="#ppt_x"/>
                                          </p:val>
                                        </p:tav>
                                      </p:tavLst>
                                    </p:anim>
                                    <p:anim calcmode="lin" valueType="num">
                                      <p:cBhvr additive="base">
                                        <p:cTn id="17" dur="500" fill="hold"/>
                                        <p:tgtEl>
                                          <p:spTgt spid="5325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53254">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53254">
                                            <p:txEl>
                                              <p:pRg st="1" end="1"/>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53254">
                                            <p:txEl>
                                              <p:pRg st="3" end="3"/>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53254">
                                            <p:txEl>
                                              <p:pRg st="4" end="4"/>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53254">
                                            <p:txEl>
                                              <p:pRg st="5" end="5"/>
                                            </p:txEl>
                                          </p:spTgt>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499"/>
                                          </p:stCondLst>
                                        </p:cTn>
                                        <p:tgtEl>
                                          <p:spTgt spid="53254">
                                            <p:txEl>
                                              <p:pRg st="6" end="6"/>
                                            </p:txEl>
                                          </p:spTgt>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53254">
                                            <p:txEl>
                                              <p:pRg st="7" end="7"/>
                                            </p:txEl>
                                          </p:spTgt>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53254">
                                            <p:txEl>
                                              <p:pRg st="8" end="8"/>
                                            </p:txEl>
                                          </p:spTgt>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53254">
                                            <p:txEl>
                                              <p:pRg st="9" end="9"/>
                                            </p:txEl>
                                          </p:spTgt>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5325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utoUpdateAnimBg="0"/>
      <p:bldP spid="53254" grpId="0" build="p" bldLvl="3" autoUpdateAnimBg="0"/>
      <p:bldP spid="5325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5EA7B2-54BC-07FE-2197-F73D5609694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DF6BF77-02EA-42B9-8D90-C916D849B61B}"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5109" name="Rectangle 5">
            <a:extLst>
              <a:ext uri="{FF2B5EF4-FFF2-40B4-BE49-F238E27FC236}">
                <a16:creationId xmlns:a16="http://schemas.microsoft.com/office/drawing/2014/main" id="{8CCD0B18-2576-92D5-C7CF-87EA922FA9B2}"/>
              </a:ext>
            </a:extLst>
          </p:cNvPr>
          <p:cNvSpPr>
            <a:spLocks noChangeArrowheads="1"/>
          </p:cNvSpPr>
          <p:nvPr/>
        </p:nvSpPr>
        <p:spPr bwMode="auto">
          <a:xfrm>
            <a:off x="114300" y="-101600"/>
            <a:ext cx="31099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Data Dictionaries</a:t>
            </a:r>
          </a:p>
        </p:txBody>
      </p:sp>
      <p:sp>
        <p:nvSpPr>
          <p:cNvPr id="175110" name="Text Box 6">
            <a:extLst>
              <a:ext uri="{FF2B5EF4-FFF2-40B4-BE49-F238E27FC236}">
                <a16:creationId xmlns:a16="http://schemas.microsoft.com/office/drawing/2014/main" id="{D2EB0312-112E-11ED-9B3A-0E3F8A28B856}"/>
              </a:ext>
            </a:extLst>
          </p:cNvPr>
          <p:cNvSpPr txBox="1">
            <a:spLocks noChangeArrowheads="1"/>
          </p:cNvSpPr>
          <p:nvPr/>
        </p:nvSpPr>
        <p:spPr bwMode="auto">
          <a:xfrm>
            <a:off x="381000" y="609600"/>
            <a:ext cx="8305800" cy="592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1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Notation 	Meaning</a:t>
            </a:r>
          </a:p>
          <a:p>
            <a:pPr marL="0" marR="0" lvl="0" indent="0" algn="l" defTabSz="914400" rtl="0" eaLnBrk="1" fontAlgn="base" latinLnBrk="0" hangingPunct="1">
              <a:lnSpc>
                <a:spcPct val="11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x= a+b	x consists of data element a &amp; b</a:t>
            </a:r>
          </a:p>
          <a:p>
            <a:pPr marL="0" marR="0" lvl="0" indent="0" algn="l" defTabSz="914400" rtl="0" eaLnBrk="1" fontAlgn="base" latinLnBrk="0" hangingPunct="1">
              <a:lnSpc>
                <a:spcPct val="11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x={a/b}	x consists of either a or b</a:t>
            </a:r>
          </a:p>
          <a:p>
            <a:pPr marL="0" marR="0" lvl="0" indent="0" algn="l" defTabSz="914400" rtl="0" eaLnBrk="1" fontAlgn="base" latinLnBrk="0" hangingPunct="1">
              <a:lnSpc>
                <a:spcPct val="11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x=(a)		x consists of an optional data element a</a:t>
            </a:r>
          </a:p>
          <a:p>
            <a:pPr marL="0" marR="0" lvl="0" indent="0" algn="l" defTabSz="914400" rtl="0" eaLnBrk="1" fontAlgn="base" latinLnBrk="0" hangingPunct="1">
              <a:lnSpc>
                <a:spcPct val="11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x= y{a}	x consists of y or more occurrences</a:t>
            </a:r>
          </a:p>
          <a:p>
            <a:pPr marL="0" marR="0" lvl="0" indent="0" algn="l" defTabSz="914400" rtl="0" eaLnBrk="1" fontAlgn="base" latinLnBrk="0" hangingPunct="1">
              <a:lnSpc>
                <a:spcPct val="11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x={a}z		x consists of z or fewer occurrences of a</a:t>
            </a:r>
          </a:p>
          <a:p>
            <a:pPr marL="0" marR="0" lvl="0" indent="0" algn="l" defTabSz="914400" rtl="0" eaLnBrk="1" fontAlgn="base" latinLnBrk="0" hangingPunct="1">
              <a:lnSpc>
                <a:spcPct val="115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15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x=y{a}z	x consists of  between y &amp; z occurrences of a{</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5111" name="Line 7">
            <a:extLst>
              <a:ext uri="{FF2B5EF4-FFF2-40B4-BE49-F238E27FC236}">
                <a16:creationId xmlns:a16="http://schemas.microsoft.com/office/drawing/2014/main" id="{3DDAE895-7F73-8286-DAF8-F3EA9856984C}"/>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5109"/>
                                        </p:tgtEl>
                                        <p:attrNameLst>
                                          <p:attrName>style.visibility</p:attrName>
                                        </p:attrNameLst>
                                      </p:cBhvr>
                                      <p:to>
                                        <p:strVal val="visible"/>
                                      </p:to>
                                    </p:set>
                                    <p:anim calcmode="lin" valueType="num">
                                      <p:cBhvr additive="base">
                                        <p:cTn id="7" dur="500" fill="hold"/>
                                        <p:tgtEl>
                                          <p:spTgt spid="175109"/>
                                        </p:tgtEl>
                                        <p:attrNameLst>
                                          <p:attrName>ppt_x</p:attrName>
                                        </p:attrNameLst>
                                      </p:cBhvr>
                                      <p:tavLst>
                                        <p:tav tm="0">
                                          <p:val>
                                            <p:strVal val="0-#ppt_w/2"/>
                                          </p:val>
                                        </p:tav>
                                        <p:tav tm="100000">
                                          <p:val>
                                            <p:strVal val="#ppt_x"/>
                                          </p:val>
                                        </p:tav>
                                      </p:tavLst>
                                    </p:anim>
                                    <p:anim calcmode="lin" valueType="num">
                                      <p:cBhvr additive="base">
                                        <p:cTn id="8" dur="500" fill="hold"/>
                                        <p:tgtEl>
                                          <p:spTgt spid="17510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5110">
                                            <p:txEl>
                                              <p:pRg st="0" end="0"/>
                                            </p:txEl>
                                          </p:spTgt>
                                        </p:tgtEl>
                                        <p:attrNameLst>
                                          <p:attrName>style.visibility</p:attrName>
                                        </p:attrNameLst>
                                      </p:cBhvr>
                                      <p:to>
                                        <p:strVal val="visible"/>
                                      </p:to>
                                    </p:set>
                                    <p:anim calcmode="lin" valueType="num">
                                      <p:cBhvr additive="base">
                                        <p:cTn id="13" dur="500" fill="hold"/>
                                        <p:tgtEl>
                                          <p:spTgt spid="17511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51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5110">
                                            <p:txEl>
                                              <p:pRg st="2" end="2"/>
                                            </p:txEl>
                                          </p:spTgt>
                                        </p:tgtEl>
                                        <p:attrNameLst>
                                          <p:attrName>style.visibility</p:attrName>
                                        </p:attrNameLst>
                                      </p:cBhvr>
                                      <p:to>
                                        <p:strVal val="visible"/>
                                      </p:to>
                                    </p:set>
                                    <p:anim calcmode="lin" valueType="num">
                                      <p:cBhvr additive="base">
                                        <p:cTn id="19" dur="500" fill="hold"/>
                                        <p:tgtEl>
                                          <p:spTgt spid="17511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51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5110">
                                            <p:txEl>
                                              <p:pRg st="4" end="4"/>
                                            </p:txEl>
                                          </p:spTgt>
                                        </p:tgtEl>
                                        <p:attrNameLst>
                                          <p:attrName>style.visibility</p:attrName>
                                        </p:attrNameLst>
                                      </p:cBhvr>
                                      <p:to>
                                        <p:strVal val="visible"/>
                                      </p:to>
                                    </p:set>
                                    <p:anim calcmode="lin" valueType="num">
                                      <p:cBhvr additive="base">
                                        <p:cTn id="25" dur="500" fill="hold"/>
                                        <p:tgtEl>
                                          <p:spTgt spid="175110">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51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5110">
                                            <p:txEl>
                                              <p:pRg st="6" end="6"/>
                                            </p:txEl>
                                          </p:spTgt>
                                        </p:tgtEl>
                                        <p:attrNameLst>
                                          <p:attrName>style.visibility</p:attrName>
                                        </p:attrNameLst>
                                      </p:cBhvr>
                                      <p:to>
                                        <p:strVal val="visible"/>
                                      </p:to>
                                    </p:set>
                                    <p:anim calcmode="lin" valueType="num">
                                      <p:cBhvr additive="base">
                                        <p:cTn id="31" dur="500" fill="hold"/>
                                        <p:tgtEl>
                                          <p:spTgt spid="175110">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511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5110">
                                            <p:txEl>
                                              <p:pRg st="8" end="8"/>
                                            </p:txEl>
                                          </p:spTgt>
                                        </p:tgtEl>
                                        <p:attrNameLst>
                                          <p:attrName>style.visibility</p:attrName>
                                        </p:attrNameLst>
                                      </p:cBhvr>
                                      <p:to>
                                        <p:strVal val="visible"/>
                                      </p:to>
                                    </p:set>
                                    <p:anim calcmode="lin" valueType="num">
                                      <p:cBhvr additive="base">
                                        <p:cTn id="37" dur="500" fill="hold"/>
                                        <p:tgtEl>
                                          <p:spTgt spid="175110">
                                            <p:txEl>
                                              <p:pRg st="8"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511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5110">
                                            <p:txEl>
                                              <p:pRg st="10" end="10"/>
                                            </p:txEl>
                                          </p:spTgt>
                                        </p:tgtEl>
                                        <p:attrNameLst>
                                          <p:attrName>style.visibility</p:attrName>
                                        </p:attrNameLst>
                                      </p:cBhvr>
                                      <p:to>
                                        <p:strVal val="visible"/>
                                      </p:to>
                                    </p:set>
                                    <p:anim calcmode="lin" valueType="num">
                                      <p:cBhvr additive="base">
                                        <p:cTn id="43" dur="500" fill="hold"/>
                                        <p:tgtEl>
                                          <p:spTgt spid="175110">
                                            <p:txEl>
                                              <p:pRg st="10" end="1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5110">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5110">
                                            <p:txEl>
                                              <p:pRg st="12" end="12"/>
                                            </p:txEl>
                                          </p:spTgt>
                                        </p:tgtEl>
                                        <p:attrNameLst>
                                          <p:attrName>style.visibility</p:attrName>
                                        </p:attrNameLst>
                                      </p:cBhvr>
                                      <p:to>
                                        <p:strVal val="visible"/>
                                      </p:to>
                                    </p:set>
                                    <p:anim calcmode="lin" valueType="num">
                                      <p:cBhvr additive="base">
                                        <p:cTn id="49" dur="500" fill="hold"/>
                                        <p:tgtEl>
                                          <p:spTgt spid="175110">
                                            <p:txEl>
                                              <p:pRg st="12" end="1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5110">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9" grpId="0" autoUpdateAnimBg="0"/>
      <p:bldP spid="175110"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0AB7C9B-E86D-2B53-309B-237035CE8B0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28C3B79-DDB9-4C60-BDFB-19640C6634F4}"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279" name="Rectangle 7">
            <a:extLst>
              <a:ext uri="{FF2B5EF4-FFF2-40B4-BE49-F238E27FC236}">
                <a16:creationId xmlns:a16="http://schemas.microsoft.com/office/drawing/2014/main" id="{C175225F-34DE-6818-C4D9-82476A1BCA0B}"/>
              </a:ext>
            </a:extLst>
          </p:cNvPr>
          <p:cNvSpPr>
            <a:spLocks noChangeArrowheads="1"/>
          </p:cNvSpPr>
          <p:nvPr/>
        </p:nvSpPr>
        <p:spPr bwMode="auto">
          <a:xfrm>
            <a:off x="114300" y="-101600"/>
            <a:ext cx="5095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Entity-Relationship Diagrams</a:t>
            </a:r>
          </a:p>
        </p:txBody>
      </p:sp>
      <p:sp>
        <p:nvSpPr>
          <p:cNvPr id="54280" name="Text Box 8">
            <a:extLst>
              <a:ext uri="{FF2B5EF4-FFF2-40B4-BE49-F238E27FC236}">
                <a16:creationId xmlns:a16="http://schemas.microsoft.com/office/drawing/2014/main" id="{04833183-FCF3-820B-9E2A-F20DEFE62588}"/>
              </a:ext>
            </a:extLst>
          </p:cNvPr>
          <p:cNvSpPr txBox="1">
            <a:spLocks noChangeArrowheads="1"/>
          </p:cNvSpPr>
          <p:nvPr/>
        </p:nvSpPr>
        <p:spPr bwMode="auto">
          <a:xfrm>
            <a:off x="381000" y="685800"/>
            <a:ext cx="8305800" cy="347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Entity-Relationship Diagrams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It is a detailed logical representation of data for an organization and uses three  main constructs.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54282" name="Line 10">
            <a:extLst>
              <a:ext uri="{FF2B5EF4-FFF2-40B4-BE49-F238E27FC236}">
                <a16:creationId xmlns:a16="http://schemas.microsoft.com/office/drawing/2014/main" id="{CD170370-6751-3463-578D-A08D5AB37673}"/>
              </a:ext>
            </a:extLst>
          </p:cNvPr>
          <p:cNvSpPr>
            <a:spLocks noChangeShapeType="1"/>
          </p:cNvSpPr>
          <p:nvPr/>
        </p:nvSpPr>
        <p:spPr bwMode="auto">
          <a:xfrm>
            <a:off x="3962400" y="2286000"/>
            <a:ext cx="28194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283" name="Line 11">
            <a:extLst>
              <a:ext uri="{FF2B5EF4-FFF2-40B4-BE49-F238E27FC236}">
                <a16:creationId xmlns:a16="http://schemas.microsoft.com/office/drawing/2014/main" id="{E318CF83-32D3-2378-C42A-952BD9DCFE11}"/>
              </a:ext>
            </a:extLst>
          </p:cNvPr>
          <p:cNvSpPr>
            <a:spLocks noChangeShapeType="1"/>
          </p:cNvSpPr>
          <p:nvPr/>
        </p:nvSpPr>
        <p:spPr bwMode="auto">
          <a:xfrm>
            <a:off x="3962400" y="2286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284" name="Rectangle 12">
            <a:extLst>
              <a:ext uri="{FF2B5EF4-FFF2-40B4-BE49-F238E27FC236}">
                <a16:creationId xmlns:a16="http://schemas.microsoft.com/office/drawing/2014/main" id="{FE0F2690-85E9-DEA5-C211-AEDCE721AE45}"/>
              </a:ext>
            </a:extLst>
          </p:cNvPr>
          <p:cNvSpPr>
            <a:spLocks noChangeArrowheads="1"/>
          </p:cNvSpPr>
          <p:nvPr/>
        </p:nvSpPr>
        <p:spPr bwMode="auto">
          <a:xfrm>
            <a:off x="1143000" y="2819400"/>
            <a:ext cx="10668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Entities</a:t>
            </a:r>
          </a:p>
        </p:txBody>
      </p:sp>
      <p:sp>
        <p:nvSpPr>
          <p:cNvPr id="54285" name="Rectangle 13">
            <a:extLst>
              <a:ext uri="{FF2B5EF4-FFF2-40B4-BE49-F238E27FC236}">
                <a16:creationId xmlns:a16="http://schemas.microsoft.com/office/drawing/2014/main" id="{A68B6193-7592-287E-B547-F7CFA8487364}"/>
              </a:ext>
            </a:extLst>
          </p:cNvPr>
          <p:cNvSpPr>
            <a:spLocks noChangeArrowheads="1"/>
          </p:cNvSpPr>
          <p:nvPr/>
        </p:nvSpPr>
        <p:spPr bwMode="auto">
          <a:xfrm>
            <a:off x="3124200" y="2819400"/>
            <a:ext cx="18288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Relationships</a:t>
            </a:r>
          </a:p>
        </p:txBody>
      </p:sp>
      <p:sp>
        <p:nvSpPr>
          <p:cNvPr id="54286" name="Rectangle 14">
            <a:extLst>
              <a:ext uri="{FF2B5EF4-FFF2-40B4-BE49-F238E27FC236}">
                <a16:creationId xmlns:a16="http://schemas.microsoft.com/office/drawing/2014/main" id="{5EB50962-9B10-38E0-BBFF-29AF4D4FE2D7}"/>
              </a:ext>
            </a:extLst>
          </p:cNvPr>
          <p:cNvSpPr>
            <a:spLocks noChangeArrowheads="1"/>
          </p:cNvSpPr>
          <p:nvPr/>
        </p:nvSpPr>
        <p:spPr bwMode="auto">
          <a:xfrm>
            <a:off x="5867400" y="2819400"/>
            <a:ext cx="15240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Attributes</a:t>
            </a:r>
          </a:p>
        </p:txBody>
      </p:sp>
      <p:sp>
        <p:nvSpPr>
          <p:cNvPr id="54287" name="Line 15">
            <a:extLst>
              <a:ext uri="{FF2B5EF4-FFF2-40B4-BE49-F238E27FC236}">
                <a16:creationId xmlns:a16="http://schemas.microsoft.com/office/drawing/2014/main" id="{649B3D19-E83D-F9DC-5FE3-D3F7E9DBFB7E}"/>
              </a:ext>
            </a:extLst>
          </p:cNvPr>
          <p:cNvSpPr>
            <a:spLocks noChangeShapeType="1"/>
          </p:cNvSpPr>
          <p:nvPr/>
        </p:nvSpPr>
        <p:spPr bwMode="auto">
          <a:xfrm flipH="1">
            <a:off x="1752600" y="2286000"/>
            <a:ext cx="2209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288" name="Line 16">
            <a:extLst>
              <a:ext uri="{FF2B5EF4-FFF2-40B4-BE49-F238E27FC236}">
                <a16:creationId xmlns:a16="http://schemas.microsoft.com/office/drawing/2014/main" id="{396D1D94-2949-0325-FEA1-DC126C2AC2B2}"/>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4289" name="Rectangle 17">
            <a:extLst>
              <a:ext uri="{FF2B5EF4-FFF2-40B4-BE49-F238E27FC236}">
                <a16:creationId xmlns:a16="http://schemas.microsoft.com/office/drawing/2014/main" id="{3F0A3C34-DDA5-62F9-6A1F-91BA0F74F28D}"/>
              </a:ext>
            </a:extLst>
          </p:cNvPr>
          <p:cNvSpPr>
            <a:spLocks noChangeArrowheads="1"/>
          </p:cNvSpPr>
          <p:nvPr/>
        </p:nvSpPr>
        <p:spPr bwMode="auto">
          <a:xfrm>
            <a:off x="381000" y="3581400"/>
            <a:ext cx="8382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Entities</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Fundamental thing about which data may be maintained. Each entity has its own identity.</a:t>
            </a:r>
          </a:p>
          <a:p>
            <a:pPr marL="0" marR="0" lvl="0" indent="0" algn="just"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9966FF"/>
                </a:solidFill>
                <a:effectLst/>
                <a:uLnTx/>
                <a:uFillTx/>
                <a:latin typeface="Arial" panose="020B0604020202020204" pitchFamily="34" charset="0"/>
                <a:ea typeface="+mn-ea"/>
                <a:cs typeface="Arial" panose="020B0604020202020204" pitchFamily="34" charset="0"/>
              </a:rPr>
              <a:t>Entity Type</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is the description of all entities to which a common definition and common relationships and attributes apply.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4279"/>
                                        </p:tgtEl>
                                        <p:attrNameLst>
                                          <p:attrName>style.visibility</p:attrName>
                                        </p:attrNameLst>
                                      </p:cBhvr>
                                      <p:to>
                                        <p:strVal val="visible"/>
                                      </p:to>
                                    </p:set>
                                    <p:anim calcmode="lin" valueType="num">
                                      <p:cBhvr additive="base">
                                        <p:cTn id="7" dur="500" fill="hold"/>
                                        <p:tgtEl>
                                          <p:spTgt spid="54279"/>
                                        </p:tgtEl>
                                        <p:attrNameLst>
                                          <p:attrName>ppt_x</p:attrName>
                                        </p:attrNameLst>
                                      </p:cBhvr>
                                      <p:tavLst>
                                        <p:tav tm="0">
                                          <p:val>
                                            <p:strVal val="0-#ppt_w/2"/>
                                          </p:val>
                                        </p:tav>
                                        <p:tav tm="100000">
                                          <p:val>
                                            <p:strVal val="#ppt_x"/>
                                          </p:val>
                                        </p:tav>
                                      </p:tavLst>
                                    </p:anim>
                                    <p:anim calcmode="lin" valueType="num">
                                      <p:cBhvr additive="base">
                                        <p:cTn id="8" dur="500" fill="hold"/>
                                        <p:tgtEl>
                                          <p:spTgt spid="542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4280"/>
                                        </p:tgtEl>
                                        <p:attrNameLst>
                                          <p:attrName>style.visibility</p:attrName>
                                        </p:attrNameLst>
                                      </p:cBhvr>
                                      <p:to>
                                        <p:strVal val="visible"/>
                                      </p:to>
                                    </p:set>
                                  </p:childTnLst>
                                </p:cTn>
                              </p:par>
                            </p:childTnLst>
                          </p:cTn>
                        </p:par>
                        <p:par>
                          <p:cTn id="13" fill="hold" nodeType="afterGroup">
                            <p:stCondLst>
                              <p:cond delay="500"/>
                            </p:stCondLst>
                            <p:childTnLst>
                              <p:par>
                                <p:cTn id="14" presetID="2" presetClass="entr" presetSubtype="4" fill="hold" nodeType="afterEffect">
                                  <p:stCondLst>
                                    <p:cond delay="0"/>
                                  </p:stCondLst>
                                  <p:childTnLst>
                                    <p:set>
                                      <p:cBhvr>
                                        <p:cTn id="15" dur="1" fill="hold">
                                          <p:stCondLst>
                                            <p:cond delay="0"/>
                                          </p:stCondLst>
                                        </p:cTn>
                                        <p:tgtEl>
                                          <p:spTgt spid="54287"/>
                                        </p:tgtEl>
                                        <p:attrNameLst>
                                          <p:attrName>style.visibility</p:attrName>
                                        </p:attrNameLst>
                                      </p:cBhvr>
                                      <p:to>
                                        <p:strVal val="visible"/>
                                      </p:to>
                                    </p:set>
                                    <p:anim calcmode="lin" valueType="num">
                                      <p:cBhvr additive="base">
                                        <p:cTn id="16" dur="500" fill="hold"/>
                                        <p:tgtEl>
                                          <p:spTgt spid="54287"/>
                                        </p:tgtEl>
                                        <p:attrNameLst>
                                          <p:attrName>ppt_x</p:attrName>
                                        </p:attrNameLst>
                                      </p:cBhvr>
                                      <p:tavLst>
                                        <p:tav tm="0">
                                          <p:val>
                                            <p:strVal val="#ppt_x"/>
                                          </p:val>
                                        </p:tav>
                                        <p:tav tm="100000">
                                          <p:val>
                                            <p:strVal val="#ppt_x"/>
                                          </p:val>
                                        </p:tav>
                                      </p:tavLst>
                                    </p:anim>
                                    <p:anim calcmode="lin" valueType="num">
                                      <p:cBhvr additive="base">
                                        <p:cTn id="17" dur="500" fill="hold"/>
                                        <p:tgtEl>
                                          <p:spTgt spid="54287"/>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000"/>
                            </p:stCondLst>
                            <p:childTnLst>
                              <p:par>
                                <p:cTn id="19" presetID="2" presetClass="entr" presetSubtype="4" fill="hold" nodeType="afterEffect">
                                  <p:stCondLst>
                                    <p:cond delay="0"/>
                                  </p:stCondLst>
                                  <p:childTnLst>
                                    <p:set>
                                      <p:cBhvr>
                                        <p:cTn id="20" dur="1" fill="hold">
                                          <p:stCondLst>
                                            <p:cond delay="0"/>
                                          </p:stCondLst>
                                        </p:cTn>
                                        <p:tgtEl>
                                          <p:spTgt spid="54283"/>
                                        </p:tgtEl>
                                        <p:attrNameLst>
                                          <p:attrName>style.visibility</p:attrName>
                                        </p:attrNameLst>
                                      </p:cBhvr>
                                      <p:to>
                                        <p:strVal val="visible"/>
                                      </p:to>
                                    </p:set>
                                    <p:anim calcmode="lin" valueType="num">
                                      <p:cBhvr additive="base">
                                        <p:cTn id="21" dur="500" fill="hold"/>
                                        <p:tgtEl>
                                          <p:spTgt spid="54283"/>
                                        </p:tgtEl>
                                        <p:attrNameLst>
                                          <p:attrName>ppt_x</p:attrName>
                                        </p:attrNameLst>
                                      </p:cBhvr>
                                      <p:tavLst>
                                        <p:tav tm="0">
                                          <p:val>
                                            <p:strVal val="#ppt_x"/>
                                          </p:val>
                                        </p:tav>
                                        <p:tav tm="100000">
                                          <p:val>
                                            <p:strVal val="#ppt_x"/>
                                          </p:val>
                                        </p:tav>
                                      </p:tavLst>
                                    </p:anim>
                                    <p:anim calcmode="lin" valueType="num">
                                      <p:cBhvr additive="base">
                                        <p:cTn id="22" dur="500" fill="hold"/>
                                        <p:tgtEl>
                                          <p:spTgt spid="54283"/>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1500"/>
                            </p:stCondLst>
                            <p:childTnLst>
                              <p:par>
                                <p:cTn id="24" presetID="2" presetClass="entr" presetSubtype="4" fill="hold" nodeType="afterEffect">
                                  <p:stCondLst>
                                    <p:cond delay="0"/>
                                  </p:stCondLst>
                                  <p:childTnLst>
                                    <p:set>
                                      <p:cBhvr>
                                        <p:cTn id="25" dur="1" fill="hold">
                                          <p:stCondLst>
                                            <p:cond delay="0"/>
                                          </p:stCondLst>
                                        </p:cTn>
                                        <p:tgtEl>
                                          <p:spTgt spid="54282"/>
                                        </p:tgtEl>
                                        <p:attrNameLst>
                                          <p:attrName>style.visibility</p:attrName>
                                        </p:attrNameLst>
                                      </p:cBhvr>
                                      <p:to>
                                        <p:strVal val="visible"/>
                                      </p:to>
                                    </p:set>
                                    <p:anim calcmode="lin" valueType="num">
                                      <p:cBhvr additive="base">
                                        <p:cTn id="26" dur="500" fill="hold"/>
                                        <p:tgtEl>
                                          <p:spTgt spid="54282"/>
                                        </p:tgtEl>
                                        <p:attrNameLst>
                                          <p:attrName>ppt_x</p:attrName>
                                        </p:attrNameLst>
                                      </p:cBhvr>
                                      <p:tavLst>
                                        <p:tav tm="0">
                                          <p:val>
                                            <p:strVal val="#ppt_x"/>
                                          </p:val>
                                        </p:tav>
                                        <p:tav tm="100000">
                                          <p:val>
                                            <p:strVal val="#ppt_x"/>
                                          </p:val>
                                        </p:tav>
                                      </p:tavLst>
                                    </p:anim>
                                    <p:anim calcmode="lin" valueType="num">
                                      <p:cBhvr additive="base">
                                        <p:cTn id="27" dur="500" fill="hold"/>
                                        <p:tgtEl>
                                          <p:spTgt spid="54282"/>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2000"/>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54284"/>
                                        </p:tgtEl>
                                        <p:attrNameLst>
                                          <p:attrName>style.visibility</p:attrName>
                                        </p:attrNameLst>
                                      </p:cBhvr>
                                      <p:to>
                                        <p:strVal val="visible"/>
                                      </p:to>
                                    </p:set>
                                  </p:childTnLst>
                                </p:cTn>
                              </p:par>
                            </p:childTnLst>
                          </p:cTn>
                        </p:par>
                        <p:par>
                          <p:cTn id="31" fill="hold" nodeType="afterGroup">
                            <p:stCondLst>
                              <p:cond delay="2600"/>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54285"/>
                                        </p:tgtEl>
                                        <p:attrNameLst>
                                          <p:attrName>style.visibility</p:attrName>
                                        </p:attrNameLst>
                                      </p:cBhvr>
                                      <p:to>
                                        <p:strVal val="visible"/>
                                      </p:to>
                                    </p:set>
                                  </p:childTnLst>
                                </p:cTn>
                              </p:par>
                            </p:childTnLst>
                          </p:cTn>
                        </p:par>
                        <p:par>
                          <p:cTn id="34" fill="hold" nodeType="afterGroup">
                            <p:stCondLst>
                              <p:cond delay="3575"/>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5428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54289">
                                            <p:txEl>
                                              <p:pRg st="0" end="0"/>
                                            </p:txEl>
                                          </p:spTgt>
                                        </p:tgtEl>
                                        <p:attrNameLst>
                                          <p:attrName>style.visibility</p:attrName>
                                        </p:attrNameLst>
                                      </p:cBhvr>
                                      <p:to>
                                        <p:strVal val="visible"/>
                                      </p:to>
                                    </p:set>
                                    <p:anim calcmode="lin" valueType="num">
                                      <p:cBhvr additive="base">
                                        <p:cTn id="41" dur="500" fill="hold"/>
                                        <p:tgtEl>
                                          <p:spTgt spid="54289">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5428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54289">
                                            <p:txEl>
                                              <p:pRg st="1" end="1"/>
                                            </p:txEl>
                                          </p:spTgt>
                                        </p:tgtEl>
                                        <p:attrNameLst>
                                          <p:attrName>style.visibility</p:attrName>
                                        </p:attrNameLst>
                                      </p:cBhvr>
                                      <p:to>
                                        <p:strVal val="visible"/>
                                      </p:to>
                                    </p:set>
                                    <p:anim calcmode="lin" valueType="num">
                                      <p:cBhvr additive="base">
                                        <p:cTn id="47" dur="500" fill="hold"/>
                                        <p:tgtEl>
                                          <p:spTgt spid="54289">
                                            <p:txEl>
                                              <p:pRg st="1" end="1"/>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5428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54289">
                                            <p:txEl>
                                              <p:pRg st="2" end="2"/>
                                            </p:txEl>
                                          </p:spTgt>
                                        </p:tgtEl>
                                        <p:attrNameLst>
                                          <p:attrName>style.visibility</p:attrName>
                                        </p:attrNameLst>
                                      </p:cBhvr>
                                      <p:to>
                                        <p:strVal val="visible"/>
                                      </p:to>
                                    </p:set>
                                    <p:anim calcmode="lin" valueType="num">
                                      <p:cBhvr additive="base">
                                        <p:cTn id="53" dur="500" fill="hold"/>
                                        <p:tgtEl>
                                          <p:spTgt spid="54289">
                                            <p:txEl>
                                              <p:pRg st="2" end="2"/>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5428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utoUpdateAnimBg="0"/>
      <p:bldP spid="54280" grpId="0" autoUpdateAnimBg="0"/>
      <p:bldP spid="54284" grpId="0" animBg="1" autoUpdateAnimBg="0"/>
      <p:bldP spid="54285" grpId="0" animBg="1" autoUpdateAnimBg="0"/>
      <p:bldP spid="54286" grpId="0" animBg="1" autoUpdateAnimBg="0"/>
      <p:bldP spid="5428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427ED17-19D9-01CB-BD31-6BB6EE6684AA}"/>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579B9B6-9818-4B1F-A99C-9884BED9E388}"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8898" name="Rectangle 2">
            <a:extLst>
              <a:ext uri="{FF2B5EF4-FFF2-40B4-BE49-F238E27FC236}">
                <a16:creationId xmlns:a16="http://schemas.microsoft.com/office/drawing/2014/main" id="{3D224E61-1FCF-3D8F-B526-123910593D1E}"/>
              </a:ext>
            </a:extLst>
          </p:cNvPr>
          <p:cNvSpPr>
            <a:spLocks noChangeArrowheads="1"/>
          </p:cNvSpPr>
          <p:nvPr/>
        </p:nvSpPr>
        <p:spPr bwMode="auto">
          <a:xfrm>
            <a:off x="533400" y="381000"/>
            <a:ext cx="76962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Feasibility Study</a:t>
            </a:r>
          </a:p>
        </p:txBody>
      </p:sp>
      <p:sp>
        <p:nvSpPr>
          <p:cNvPr id="208900" name="Rectangle 4">
            <a:extLst>
              <a:ext uri="{FF2B5EF4-FFF2-40B4-BE49-F238E27FC236}">
                <a16:creationId xmlns:a16="http://schemas.microsoft.com/office/drawing/2014/main" id="{BA2A7E9B-69A1-4BE1-F081-CCF970A013D4}"/>
              </a:ext>
            </a:extLst>
          </p:cNvPr>
          <p:cNvSpPr>
            <a:spLocks noChangeArrowheads="1"/>
          </p:cNvSpPr>
          <p:nvPr/>
        </p:nvSpPr>
        <p:spPr bwMode="auto">
          <a:xfrm>
            <a:off x="533400" y="990600"/>
            <a:ext cx="86106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en-US" sz="2800" b="1"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Is cancellation of a project a bad news?</a:t>
            </a:r>
          </a:p>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Arial" panose="020B0604020202020204" pitchFamily="34" charset="0"/>
                <a:ea typeface="+mn-ea"/>
                <a:cs typeface="Arial" panose="020B0604020202020204" pitchFamily="34" charset="0"/>
              </a:rPr>
              <a:t>    As per IBM report, “31% projects get cancelled before they are completed, 53% over-run their cost estimates by an average of 189% &amp; for every 100 projects, there are 94 restarts.</a:t>
            </a:r>
          </a:p>
          <a:p>
            <a:pPr marL="342900" marR="0" lvl="0" indent="-342900" algn="just" defTabSz="914400" rtl="0" eaLnBrk="1" fontAlgn="base" latinLnBrk="0" hangingPunct="1">
              <a:lnSpc>
                <a:spcPct val="100000"/>
              </a:lnSpc>
              <a:spcBef>
                <a:spcPct val="50000"/>
              </a:spcBef>
              <a:spcAft>
                <a:spcPct val="0"/>
              </a:spcAft>
              <a:buClrTx/>
              <a:buSzTx/>
              <a:buFontTx/>
              <a:buNone/>
              <a:tabLst/>
              <a:defRPr/>
            </a:pPr>
            <a:r>
              <a:rPr kumimoji="0" lang="en-US" altLang="en-US" sz="2800" b="1"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rPr>
              <a:t>How do we cancel a project with the least work?</a:t>
            </a:r>
          </a:p>
          <a:p>
            <a:pPr marL="342900" marR="0" lvl="0" indent="-342900" algn="just" defTabSz="914400" rtl="0" eaLnBrk="1" fontAlgn="base" latinLnBrk="0" hangingPunct="1">
              <a:lnSpc>
                <a:spcPct val="100000"/>
              </a:lnSpc>
              <a:spcBef>
                <a:spcPct val="50000"/>
              </a:spcBef>
              <a:spcAft>
                <a:spcPct val="0"/>
              </a:spcAft>
              <a:buClrTx/>
              <a:buSzTx/>
              <a:buFontTx/>
              <a:buNone/>
              <a:tabLst/>
              <a:defRPr/>
            </a:pPr>
            <a:endParaRPr kumimoji="0" lang="en-US" altLang="en-US" sz="2800" b="0" i="0" u="none" strike="noStrike" kern="1200" cap="none" spc="0" normalizeH="0" baseline="0" noProof="0">
              <a:ln>
                <a:noFill/>
              </a:ln>
              <a:solidFill>
                <a:srgbClr val="009900"/>
              </a:solidFill>
              <a:effectLst/>
              <a:uLnTx/>
              <a:uFillTx/>
              <a:latin typeface="Arial" panose="020B0604020202020204" pitchFamily="34" charset="0"/>
              <a:ea typeface="+mn-ea"/>
              <a:cs typeface="Arial" panose="020B0604020202020204" pitchFamily="34" charset="0"/>
            </a:endParaRPr>
          </a:p>
          <a:p>
            <a:pPr marL="342900" marR="0" lvl="0" indent="-342900" algn="l" defTabSz="914400" rtl="0" eaLnBrk="1" fontAlgn="base" latinLnBrk="0" hangingPunct="1">
              <a:lnSpc>
                <a:spcPct val="100000"/>
              </a:lnSpc>
              <a:spcBef>
                <a:spcPct val="5000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3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8901" name="AutoShape 5">
            <a:extLst>
              <a:ext uri="{FF2B5EF4-FFF2-40B4-BE49-F238E27FC236}">
                <a16:creationId xmlns:a16="http://schemas.microsoft.com/office/drawing/2014/main" id="{3A005130-1E4C-12B2-6527-565BA23EB334}"/>
              </a:ext>
            </a:extLst>
          </p:cNvPr>
          <p:cNvSpPr>
            <a:spLocks noChangeArrowheads="1"/>
          </p:cNvSpPr>
          <p:nvPr/>
        </p:nvSpPr>
        <p:spPr bwMode="auto">
          <a:xfrm>
            <a:off x="685800" y="4648200"/>
            <a:ext cx="685800" cy="381000"/>
          </a:xfrm>
          <a:prstGeom prst="rightArrow">
            <a:avLst>
              <a:gd name="adj1" fmla="val 50000"/>
              <a:gd name="adj2" fmla="val 45000"/>
            </a:avLst>
          </a:prstGeom>
          <a:solidFill>
            <a:srgbClr val="800000"/>
          </a:solid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8902" name="Line 6">
            <a:extLst>
              <a:ext uri="{FF2B5EF4-FFF2-40B4-BE49-F238E27FC236}">
                <a16:creationId xmlns:a16="http://schemas.microsoft.com/office/drawing/2014/main" id="{EC7A4963-985E-9128-EC3B-2EBF7ECE4AE0}"/>
              </a:ext>
            </a:extLst>
          </p:cNvPr>
          <p:cNvSpPr>
            <a:spLocks noChangeShapeType="1"/>
          </p:cNvSpPr>
          <p:nvPr/>
        </p:nvSpPr>
        <p:spPr bwMode="auto">
          <a:xfrm>
            <a:off x="228600" y="7620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208905" name="Rectangle 9">
            <a:extLst>
              <a:ext uri="{FF2B5EF4-FFF2-40B4-BE49-F238E27FC236}">
                <a16:creationId xmlns:a16="http://schemas.microsoft.com/office/drawing/2014/main" id="{263844B4-F1F6-F265-7DD0-4F1EA22B17B1}"/>
              </a:ext>
            </a:extLst>
          </p:cNvPr>
          <p:cNvSpPr>
            <a:spLocks noChangeArrowheads="1"/>
          </p:cNvSpPr>
          <p:nvPr/>
        </p:nvSpPr>
        <p:spPr bwMode="auto">
          <a:xfrm>
            <a:off x="1524000" y="4572000"/>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kern="1200" cap="none" spc="0" normalizeH="0" baseline="0" noProof="0">
                <a:ln>
                  <a:noFill/>
                </a:ln>
                <a:solidFill>
                  <a:srgbClr val="660033"/>
                </a:solidFill>
                <a:effectLst/>
                <a:uLnTx/>
                <a:uFillTx/>
                <a:latin typeface="Arial" panose="020B0604020202020204" pitchFamily="34" charset="0"/>
                <a:ea typeface="+mn-ea"/>
                <a:cs typeface="Arial" panose="020B0604020202020204" pitchFamily="34" charset="0"/>
              </a:rPr>
              <a:t>CONDUCT A FEASIBILTY STUDY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8898"/>
                                        </p:tgtEl>
                                        <p:attrNameLst>
                                          <p:attrName>style.visibility</p:attrName>
                                        </p:attrNameLst>
                                      </p:cBhvr>
                                      <p:to>
                                        <p:strVal val="visible"/>
                                      </p:to>
                                    </p:set>
                                    <p:anim calcmode="lin" valueType="num">
                                      <p:cBhvr additive="base">
                                        <p:cTn id="7" dur="500" fill="hold"/>
                                        <p:tgtEl>
                                          <p:spTgt spid="208898"/>
                                        </p:tgtEl>
                                        <p:attrNameLst>
                                          <p:attrName>ppt_x</p:attrName>
                                        </p:attrNameLst>
                                      </p:cBhvr>
                                      <p:tavLst>
                                        <p:tav tm="0">
                                          <p:val>
                                            <p:strVal val="0-#ppt_w/2"/>
                                          </p:val>
                                        </p:tav>
                                        <p:tav tm="100000">
                                          <p:val>
                                            <p:strVal val="#ppt_x"/>
                                          </p:val>
                                        </p:tav>
                                      </p:tavLst>
                                    </p:anim>
                                    <p:anim calcmode="lin" valueType="num">
                                      <p:cBhvr additive="base">
                                        <p:cTn id="8" dur="500" fill="hold"/>
                                        <p:tgtEl>
                                          <p:spTgt spid="2088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08902"/>
                                        </p:tgtEl>
                                        <p:attrNameLst>
                                          <p:attrName>style.visibility</p:attrName>
                                        </p:attrNameLst>
                                      </p:cBhvr>
                                      <p:to>
                                        <p:strVal val="visible"/>
                                      </p:to>
                                    </p:set>
                                    <p:anim calcmode="lin" valueType="num">
                                      <p:cBhvr additive="base">
                                        <p:cTn id="13" dur="500" fill="hold"/>
                                        <p:tgtEl>
                                          <p:spTgt spid="208902"/>
                                        </p:tgtEl>
                                        <p:attrNameLst>
                                          <p:attrName>ppt_x</p:attrName>
                                        </p:attrNameLst>
                                      </p:cBhvr>
                                      <p:tavLst>
                                        <p:tav tm="0">
                                          <p:val>
                                            <p:strVal val="0-#ppt_w/2"/>
                                          </p:val>
                                        </p:tav>
                                        <p:tav tm="100000">
                                          <p:val>
                                            <p:strVal val="#ppt_x"/>
                                          </p:val>
                                        </p:tav>
                                      </p:tavLst>
                                    </p:anim>
                                    <p:anim calcmode="lin" valueType="num">
                                      <p:cBhvr additive="base">
                                        <p:cTn id="14" dur="500" fill="hold"/>
                                        <p:tgtEl>
                                          <p:spTgt spid="20890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8900">
                                            <p:txEl>
                                              <p:pRg st="0" end="0"/>
                                            </p:txEl>
                                          </p:spTgt>
                                        </p:tgtEl>
                                        <p:attrNameLst>
                                          <p:attrName>style.visibility</p:attrName>
                                        </p:attrNameLst>
                                      </p:cBhvr>
                                      <p:to>
                                        <p:strVal val="visible"/>
                                      </p:to>
                                    </p:set>
                                    <p:anim calcmode="lin" valueType="num">
                                      <p:cBhvr additive="base">
                                        <p:cTn id="19" dur="500" fill="hold"/>
                                        <p:tgtEl>
                                          <p:spTgt spid="208900">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89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8900">
                                            <p:txEl>
                                              <p:pRg st="1" end="1"/>
                                            </p:txEl>
                                          </p:spTgt>
                                        </p:tgtEl>
                                        <p:attrNameLst>
                                          <p:attrName>style.visibility</p:attrName>
                                        </p:attrNameLst>
                                      </p:cBhvr>
                                      <p:to>
                                        <p:strVal val="visible"/>
                                      </p:to>
                                    </p:set>
                                    <p:anim calcmode="lin" valueType="num">
                                      <p:cBhvr additive="base">
                                        <p:cTn id="25" dur="500" fill="hold"/>
                                        <p:tgtEl>
                                          <p:spTgt spid="208900">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890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8900">
                                            <p:txEl>
                                              <p:pRg st="2" end="2"/>
                                            </p:txEl>
                                          </p:spTgt>
                                        </p:tgtEl>
                                        <p:attrNameLst>
                                          <p:attrName>style.visibility</p:attrName>
                                        </p:attrNameLst>
                                      </p:cBhvr>
                                      <p:to>
                                        <p:strVal val="visible"/>
                                      </p:to>
                                    </p:set>
                                    <p:anim calcmode="lin" valueType="num">
                                      <p:cBhvr additive="base">
                                        <p:cTn id="31" dur="500" fill="hold"/>
                                        <p:tgtEl>
                                          <p:spTgt spid="208900">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89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08901"/>
                                        </p:tgtEl>
                                        <p:attrNameLst>
                                          <p:attrName>style.visibility</p:attrName>
                                        </p:attrNameLst>
                                      </p:cBhvr>
                                      <p:to>
                                        <p:strVal val="visible"/>
                                      </p:to>
                                    </p:set>
                                    <p:anim calcmode="lin" valueType="num">
                                      <p:cBhvr additive="base">
                                        <p:cTn id="37" dur="500" fill="hold"/>
                                        <p:tgtEl>
                                          <p:spTgt spid="208901"/>
                                        </p:tgtEl>
                                        <p:attrNameLst>
                                          <p:attrName>ppt_x</p:attrName>
                                        </p:attrNameLst>
                                      </p:cBhvr>
                                      <p:tavLst>
                                        <p:tav tm="0">
                                          <p:val>
                                            <p:strVal val="0-#ppt_w/2"/>
                                          </p:val>
                                        </p:tav>
                                        <p:tav tm="100000">
                                          <p:val>
                                            <p:strVal val="#ppt_x"/>
                                          </p:val>
                                        </p:tav>
                                      </p:tavLst>
                                    </p:anim>
                                    <p:anim calcmode="lin" valueType="num">
                                      <p:cBhvr additive="base">
                                        <p:cTn id="38" dur="500" fill="hold"/>
                                        <p:tgtEl>
                                          <p:spTgt spid="20890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8905"/>
                                        </p:tgtEl>
                                        <p:attrNameLst>
                                          <p:attrName>style.visibility</p:attrName>
                                        </p:attrNameLst>
                                      </p:cBhvr>
                                      <p:to>
                                        <p:strVal val="visible"/>
                                      </p:to>
                                    </p:set>
                                    <p:anim calcmode="lin" valueType="num">
                                      <p:cBhvr additive="base">
                                        <p:cTn id="43" dur="500" fill="hold"/>
                                        <p:tgtEl>
                                          <p:spTgt spid="208905"/>
                                        </p:tgtEl>
                                        <p:attrNameLst>
                                          <p:attrName>ppt_x</p:attrName>
                                        </p:attrNameLst>
                                      </p:cBhvr>
                                      <p:tavLst>
                                        <p:tav tm="0">
                                          <p:val>
                                            <p:strVal val="0-#ppt_w/2"/>
                                          </p:val>
                                        </p:tav>
                                        <p:tav tm="100000">
                                          <p:val>
                                            <p:strVal val="#ppt_x"/>
                                          </p:val>
                                        </p:tav>
                                      </p:tavLst>
                                    </p:anim>
                                    <p:anim calcmode="lin" valueType="num">
                                      <p:cBhvr additive="base">
                                        <p:cTn id="44" dur="500" fill="hold"/>
                                        <p:tgtEl>
                                          <p:spTgt spid="2089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autoUpdateAnimBg="0"/>
      <p:bldP spid="208900" grpId="0" uiExpand="1" build="p" autoUpdateAnimBg="0"/>
      <p:bldP spid="208905"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FD89CE3-B0A5-6259-8FBA-4D9E6E9FB36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D1E1795-D5D3-4F8D-A903-8434BE7C196C}"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02" name="Rectangle 6">
            <a:extLst>
              <a:ext uri="{FF2B5EF4-FFF2-40B4-BE49-F238E27FC236}">
                <a16:creationId xmlns:a16="http://schemas.microsoft.com/office/drawing/2014/main" id="{FFEC181F-02A6-2252-6633-D7AB9F8E6E0E}"/>
              </a:ext>
            </a:extLst>
          </p:cNvPr>
          <p:cNvSpPr>
            <a:spLocks noChangeArrowheads="1"/>
          </p:cNvSpPr>
          <p:nvPr/>
        </p:nvSpPr>
        <p:spPr bwMode="auto">
          <a:xfrm>
            <a:off x="114300" y="-101600"/>
            <a:ext cx="5095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Entity-Relationship Diagrams</a:t>
            </a:r>
          </a:p>
        </p:txBody>
      </p:sp>
      <p:sp>
        <p:nvSpPr>
          <p:cNvPr id="55303" name="Text Box 7">
            <a:extLst>
              <a:ext uri="{FF2B5EF4-FFF2-40B4-BE49-F238E27FC236}">
                <a16:creationId xmlns:a16="http://schemas.microsoft.com/office/drawing/2014/main" id="{C29D0547-0AFF-3804-017C-DC76C579331C}"/>
              </a:ext>
            </a:extLst>
          </p:cNvPr>
          <p:cNvSpPr txBox="1">
            <a:spLocks noChangeArrowheads="1"/>
          </p:cNvSpPr>
          <p:nvPr/>
        </p:nvSpPr>
        <p:spPr bwMode="auto">
          <a:xfrm>
            <a:off x="609600" y="685800"/>
            <a:ext cx="7864475" cy="310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Consider an insurance company that offers both home and automobile insurance policies .These policies are offered to individuals and businesses.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POLICY				CUSTOMER</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p>
        </p:txBody>
      </p:sp>
      <p:sp>
        <p:nvSpPr>
          <p:cNvPr id="55304" name="Line 8">
            <a:extLst>
              <a:ext uri="{FF2B5EF4-FFF2-40B4-BE49-F238E27FC236}">
                <a16:creationId xmlns:a16="http://schemas.microsoft.com/office/drawing/2014/main" id="{03F76CB6-E2F5-CA28-96A7-D3013086C3B6}"/>
              </a:ext>
            </a:extLst>
          </p:cNvPr>
          <p:cNvSpPr>
            <a:spLocks noChangeShapeType="1"/>
          </p:cNvSpPr>
          <p:nvPr/>
        </p:nvSpPr>
        <p:spPr bwMode="auto">
          <a:xfrm flipH="1">
            <a:off x="1600200" y="2590800"/>
            <a:ext cx="4572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05" name="Line 9">
            <a:extLst>
              <a:ext uri="{FF2B5EF4-FFF2-40B4-BE49-F238E27FC236}">
                <a16:creationId xmlns:a16="http://schemas.microsoft.com/office/drawing/2014/main" id="{7C7EB354-29CF-C06B-7EE5-17541AF9EBFE}"/>
              </a:ext>
            </a:extLst>
          </p:cNvPr>
          <p:cNvSpPr>
            <a:spLocks noChangeShapeType="1"/>
          </p:cNvSpPr>
          <p:nvPr/>
        </p:nvSpPr>
        <p:spPr bwMode="auto">
          <a:xfrm>
            <a:off x="2057400" y="2590800"/>
            <a:ext cx="3810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06" name="Text Box 10">
            <a:extLst>
              <a:ext uri="{FF2B5EF4-FFF2-40B4-BE49-F238E27FC236}">
                <a16:creationId xmlns:a16="http://schemas.microsoft.com/office/drawing/2014/main" id="{BB834001-2593-DFC5-6C2A-BB03F215F86B}"/>
              </a:ext>
            </a:extLst>
          </p:cNvPr>
          <p:cNvSpPr txBox="1">
            <a:spLocks noChangeArrowheads="1"/>
          </p:cNvSpPr>
          <p:nvPr/>
        </p:nvSpPr>
        <p:spPr bwMode="auto">
          <a:xfrm>
            <a:off x="838200" y="3032125"/>
            <a:ext cx="8747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hom</a:t>
            </a: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e</a:t>
            </a:r>
          </a:p>
        </p:txBody>
      </p:sp>
      <p:sp>
        <p:nvSpPr>
          <p:cNvPr id="55307" name="Text Box 11">
            <a:extLst>
              <a:ext uri="{FF2B5EF4-FFF2-40B4-BE49-F238E27FC236}">
                <a16:creationId xmlns:a16="http://schemas.microsoft.com/office/drawing/2014/main" id="{F93263AF-3516-4482-DEFC-4CCEA022798F}"/>
              </a:ext>
            </a:extLst>
          </p:cNvPr>
          <p:cNvSpPr txBox="1">
            <a:spLocks noChangeArrowheads="1"/>
          </p:cNvSpPr>
          <p:nvPr/>
        </p:nvSpPr>
        <p:spPr bwMode="auto">
          <a:xfrm>
            <a:off x="1981200" y="3048000"/>
            <a:ext cx="17097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Automobile</a:t>
            </a:r>
          </a:p>
        </p:txBody>
      </p:sp>
      <p:sp>
        <p:nvSpPr>
          <p:cNvPr id="55308" name="Text Box 12">
            <a:extLst>
              <a:ext uri="{FF2B5EF4-FFF2-40B4-BE49-F238E27FC236}">
                <a16:creationId xmlns:a16="http://schemas.microsoft.com/office/drawing/2014/main" id="{ADC1DE12-BF56-B82B-B2D7-5652873C3524}"/>
              </a:ext>
            </a:extLst>
          </p:cNvPr>
          <p:cNvSpPr txBox="1">
            <a:spLocks noChangeArrowheads="1"/>
          </p:cNvSpPr>
          <p:nvPr/>
        </p:nvSpPr>
        <p:spPr bwMode="auto">
          <a:xfrm>
            <a:off x="4937125" y="3032125"/>
            <a:ext cx="1522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individual</a:t>
            </a:r>
          </a:p>
        </p:txBody>
      </p:sp>
      <p:sp>
        <p:nvSpPr>
          <p:cNvPr id="55310" name="Text Box 14">
            <a:extLst>
              <a:ext uri="{FF2B5EF4-FFF2-40B4-BE49-F238E27FC236}">
                <a16:creationId xmlns:a16="http://schemas.microsoft.com/office/drawing/2014/main" id="{E5CD0B33-5274-4BF9-7E3A-B800AF7D1E0C}"/>
              </a:ext>
            </a:extLst>
          </p:cNvPr>
          <p:cNvSpPr txBox="1">
            <a:spLocks noChangeArrowheads="1"/>
          </p:cNvSpPr>
          <p:nvPr/>
        </p:nvSpPr>
        <p:spPr bwMode="auto">
          <a:xfrm>
            <a:off x="6934200" y="3032125"/>
            <a:ext cx="1528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businesses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endParaRPr>
          </a:p>
        </p:txBody>
      </p:sp>
      <p:sp>
        <p:nvSpPr>
          <p:cNvPr id="55311" name="Line 15">
            <a:extLst>
              <a:ext uri="{FF2B5EF4-FFF2-40B4-BE49-F238E27FC236}">
                <a16:creationId xmlns:a16="http://schemas.microsoft.com/office/drawing/2014/main" id="{03A385AE-8DF1-29B2-4AF4-97D3BDA4845A}"/>
              </a:ext>
            </a:extLst>
          </p:cNvPr>
          <p:cNvSpPr>
            <a:spLocks noChangeShapeType="1"/>
          </p:cNvSpPr>
          <p:nvPr/>
        </p:nvSpPr>
        <p:spPr bwMode="auto">
          <a:xfrm flipH="1">
            <a:off x="5638800" y="2514600"/>
            <a:ext cx="1066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12" name="Line 16">
            <a:extLst>
              <a:ext uri="{FF2B5EF4-FFF2-40B4-BE49-F238E27FC236}">
                <a16:creationId xmlns:a16="http://schemas.microsoft.com/office/drawing/2014/main" id="{23049C17-BEC9-8284-1C75-16CA9B6E2439}"/>
              </a:ext>
            </a:extLst>
          </p:cNvPr>
          <p:cNvSpPr>
            <a:spLocks noChangeShapeType="1"/>
          </p:cNvSpPr>
          <p:nvPr/>
        </p:nvSpPr>
        <p:spPr bwMode="auto">
          <a:xfrm>
            <a:off x="6705600" y="2514600"/>
            <a:ext cx="914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5313" name="Rectangle 17">
            <a:extLst>
              <a:ext uri="{FF2B5EF4-FFF2-40B4-BE49-F238E27FC236}">
                <a16:creationId xmlns:a16="http://schemas.microsoft.com/office/drawing/2014/main" id="{09E6E38F-8A14-AAB9-57AF-4DBEF8A98C02}"/>
              </a:ext>
            </a:extLst>
          </p:cNvPr>
          <p:cNvSpPr>
            <a:spLocks noChangeArrowheads="1"/>
          </p:cNvSpPr>
          <p:nvPr/>
        </p:nvSpPr>
        <p:spPr bwMode="auto">
          <a:xfrm>
            <a:off x="1752600" y="3886200"/>
            <a:ext cx="5257800" cy="2286000"/>
          </a:xfrm>
          <a:prstGeom prst="rect">
            <a:avLst/>
          </a:prstGeom>
          <a:solidFill>
            <a:schemeClr val="bg1"/>
          </a:solidFill>
          <a:ln w="31750">
            <a:solidFill>
              <a:srgbClr val="0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333399"/>
              </a:solidFill>
              <a:effectLst/>
              <a:uLnTx/>
              <a:uFillTx/>
              <a:latin typeface="Cooper Black" panose="0208090404030B020404" pitchFamily="18" charset="0"/>
              <a:ea typeface="+mn-ea"/>
              <a:cs typeface="Arial" panose="020B0604020202020204" pitchFamily="34" charset="0"/>
            </a:endParaRPr>
          </a:p>
        </p:txBody>
      </p:sp>
      <p:sp>
        <p:nvSpPr>
          <p:cNvPr id="55314" name="Rectangle 18">
            <a:extLst>
              <a:ext uri="{FF2B5EF4-FFF2-40B4-BE49-F238E27FC236}">
                <a16:creationId xmlns:a16="http://schemas.microsoft.com/office/drawing/2014/main" id="{FD1EB839-D762-8EF6-E71D-3CBC204B7DF7}"/>
              </a:ext>
            </a:extLst>
          </p:cNvPr>
          <p:cNvSpPr>
            <a:spLocks noChangeArrowheads="1"/>
          </p:cNvSpPr>
          <p:nvPr/>
        </p:nvSpPr>
        <p:spPr bwMode="auto">
          <a:xfrm>
            <a:off x="2286000" y="4572000"/>
            <a:ext cx="1219200" cy="5334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99"/>
                </a:solidFill>
                <a:effectLst/>
                <a:uLnTx/>
                <a:uFillTx/>
                <a:latin typeface="Cooper Black" panose="0208090404030B020404" pitchFamily="18" charset="0"/>
                <a:ea typeface="+mn-ea"/>
                <a:cs typeface="Arial" panose="020B0604020202020204" pitchFamily="34" charset="0"/>
              </a:rPr>
              <a:t>POLICY</a:t>
            </a:r>
          </a:p>
        </p:txBody>
      </p:sp>
      <p:sp>
        <p:nvSpPr>
          <p:cNvPr id="55315" name="Rectangle 19">
            <a:extLst>
              <a:ext uri="{FF2B5EF4-FFF2-40B4-BE49-F238E27FC236}">
                <a16:creationId xmlns:a16="http://schemas.microsoft.com/office/drawing/2014/main" id="{CF79D3CA-A22B-AEDD-3B7E-0FF7CD56F6A3}"/>
              </a:ext>
            </a:extLst>
          </p:cNvPr>
          <p:cNvSpPr>
            <a:spLocks noChangeArrowheads="1"/>
          </p:cNvSpPr>
          <p:nvPr/>
        </p:nvSpPr>
        <p:spPr bwMode="auto">
          <a:xfrm>
            <a:off x="4648200" y="4572000"/>
            <a:ext cx="1905000" cy="533400"/>
          </a:xfrm>
          <a:prstGeom prst="rect">
            <a:avLst/>
          </a:prstGeom>
          <a:solidFill>
            <a:schemeClr val="accent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333399"/>
                </a:solidFill>
                <a:effectLst/>
                <a:uLnTx/>
                <a:uFillTx/>
                <a:latin typeface="Cooper Black" panose="0208090404030B020404" pitchFamily="18" charset="0"/>
                <a:ea typeface="+mn-ea"/>
                <a:cs typeface="Arial" panose="020B0604020202020204" pitchFamily="34" charset="0"/>
              </a:rPr>
              <a:t>CUSTOMER</a:t>
            </a:r>
          </a:p>
        </p:txBody>
      </p:sp>
      <p:sp>
        <p:nvSpPr>
          <p:cNvPr id="55316" name="Line 20">
            <a:extLst>
              <a:ext uri="{FF2B5EF4-FFF2-40B4-BE49-F238E27FC236}">
                <a16:creationId xmlns:a16="http://schemas.microsoft.com/office/drawing/2014/main" id="{ACB3C7D8-5624-1871-B085-ACAEC8831CDC}"/>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5302"/>
                                        </p:tgtEl>
                                        <p:attrNameLst>
                                          <p:attrName>style.visibility</p:attrName>
                                        </p:attrNameLst>
                                      </p:cBhvr>
                                      <p:to>
                                        <p:strVal val="visible"/>
                                      </p:to>
                                    </p:set>
                                    <p:anim calcmode="lin" valueType="num">
                                      <p:cBhvr additive="base">
                                        <p:cTn id="7" dur="500" fill="hold"/>
                                        <p:tgtEl>
                                          <p:spTgt spid="55302"/>
                                        </p:tgtEl>
                                        <p:attrNameLst>
                                          <p:attrName>ppt_x</p:attrName>
                                        </p:attrNameLst>
                                      </p:cBhvr>
                                      <p:tavLst>
                                        <p:tav tm="0">
                                          <p:val>
                                            <p:strVal val="0-#ppt_w/2"/>
                                          </p:val>
                                        </p:tav>
                                        <p:tav tm="100000">
                                          <p:val>
                                            <p:strVal val="#ppt_x"/>
                                          </p:val>
                                        </p:tav>
                                      </p:tavLst>
                                    </p:anim>
                                    <p:anim calcmode="lin" valueType="num">
                                      <p:cBhvr additive="base">
                                        <p:cTn id="8" dur="500" fill="hold"/>
                                        <p:tgtEl>
                                          <p:spTgt spid="5530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5303"/>
                                        </p:tgtEl>
                                        <p:attrNameLst>
                                          <p:attrName>style.visibility</p:attrName>
                                        </p:attrNameLst>
                                      </p:cBhvr>
                                      <p:to>
                                        <p:strVal val="visible"/>
                                      </p:to>
                                    </p:set>
                                  </p:childTnLst>
                                </p:cTn>
                              </p:par>
                            </p:childTnLst>
                          </p:cTn>
                        </p:par>
                        <p:par>
                          <p:cTn id="13" fill="hold" nodeType="afterGroup">
                            <p:stCondLst>
                              <p:cond delay="500"/>
                            </p:stCondLst>
                            <p:childTnLst>
                              <p:par>
                                <p:cTn id="14" presetID="2" presetClass="entr" presetSubtype="4" fill="hold" nodeType="afterEffect">
                                  <p:stCondLst>
                                    <p:cond delay="0"/>
                                  </p:stCondLst>
                                  <p:childTnLst>
                                    <p:set>
                                      <p:cBhvr>
                                        <p:cTn id="15" dur="1" fill="hold">
                                          <p:stCondLst>
                                            <p:cond delay="0"/>
                                          </p:stCondLst>
                                        </p:cTn>
                                        <p:tgtEl>
                                          <p:spTgt spid="55304"/>
                                        </p:tgtEl>
                                        <p:attrNameLst>
                                          <p:attrName>style.visibility</p:attrName>
                                        </p:attrNameLst>
                                      </p:cBhvr>
                                      <p:to>
                                        <p:strVal val="visible"/>
                                      </p:to>
                                    </p:set>
                                    <p:anim calcmode="lin" valueType="num">
                                      <p:cBhvr additive="base">
                                        <p:cTn id="16" dur="500" fill="hold"/>
                                        <p:tgtEl>
                                          <p:spTgt spid="55304"/>
                                        </p:tgtEl>
                                        <p:attrNameLst>
                                          <p:attrName>ppt_x</p:attrName>
                                        </p:attrNameLst>
                                      </p:cBhvr>
                                      <p:tavLst>
                                        <p:tav tm="0">
                                          <p:val>
                                            <p:strVal val="#ppt_x"/>
                                          </p:val>
                                        </p:tav>
                                        <p:tav tm="100000">
                                          <p:val>
                                            <p:strVal val="#ppt_x"/>
                                          </p:val>
                                        </p:tav>
                                      </p:tavLst>
                                    </p:anim>
                                    <p:anim calcmode="lin" valueType="num">
                                      <p:cBhvr additive="base">
                                        <p:cTn id="17" dur="500" fill="hold"/>
                                        <p:tgtEl>
                                          <p:spTgt spid="55304"/>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000"/>
                            </p:stCondLst>
                            <p:childTnLst>
                              <p:par>
                                <p:cTn id="19" presetID="2" presetClass="entr" presetSubtype="4" fill="hold" nodeType="afterEffect">
                                  <p:stCondLst>
                                    <p:cond delay="0"/>
                                  </p:stCondLst>
                                  <p:childTnLst>
                                    <p:set>
                                      <p:cBhvr>
                                        <p:cTn id="20" dur="1" fill="hold">
                                          <p:stCondLst>
                                            <p:cond delay="0"/>
                                          </p:stCondLst>
                                        </p:cTn>
                                        <p:tgtEl>
                                          <p:spTgt spid="55305"/>
                                        </p:tgtEl>
                                        <p:attrNameLst>
                                          <p:attrName>style.visibility</p:attrName>
                                        </p:attrNameLst>
                                      </p:cBhvr>
                                      <p:to>
                                        <p:strVal val="visible"/>
                                      </p:to>
                                    </p:set>
                                    <p:anim calcmode="lin" valueType="num">
                                      <p:cBhvr additive="base">
                                        <p:cTn id="21" dur="500" fill="hold"/>
                                        <p:tgtEl>
                                          <p:spTgt spid="55305"/>
                                        </p:tgtEl>
                                        <p:attrNameLst>
                                          <p:attrName>ppt_x</p:attrName>
                                        </p:attrNameLst>
                                      </p:cBhvr>
                                      <p:tavLst>
                                        <p:tav tm="0">
                                          <p:val>
                                            <p:strVal val="#ppt_x"/>
                                          </p:val>
                                        </p:tav>
                                        <p:tav tm="100000">
                                          <p:val>
                                            <p:strVal val="#ppt_x"/>
                                          </p:val>
                                        </p:tav>
                                      </p:tavLst>
                                    </p:anim>
                                    <p:anim calcmode="lin" valueType="num">
                                      <p:cBhvr additive="base">
                                        <p:cTn id="22" dur="500" fill="hold"/>
                                        <p:tgtEl>
                                          <p:spTgt spid="55305"/>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1500"/>
                            </p:stCondLst>
                            <p:childTnLst>
                              <p:par>
                                <p:cTn id="24" presetID="1" presetClass="entr" presetSubtype="0" fill="hold" grpId="0" nodeType="afterEffect">
                                  <p:stCondLst>
                                    <p:cond delay="0"/>
                                  </p:stCondLst>
                                  <p:childTnLst>
                                    <p:set>
                                      <p:cBhvr>
                                        <p:cTn id="25" dur="1" fill="hold">
                                          <p:stCondLst>
                                            <p:cond delay="499"/>
                                          </p:stCondLst>
                                        </p:cTn>
                                        <p:tgtEl>
                                          <p:spTgt spid="55306"/>
                                        </p:tgtEl>
                                        <p:attrNameLst>
                                          <p:attrName>style.visibility</p:attrName>
                                        </p:attrNameLst>
                                      </p:cBhvr>
                                      <p:to>
                                        <p:strVal val="visible"/>
                                      </p:to>
                                    </p:set>
                                  </p:childTnLst>
                                </p:cTn>
                              </p:par>
                            </p:childTnLst>
                          </p:cTn>
                        </p:par>
                        <p:par>
                          <p:cTn id="26" fill="hold" nodeType="afterGroup">
                            <p:stCondLst>
                              <p:cond delay="2000"/>
                            </p:stCondLst>
                            <p:childTnLst>
                              <p:par>
                                <p:cTn id="27" presetID="1" presetClass="entr" presetSubtype="0" fill="hold" grpId="0" nodeType="afterEffect">
                                  <p:stCondLst>
                                    <p:cond delay="0"/>
                                  </p:stCondLst>
                                  <p:childTnLst>
                                    <p:set>
                                      <p:cBhvr>
                                        <p:cTn id="28" dur="1" fill="hold">
                                          <p:stCondLst>
                                            <p:cond delay="499"/>
                                          </p:stCondLst>
                                        </p:cTn>
                                        <p:tgtEl>
                                          <p:spTgt spid="55307"/>
                                        </p:tgtEl>
                                        <p:attrNameLst>
                                          <p:attrName>style.visibility</p:attrName>
                                        </p:attrNameLst>
                                      </p:cBhvr>
                                      <p:to>
                                        <p:strVal val="visible"/>
                                      </p:to>
                                    </p:set>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55311"/>
                                        </p:tgtEl>
                                        <p:attrNameLst>
                                          <p:attrName>style.visibility</p:attrName>
                                        </p:attrNameLst>
                                      </p:cBhvr>
                                      <p:to>
                                        <p:strVal val="visible"/>
                                      </p:to>
                                    </p:set>
                                    <p:anim calcmode="lin" valueType="num">
                                      <p:cBhvr additive="base">
                                        <p:cTn id="32" dur="500" fill="hold"/>
                                        <p:tgtEl>
                                          <p:spTgt spid="55311"/>
                                        </p:tgtEl>
                                        <p:attrNameLst>
                                          <p:attrName>ppt_x</p:attrName>
                                        </p:attrNameLst>
                                      </p:cBhvr>
                                      <p:tavLst>
                                        <p:tav tm="0">
                                          <p:val>
                                            <p:strVal val="#ppt_x"/>
                                          </p:val>
                                        </p:tav>
                                        <p:tav tm="100000">
                                          <p:val>
                                            <p:strVal val="#ppt_x"/>
                                          </p:val>
                                        </p:tav>
                                      </p:tavLst>
                                    </p:anim>
                                    <p:anim calcmode="lin" valueType="num">
                                      <p:cBhvr additive="base">
                                        <p:cTn id="33" dur="500" fill="hold"/>
                                        <p:tgtEl>
                                          <p:spTgt spid="55311"/>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000"/>
                            </p:stCondLst>
                            <p:childTnLst>
                              <p:par>
                                <p:cTn id="35" presetID="2" presetClass="entr" presetSubtype="4" fill="hold" nodeType="afterEffect">
                                  <p:stCondLst>
                                    <p:cond delay="0"/>
                                  </p:stCondLst>
                                  <p:childTnLst>
                                    <p:set>
                                      <p:cBhvr>
                                        <p:cTn id="36" dur="1" fill="hold">
                                          <p:stCondLst>
                                            <p:cond delay="0"/>
                                          </p:stCondLst>
                                        </p:cTn>
                                        <p:tgtEl>
                                          <p:spTgt spid="55312"/>
                                        </p:tgtEl>
                                        <p:attrNameLst>
                                          <p:attrName>style.visibility</p:attrName>
                                        </p:attrNameLst>
                                      </p:cBhvr>
                                      <p:to>
                                        <p:strVal val="visible"/>
                                      </p:to>
                                    </p:set>
                                    <p:anim calcmode="lin" valueType="num">
                                      <p:cBhvr additive="base">
                                        <p:cTn id="37" dur="500" fill="hold"/>
                                        <p:tgtEl>
                                          <p:spTgt spid="55312"/>
                                        </p:tgtEl>
                                        <p:attrNameLst>
                                          <p:attrName>ppt_x</p:attrName>
                                        </p:attrNameLst>
                                      </p:cBhvr>
                                      <p:tavLst>
                                        <p:tav tm="0">
                                          <p:val>
                                            <p:strVal val="#ppt_x"/>
                                          </p:val>
                                        </p:tav>
                                        <p:tav tm="100000">
                                          <p:val>
                                            <p:strVal val="#ppt_x"/>
                                          </p:val>
                                        </p:tav>
                                      </p:tavLst>
                                    </p:anim>
                                    <p:anim calcmode="lin" valueType="num">
                                      <p:cBhvr additive="base">
                                        <p:cTn id="38" dur="500" fill="hold"/>
                                        <p:tgtEl>
                                          <p:spTgt spid="55312"/>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500"/>
                            </p:stCondLst>
                            <p:childTnLst>
                              <p:par>
                                <p:cTn id="40" presetID="1" presetClass="entr" presetSubtype="0" fill="hold" grpId="0" nodeType="afterEffect">
                                  <p:stCondLst>
                                    <p:cond delay="0"/>
                                  </p:stCondLst>
                                  <p:childTnLst>
                                    <p:set>
                                      <p:cBhvr>
                                        <p:cTn id="41" dur="1" fill="hold">
                                          <p:stCondLst>
                                            <p:cond delay="499"/>
                                          </p:stCondLst>
                                        </p:cTn>
                                        <p:tgtEl>
                                          <p:spTgt spid="55308"/>
                                        </p:tgtEl>
                                        <p:attrNameLst>
                                          <p:attrName>style.visibility</p:attrName>
                                        </p:attrNameLst>
                                      </p:cBhvr>
                                      <p:to>
                                        <p:strVal val="visible"/>
                                      </p:to>
                                    </p:set>
                                  </p:childTnLst>
                                </p:cTn>
                              </p:par>
                            </p:childTnLst>
                          </p:cTn>
                        </p:par>
                        <p:par>
                          <p:cTn id="42" fill="hold" nodeType="afterGroup">
                            <p:stCondLst>
                              <p:cond delay="4000"/>
                            </p:stCondLst>
                            <p:childTnLst>
                              <p:par>
                                <p:cTn id="43" presetID="1" presetClass="entr" presetSubtype="0" fill="hold" grpId="0" nodeType="afterEffect">
                                  <p:stCondLst>
                                    <p:cond delay="0"/>
                                  </p:stCondLst>
                                  <p:childTnLst>
                                    <p:set>
                                      <p:cBhvr>
                                        <p:cTn id="44" dur="1" fill="hold">
                                          <p:stCondLst>
                                            <p:cond delay="499"/>
                                          </p:stCondLst>
                                        </p:cTn>
                                        <p:tgtEl>
                                          <p:spTgt spid="55310"/>
                                        </p:tgtEl>
                                        <p:attrNameLst>
                                          <p:attrName>style.visibility</p:attrName>
                                        </p:attrNameLst>
                                      </p:cBhvr>
                                      <p:to>
                                        <p:strVal val="visible"/>
                                      </p:to>
                                    </p:set>
                                  </p:childTnLst>
                                </p:cTn>
                              </p:par>
                            </p:childTnLst>
                          </p:cTn>
                        </p:par>
                        <p:par>
                          <p:cTn id="45" fill="hold" nodeType="afterGroup">
                            <p:stCondLst>
                              <p:cond delay="4500"/>
                            </p:stCondLst>
                            <p:childTnLst>
                              <p:par>
                                <p:cTn id="46" presetID="1" presetClass="entr" presetSubtype="0" fill="hold" grpId="0" nodeType="afterEffect">
                                  <p:stCondLst>
                                    <p:cond delay="0"/>
                                  </p:stCondLst>
                                  <p:childTnLst>
                                    <p:set>
                                      <p:cBhvr>
                                        <p:cTn id="47" dur="1" fill="hold">
                                          <p:stCondLst>
                                            <p:cond delay="499"/>
                                          </p:stCondLst>
                                        </p:cTn>
                                        <p:tgtEl>
                                          <p:spTgt spid="55313"/>
                                        </p:tgtEl>
                                        <p:attrNameLst>
                                          <p:attrName>style.visibility</p:attrName>
                                        </p:attrNameLst>
                                      </p:cBhvr>
                                      <p:to>
                                        <p:strVal val="visible"/>
                                      </p:to>
                                    </p:set>
                                  </p:childTnLst>
                                </p:cTn>
                              </p:par>
                            </p:childTnLst>
                          </p:cTn>
                        </p:par>
                        <p:par>
                          <p:cTn id="48" fill="hold" nodeType="afterGroup">
                            <p:stCondLst>
                              <p:cond delay="5000"/>
                            </p:stCondLst>
                            <p:childTnLst>
                              <p:par>
                                <p:cTn id="49" presetID="1" presetClass="entr" presetSubtype="0" fill="hold" grpId="0" nodeType="afterEffect">
                                  <p:stCondLst>
                                    <p:cond delay="0"/>
                                  </p:stCondLst>
                                  <p:iterate type="lt">
                                    <p:tmAbs val="75"/>
                                  </p:iterate>
                                  <p:childTnLst>
                                    <p:set>
                                      <p:cBhvr>
                                        <p:cTn id="50" dur="1" fill="hold">
                                          <p:stCondLst>
                                            <p:cond delay="74"/>
                                          </p:stCondLst>
                                        </p:cTn>
                                        <p:tgtEl>
                                          <p:spTgt spid="55314"/>
                                        </p:tgtEl>
                                        <p:attrNameLst>
                                          <p:attrName>style.visibility</p:attrName>
                                        </p:attrNameLst>
                                      </p:cBhvr>
                                      <p:to>
                                        <p:strVal val="visible"/>
                                      </p:to>
                                    </p:set>
                                  </p:childTnLst>
                                </p:cTn>
                              </p:par>
                            </p:childTnLst>
                          </p:cTn>
                        </p:par>
                        <p:par>
                          <p:cTn id="51" fill="hold" nodeType="afterGroup">
                            <p:stCondLst>
                              <p:cond delay="5450"/>
                            </p:stCondLst>
                            <p:childTnLst>
                              <p:par>
                                <p:cTn id="52" presetID="1" presetClass="entr" presetSubtype="0" fill="hold" grpId="0" nodeType="afterEffect">
                                  <p:stCondLst>
                                    <p:cond delay="0"/>
                                  </p:stCondLst>
                                  <p:iterate type="lt">
                                    <p:tmAbs val="75"/>
                                  </p:iterate>
                                  <p:childTnLst>
                                    <p:set>
                                      <p:cBhvr>
                                        <p:cTn id="53" dur="1" fill="hold">
                                          <p:stCondLst>
                                            <p:cond delay="74"/>
                                          </p:stCondLst>
                                        </p:cTn>
                                        <p:tgtEl>
                                          <p:spTgt spid="55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utoUpdateAnimBg="0"/>
      <p:bldP spid="55303" grpId="0" autoUpdateAnimBg="0"/>
      <p:bldP spid="55306" grpId="0" autoUpdateAnimBg="0"/>
      <p:bldP spid="55307" grpId="0" autoUpdateAnimBg="0"/>
      <p:bldP spid="55308" grpId="0" autoUpdateAnimBg="0"/>
      <p:bldP spid="55310" grpId="0" autoUpdateAnimBg="0"/>
      <p:bldP spid="55313" grpId="0" animBg="1" autoUpdateAnimBg="0"/>
      <p:bldP spid="55314" grpId="0" animBg="1" autoUpdateAnimBg="0"/>
      <p:bldP spid="55315" grpId="0" animBg="1"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DEEB0F-A5CA-4ADF-B952-DDEBDC0AAC48}"/>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091D8F3-5A80-4243-BCAC-C866990BC29A}"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6327" name="Rectangle 7">
            <a:extLst>
              <a:ext uri="{FF2B5EF4-FFF2-40B4-BE49-F238E27FC236}">
                <a16:creationId xmlns:a16="http://schemas.microsoft.com/office/drawing/2014/main" id="{4EF353B1-85CF-BC87-4C24-9D19C34260CE}"/>
              </a:ext>
            </a:extLst>
          </p:cNvPr>
          <p:cNvSpPr>
            <a:spLocks noChangeArrowheads="1"/>
          </p:cNvSpPr>
          <p:nvPr/>
        </p:nvSpPr>
        <p:spPr bwMode="auto">
          <a:xfrm>
            <a:off x="114300" y="-101600"/>
            <a:ext cx="5095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Entity-Relationship Diagrams</a:t>
            </a:r>
          </a:p>
        </p:txBody>
      </p:sp>
      <p:sp>
        <p:nvSpPr>
          <p:cNvPr id="56328" name="Text Box 8">
            <a:extLst>
              <a:ext uri="{FF2B5EF4-FFF2-40B4-BE49-F238E27FC236}">
                <a16:creationId xmlns:a16="http://schemas.microsoft.com/office/drawing/2014/main" id="{A7F7D321-2570-D8D3-1B93-E65162E05C01}"/>
              </a:ext>
            </a:extLst>
          </p:cNvPr>
          <p:cNvSpPr txBox="1">
            <a:spLocks noChangeArrowheads="1"/>
          </p:cNvSpPr>
          <p:nvPr/>
        </p:nvSpPr>
        <p:spPr bwMode="auto">
          <a:xfrm>
            <a:off x="381000" y="609600"/>
            <a:ext cx="8534400" cy="536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Relationships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 relationship is a reason for associating two entity types.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Binary relationships		   involve two entity types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 CUSTOMER is insured by a POLICY. A POLICY CLAIM is made against a POLICY.</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Relationships are represented by diamond notation in a ER diagram.</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6329" name="Line 9">
            <a:extLst>
              <a:ext uri="{FF2B5EF4-FFF2-40B4-BE49-F238E27FC236}">
                <a16:creationId xmlns:a16="http://schemas.microsoft.com/office/drawing/2014/main" id="{944009DF-CF6E-1766-2E18-1A644D18D70E}"/>
              </a:ext>
            </a:extLst>
          </p:cNvPr>
          <p:cNvSpPr>
            <a:spLocks noChangeShapeType="1"/>
          </p:cNvSpPr>
          <p:nvPr/>
        </p:nvSpPr>
        <p:spPr bwMode="auto">
          <a:xfrm>
            <a:off x="3200400" y="1600200"/>
            <a:ext cx="10668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6330" name="Rectangle 10">
            <a:extLst>
              <a:ext uri="{FF2B5EF4-FFF2-40B4-BE49-F238E27FC236}">
                <a16:creationId xmlns:a16="http://schemas.microsoft.com/office/drawing/2014/main" id="{9602EC60-DA2F-19AE-3770-2C550060C370}"/>
              </a:ext>
            </a:extLst>
          </p:cNvPr>
          <p:cNvSpPr>
            <a:spLocks noChangeArrowheads="1"/>
          </p:cNvSpPr>
          <p:nvPr/>
        </p:nvSpPr>
        <p:spPr bwMode="auto">
          <a:xfrm>
            <a:off x="1066800" y="3657600"/>
            <a:ext cx="1600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CUSTOMER</a:t>
            </a:r>
          </a:p>
        </p:txBody>
      </p:sp>
      <p:sp>
        <p:nvSpPr>
          <p:cNvPr id="56331" name="AutoShape 11">
            <a:extLst>
              <a:ext uri="{FF2B5EF4-FFF2-40B4-BE49-F238E27FC236}">
                <a16:creationId xmlns:a16="http://schemas.microsoft.com/office/drawing/2014/main" id="{C813605A-6D7A-F952-185F-E6683AEB7C28}"/>
              </a:ext>
            </a:extLst>
          </p:cNvPr>
          <p:cNvSpPr>
            <a:spLocks noChangeArrowheads="1"/>
          </p:cNvSpPr>
          <p:nvPr/>
        </p:nvSpPr>
        <p:spPr bwMode="auto">
          <a:xfrm>
            <a:off x="3657600" y="3429000"/>
            <a:ext cx="1752600" cy="91440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Insured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by</a:t>
            </a:r>
          </a:p>
        </p:txBody>
      </p:sp>
      <p:sp>
        <p:nvSpPr>
          <p:cNvPr id="56332" name="Rectangle 12">
            <a:extLst>
              <a:ext uri="{FF2B5EF4-FFF2-40B4-BE49-F238E27FC236}">
                <a16:creationId xmlns:a16="http://schemas.microsoft.com/office/drawing/2014/main" id="{71993DC3-869B-8449-C920-50C8158F0D9A}"/>
              </a:ext>
            </a:extLst>
          </p:cNvPr>
          <p:cNvSpPr>
            <a:spLocks noChangeArrowheads="1"/>
          </p:cNvSpPr>
          <p:nvPr/>
        </p:nvSpPr>
        <p:spPr bwMode="auto">
          <a:xfrm>
            <a:off x="6400800" y="36576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POLICY</a:t>
            </a:r>
          </a:p>
        </p:txBody>
      </p:sp>
      <p:sp>
        <p:nvSpPr>
          <p:cNvPr id="56333" name="Rectangle 13">
            <a:extLst>
              <a:ext uri="{FF2B5EF4-FFF2-40B4-BE49-F238E27FC236}">
                <a16:creationId xmlns:a16="http://schemas.microsoft.com/office/drawing/2014/main" id="{180AB501-3DD8-EDEC-EA7D-223F81EF7800}"/>
              </a:ext>
            </a:extLst>
          </p:cNvPr>
          <p:cNvSpPr>
            <a:spLocks noChangeArrowheads="1"/>
          </p:cNvSpPr>
          <p:nvPr/>
        </p:nvSpPr>
        <p:spPr bwMode="auto">
          <a:xfrm>
            <a:off x="6400800" y="5943600"/>
            <a:ext cx="11430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POLICY</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CLAIM</a:t>
            </a:r>
          </a:p>
        </p:txBody>
      </p:sp>
      <p:sp>
        <p:nvSpPr>
          <p:cNvPr id="56334" name="AutoShape 14">
            <a:extLst>
              <a:ext uri="{FF2B5EF4-FFF2-40B4-BE49-F238E27FC236}">
                <a16:creationId xmlns:a16="http://schemas.microsoft.com/office/drawing/2014/main" id="{B3F975BB-550F-28CE-9DCA-02EEC392FC1A}"/>
              </a:ext>
            </a:extLst>
          </p:cNvPr>
          <p:cNvSpPr>
            <a:spLocks noChangeArrowheads="1"/>
          </p:cNvSpPr>
          <p:nvPr/>
        </p:nvSpPr>
        <p:spPr bwMode="auto">
          <a:xfrm>
            <a:off x="6248400" y="4648200"/>
            <a:ext cx="1447800" cy="91440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Made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Against</a:t>
            </a:r>
          </a:p>
        </p:txBody>
      </p:sp>
      <p:sp>
        <p:nvSpPr>
          <p:cNvPr id="56335" name="Line 15">
            <a:extLst>
              <a:ext uri="{FF2B5EF4-FFF2-40B4-BE49-F238E27FC236}">
                <a16:creationId xmlns:a16="http://schemas.microsoft.com/office/drawing/2014/main" id="{C1E5A676-E9A0-188F-173F-F68ECCA3C128}"/>
              </a:ext>
            </a:extLst>
          </p:cNvPr>
          <p:cNvSpPr>
            <a:spLocks noChangeShapeType="1"/>
          </p:cNvSpPr>
          <p:nvPr/>
        </p:nvSpPr>
        <p:spPr bwMode="auto">
          <a:xfrm>
            <a:off x="2667000" y="38862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6337" name="Line 17">
            <a:extLst>
              <a:ext uri="{FF2B5EF4-FFF2-40B4-BE49-F238E27FC236}">
                <a16:creationId xmlns:a16="http://schemas.microsoft.com/office/drawing/2014/main" id="{4079E605-ABE5-38D2-30EE-76CA8AB14A78}"/>
              </a:ext>
            </a:extLst>
          </p:cNvPr>
          <p:cNvSpPr>
            <a:spLocks noChangeShapeType="1"/>
          </p:cNvSpPr>
          <p:nvPr/>
        </p:nvSpPr>
        <p:spPr bwMode="auto">
          <a:xfrm>
            <a:off x="5410200" y="3886200"/>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6341" name="Line 21">
            <a:extLst>
              <a:ext uri="{FF2B5EF4-FFF2-40B4-BE49-F238E27FC236}">
                <a16:creationId xmlns:a16="http://schemas.microsoft.com/office/drawing/2014/main" id="{DCC5932E-A21E-A778-7BF3-7FE8CEDD10B7}"/>
              </a:ext>
            </a:extLst>
          </p:cNvPr>
          <p:cNvSpPr>
            <a:spLocks noChangeShapeType="1"/>
          </p:cNvSpPr>
          <p:nvPr/>
        </p:nvSpPr>
        <p:spPr bwMode="auto">
          <a:xfrm flipV="1">
            <a:off x="7010400" y="4114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6342" name="Line 22">
            <a:extLst>
              <a:ext uri="{FF2B5EF4-FFF2-40B4-BE49-F238E27FC236}">
                <a16:creationId xmlns:a16="http://schemas.microsoft.com/office/drawing/2014/main" id="{68C310AF-273E-177D-E747-5E37337B9350}"/>
              </a:ext>
            </a:extLst>
          </p:cNvPr>
          <p:cNvSpPr>
            <a:spLocks noChangeShapeType="1"/>
          </p:cNvSpPr>
          <p:nvPr/>
        </p:nvSpPr>
        <p:spPr bwMode="auto">
          <a:xfrm>
            <a:off x="7010400" y="55626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6343" name="Text Box 23">
            <a:extLst>
              <a:ext uri="{FF2B5EF4-FFF2-40B4-BE49-F238E27FC236}">
                <a16:creationId xmlns:a16="http://schemas.microsoft.com/office/drawing/2014/main" id="{29F38068-A3FC-F5D0-FED2-7FB3EB664E9D}"/>
              </a:ext>
            </a:extLst>
          </p:cNvPr>
          <p:cNvSpPr txBox="1">
            <a:spLocks noChangeArrowheads="1"/>
          </p:cNvSpPr>
          <p:nvPr/>
        </p:nvSpPr>
        <p:spPr bwMode="auto">
          <a:xfrm>
            <a:off x="746125" y="5986463"/>
            <a:ext cx="4491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FF6600"/>
                </a:solidFill>
                <a:effectLst/>
                <a:uLnTx/>
                <a:uFillTx/>
                <a:latin typeface="Cooper Black" panose="0208090404030B020404" pitchFamily="18" charset="0"/>
                <a:ea typeface="+mn-ea"/>
                <a:cs typeface="Arial" panose="020B0604020202020204" pitchFamily="34" charset="0"/>
              </a:rPr>
              <a:t>Relationships added to ERD</a:t>
            </a:r>
          </a:p>
        </p:txBody>
      </p:sp>
      <p:sp>
        <p:nvSpPr>
          <p:cNvPr id="56344" name="Line 24">
            <a:extLst>
              <a:ext uri="{FF2B5EF4-FFF2-40B4-BE49-F238E27FC236}">
                <a16:creationId xmlns:a16="http://schemas.microsoft.com/office/drawing/2014/main" id="{1DA88E38-6BA6-FAF3-8967-E6E7D1FB437D}"/>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6327"/>
                                        </p:tgtEl>
                                        <p:attrNameLst>
                                          <p:attrName>style.visibility</p:attrName>
                                        </p:attrNameLst>
                                      </p:cBhvr>
                                      <p:to>
                                        <p:strVal val="visible"/>
                                      </p:to>
                                    </p:set>
                                    <p:anim calcmode="lin" valueType="num">
                                      <p:cBhvr additive="base">
                                        <p:cTn id="7" dur="500" fill="hold"/>
                                        <p:tgtEl>
                                          <p:spTgt spid="56327"/>
                                        </p:tgtEl>
                                        <p:attrNameLst>
                                          <p:attrName>ppt_x</p:attrName>
                                        </p:attrNameLst>
                                      </p:cBhvr>
                                      <p:tavLst>
                                        <p:tav tm="0">
                                          <p:val>
                                            <p:strVal val="0-#ppt_w/2"/>
                                          </p:val>
                                        </p:tav>
                                        <p:tav tm="100000">
                                          <p:val>
                                            <p:strVal val="#ppt_x"/>
                                          </p:val>
                                        </p:tav>
                                      </p:tavLst>
                                    </p:anim>
                                    <p:anim calcmode="lin" valueType="num">
                                      <p:cBhvr additive="base">
                                        <p:cTn id="8" dur="500" fill="hold"/>
                                        <p:tgtEl>
                                          <p:spTgt spid="563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6328"/>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5632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56330"/>
                                        </p:tgtEl>
                                        <p:attrNameLst>
                                          <p:attrName>style.visibility</p:attrName>
                                        </p:attrNameLst>
                                      </p:cBhvr>
                                      <p:to>
                                        <p:strVal val="visible"/>
                                      </p:to>
                                    </p:set>
                                  </p:childTnLst>
                                </p:cTn>
                              </p:par>
                            </p:childTnLst>
                          </p:cTn>
                        </p:par>
                        <p:par>
                          <p:cTn id="20" fill="hold" nodeType="afterGroup">
                            <p:stCondLst>
                              <p:cond delay="600"/>
                            </p:stCondLst>
                            <p:childTnLst>
                              <p:par>
                                <p:cTn id="21" presetID="2" presetClass="entr" presetSubtype="4" fill="hold" nodeType="afterEffect">
                                  <p:stCondLst>
                                    <p:cond delay="0"/>
                                  </p:stCondLst>
                                  <p:childTnLst>
                                    <p:set>
                                      <p:cBhvr>
                                        <p:cTn id="22" dur="1" fill="hold">
                                          <p:stCondLst>
                                            <p:cond delay="0"/>
                                          </p:stCondLst>
                                        </p:cTn>
                                        <p:tgtEl>
                                          <p:spTgt spid="56335"/>
                                        </p:tgtEl>
                                        <p:attrNameLst>
                                          <p:attrName>style.visibility</p:attrName>
                                        </p:attrNameLst>
                                      </p:cBhvr>
                                      <p:to>
                                        <p:strVal val="visible"/>
                                      </p:to>
                                    </p:set>
                                    <p:anim calcmode="lin" valueType="num">
                                      <p:cBhvr additive="base">
                                        <p:cTn id="23" dur="500" fill="hold"/>
                                        <p:tgtEl>
                                          <p:spTgt spid="56335"/>
                                        </p:tgtEl>
                                        <p:attrNameLst>
                                          <p:attrName>ppt_x</p:attrName>
                                        </p:attrNameLst>
                                      </p:cBhvr>
                                      <p:tavLst>
                                        <p:tav tm="0">
                                          <p:val>
                                            <p:strVal val="#ppt_x"/>
                                          </p:val>
                                        </p:tav>
                                        <p:tav tm="100000">
                                          <p:val>
                                            <p:strVal val="#ppt_x"/>
                                          </p:val>
                                        </p:tav>
                                      </p:tavLst>
                                    </p:anim>
                                    <p:anim calcmode="lin" valueType="num">
                                      <p:cBhvr additive="base">
                                        <p:cTn id="24" dur="500" fill="hold"/>
                                        <p:tgtEl>
                                          <p:spTgt spid="56335"/>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1100"/>
                            </p:stCondLst>
                            <p:childTnLst>
                              <p:par>
                                <p:cTn id="26" presetID="1" presetClass="entr" presetSubtype="0" fill="hold" grpId="0" nodeType="afterEffect">
                                  <p:stCondLst>
                                    <p:cond delay="0"/>
                                  </p:stCondLst>
                                  <p:iterate type="lt">
                                    <p:tmAbs val="75"/>
                                  </p:iterate>
                                  <p:childTnLst>
                                    <p:set>
                                      <p:cBhvr>
                                        <p:cTn id="27" dur="1" fill="hold">
                                          <p:stCondLst>
                                            <p:cond delay="74"/>
                                          </p:stCondLst>
                                        </p:cTn>
                                        <p:tgtEl>
                                          <p:spTgt spid="56331"/>
                                        </p:tgtEl>
                                        <p:attrNameLst>
                                          <p:attrName>style.visibility</p:attrName>
                                        </p:attrNameLst>
                                      </p:cBhvr>
                                      <p:to>
                                        <p:strVal val="visible"/>
                                      </p:to>
                                    </p:set>
                                  </p:childTnLst>
                                </p:cTn>
                              </p:par>
                            </p:childTnLst>
                          </p:cTn>
                        </p:par>
                        <p:par>
                          <p:cTn id="28" fill="hold" nodeType="afterGroup">
                            <p:stCondLst>
                              <p:cond delay="1775"/>
                            </p:stCondLst>
                            <p:childTnLst>
                              <p:par>
                                <p:cTn id="29" presetID="2" presetClass="entr" presetSubtype="4" fill="hold" nodeType="afterEffect">
                                  <p:stCondLst>
                                    <p:cond delay="0"/>
                                  </p:stCondLst>
                                  <p:childTnLst>
                                    <p:set>
                                      <p:cBhvr>
                                        <p:cTn id="30" dur="1" fill="hold">
                                          <p:stCondLst>
                                            <p:cond delay="0"/>
                                          </p:stCondLst>
                                        </p:cTn>
                                        <p:tgtEl>
                                          <p:spTgt spid="56337"/>
                                        </p:tgtEl>
                                        <p:attrNameLst>
                                          <p:attrName>style.visibility</p:attrName>
                                        </p:attrNameLst>
                                      </p:cBhvr>
                                      <p:to>
                                        <p:strVal val="visible"/>
                                      </p:to>
                                    </p:set>
                                    <p:anim calcmode="lin" valueType="num">
                                      <p:cBhvr additive="base">
                                        <p:cTn id="31" dur="500" fill="hold"/>
                                        <p:tgtEl>
                                          <p:spTgt spid="56337"/>
                                        </p:tgtEl>
                                        <p:attrNameLst>
                                          <p:attrName>ppt_x</p:attrName>
                                        </p:attrNameLst>
                                      </p:cBhvr>
                                      <p:tavLst>
                                        <p:tav tm="0">
                                          <p:val>
                                            <p:strVal val="#ppt_x"/>
                                          </p:val>
                                        </p:tav>
                                        <p:tav tm="100000">
                                          <p:val>
                                            <p:strVal val="#ppt_x"/>
                                          </p:val>
                                        </p:tav>
                                      </p:tavLst>
                                    </p:anim>
                                    <p:anim calcmode="lin" valueType="num">
                                      <p:cBhvr additive="base">
                                        <p:cTn id="32" dur="500" fill="hold"/>
                                        <p:tgtEl>
                                          <p:spTgt spid="56337"/>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2275"/>
                            </p:stCondLst>
                            <p:childTnLst>
                              <p:par>
                                <p:cTn id="34" presetID="1" presetClass="entr" presetSubtype="0" fill="hold" grpId="0" nodeType="afterEffect">
                                  <p:stCondLst>
                                    <p:cond delay="0"/>
                                  </p:stCondLst>
                                  <p:iterate type="lt">
                                    <p:tmAbs val="75"/>
                                  </p:iterate>
                                  <p:childTnLst>
                                    <p:set>
                                      <p:cBhvr>
                                        <p:cTn id="35" dur="1" fill="hold">
                                          <p:stCondLst>
                                            <p:cond delay="74"/>
                                          </p:stCondLst>
                                        </p:cTn>
                                        <p:tgtEl>
                                          <p:spTgt spid="56332"/>
                                        </p:tgtEl>
                                        <p:attrNameLst>
                                          <p:attrName>style.visibility</p:attrName>
                                        </p:attrNameLst>
                                      </p:cBhvr>
                                      <p:to>
                                        <p:strVal val="visible"/>
                                      </p:to>
                                    </p:set>
                                  </p:childTnLst>
                                </p:cTn>
                              </p:par>
                            </p:childTnLst>
                          </p:cTn>
                        </p:par>
                        <p:par>
                          <p:cTn id="36" fill="hold" nodeType="afterGroup">
                            <p:stCondLst>
                              <p:cond delay="2725"/>
                            </p:stCondLst>
                            <p:childTnLst>
                              <p:par>
                                <p:cTn id="37" presetID="2" presetClass="entr" presetSubtype="4" fill="hold" nodeType="afterEffect">
                                  <p:stCondLst>
                                    <p:cond delay="0"/>
                                  </p:stCondLst>
                                  <p:childTnLst>
                                    <p:set>
                                      <p:cBhvr>
                                        <p:cTn id="38" dur="1" fill="hold">
                                          <p:stCondLst>
                                            <p:cond delay="0"/>
                                          </p:stCondLst>
                                        </p:cTn>
                                        <p:tgtEl>
                                          <p:spTgt spid="56341"/>
                                        </p:tgtEl>
                                        <p:attrNameLst>
                                          <p:attrName>style.visibility</p:attrName>
                                        </p:attrNameLst>
                                      </p:cBhvr>
                                      <p:to>
                                        <p:strVal val="visible"/>
                                      </p:to>
                                    </p:set>
                                    <p:anim calcmode="lin" valueType="num">
                                      <p:cBhvr additive="base">
                                        <p:cTn id="39" dur="500" fill="hold"/>
                                        <p:tgtEl>
                                          <p:spTgt spid="56341"/>
                                        </p:tgtEl>
                                        <p:attrNameLst>
                                          <p:attrName>ppt_x</p:attrName>
                                        </p:attrNameLst>
                                      </p:cBhvr>
                                      <p:tavLst>
                                        <p:tav tm="0">
                                          <p:val>
                                            <p:strVal val="#ppt_x"/>
                                          </p:val>
                                        </p:tav>
                                        <p:tav tm="100000">
                                          <p:val>
                                            <p:strVal val="#ppt_x"/>
                                          </p:val>
                                        </p:tav>
                                      </p:tavLst>
                                    </p:anim>
                                    <p:anim calcmode="lin" valueType="num">
                                      <p:cBhvr additive="base">
                                        <p:cTn id="40" dur="500" fill="hold"/>
                                        <p:tgtEl>
                                          <p:spTgt spid="56341"/>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3225"/>
                            </p:stCondLst>
                            <p:childTnLst>
                              <p:par>
                                <p:cTn id="42" presetID="1" presetClass="entr" presetSubtype="0" fill="hold" grpId="0" nodeType="afterEffect">
                                  <p:stCondLst>
                                    <p:cond delay="0"/>
                                  </p:stCondLst>
                                  <p:iterate type="lt">
                                    <p:tmAbs val="75"/>
                                  </p:iterate>
                                  <p:childTnLst>
                                    <p:set>
                                      <p:cBhvr>
                                        <p:cTn id="43" dur="1" fill="hold">
                                          <p:stCondLst>
                                            <p:cond delay="74"/>
                                          </p:stCondLst>
                                        </p:cTn>
                                        <p:tgtEl>
                                          <p:spTgt spid="56334"/>
                                        </p:tgtEl>
                                        <p:attrNameLst>
                                          <p:attrName>style.visibility</p:attrName>
                                        </p:attrNameLst>
                                      </p:cBhvr>
                                      <p:to>
                                        <p:strVal val="visible"/>
                                      </p:to>
                                    </p:set>
                                  </p:childTnLst>
                                </p:cTn>
                              </p:par>
                            </p:childTnLst>
                          </p:cTn>
                        </p:par>
                        <p:par>
                          <p:cTn id="44" fill="hold" nodeType="afterGroup">
                            <p:stCondLst>
                              <p:cond delay="4050"/>
                            </p:stCondLst>
                            <p:childTnLst>
                              <p:par>
                                <p:cTn id="45" presetID="2" presetClass="entr" presetSubtype="4" fill="hold" nodeType="afterEffect">
                                  <p:stCondLst>
                                    <p:cond delay="0"/>
                                  </p:stCondLst>
                                  <p:childTnLst>
                                    <p:set>
                                      <p:cBhvr>
                                        <p:cTn id="46" dur="1" fill="hold">
                                          <p:stCondLst>
                                            <p:cond delay="0"/>
                                          </p:stCondLst>
                                        </p:cTn>
                                        <p:tgtEl>
                                          <p:spTgt spid="56342"/>
                                        </p:tgtEl>
                                        <p:attrNameLst>
                                          <p:attrName>style.visibility</p:attrName>
                                        </p:attrNameLst>
                                      </p:cBhvr>
                                      <p:to>
                                        <p:strVal val="visible"/>
                                      </p:to>
                                    </p:set>
                                    <p:anim calcmode="lin" valueType="num">
                                      <p:cBhvr additive="base">
                                        <p:cTn id="47" dur="500" fill="hold"/>
                                        <p:tgtEl>
                                          <p:spTgt spid="56342"/>
                                        </p:tgtEl>
                                        <p:attrNameLst>
                                          <p:attrName>ppt_x</p:attrName>
                                        </p:attrNameLst>
                                      </p:cBhvr>
                                      <p:tavLst>
                                        <p:tav tm="0">
                                          <p:val>
                                            <p:strVal val="#ppt_x"/>
                                          </p:val>
                                        </p:tav>
                                        <p:tav tm="100000">
                                          <p:val>
                                            <p:strVal val="#ppt_x"/>
                                          </p:val>
                                        </p:tav>
                                      </p:tavLst>
                                    </p:anim>
                                    <p:anim calcmode="lin" valueType="num">
                                      <p:cBhvr additive="base">
                                        <p:cTn id="48" dur="500" fill="hold"/>
                                        <p:tgtEl>
                                          <p:spTgt spid="56342"/>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4550"/>
                            </p:stCondLst>
                            <p:childTnLst>
                              <p:par>
                                <p:cTn id="50" presetID="1" presetClass="entr" presetSubtype="0" fill="hold" grpId="0" nodeType="afterEffect">
                                  <p:stCondLst>
                                    <p:cond delay="0"/>
                                  </p:stCondLst>
                                  <p:iterate type="lt">
                                    <p:tmAbs val="75"/>
                                  </p:iterate>
                                  <p:childTnLst>
                                    <p:set>
                                      <p:cBhvr>
                                        <p:cTn id="51" dur="1" fill="hold">
                                          <p:stCondLst>
                                            <p:cond delay="74"/>
                                          </p:stCondLst>
                                        </p:cTn>
                                        <p:tgtEl>
                                          <p:spTgt spid="56333"/>
                                        </p:tgtEl>
                                        <p:attrNameLst>
                                          <p:attrName>style.visibility</p:attrName>
                                        </p:attrNameLst>
                                      </p:cBhvr>
                                      <p:to>
                                        <p:strVal val="visible"/>
                                      </p:to>
                                    </p:set>
                                  </p:childTnLst>
                                </p:cTn>
                              </p:par>
                            </p:childTnLst>
                          </p:cTn>
                        </p:par>
                        <p:par>
                          <p:cTn id="52" fill="hold" nodeType="afterGroup">
                            <p:stCondLst>
                              <p:cond delay="5375"/>
                            </p:stCondLst>
                            <p:childTnLst>
                              <p:par>
                                <p:cTn id="53" presetID="1" presetClass="entr" presetSubtype="0" fill="hold" grpId="0" nodeType="afterEffect">
                                  <p:stCondLst>
                                    <p:cond delay="0"/>
                                  </p:stCondLst>
                                  <p:childTnLst>
                                    <p:set>
                                      <p:cBhvr>
                                        <p:cTn id="54" dur="1" fill="hold">
                                          <p:stCondLst>
                                            <p:cond delay="499"/>
                                          </p:stCondLst>
                                        </p:cTn>
                                        <p:tgtEl>
                                          <p:spTgt spid="56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autoUpdateAnimBg="0"/>
      <p:bldP spid="56328" grpId="0" autoUpdateAnimBg="0"/>
      <p:bldP spid="56330" grpId="0" animBg="1" autoUpdateAnimBg="0"/>
      <p:bldP spid="56331" grpId="0" animBg="1" autoUpdateAnimBg="0"/>
      <p:bldP spid="56332" grpId="0" animBg="1" autoUpdateAnimBg="0"/>
      <p:bldP spid="56333" grpId="0" animBg="1" autoUpdateAnimBg="0"/>
      <p:bldP spid="56334" grpId="0" animBg="1" autoUpdateAnimBg="0"/>
      <p:bldP spid="56343"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5B206E-D1D6-3EE5-9DE2-63AEE7D6DE2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30B2245-9D01-41A6-A18A-B409FD61FC76}"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7360" name="Rectangle 16">
            <a:extLst>
              <a:ext uri="{FF2B5EF4-FFF2-40B4-BE49-F238E27FC236}">
                <a16:creationId xmlns:a16="http://schemas.microsoft.com/office/drawing/2014/main" id="{E35812FB-17D7-68E8-3B6A-2F2C30B9C04C}"/>
              </a:ext>
            </a:extLst>
          </p:cNvPr>
          <p:cNvSpPr>
            <a:spLocks noChangeArrowheads="1"/>
          </p:cNvSpPr>
          <p:nvPr/>
        </p:nvSpPr>
        <p:spPr bwMode="auto">
          <a:xfrm>
            <a:off x="838200" y="1600200"/>
            <a:ext cx="7620000" cy="30480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endParaRPr>
          </a:p>
        </p:txBody>
      </p:sp>
      <p:sp>
        <p:nvSpPr>
          <p:cNvPr id="57349" name="Rectangle 5">
            <a:extLst>
              <a:ext uri="{FF2B5EF4-FFF2-40B4-BE49-F238E27FC236}">
                <a16:creationId xmlns:a16="http://schemas.microsoft.com/office/drawing/2014/main" id="{9EAE64AA-F659-5F75-0F71-E91BC2C94B5E}"/>
              </a:ext>
            </a:extLst>
          </p:cNvPr>
          <p:cNvSpPr>
            <a:spLocks noChangeArrowheads="1"/>
          </p:cNvSpPr>
          <p:nvPr/>
        </p:nvSpPr>
        <p:spPr bwMode="auto">
          <a:xfrm>
            <a:off x="114300" y="-101600"/>
            <a:ext cx="5095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Entity-Relationship Diagrams</a:t>
            </a:r>
          </a:p>
        </p:txBody>
      </p:sp>
      <p:sp>
        <p:nvSpPr>
          <p:cNvPr id="57350" name="Text Box 6">
            <a:extLst>
              <a:ext uri="{FF2B5EF4-FFF2-40B4-BE49-F238E27FC236}">
                <a16:creationId xmlns:a16="http://schemas.microsoft.com/office/drawing/2014/main" id="{AF8FAADF-0A5C-700F-965A-638D25FB28F5}"/>
              </a:ext>
            </a:extLst>
          </p:cNvPr>
          <p:cNvSpPr txBox="1">
            <a:spLocks noChangeArrowheads="1"/>
          </p:cNvSpPr>
          <p:nvPr/>
        </p:nvSpPr>
        <p:spPr bwMode="auto">
          <a:xfrm>
            <a:off x="228600" y="527050"/>
            <a:ext cx="8305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 training department is interested in tracking which training courses each of its employee has completed.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7351" name="Text Box 7">
            <a:extLst>
              <a:ext uri="{FF2B5EF4-FFF2-40B4-BE49-F238E27FC236}">
                <a16:creationId xmlns:a16="http://schemas.microsoft.com/office/drawing/2014/main" id="{B7686B29-2F27-B6C8-9142-CC0CF48F1E5F}"/>
              </a:ext>
            </a:extLst>
          </p:cNvPr>
          <p:cNvSpPr txBox="1">
            <a:spLocks noChangeArrowheads="1"/>
          </p:cNvSpPr>
          <p:nvPr/>
        </p:nvSpPr>
        <p:spPr bwMode="auto">
          <a:xfrm>
            <a:off x="304800" y="4719638"/>
            <a:ext cx="8077200"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Each employee may complete more than one course,and  each course may be completed by more  than one employee.</a:t>
            </a:r>
          </a:p>
        </p:txBody>
      </p:sp>
      <p:sp>
        <p:nvSpPr>
          <p:cNvPr id="57352" name="Rectangle 8">
            <a:extLst>
              <a:ext uri="{FF2B5EF4-FFF2-40B4-BE49-F238E27FC236}">
                <a16:creationId xmlns:a16="http://schemas.microsoft.com/office/drawing/2014/main" id="{675B1E19-F510-E0E0-62D8-6D95BC64594A}"/>
              </a:ext>
            </a:extLst>
          </p:cNvPr>
          <p:cNvSpPr>
            <a:spLocks noChangeArrowheads="1"/>
          </p:cNvSpPr>
          <p:nvPr/>
        </p:nvSpPr>
        <p:spPr bwMode="auto">
          <a:xfrm>
            <a:off x="1219200" y="2438400"/>
            <a:ext cx="16002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EMPLOYEE</a:t>
            </a:r>
          </a:p>
        </p:txBody>
      </p:sp>
      <p:sp>
        <p:nvSpPr>
          <p:cNvPr id="57353" name="AutoShape 9">
            <a:extLst>
              <a:ext uri="{FF2B5EF4-FFF2-40B4-BE49-F238E27FC236}">
                <a16:creationId xmlns:a16="http://schemas.microsoft.com/office/drawing/2014/main" id="{A0F6E4DF-F0D4-1996-6501-415632149758}"/>
              </a:ext>
            </a:extLst>
          </p:cNvPr>
          <p:cNvSpPr>
            <a:spLocks noChangeArrowheads="1"/>
          </p:cNvSpPr>
          <p:nvPr/>
        </p:nvSpPr>
        <p:spPr bwMode="auto">
          <a:xfrm>
            <a:off x="3962400" y="2209800"/>
            <a:ext cx="1371600" cy="114300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completes</a:t>
            </a:r>
          </a:p>
        </p:txBody>
      </p:sp>
      <p:sp>
        <p:nvSpPr>
          <p:cNvPr id="57354" name="Rectangle 10">
            <a:extLst>
              <a:ext uri="{FF2B5EF4-FFF2-40B4-BE49-F238E27FC236}">
                <a16:creationId xmlns:a16="http://schemas.microsoft.com/office/drawing/2014/main" id="{5B4A43F8-942B-823C-FB07-CE15B76B1972}"/>
              </a:ext>
            </a:extLst>
          </p:cNvPr>
          <p:cNvSpPr>
            <a:spLocks noChangeArrowheads="1"/>
          </p:cNvSpPr>
          <p:nvPr/>
        </p:nvSpPr>
        <p:spPr bwMode="auto">
          <a:xfrm>
            <a:off x="6400800" y="2438400"/>
            <a:ext cx="16002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COURSE</a:t>
            </a:r>
          </a:p>
        </p:txBody>
      </p:sp>
      <p:sp>
        <p:nvSpPr>
          <p:cNvPr id="57356" name="Line 12">
            <a:extLst>
              <a:ext uri="{FF2B5EF4-FFF2-40B4-BE49-F238E27FC236}">
                <a16:creationId xmlns:a16="http://schemas.microsoft.com/office/drawing/2014/main" id="{A8B75772-BE27-BFD6-7F63-F1003A13650A}"/>
              </a:ext>
            </a:extLst>
          </p:cNvPr>
          <p:cNvSpPr>
            <a:spLocks noChangeShapeType="1"/>
          </p:cNvSpPr>
          <p:nvPr/>
        </p:nvSpPr>
        <p:spPr bwMode="auto">
          <a:xfrm flipH="1">
            <a:off x="2819400" y="2819400"/>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7357" name="Line 13">
            <a:extLst>
              <a:ext uri="{FF2B5EF4-FFF2-40B4-BE49-F238E27FC236}">
                <a16:creationId xmlns:a16="http://schemas.microsoft.com/office/drawing/2014/main" id="{95A9E44B-6248-DB16-FFB8-31FF04CB5DDF}"/>
              </a:ext>
            </a:extLst>
          </p:cNvPr>
          <p:cNvSpPr>
            <a:spLocks noChangeShapeType="1"/>
          </p:cNvSpPr>
          <p:nvPr/>
        </p:nvSpPr>
        <p:spPr bwMode="auto">
          <a:xfrm>
            <a:off x="5334000" y="28194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7358" name="Line 14">
            <a:extLst>
              <a:ext uri="{FF2B5EF4-FFF2-40B4-BE49-F238E27FC236}">
                <a16:creationId xmlns:a16="http://schemas.microsoft.com/office/drawing/2014/main" id="{8FE98E10-90FC-2EDF-6FA8-A01BE06BD3ED}"/>
              </a:ext>
            </a:extLst>
          </p:cNvPr>
          <p:cNvSpPr>
            <a:spLocks noChangeShapeType="1"/>
          </p:cNvSpPr>
          <p:nvPr/>
        </p:nvSpPr>
        <p:spPr bwMode="auto">
          <a:xfrm flipV="1">
            <a:off x="6019800" y="2667000"/>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7359" name="Line 15">
            <a:extLst>
              <a:ext uri="{FF2B5EF4-FFF2-40B4-BE49-F238E27FC236}">
                <a16:creationId xmlns:a16="http://schemas.microsoft.com/office/drawing/2014/main" id="{37F9653A-310E-0F80-E84E-8FB73EDC76E0}"/>
              </a:ext>
            </a:extLst>
          </p:cNvPr>
          <p:cNvSpPr>
            <a:spLocks noChangeShapeType="1"/>
          </p:cNvSpPr>
          <p:nvPr/>
        </p:nvSpPr>
        <p:spPr bwMode="auto">
          <a:xfrm>
            <a:off x="6019800" y="2819400"/>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7362" name="Text Box 18">
            <a:extLst>
              <a:ext uri="{FF2B5EF4-FFF2-40B4-BE49-F238E27FC236}">
                <a16:creationId xmlns:a16="http://schemas.microsoft.com/office/drawing/2014/main" id="{8E8247EE-8F3C-74B6-CE20-AA605B010ED2}"/>
              </a:ext>
            </a:extLst>
          </p:cNvPr>
          <p:cNvSpPr txBox="1">
            <a:spLocks noChangeArrowheads="1"/>
          </p:cNvSpPr>
          <p:nvPr/>
        </p:nvSpPr>
        <p:spPr bwMode="auto">
          <a:xfrm>
            <a:off x="2667000" y="4191000"/>
            <a:ext cx="32972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FF6600"/>
                </a:solidFill>
                <a:effectLst/>
                <a:uLnTx/>
                <a:uFillTx/>
                <a:latin typeface="Cooper Black" panose="0208090404030B020404" pitchFamily="18" charset="0"/>
                <a:ea typeface="+mn-ea"/>
                <a:cs typeface="Arial" panose="020B0604020202020204" pitchFamily="34" charset="0"/>
              </a:rPr>
              <a:t>Many-to Many relationship</a:t>
            </a:r>
          </a:p>
        </p:txBody>
      </p:sp>
      <p:sp>
        <p:nvSpPr>
          <p:cNvPr id="57363" name="Line 19">
            <a:extLst>
              <a:ext uri="{FF2B5EF4-FFF2-40B4-BE49-F238E27FC236}">
                <a16:creationId xmlns:a16="http://schemas.microsoft.com/office/drawing/2014/main" id="{11F3559D-B11A-6BA9-C669-6F3C3F3F0006}"/>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7349"/>
                                        </p:tgtEl>
                                        <p:attrNameLst>
                                          <p:attrName>style.visibility</p:attrName>
                                        </p:attrNameLst>
                                      </p:cBhvr>
                                      <p:to>
                                        <p:strVal val="visible"/>
                                      </p:to>
                                    </p:set>
                                    <p:anim calcmode="lin" valueType="num">
                                      <p:cBhvr additive="base">
                                        <p:cTn id="7" dur="500" fill="hold"/>
                                        <p:tgtEl>
                                          <p:spTgt spid="57349"/>
                                        </p:tgtEl>
                                        <p:attrNameLst>
                                          <p:attrName>ppt_x</p:attrName>
                                        </p:attrNameLst>
                                      </p:cBhvr>
                                      <p:tavLst>
                                        <p:tav tm="0">
                                          <p:val>
                                            <p:strVal val="0-#ppt_w/2"/>
                                          </p:val>
                                        </p:tav>
                                        <p:tav tm="100000">
                                          <p:val>
                                            <p:strVal val="#ppt_x"/>
                                          </p:val>
                                        </p:tav>
                                      </p:tavLst>
                                    </p:anim>
                                    <p:anim calcmode="lin" valueType="num">
                                      <p:cBhvr additive="base">
                                        <p:cTn id="8" dur="500" fill="hold"/>
                                        <p:tgtEl>
                                          <p:spTgt spid="5734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7350"/>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57352"/>
                                        </p:tgtEl>
                                        <p:attrNameLst>
                                          <p:attrName>style.visibility</p:attrName>
                                        </p:attrNameLst>
                                      </p:cBhvr>
                                      <p:to>
                                        <p:strVal val="visible"/>
                                      </p:to>
                                    </p:set>
                                  </p:childTnLst>
                                </p:cTn>
                              </p:par>
                            </p:childTnLst>
                          </p:cTn>
                        </p:par>
                        <p:par>
                          <p:cTn id="16" fill="hold" nodeType="afterGroup">
                            <p:stCondLst>
                              <p:cond delay="1100"/>
                            </p:stCondLst>
                            <p:childTnLst>
                              <p:par>
                                <p:cTn id="17" presetID="2" presetClass="entr" presetSubtype="4" fill="hold" nodeType="afterEffect">
                                  <p:stCondLst>
                                    <p:cond delay="0"/>
                                  </p:stCondLst>
                                  <p:childTnLst>
                                    <p:set>
                                      <p:cBhvr>
                                        <p:cTn id="18" dur="1" fill="hold">
                                          <p:stCondLst>
                                            <p:cond delay="0"/>
                                          </p:stCondLst>
                                        </p:cTn>
                                        <p:tgtEl>
                                          <p:spTgt spid="57356"/>
                                        </p:tgtEl>
                                        <p:attrNameLst>
                                          <p:attrName>style.visibility</p:attrName>
                                        </p:attrNameLst>
                                      </p:cBhvr>
                                      <p:to>
                                        <p:strVal val="visible"/>
                                      </p:to>
                                    </p:set>
                                    <p:anim calcmode="lin" valueType="num">
                                      <p:cBhvr additive="base">
                                        <p:cTn id="19" dur="500" fill="hold"/>
                                        <p:tgtEl>
                                          <p:spTgt spid="57356"/>
                                        </p:tgtEl>
                                        <p:attrNameLst>
                                          <p:attrName>ppt_x</p:attrName>
                                        </p:attrNameLst>
                                      </p:cBhvr>
                                      <p:tavLst>
                                        <p:tav tm="0">
                                          <p:val>
                                            <p:strVal val="#ppt_x"/>
                                          </p:val>
                                        </p:tav>
                                        <p:tav tm="100000">
                                          <p:val>
                                            <p:strVal val="#ppt_x"/>
                                          </p:val>
                                        </p:tav>
                                      </p:tavLst>
                                    </p:anim>
                                    <p:anim calcmode="lin" valueType="num">
                                      <p:cBhvr additive="base">
                                        <p:cTn id="20" dur="500" fill="hold"/>
                                        <p:tgtEl>
                                          <p:spTgt spid="57356"/>
                                        </p:tgtEl>
                                        <p:attrNameLst>
                                          <p:attrName>ppt_y</p:attrName>
                                        </p:attrNameLst>
                                      </p:cBhvr>
                                      <p:tavLst>
                                        <p:tav tm="0">
                                          <p:val>
                                            <p:strVal val="1+#ppt_h/2"/>
                                          </p:val>
                                        </p:tav>
                                        <p:tav tm="100000">
                                          <p:val>
                                            <p:strVal val="#ppt_y"/>
                                          </p:val>
                                        </p:tav>
                                      </p:tavLst>
                                    </p:anim>
                                  </p:childTnLst>
                                </p:cTn>
                              </p:par>
                            </p:childTnLst>
                          </p:cTn>
                        </p:par>
                        <p:par>
                          <p:cTn id="21" fill="hold" nodeType="afterGroup">
                            <p:stCondLst>
                              <p:cond delay="1600"/>
                            </p:stCondLst>
                            <p:childTnLst>
                              <p:par>
                                <p:cTn id="22" presetID="1" presetClass="entr" presetSubtype="0" fill="hold" grpId="0" nodeType="afterEffect">
                                  <p:stCondLst>
                                    <p:cond delay="0"/>
                                  </p:stCondLst>
                                  <p:iterate type="lt">
                                    <p:tmAbs val="75"/>
                                  </p:iterate>
                                  <p:childTnLst>
                                    <p:set>
                                      <p:cBhvr>
                                        <p:cTn id="23" dur="1" fill="hold">
                                          <p:stCondLst>
                                            <p:cond delay="74"/>
                                          </p:stCondLst>
                                        </p:cTn>
                                        <p:tgtEl>
                                          <p:spTgt spid="57353"/>
                                        </p:tgtEl>
                                        <p:attrNameLst>
                                          <p:attrName>style.visibility</p:attrName>
                                        </p:attrNameLst>
                                      </p:cBhvr>
                                      <p:to>
                                        <p:strVal val="visible"/>
                                      </p:to>
                                    </p:set>
                                  </p:childTnLst>
                                </p:cTn>
                              </p:par>
                            </p:childTnLst>
                          </p:cTn>
                        </p:par>
                        <p:par>
                          <p:cTn id="24" fill="hold" nodeType="afterGroup">
                            <p:stCondLst>
                              <p:cond delay="2275"/>
                            </p:stCondLst>
                            <p:childTnLst>
                              <p:par>
                                <p:cTn id="25" presetID="2" presetClass="entr" presetSubtype="4" fill="hold" nodeType="afterEffect">
                                  <p:stCondLst>
                                    <p:cond delay="0"/>
                                  </p:stCondLst>
                                  <p:childTnLst>
                                    <p:set>
                                      <p:cBhvr>
                                        <p:cTn id="26" dur="1" fill="hold">
                                          <p:stCondLst>
                                            <p:cond delay="0"/>
                                          </p:stCondLst>
                                        </p:cTn>
                                        <p:tgtEl>
                                          <p:spTgt spid="57357"/>
                                        </p:tgtEl>
                                        <p:attrNameLst>
                                          <p:attrName>style.visibility</p:attrName>
                                        </p:attrNameLst>
                                      </p:cBhvr>
                                      <p:to>
                                        <p:strVal val="visible"/>
                                      </p:to>
                                    </p:set>
                                    <p:anim calcmode="lin" valueType="num">
                                      <p:cBhvr additive="base">
                                        <p:cTn id="27" dur="500" fill="hold"/>
                                        <p:tgtEl>
                                          <p:spTgt spid="57357"/>
                                        </p:tgtEl>
                                        <p:attrNameLst>
                                          <p:attrName>ppt_x</p:attrName>
                                        </p:attrNameLst>
                                      </p:cBhvr>
                                      <p:tavLst>
                                        <p:tav tm="0">
                                          <p:val>
                                            <p:strVal val="#ppt_x"/>
                                          </p:val>
                                        </p:tav>
                                        <p:tav tm="100000">
                                          <p:val>
                                            <p:strVal val="#ppt_x"/>
                                          </p:val>
                                        </p:tav>
                                      </p:tavLst>
                                    </p:anim>
                                    <p:anim calcmode="lin" valueType="num">
                                      <p:cBhvr additive="base">
                                        <p:cTn id="28" dur="500" fill="hold"/>
                                        <p:tgtEl>
                                          <p:spTgt spid="57357"/>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775"/>
                            </p:stCondLst>
                            <p:childTnLst>
                              <p:par>
                                <p:cTn id="30" presetID="2" presetClass="entr" presetSubtype="4" fill="hold" nodeType="afterEffect">
                                  <p:stCondLst>
                                    <p:cond delay="0"/>
                                  </p:stCondLst>
                                  <p:childTnLst>
                                    <p:set>
                                      <p:cBhvr>
                                        <p:cTn id="31" dur="1" fill="hold">
                                          <p:stCondLst>
                                            <p:cond delay="0"/>
                                          </p:stCondLst>
                                        </p:cTn>
                                        <p:tgtEl>
                                          <p:spTgt spid="57358"/>
                                        </p:tgtEl>
                                        <p:attrNameLst>
                                          <p:attrName>style.visibility</p:attrName>
                                        </p:attrNameLst>
                                      </p:cBhvr>
                                      <p:to>
                                        <p:strVal val="visible"/>
                                      </p:to>
                                    </p:set>
                                    <p:anim calcmode="lin" valueType="num">
                                      <p:cBhvr additive="base">
                                        <p:cTn id="32" dur="500" fill="hold"/>
                                        <p:tgtEl>
                                          <p:spTgt spid="57358"/>
                                        </p:tgtEl>
                                        <p:attrNameLst>
                                          <p:attrName>ppt_x</p:attrName>
                                        </p:attrNameLst>
                                      </p:cBhvr>
                                      <p:tavLst>
                                        <p:tav tm="0">
                                          <p:val>
                                            <p:strVal val="#ppt_x"/>
                                          </p:val>
                                        </p:tav>
                                        <p:tav tm="100000">
                                          <p:val>
                                            <p:strVal val="#ppt_x"/>
                                          </p:val>
                                        </p:tav>
                                      </p:tavLst>
                                    </p:anim>
                                    <p:anim calcmode="lin" valueType="num">
                                      <p:cBhvr additive="base">
                                        <p:cTn id="33" dur="500" fill="hold"/>
                                        <p:tgtEl>
                                          <p:spTgt spid="57358"/>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3275"/>
                            </p:stCondLst>
                            <p:childTnLst>
                              <p:par>
                                <p:cTn id="35" presetID="2" presetClass="entr" presetSubtype="4" fill="hold" nodeType="afterEffect">
                                  <p:stCondLst>
                                    <p:cond delay="0"/>
                                  </p:stCondLst>
                                  <p:childTnLst>
                                    <p:set>
                                      <p:cBhvr>
                                        <p:cTn id="36" dur="1" fill="hold">
                                          <p:stCondLst>
                                            <p:cond delay="0"/>
                                          </p:stCondLst>
                                        </p:cTn>
                                        <p:tgtEl>
                                          <p:spTgt spid="57359"/>
                                        </p:tgtEl>
                                        <p:attrNameLst>
                                          <p:attrName>style.visibility</p:attrName>
                                        </p:attrNameLst>
                                      </p:cBhvr>
                                      <p:to>
                                        <p:strVal val="visible"/>
                                      </p:to>
                                    </p:set>
                                    <p:anim calcmode="lin" valueType="num">
                                      <p:cBhvr additive="base">
                                        <p:cTn id="37" dur="500" fill="hold"/>
                                        <p:tgtEl>
                                          <p:spTgt spid="57359"/>
                                        </p:tgtEl>
                                        <p:attrNameLst>
                                          <p:attrName>ppt_x</p:attrName>
                                        </p:attrNameLst>
                                      </p:cBhvr>
                                      <p:tavLst>
                                        <p:tav tm="0">
                                          <p:val>
                                            <p:strVal val="#ppt_x"/>
                                          </p:val>
                                        </p:tav>
                                        <p:tav tm="100000">
                                          <p:val>
                                            <p:strVal val="#ppt_x"/>
                                          </p:val>
                                        </p:tav>
                                      </p:tavLst>
                                    </p:anim>
                                    <p:anim calcmode="lin" valueType="num">
                                      <p:cBhvr additive="base">
                                        <p:cTn id="38" dur="500" fill="hold"/>
                                        <p:tgtEl>
                                          <p:spTgt spid="57359"/>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3775"/>
                            </p:stCondLst>
                            <p:childTnLst>
                              <p:par>
                                <p:cTn id="40" presetID="1" presetClass="entr" presetSubtype="0" fill="hold" grpId="0" nodeType="afterEffect">
                                  <p:stCondLst>
                                    <p:cond delay="0"/>
                                  </p:stCondLst>
                                  <p:iterate type="lt">
                                    <p:tmAbs val="75"/>
                                  </p:iterate>
                                  <p:childTnLst>
                                    <p:set>
                                      <p:cBhvr>
                                        <p:cTn id="41" dur="1" fill="hold">
                                          <p:stCondLst>
                                            <p:cond delay="74"/>
                                          </p:stCondLst>
                                        </p:cTn>
                                        <p:tgtEl>
                                          <p:spTgt spid="57354"/>
                                        </p:tgtEl>
                                        <p:attrNameLst>
                                          <p:attrName>style.visibility</p:attrName>
                                        </p:attrNameLst>
                                      </p:cBhvr>
                                      <p:to>
                                        <p:strVal val="visible"/>
                                      </p:to>
                                    </p:set>
                                  </p:childTnLst>
                                </p:cTn>
                              </p:par>
                            </p:childTnLst>
                          </p:cTn>
                        </p:par>
                        <p:par>
                          <p:cTn id="42" fill="hold" nodeType="afterGroup">
                            <p:stCondLst>
                              <p:cond delay="4225"/>
                            </p:stCondLst>
                            <p:childTnLst>
                              <p:par>
                                <p:cTn id="43" presetID="1" presetClass="entr" presetSubtype="0" fill="hold" grpId="0" nodeType="afterEffect">
                                  <p:stCondLst>
                                    <p:cond delay="0"/>
                                  </p:stCondLst>
                                  <p:childTnLst>
                                    <p:set>
                                      <p:cBhvr>
                                        <p:cTn id="44" dur="1" fill="hold">
                                          <p:stCondLst>
                                            <p:cond delay="499"/>
                                          </p:stCondLst>
                                        </p:cTn>
                                        <p:tgtEl>
                                          <p:spTgt spid="57360"/>
                                        </p:tgtEl>
                                        <p:attrNameLst>
                                          <p:attrName>style.visibility</p:attrName>
                                        </p:attrNameLst>
                                      </p:cBhvr>
                                      <p:to>
                                        <p:strVal val="visible"/>
                                      </p:to>
                                    </p:set>
                                  </p:childTnLst>
                                </p:cTn>
                              </p:par>
                            </p:childTnLst>
                          </p:cTn>
                        </p:par>
                        <p:par>
                          <p:cTn id="45" fill="hold" nodeType="afterGroup">
                            <p:stCondLst>
                              <p:cond delay="4725"/>
                            </p:stCondLst>
                            <p:childTnLst>
                              <p:par>
                                <p:cTn id="46" presetID="1" presetClass="entr" presetSubtype="0" fill="hold" grpId="0" nodeType="afterEffect">
                                  <p:stCondLst>
                                    <p:cond delay="0"/>
                                  </p:stCondLst>
                                  <p:childTnLst>
                                    <p:set>
                                      <p:cBhvr>
                                        <p:cTn id="47" dur="1" fill="hold">
                                          <p:stCondLst>
                                            <p:cond delay="499"/>
                                          </p:stCondLst>
                                        </p:cTn>
                                        <p:tgtEl>
                                          <p:spTgt spid="57362"/>
                                        </p:tgtEl>
                                        <p:attrNameLst>
                                          <p:attrName>style.visibility</p:attrName>
                                        </p:attrNameLst>
                                      </p:cBhvr>
                                      <p:to>
                                        <p:strVal val="visible"/>
                                      </p:to>
                                    </p:set>
                                  </p:childTnLst>
                                </p:cTn>
                              </p:par>
                            </p:childTnLst>
                          </p:cTn>
                        </p:par>
                        <p:par>
                          <p:cTn id="48" fill="hold" nodeType="afterGroup">
                            <p:stCondLst>
                              <p:cond delay="5225"/>
                            </p:stCondLst>
                            <p:childTnLst>
                              <p:par>
                                <p:cTn id="49" presetID="1" presetClass="entr" presetSubtype="0" fill="hold" grpId="0" nodeType="afterEffect">
                                  <p:stCondLst>
                                    <p:cond delay="0"/>
                                  </p:stCondLst>
                                  <p:childTnLst>
                                    <p:set>
                                      <p:cBhvr>
                                        <p:cTn id="50" dur="1" fill="hold">
                                          <p:stCondLst>
                                            <p:cond delay="499"/>
                                          </p:stCondLst>
                                        </p:cTn>
                                        <p:tgtEl>
                                          <p:spTgt spid="57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0" grpId="0" animBg="1" autoUpdateAnimBg="0"/>
      <p:bldP spid="57349" grpId="0" autoUpdateAnimBg="0"/>
      <p:bldP spid="57350" grpId="0" autoUpdateAnimBg="0"/>
      <p:bldP spid="57351" grpId="0" autoUpdateAnimBg="0"/>
      <p:bldP spid="57352" grpId="0" animBg="1" autoUpdateAnimBg="0"/>
      <p:bldP spid="57353" grpId="0" animBg="1" autoUpdateAnimBg="0"/>
      <p:bldP spid="57354" grpId="0" animBg="1" autoUpdateAnimBg="0"/>
      <p:bldP spid="57362"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AAD5EA-F22B-D21C-4F7E-7EA8EAEC393C}"/>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74206D5-34FA-4086-AB76-5D28F4567381}"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373" name="Rectangle 5">
            <a:extLst>
              <a:ext uri="{FF2B5EF4-FFF2-40B4-BE49-F238E27FC236}">
                <a16:creationId xmlns:a16="http://schemas.microsoft.com/office/drawing/2014/main" id="{C3EAD742-8AF7-8908-0408-49CB518B5B50}"/>
              </a:ext>
            </a:extLst>
          </p:cNvPr>
          <p:cNvSpPr>
            <a:spLocks noChangeArrowheads="1"/>
          </p:cNvSpPr>
          <p:nvPr/>
        </p:nvSpPr>
        <p:spPr bwMode="auto">
          <a:xfrm>
            <a:off x="304800" y="0"/>
            <a:ext cx="5095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Entity-Relationship Diagrams</a:t>
            </a:r>
          </a:p>
        </p:txBody>
      </p:sp>
      <p:sp>
        <p:nvSpPr>
          <p:cNvPr id="58374" name="Text Box 6">
            <a:extLst>
              <a:ext uri="{FF2B5EF4-FFF2-40B4-BE49-F238E27FC236}">
                <a16:creationId xmlns:a16="http://schemas.microsoft.com/office/drawing/2014/main" id="{6197C95E-F152-11B8-5561-6453701CAF99}"/>
              </a:ext>
            </a:extLst>
          </p:cNvPr>
          <p:cNvSpPr txBox="1">
            <a:spLocks noChangeArrowheads="1"/>
          </p:cNvSpPr>
          <p:nvPr/>
        </p:nvSpPr>
        <p:spPr bwMode="auto">
          <a:xfrm>
            <a:off x="0" y="573088"/>
            <a:ext cx="91440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Degree of relationship</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It is the number of entity types that participates in that relationship.</a:t>
            </a:r>
          </a:p>
        </p:txBody>
      </p:sp>
      <p:sp>
        <p:nvSpPr>
          <p:cNvPr id="58375" name="Line 7">
            <a:extLst>
              <a:ext uri="{FF2B5EF4-FFF2-40B4-BE49-F238E27FC236}">
                <a16:creationId xmlns:a16="http://schemas.microsoft.com/office/drawing/2014/main" id="{C46A68A9-EBC6-C9E5-D684-E4189C74F5F9}"/>
              </a:ext>
            </a:extLst>
          </p:cNvPr>
          <p:cNvSpPr>
            <a:spLocks noChangeShapeType="1"/>
          </p:cNvSpPr>
          <p:nvPr/>
        </p:nvSpPr>
        <p:spPr bwMode="auto">
          <a:xfrm flipH="1">
            <a:off x="1981200" y="1752600"/>
            <a:ext cx="2971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376" name="Line 8">
            <a:extLst>
              <a:ext uri="{FF2B5EF4-FFF2-40B4-BE49-F238E27FC236}">
                <a16:creationId xmlns:a16="http://schemas.microsoft.com/office/drawing/2014/main" id="{7CDAAB71-D47E-9E73-63AE-B52C4727F22B}"/>
              </a:ext>
            </a:extLst>
          </p:cNvPr>
          <p:cNvSpPr>
            <a:spLocks noChangeShapeType="1"/>
          </p:cNvSpPr>
          <p:nvPr/>
        </p:nvSpPr>
        <p:spPr bwMode="auto">
          <a:xfrm>
            <a:off x="4953000" y="1752600"/>
            <a:ext cx="3352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377" name="Rectangle 9">
            <a:extLst>
              <a:ext uri="{FF2B5EF4-FFF2-40B4-BE49-F238E27FC236}">
                <a16:creationId xmlns:a16="http://schemas.microsoft.com/office/drawing/2014/main" id="{F8DDAE05-F14A-F793-2693-DADDD3603D34}"/>
              </a:ext>
            </a:extLst>
          </p:cNvPr>
          <p:cNvSpPr>
            <a:spLocks noChangeArrowheads="1"/>
          </p:cNvSpPr>
          <p:nvPr/>
        </p:nvSpPr>
        <p:spPr bwMode="auto">
          <a:xfrm>
            <a:off x="1371600" y="22860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Unary</a:t>
            </a:r>
          </a:p>
        </p:txBody>
      </p:sp>
      <p:sp>
        <p:nvSpPr>
          <p:cNvPr id="58378" name="Rectangle 10">
            <a:extLst>
              <a:ext uri="{FF2B5EF4-FFF2-40B4-BE49-F238E27FC236}">
                <a16:creationId xmlns:a16="http://schemas.microsoft.com/office/drawing/2014/main" id="{EDA07420-7C8F-BDD8-0A68-E6D9C18DAAE6}"/>
              </a:ext>
            </a:extLst>
          </p:cNvPr>
          <p:cNvSpPr>
            <a:spLocks noChangeArrowheads="1"/>
          </p:cNvSpPr>
          <p:nvPr/>
        </p:nvSpPr>
        <p:spPr bwMode="auto">
          <a:xfrm>
            <a:off x="4419600" y="2286000"/>
            <a:ext cx="990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Binary</a:t>
            </a:r>
          </a:p>
        </p:txBody>
      </p:sp>
      <p:sp>
        <p:nvSpPr>
          <p:cNvPr id="58379" name="Rectangle 11">
            <a:extLst>
              <a:ext uri="{FF2B5EF4-FFF2-40B4-BE49-F238E27FC236}">
                <a16:creationId xmlns:a16="http://schemas.microsoft.com/office/drawing/2014/main" id="{50CB9A31-2529-D603-096B-9EBB77736023}"/>
              </a:ext>
            </a:extLst>
          </p:cNvPr>
          <p:cNvSpPr>
            <a:spLocks noChangeArrowheads="1"/>
          </p:cNvSpPr>
          <p:nvPr/>
        </p:nvSpPr>
        <p:spPr bwMode="auto">
          <a:xfrm>
            <a:off x="7543800" y="2286000"/>
            <a:ext cx="11430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Ternary</a:t>
            </a:r>
          </a:p>
        </p:txBody>
      </p:sp>
      <p:sp>
        <p:nvSpPr>
          <p:cNvPr id="58380" name="Line 12">
            <a:extLst>
              <a:ext uri="{FF2B5EF4-FFF2-40B4-BE49-F238E27FC236}">
                <a16:creationId xmlns:a16="http://schemas.microsoft.com/office/drawing/2014/main" id="{454AACE0-5DAD-1AA6-3F03-30DE318FBBA9}"/>
              </a:ext>
            </a:extLst>
          </p:cNvPr>
          <p:cNvSpPr>
            <a:spLocks noChangeShapeType="1"/>
          </p:cNvSpPr>
          <p:nvPr/>
        </p:nvSpPr>
        <p:spPr bwMode="auto">
          <a:xfrm>
            <a:off x="4953000" y="1752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381" name="Text Box 13">
            <a:extLst>
              <a:ext uri="{FF2B5EF4-FFF2-40B4-BE49-F238E27FC236}">
                <a16:creationId xmlns:a16="http://schemas.microsoft.com/office/drawing/2014/main" id="{1A584797-EB89-1B4D-3F9F-FA77674C884A}"/>
              </a:ext>
            </a:extLst>
          </p:cNvPr>
          <p:cNvSpPr txBox="1">
            <a:spLocks noChangeArrowheads="1"/>
          </p:cNvSpPr>
          <p:nvPr/>
        </p:nvSpPr>
        <p:spPr bwMode="auto">
          <a:xfrm>
            <a:off x="685800" y="2892425"/>
            <a:ext cx="264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Unary relationship</a:t>
            </a:r>
          </a:p>
        </p:txBody>
      </p:sp>
      <p:sp>
        <p:nvSpPr>
          <p:cNvPr id="58382" name="Rectangle 14">
            <a:extLst>
              <a:ext uri="{FF2B5EF4-FFF2-40B4-BE49-F238E27FC236}">
                <a16:creationId xmlns:a16="http://schemas.microsoft.com/office/drawing/2014/main" id="{D483D202-2309-16A5-6F64-C031A2DDCFE5}"/>
              </a:ext>
            </a:extLst>
          </p:cNvPr>
          <p:cNvSpPr>
            <a:spLocks noChangeArrowheads="1"/>
          </p:cNvSpPr>
          <p:nvPr/>
        </p:nvSpPr>
        <p:spPr bwMode="auto">
          <a:xfrm>
            <a:off x="838200" y="3733800"/>
            <a:ext cx="914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Person</a:t>
            </a:r>
          </a:p>
        </p:txBody>
      </p:sp>
      <p:sp>
        <p:nvSpPr>
          <p:cNvPr id="58383" name="AutoShape 15">
            <a:extLst>
              <a:ext uri="{FF2B5EF4-FFF2-40B4-BE49-F238E27FC236}">
                <a16:creationId xmlns:a16="http://schemas.microsoft.com/office/drawing/2014/main" id="{17AAFD32-61C0-36B4-A5E0-69B387AC4BFC}"/>
              </a:ext>
            </a:extLst>
          </p:cNvPr>
          <p:cNvSpPr>
            <a:spLocks noChangeArrowheads="1"/>
          </p:cNvSpPr>
          <p:nvPr/>
        </p:nvSpPr>
        <p:spPr bwMode="auto">
          <a:xfrm>
            <a:off x="2971800" y="3581400"/>
            <a:ext cx="1371600" cy="99060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Is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Married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to</a:t>
            </a:r>
          </a:p>
        </p:txBody>
      </p:sp>
      <p:sp>
        <p:nvSpPr>
          <p:cNvPr id="58384" name="Rectangle 16">
            <a:extLst>
              <a:ext uri="{FF2B5EF4-FFF2-40B4-BE49-F238E27FC236}">
                <a16:creationId xmlns:a16="http://schemas.microsoft.com/office/drawing/2014/main" id="{5E3827A0-9187-6905-45DF-3B95C1521899}"/>
              </a:ext>
            </a:extLst>
          </p:cNvPr>
          <p:cNvSpPr>
            <a:spLocks noChangeArrowheads="1"/>
          </p:cNvSpPr>
          <p:nvPr/>
        </p:nvSpPr>
        <p:spPr bwMode="auto">
          <a:xfrm>
            <a:off x="4800600" y="49530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Employee</a:t>
            </a:r>
          </a:p>
        </p:txBody>
      </p:sp>
      <p:sp>
        <p:nvSpPr>
          <p:cNvPr id="58385" name="AutoShape 17">
            <a:extLst>
              <a:ext uri="{FF2B5EF4-FFF2-40B4-BE49-F238E27FC236}">
                <a16:creationId xmlns:a16="http://schemas.microsoft.com/office/drawing/2014/main" id="{8DD184A0-1C1F-5788-41F7-CC3B9A7AF618}"/>
              </a:ext>
            </a:extLst>
          </p:cNvPr>
          <p:cNvSpPr>
            <a:spLocks noChangeArrowheads="1"/>
          </p:cNvSpPr>
          <p:nvPr/>
        </p:nvSpPr>
        <p:spPr bwMode="auto">
          <a:xfrm>
            <a:off x="7315200" y="4572000"/>
            <a:ext cx="1295400" cy="99060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Manages</a:t>
            </a:r>
          </a:p>
        </p:txBody>
      </p:sp>
      <p:sp>
        <p:nvSpPr>
          <p:cNvPr id="58386" name="Line 18">
            <a:extLst>
              <a:ext uri="{FF2B5EF4-FFF2-40B4-BE49-F238E27FC236}">
                <a16:creationId xmlns:a16="http://schemas.microsoft.com/office/drawing/2014/main" id="{8DAFDDE4-2DF6-3A2F-4317-19CA4A32F8D1}"/>
              </a:ext>
            </a:extLst>
          </p:cNvPr>
          <p:cNvSpPr>
            <a:spLocks noChangeShapeType="1"/>
          </p:cNvSpPr>
          <p:nvPr/>
        </p:nvSpPr>
        <p:spPr bwMode="auto">
          <a:xfrm>
            <a:off x="1219200" y="4191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387" name="Line 19">
            <a:extLst>
              <a:ext uri="{FF2B5EF4-FFF2-40B4-BE49-F238E27FC236}">
                <a16:creationId xmlns:a16="http://schemas.microsoft.com/office/drawing/2014/main" id="{AE6A83A7-88A9-9E5D-7C54-09304159C303}"/>
              </a:ext>
            </a:extLst>
          </p:cNvPr>
          <p:cNvSpPr>
            <a:spLocks noChangeShapeType="1"/>
          </p:cNvSpPr>
          <p:nvPr/>
        </p:nvSpPr>
        <p:spPr bwMode="auto">
          <a:xfrm>
            <a:off x="1219200" y="4572000"/>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390" name="Line 22">
            <a:extLst>
              <a:ext uri="{FF2B5EF4-FFF2-40B4-BE49-F238E27FC236}">
                <a16:creationId xmlns:a16="http://schemas.microsoft.com/office/drawing/2014/main" id="{E26DA237-50E3-5BBB-E043-40D8E958E325}"/>
              </a:ext>
            </a:extLst>
          </p:cNvPr>
          <p:cNvSpPr>
            <a:spLocks noChangeShapeType="1"/>
          </p:cNvSpPr>
          <p:nvPr/>
        </p:nvSpPr>
        <p:spPr bwMode="auto">
          <a:xfrm>
            <a:off x="1219200" y="3581400"/>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391" name="Line 23">
            <a:extLst>
              <a:ext uri="{FF2B5EF4-FFF2-40B4-BE49-F238E27FC236}">
                <a16:creationId xmlns:a16="http://schemas.microsoft.com/office/drawing/2014/main" id="{D6CF622A-8C43-A348-59A5-FD199AB90FE3}"/>
              </a:ext>
            </a:extLst>
          </p:cNvPr>
          <p:cNvSpPr>
            <a:spLocks noChangeShapeType="1"/>
          </p:cNvSpPr>
          <p:nvPr/>
        </p:nvSpPr>
        <p:spPr bwMode="auto">
          <a:xfrm>
            <a:off x="1219200" y="3581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392" name="Line 24">
            <a:extLst>
              <a:ext uri="{FF2B5EF4-FFF2-40B4-BE49-F238E27FC236}">
                <a16:creationId xmlns:a16="http://schemas.microsoft.com/office/drawing/2014/main" id="{14E7E3C9-9D28-E116-51DE-1C783BD4E4A8}"/>
              </a:ext>
            </a:extLst>
          </p:cNvPr>
          <p:cNvSpPr>
            <a:spLocks noChangeShapeType="1"/>
          </p:cNvSpPr>
          <p:nvPr/>
        </p:nvSpPr>
        <p:spPr bwMode="auto">
          <a:xfrm>
            <a:off x="5486400" y="55626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393" name="Line 25">
            <a:extLst>
              <a:ext uri="{FF2B5EF4-FFF2-40B4-BE49-F238E27FC236}">
                <a16:creationId xmlns:a16="http://schemas.microsoft.com/office/drawing/2014/main" id="{C84A9E85-B431-E6C7-10D0-9DE3B6DE7C14}"/>
              </a:ext>
            </a:extLst>
          </p:cNvPr>
          <p:cNvSpPr>
            <a:spLocks noChangeShapeType="1"/>
          </p:cNvSpPr>
          <p:nvPr/>
        </p:nvSpPr>
        <p:spPr bwMode="auto">
          <a:xfrm>
            <a:off x="5486400" y="54102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394" name="Line 26">
            <a:extLst>
              <a:ext uri="{FF2B5EF4-FFF2-40B4-BE49-F238E27FC236}">
                <a16:creationId xmlns:a16="http://schemas.microsoft.com/office/drawing/2014/main" id="{CB8F0DD7-9B12-E09E-6E0C-A632E3ED7B8F}"/>
              </a:ext>
            </a:extLst>
          </p:cNvPr>
          <p:cNvSpPr>
            <a:spLocks noChangeShapeType="1"/>
          </p:cNvSpPr>
          <p:nvPr/>
        </p:nvSpPr>
        <p:spPr bwMode="auto">
          <a:xfrm>
            <a:off x="5486400" y="4572000"/>
            <a:ext cx="2438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395" name="Line 27">
            <a:extLst>
              <a:ext uri="{FF2B5EF4-FFF2-40B4-BE49-F238E27FC236}">
                <a16:creationId xmlns:a16="http://schemas.microsoft.com/office/drawing/2014/main" id="{44BF8AE8-30D2-D65E-AAC2-EAB010F45031}"/>
              </a:ext>
            </a:extLst>
          </p:cNvPr>
          <p:cNvSpPr>
            <a:spLocks noChangeShapeType="1"/>
          </p:cNvSpPr>
          <p:nvPr/>
        </p:nvSpPr>
        <p:spPr bwMode="auto">
          <a:xfrm>
            <a:off x="5486400" y="45720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396" name="Line 28">
            <a:extLst>
              <a:ext uri="{FF2B5EF4-FFF2-40B4-BE49-F238E27FC236}">
                <a16:creationId xmlns:a16="http://schemas.microsoft.com/office/drawing/2014/main" id="{BDF8DD7D-B63A-6776-C067-33A68601EF6A}"/>
              </a:ext>
            </a:extLst>
          </p:cNvPr>
          <p:cNvSpPr>
            <a:spLocks noChangeShapeType="1"/>
          </p:cNvSpPr>
          <p:nvPr/>
        </p:nvSpPr>
        <p:spPr bwMode="auto">
          <a:xfrm flipH="1">
            <a:off x="5334000" y="4800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397" name="Line 29">
            <a:extLst>
              <a:ext uri="{FF2B5EF4-FFF2-40B4-BE49-F238E27FC236}">
                <a16:creationId xmlns:a16="http://schemas.microsoft.com/office/drawing/2014/main" id="{F7E4C73B-A4FC-BE4D-766B-F8050609F64A}"/>
              </a:ext>
            </a:extLst>
          </p:cNvPr>
          <p:cNvSpPr>
            <a:spLocks noChangeShapeType="1"/>
          </p:cNvSpPr>
          <p:nvPr/>
        </p:nvSpPr>
        <p:spPr bwMode="auto">
          <a:xfrm>
            <a:off x="5486400" y="48006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8398" name="Text Box 30">
            <a:extLst>
              <a:ext uri="{FF2B5EF4-FFF2-40B4-BE49-F238E27FC236}">
                <a16:creationId xmlns:a16="http://schemas.microsoft.com/office/drawing/2014/main" id="{7E3F12EB-6A2C-1082-7014-27FB1F27C938}"/>
              </a:ext>
            </a:extLst>
          </p:cNvPr>
          <p:cNvSpPr txBox="1">
            <a:spLocks noChangeArrowheads="1"/>
          </p:cNvSpPr>
          <p:nvPr/>
        </p:nvSpPr>
        <p:spPr bwMode="auto">
          <a:xfrm>
            <a:off x="1600200" y="4721225"/>
            <a:ext cx="175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One to One</a:t>
            </a:r>
          </a:p>
        </p:txBody>
      </p:sp>
      <p:sp>
        <p:nvSpPr>
          <p:cNvPr id="58399" name="Text Box 31">
            <a:extLst>
              <a:ext uri="{FF2B5EF4-FFF2-40B4-BE49-F238E27FC236}">
                <a16:creationId xmlns:a16="http://schemas.microsoft.com/office/drawing/2014/main" id="{58424459-0369-7642-0D41-067DF3C8A3CD}"/>
              </a:ext>
            </a:extLst>
          </p:cNvPr>
          <p:cNvSpPr txBox="1">
            <a:spLocks noChangeArrowheads="1"/>
          </p:cNvSpPr>
          <p:nvPr/>
        </p:nvSpPr>
        <p:spPr bwMode="auto">
          <a:xfrm>
            <a:off x="5927725" y="5827713"/>
            <a:ext cx="192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One to many</a:t>
            </a:r>
          </a:p>
        </p:txBody>
      </p:sp>
      <p:sp>
        <p:nvSpPr>
          <p:cNvPr id="58400" name="Line 32">
            <a:extLst>
              <a:ext uri="{FF2B5EF4-FFF2-40B4-BE49-F238E27FC236}">
                <a16:creationId xmlns:a16="http://schemas.microsoft.com/office/drawing/2014/main" id="{AB478EC3-A49D-9CF0-D5C6-D736681AB74D}"/>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8373"/>
                                        </p:tgtEl>
                                        <p:attrNameLst>
                                          <p:attrName>style.visibility</p:attrName>
                                        </p:attrNameLst>
                                      </p:cBhvr>
                                      <p:to>
                                        <p:strVal val="visible"/>
                                      </p:to>
                                    </p:set>
                                    <p:anim calcmode="lin" valueType="num">
                                      <p:cBhvr additive="base">
                                        <p:cTn id="7" dur="500" fill="hold"/>
                                        <p:tgtEl>
                                          <p:spTgt spid="58373"/>
                                        </p:tgtEl>
                                        <p:attrNameLst>
                                          <p:attrName>ppt_x</p:attrName>
                                        </p:attrNameLst>
                                      </p:cBhvr>
                                      <p:tavLst>
                                        <p:tav tm="0">
                                          <p:val>
                                            <p:strVal val="0-#ppt_w/2"/>
                                          </p:val>
                                        </p:tav>
                                        <p:tav tm="100000">
                                          <p:val>
                                            <p:strVal val="#ppt_x"/>
                                          </p:val>
                                        </p:tav>
                                      </p:tavLst>
                                    </p:anim>
                                    <p:anim calcmode="lin" valueType="num">
                                      <p:cBhvr additive="base">
                                        <p:cTn id="8" dur="500" fill="hold"/>
                                        <p:tgtEl>
                                          <p:spTgt spid="583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8374"/>
                                        </p:tgtEl>
                                        <p:attrNameLst>
                                          <p:attrName>style.visibility</p:attrName>
                                        </p:attrNameLst>
                                      </p:cBhvr>
                                      <p:to>
                                        <p:strVal val="visible"/>
                                      </p:to>
                                    </p:set>
                                  </p:childTnLst>
                                </p:cTn>
                              </p:par>
                            </p:childTnLst>
                          </p:cTn>
                        </p:par>
                        <p:par>
                          <p:cTn id="13" fill="hold" nodeType="afterGroup">
                            <p:stCondLst>
                              <p:cond delay="500"/>
                            </p:stCondLst>
                            <p:childTnLst>
                              <p:par>
                                <p:cTn id="14" presetID="2" presetClass="entr" presetSubtype="4" fill="hold" nodeType="afterEffect">
                                  <p:stCondLst>
                                    <p:cond delay="0"/>
                                  </p:stCondLst>
                                  <p:childTnLst>
                                    <p:set>
                                      <p:cBhvr>
                                        <p:cTn id="15" dur="1" fill="hold">
                                          <p:stCondLst>
                                            <p:cond delay="0"/>
                                          </p:stCondLst>
                                        </p:cTn>
                                        <p:tgtEl>
                                          <p:spTgt spid="58375"/>
                                        </p:tgtEl>
                                        <p:attrNameLst>
                                          <p:attrName>style.visibility</p:attrName>
                                        </p:attrNameLst>
                                      </p:cBhvr>
                                      <p:to>
                                        <p:strVal val="visible"/>
                                      </p:to>
                                    </p:set>
                                    <p:anim calcmode="lin" valueType="num">
                                      <p:cBhvr additive="base">
                                        <p:cTn id="16" dur="500" fill="hold"/>
                                        <p:tgtEl>
                                          <p:spTgt spid="58375"/>
                                        </p:tgtEl>
                                        <p:attrNameLst>
                                          <p:attrName>ppt_x</p:attrName>
                                        </p:attrNameLst>
                                      </p:cBhvr>
                                      <p:tavLst>
                                        <p:tav tm="0">
                                          <p:val>
                                            <p:strVal val="#ppt_x"/>
                                          </p:val>
                                        </p:tav>
                                        <p:tav tm="100000">
                                          <p:val>
                                            <p:strVal val="#ppt_x"/>
                                          </p:val>
                                        </p:tav>
                                      </p:tavLst>
                                    </p:anim>
                                    <p:anim calcmode="lin" valueType="num">
                                      <p:cBhvr additive="base">
                                        <p:cTn id="17" dur="500" fill="hold"/>
                                        <p:tgtEl>
                                          <p:spTgt spid="58375"/>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1000"/>
                            </p:stCondLst>
                            <p:childTnLst>
                              <p:par>
                                <p:cTn id="19" presetID="2" presetClass="entr" presetSubtype="4" fill="hold" nodeType="afterEffect">
                                  <p:stCondLst>
                                    <p:cond delay="0"/>
                                  </p:stCondLst>
                                  <p:childTnLst>
                                    <p:set>
                                      <p:cBhvr>
                                        <p:cTn id="20" dur="1" fill="hold">
                                          <p:stCondLst>
                                            <p:cond delay="0"/>
                                          </p:stCondLst>
                                        </p:cTn>
                                        <p:tgtEl>
                                          <p:spTgt spid="58380"/>
                                        </p:tgtEl>
                                        <p:attrNameLst>
                                          <p:attrName>style.visibility</p:attrName>
                                        </p:attrNameLst>
                                      </p:cBhvr>
                                      <p:to>
                                        <p:strVal val="visible"/>
                                      </p:to>
                                    </p:set>
                                    <p:anim calcmode="lin" valueType="num">
                                      <p:cBhvr additive="base">
                                        <p:cTn id="21" dur="500" fill="hold"/>
                                        <p:tgtEl>
                                          <p:spTgt spid="58380"/>
                                        </p:tgtEl>
                                        <p:attrNameLst>
                                          <p:attrName>ppt_x</p:attrName>
                                        </p:attrNameLst>
                                      </p:cBhvr>
                                      <p:tavLst>
                                        <p:tav tm="0">
                                          <p:val>
                                            <p:strVal val="#ppt_x"/>
                                          </p:val>
                                        </p:tav>
                                        <p:tav tm="100000">
                                          <p:val>
                                            <p:strVal val="#ppt_x"/>
                                          </p:val>
                                        </p:tav>
                                      </p:tavLst>
                                    </p:anim>
                                    <p:anim calcmode="lin" valueType="num">
                                      <p:cBhvr additive="base">
                                        <p:cTn id="22" dur="500" fill="hold"/>
                                        <p:tgtEl>
                                          <p:spTgt spid="58380"/>
                                        </p:tgtEl>
                                        <p:attrNameLst>
                                          <p:attrName>ppt_y</p:attrName>
                                        </p:attrNameLst>
                                      </p:cBhvr>
                                      <p:tavLst>
                                        <p:tav tm="0">
                                          <p:val>
                                            <p:strVal val="1+#ppt_h/2"/>
                                          </p:val>
                                        </p:tav>
                                        <p:tav tm="100000">
                                          <p:val>
                                            <p:strVal val="#ppt_y"/>
                                          </p:val>
                                        </p:tav>
                                      </p:tavLst>
                                    </p:anim>
                                  </p:childTnLst>
                                </p:cTn>
                              </p:par>
                            </p:childTnLst>
                          </p:cTn>
                        </p:par>
                        <p:par>
                          <p:cTn id="23" fill="hold" nodeType="afterGroup">
                            <p:stCondLst>
                              <p:cond delay="1500"/>
                            </p:stCondLst>
                            <p:childTnLst>
                              <p:par>
                                <p:cTn id="24" presetID="2" presetClass="entr" presetSubtype="4" fill="hold" nodeType="afterEffect">
                                  <p:stCondLst>
                                    <p:cond delay="0"/>
                                  </p:stCondLst>
                                  <p:childTnLst>
                                    <p:set>
                                      <p:cBhvr>
                                        <p:cTn id="25" dur="1" fill="hold">
                                          <p:stCondLst>
                                            <p:cond delay="0"/>
                                          </p:stCondLst>
                                        </p:cTn>
                                        <p:tgtEl>
                                          <p:spTgt spid="58376"/>
                                        </p:tgtEl>
                                        <p:attrNameLst>
                                          <p:attrName>style.visibility</p:attrName>
                                        </p:attrNameLst>
                                      </p:cBhvr>
                                      <p:to>
                                        <p:strVal val="visible"/>
                                      </p:to>
                                    </p:set>
                                    <p:anim calcmode="lin" valueType="num">
                                      <p:cBhvr additive="base">
                                        <p:cTn id="26" dur="500" fill="hold"/>
                                        <p:tgtEl>
                                          <p:spTgt spid="58376"/>
                                        </p:tgtEl>
                                        <p:attrNameLst>
                                          <p:attrName>ppt_x</p:attrName>
                                        </p:attrNameLst>
                                      </p:cBhvr>
                                      <p:tavLst>
                                        <p:tav tm="0">
                                          <p:val>
                                            <p:strVal val="#ppt_x"/>
                                          </p:val>
                                        </p:tav>
                                        <p:tav tm="100000">
                                          <p:val>
                                            <p:strVal val="#ppt_x"/>
                                          </p:val>
                                        </p:tav>
                                      </p:tavLst>
                                    </p:anim>
                                    <p:anim calcmode="lin" valueType="num">
                                      <p:cBhvr additive="base">
                                        <p:cTn id="27" dur="500" fill="hold"/>
                                        <p:tgtEl>
                                          <p:spTgt spid="58376"/>
                                        </p:tgtEl>
                                        <p:attrNameLst>
                                          <p:attrName>ppt_y</p:attrName>
                                        </p:attrNameLst>
                                      </p:cBhvr>
                                      <p:tavLst>
                                        <p:tav tm="0">
                                          <p:val>
                                            <p:strVal val="1+#ppt_h/2"/>
                                          </p:val>
                                        </p:tav>
                                        <p:tav tm="100000">
                                          <p:val>
                                            <p:strVal val="#ppt_y"/>
                                          </p:val>
                                        </p:tav>
                                      </p:tavLst>
                                    </p:anim>
                                  </p:childTnLst>
                                </p:cTn>
                              </p:par>
                            </p:childTnLst>
                          </p:cTn>
                        </p:par>
                        <p:par>
                          <p:cTn id="28" fill="hold" nodeType="afterGroup">
                            <p:stCondLst>
                              <p:cond delay="2000"/>
                            </p:stCondLst>
                            <p:childTnLst>
                              <p:par>
                                <p:cTn id="29" presetID="1" presetClass="entr" presetSubtype="0" fill="hold" grpId="0" nodeType="afterEffect">
                                  <p:stCondLst>
                                    <p:cond delay="0"/>
                                  </p:stCondLst>
                                  <p:iterate type="lt">
                                    <p:tmAbs val="75"/>
                                  </p:iterate>
                                  <p:childTnLst>
                                    <p:set>
                                      <p:cBhvr>
                                        <p:cTn id="30" dur="1" fill="hold">
                                          <p:stCondLst>
                                            <p:cond delay="74"/>
                                          </p:stCondLst>
                                        </p:cTn>
                                        <p:tgtEl>
                                          <p:spTgt spid="58377"/>
                                        </p:tgtEl>
                                        <p:attrNameLst>
                                          <p:attrName>style.visibility</p:attrName>
                                        </p:attrNameLst>
                                      </p:cBhvr>
                                      <p:to>
                                        <p:strVal val="visible"/>
                                      </p:to>
                                    </p:set>
                                  </p:childTnLst>
                                </p:cTn>
                              </p:par>
                            </p:childTnLst>
                          </p:cTn>
                        </p:par>
                        <p:par>
                          <p:cTn id="31" fill="hold" nodeType="afterGroup">
                            <p:stCondLst>
                              <p:cond delay="2375"/>
                            </p:stCondLst>
                            <p:childTnLst>
                              <p:par>
                                <p:cTn id="32" presetID="1" presetClass="entr" presetSubtype="0" fill="hold" grpId="0" nodeType="afterEffect">
                                  <p:stCondLst>
                                    <p:cond delay="0"/>
                                  </p:stCondLst>
                                  <p:iterate type="lt">
                                    <p:tmAbs val="75"/>
                                  </p:iterate>
                                  <p:childTnLst>
                                    <p:set>
                                      <p:cBhvr>
                                        <p:cTn id="33" dur="1" fill="hold">
                                          <p:stCondLst>
                                            <p:cond delay="74"/>
                                          </p:stCondLst>
                                        </p:cTn>
                                        <p:tgtEl>
                                          <p:spTgt spid="58378"/>
                                        </p:tgtEl>
                                        <p:attrNameLst>
                                          <p:attrName>style.visibility</p:attrName>
                                        </p:attrNameLst>
                                      </p:cBhvr>
                                      <p:to>
                                        <p:strVal val="visible"/>
                                      </p:to>
                                    </p:set>
                                  </p:childTnLst>
                                </p:cTn>
                              </p:par>
                            </p:childTnLst>
                          </p:cTn>
                        </p:par>
                        <p:par>
                          <p:cTn id="34" fill="hold" nodeType="afterGroup">
                            <p:stCondLst>
                              <p:cond delay="2825"/>
                            </p:stCondLst>
                            <p:childTnLst>
                              <p:par>
                                <p:cTn id="35" presetID="1" presetClass="entr" presetSubtype="0" fill="hold" grpId="0" nodeType="afterEffect">
                                  <p:stCondLst>
                                    <p:cond delay="0"/>
                                  </p:stCondLst>
                                  <p:iterate type="lt">
                                    <p:tmAbs val="75"/>
                                  </p:iterate>
                                  <p:childTnLst>
                                    <p:set>
                                      <p:cBhvr>
                                        <p:cTn id="36" dur="1" fill="hold">
                                          <p:stCondLst>
                                            <p:cond delay="74"/>
                                          </p:stCondLst>
                                        </p:cTn>
                                        <p:tgtEl>
                                          <p:spTgt spid="5837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58381"/>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grpId="0" nodeType="afterEffect">
                                  <p:stCondLst>
                                    <p:cond delay="0"/>
                                  </p:stCondLst>
                                  <p:iterate type="lt">
                                    <p:tmAbs val="75"/>
                                  </p:iterate>
                                  <p:childTnLst>
                                    <p:set>
                                      <p:cBhvr>
                                        <p:cTn id="43" dur="1" fill="hold">
                                          <p:stCondLst>
                                            <p:cond delay="74"/>
                                          </p:stCondLst>
                                        </p:cTn>
                                        <p:tgtEl>
                                          <p:spTgt spid="58382"/>
                                        </p:tgtEl>
                                        <p:attrNameLst>
                                          <p:attrName>style.visibility</p:attrName>
                                        </p:attrNameLst>
                                      </p:cBhvr>
                                      <p:to>
                                        <p:strVal val="visible"/>
                                      </p:to>
                                    </p:set>
                                  </p:childTnLst>
                                </p:cTn>
                              </p:par>
                            </p:childTnLst>
                          </p:cTn>
                        </p:par>
                        <p:par>
                          <p:cTn id="44" fill="hold" nodeType="afterGroup">
                            <p:stCondLst>
                              <p:cond delay="950"/>
                            </p:stCondLst>
                            <p:childTnLst>
                              <p:par>
                                <p:cTn id="45" presetID="1" presetClass="entr" presetSubtype="0" fill="hold" grpId="0" nodeType="afterEffect">
                                  <p:stCondLst>
                                    <p:cond delay="0"/>
                                  </p:stCondLst>
                                  <p:iterate type="lt">
                                    <p:tmAbs val="75"/>
                                  </p:iterate>
                                  <p:childTnLst>
                                    <p:set>
                                      <p:cBhvr>
                                        <p:cTn id="46" dur="1" fill="hold">
                                          <p:stCondLst>
                                            <p:cond delay="74"/>
                                          </p:stCondLst>
                                        </p:cTn>
                                        <p:tgtEl>
                                          <p:spTgt spid="58383"/>
                                        </p:tgtEl>
                                        <p:attrNameLst>
                                          <p:attrName>style.visibility</p:attrName>
                                        </p:attrNameLst>
                                      </p:cBhvr>
                                      <p:to>
                                        <p:strVal val="visible"/>
                                      </p:to>
                                    </p:set>
                                  </p:childTnLst>
                                </p:cTn>
                              </p:par>
                            </p:childTnLst>
                          </p:cTn>
                        </p:par>
                        <p:par>
                          <p:cTn id="47" fill="hold" nodeType="afterGroup">
                            <p:stCondLst>
                              <p:cond delay="1775"/>
                            </p:stCondLst>
                            <p:childTnLst>
                              <p:par>
                                <p:cTn id="48" presetID="2" presetClass="entr" presetSubtype="4" fill="hold" nodeType="afterEffect">
                                  <p:stCondLst>
                                    <p:cond delay="0"/>
                                  </p:stCondLst>
                                  <p:childTnLst>
                                    <p:set>
                                      <p:cBhvr>
                                        <p:cTn id="49" dur="1" fill="hold">
                                          <p:stCondLst>
                                            <p:cond delay="0"/>
                                          </p:stCondLst>
                                        </p:cTn>
                                        <p:tgtEl>
                                          <p:spTgt spid="58386"/>
                                        </p:tgtEl>
                                        <p:attrNameLst>
                                          <p:attrName>style.visibility</p:attrName>
                                        </p:attrNameLst>
                                      </p:cBhvr>
                                      <p:to>
                                        <p:strVal val="visible"/>
                                      </p:to>
                                    </p:set>
                                    <p:anim calcmode="lin" valueType="num">
                                      <p:cBhvr additive="base">
                                        <p:cTn id="50" dur="500" fill="hold"/>
                                        <p:tgtEl>
                                          <p:spTgt spid="58386"/>
                                        </p:tgtEl>
                                        <p:attrNameLst>
                                          <p:attrName>ppt_x</p:attrName>
                                        </p:attrNameLst>
                                      </p:cBhvr>
                                      <p:tavLst>
                                        <p:tav tm="0">
                                          <p:val>
                                            <p:strVal val="#ppt_x"/>
                                          </p:val>
                                        </p:tav>
                                        <p:tav tm="100000">
                                          <p:val>
                                            <p:strVal val="#ppt_x"/>
                                          </p:val>
                                        </p:tav>
                                      </p:tavLst>
                                    </p:anim>
                                    <p:anim calcmode="lin" valueType="num">
                                      <p:cBhvr additive="base">
                                        <p:cTn id="51" dur="500" fill="hold"/>
                                        <p:tgtEl>
                                          <p:spTgt spid="58386"/>
                                        </p:tgtEl>
                                        <p:attrNameLst>
                                          <p:attrName>ppt_y</p:attrName>
                                        </p:attrNameLst>
                                      </p:cBhvr>
                                      <p:tavLst>
                                        <p:tav tm="0">
                                          <p:val>
                                            <p:strVal val="1+#ppt_h/2"/>
                                          </p:val>
                                        </p:tav>
                                        <p:tav tm="100000">
                                          <p:val>
                                            <p:strVal val="#ppt_y"/>
                                          </p:val>
                                        </p:tav>
                                      </p:tavLst>
                                    </p:anim>
                                  </p:childTnLst>
                                </p:cTn>
                              </p:par>
                            </p:childTnLst>
                          </p:cTn>
                        </p:par>
                        <p:par>
                          <p:cTn id="52" fill="hold" nodeType="afterGroup">
                            <p:stCondLst>
                              <p:cond delay="2275"/>
                            </p:stCondLst>
                            <p:childTnLst>
                              <p:par>
                                <p:cTn id="53" presetID="2" presetClass="entr" presetSubtype="4" fill="hold" nodeType="afterEffect">
                                  <p:stCondLst>
                                    <p:cond delay="0"/>
                                  </p:stCondLst>
                                  <p:childTnLst>
                                    <p:set>
                                      <p:cBhvr>
                                        <p:cTn id="54" dur="1" fill="hold">
                                          <p:stCondLst>
                                            <p:cond delay="0"/>
                                          </p:stCondLst>
                                        </p:cTn>
                                        <p:tgtEl>
                                          <p:spTgt spid="58387"/>
                                        </p:tgtEl>
                                        <p:attrNameLst>
                                          <p:attrName>style.visibility</p:attrName>
                                        </p:attrNameLst>
                                      </p:cBhvr>
                                      <p:to>
                                        <p:strVal val="visible"/>
                                      </p:to>
                                    </p:set>
                                    <p:anim calcmode="lin" valueType="num">
                                      <p:cBhvr additive="base">
                                        <p:cTn id="55" dur="500" fill="hold"/>
                                        <p:tgtEl>
                                          <p:spTgt spid="58387"/>
                                        </p:tgtEl>
                                        <p:attrNameLst>
                                          <p:attrName>ppt_x</p:attrName>
                                        </p:attrNameLst>
                                      </p:cBhvr>
                                      <p:tavLst>
                                        <p:tav tm="0">
                                          <p:val>
                                            <p:strVal val="#ppt_x"/>
                                          </p:val>
                                        </p:tav>
                                        <p:tav tm="100000">
                                          <p:val>
                                            <p:strVal val="#ppt_x"/>
                                          </p:val>
                                        </p:tav>
                                      </p:tavLst>
                                    </p:anim>
                                    <p:anim calcmode="lin" valueType="num">
                                      <p:cBhvr additive="base">
                                        <p:cTn id="56" dur="500" fill="hold"/>
                                        <p:tgtEl>
                                          <p:spTgt spid="58387"/>
                                        </p:tgtEl>
                                        <p:attrNameLst>
                                          <p:attrName>ppt_y</p:attrName>
                                        </p:attrNameLst>
                                      </p:cBhvr>
                                      <p:tavLst>
                                        <p:tav tm="0">
                                          <p:val>
                                            <p:strVal val="1+#ppt_h/2"/>
                                          </p:val>
                                        </p:tav>
                                        <p:tav tm="100000">
                                          <p:val>
                                            <p:strVal val="#ppt_y"/>
                                          </p:val>
                                        </p:tav>
                                      </p:tavLst>
                                    </p:anim>
                                  </p:childTnLst>
                                </p:cTn>
                              </p:par>
                            </p:childTnLst>
                          </p:cTn>
                        </p:par>
                        <p:par>
                          <p:cTn id="57" fill="hold" nodeType="afterGroup">
                            <p:stCondLst>
                              <p:cond delay="2775"/>
                            </p:stCondLst>
                            <p:childTnLst>
                              <p:par>
                                <p:cTn id="58" presetID="2" presetClass="entr" presetSubtype="4" fill="hold" nodeType="afterEffect">
                                  <p:stCondLst>
                                    <p:cond delay="0"/>
                                  </p:stCondLst>
                                  <p:childTnLst>
                                    <p:set>
                                      <p:cBhvr>
                                        <p:cTn id="59" dur="1" fill="hold">
                                          <p:stCondLst>
                                            <p:cond delay="0"/>
                                          </p:stCondLst>
                                        </p:cTn>
                                        <p:tgtEl>
                                          <p:spTgt spid="58390"/>
                                        </p:tgtEl>
                                        <p:attrNameLst>
                                          <p:attrName>style.visibility</p:attrName>
                                        </p:attrNameLst>
                                      </p:cBhvr>
                                      <p:to>
                                        <p:strVal val="visible"/>
                                      </p:to>
                                    </p:set>
                                    <p:anim calcmode="lin" valueType="num">
                                      <p:cBhvr additive="base">
                                        <p:cTn id="60" dur="500" fill="hold"/>
                                        <p:tgtEl>
                                          <p:spTgt spid="58390"/>
                                        </p:tgtEl>
                                        <p:attrNameLst>
                                          <p:attrName>ppt_x</p:attrName>
                                        </p:attrNameLst>
                                      </p:cBhvr>
                                      <p:tavLst>
                                        <p:tav tm="0">
                                          <p:val>
                                            <p:strVal val="#ppt_x"/>
                                          </p:val>
                                        </p:tav>
                                        <p:tav tm="100000">
                                          <p:val>
                                            <p:strVal val="#ppt_x"/>
                                          </p:val>
                                        </p:tav>
                                      </p:tavLst>
                                    </p:anim>
                                    <p:anim calcmode="lin" valueType="num">
                                      <p:cBhvr additive="base">
                                        <p:cTn id="61" dur="500" fill="hold"/>
                                        <p:tgtEl>
                                          <p:spTgt spid="58390"/>
                                        </p:tgtEl>
                                        <p:attrNameLst>
                                          <p:attrName>ppt_y</p:attrName>
                                        </p:attrNameLst>
                                      </p:cBhvr>
                                      <p:tavLst>
                                        <p:tav tm="0">
                                          <p:val>
                                            <p:strVal val="1+#ppt_h/2"/>
                                          </p:val>
                                        </p:tav>
                                        <p:tav tm="100000">
                                          <p:val>
                                            <p:strVal val="#ppt_y"/>
                                          </p:val>
                                        </p:tav>
                                      </p:tavLst>
                                    </p:anim>
                                  </p:childTnLst>
                                </p:cTn>
                              </p:par>
                            </p:childTnLst>
                          </p:cTn>
                        </p:par>
                        <p:par>
                          <p:cTn id="62" fill="hold" nodeType="afterGroup">
                            <p:stCondLst>
                              <p:cond delay="3275"/>
                            </p:stCondLst>
                            <p:childTnLst>
                              <p:par>
                                <p:cTn id="63" presetID="2" presetClass="entr" presetSubtype="4" fill="hold" nodeType="afterEffect">
                                  <p:stCondLst>
                                    <p:cond delay="0"/>
                                  </p:stCondLst>
                                  <p:childTnLst>
                                    <p:set>
                                      <p:cBhvr>
                                        <p:cTn id="64" dur="1" fill="hold">
                                          <p:stCondLst>
                                            <p:cond delay="0"/>
                                          </p:stCondLst>
                                        </p:cTn>
                                        <p:tgtEl>
                                          <p:spTgt spid="58391"/>
                                        </p:tgtEl>
                                        <p:attrNameLst>
                                          <p:attrName>style.visibility</p:attrName>
                                        </p:attrNameLst>
                                      </p:cBhvr>
                                      <p:to>
                                        <p:strVal val="visible"/>
                                      </p:to>
                                    </p:set>
                                    <p:anim calcmode="lin" valueType="num">
                                      <p:cBhvr additive="base">
                                        <p:cTn id="65" dur="500" fill="hold"/>
                                        <p:tgtEl>
                                          <p:spTgt spid="58391"/>
                                        </p:tgtEl>
                                        <p:attrNameLst>
                                          <p:attrName>ppt_x</p:attrName>
                                        </p:attrNameLst>
                                      </p:cBhvr>
                                      <p:tavLst>
                                        <p:tav tm="0">
                                          <p:val>
                                            <p:strVal val="#ppt_x"/>
                                          </p:val>
                                        </p:tav>
                                        <p:tav tm="100000">
                                          <p:val>
                                            <p:strVal val="#ppt_x"/>
                                          </p:val>
                                        </p:tav>
                                      </p:tavLst>
                                    </p:anim>
                                    <p:anim calcmode="lin" valueType="num">
                                      <p:cBhvr additive="base">
                                        <p:cTn id="66" dur="500" fill="hold"/>
                                        <p:tgtEl>
                                          <p:spTgt spid="58391"/>
                                        </p:tgtEl>
                                        <p:attrNameLst>
                                          <p:attrName>ppt_y</p:attrName>
                                        </p:attrNameLst>
                                      </p:cBhvr>
                                      <p:tavLst>
                                        <p:tav tm="0">
                                          <p:val>
                                            <p:strVal val="1+#ppt_h/2"/>
                                          </p:val>
                                        </p:tav>
                                        <p:tav tm="100000">
                                          <p:val>
                                            <p:strVal val="#ppt_y"/>
                                          </p:val>
                                        </p:tav>
                                      </p:tavLst>
                                    </p:anim>
                                  </p:childTnLst>
                                </p:cTn>
                              </p:par>
                            </p:childTnLst>
                          </p:cTn>
                        </p:par>
                        <p:par>
                          <p:cTn id="67" fill="hold" nodeType="afterGroup">
                            <p:stCondLst>
                              <p:cond delay="3775"/>
                            </p:stCondLst>
                            <p:childTnLst>
                              <p:par>
                                <p:cTn id="68" presetID="1" presetClass="entr" presetSubtype="0" fill="hold" grpId="0" nodeType="afterEffect">
                                  <p:stCondLst>
                                    <p:cond delay="0"/>
                                  </p:stCondLst>
                                  <p:childTnLst>
                                    <p:set>
                                      <p:cBhvr>
                                        <p:cTn id="69" dur="1" fill="hold">
                                          <p:stCondLst>
                                            <p:cond delay="499"/>
                                          </p:stCondLst>
                                        </p:cTn>
                                        <p:tgtEl>
                                          <p:spTgt spid="58398"/>
                                        </p:tgtEl>
                                        <p:attrNameLst>
                                          <p:attrName>style.visibility</p:attrName>
                                        </p:attrNameLst>
                                      </p:cBhvr>
                                      <p:to>
                                        <p:strVal val="visible"/>
                                      </p:to>
                                    </p:set>
                                  </p:childTnLst>
                                </p:cTn>
                              </p:par>
                            </p:childTnLst>
                          </p:cTn>
                        </p:par>
                        <p:par>
                          <p:cTn id="70" fill="hold" nodeType="afterGroup">
                            <p:stCondLst>
                              <p:cond delay="4275"/>
                            </p:stCondLst>
                            <p:childTnLst>
                              <p:par>
                                <p:cTn id="71" presetID="1" presetClass="entr" presetSubtype="0" fill="hold" grpId="0" nodeType="afterEffect">
                                  <p:stCondLst>
                                    <p:cond delay="0"/>
                                  </p:stCondLst>
                                  <p:iterate type="lt">
                                    <p:tmAbs val="75"/>
                                  </p:iterate>
                                  <p:childTnLst>
                                    <p:set>
                                      <p:cBhvr>
                                        <p:cTn id="72" dur="1" fill="hold">
                                          <p:stCondLst>
                                            <p:cond delay="74"/>
                                          </p:stCondLst>
                                        </p:cTn>
                                        <p:tgtEl>
                                          <p:spTgt spid="58384"/>
                                        </p:tgtEl>
                                        <p:attrNameLst>
                                          <p:attrName>style.visibility</p:attrName>
                                        </p:attrNameLst>
                                      </p:cBhvr>
                                      <p:to>
                                        <p:strVal val="visible"/>
                                      </p:to>
                                    </p:set>
                                  </p:childTnLst>
                                </p:cTn>
                              </p:par>
                            </p:childTnLst>
                          </p:cTn>
                        </p:par>
                        <p:par>
                          <p:cTn id="73" fill="hold" nodeType="afterGroup">
                            <p:stCondLst>
                              <p:cond delay="4875"/>
                            </p:stCondLst>
                            <p:childTnLst>
                              <p:par>
                                <p:cTn id="74" presetID="1" presetClass="entr" presetSubtype="0" fill="hold" grpId="0" nodeType="afterEffect">
                                  <p:stCondLst>
                                    <p:cond delay="0"/>
                                  </p:stCondLst>
                                  <p:iterate type="lt">
                                    <p:tmAbs val="75"/>
                                  </p:iterate>
                                  <p:childTnLst>
                                    <p:set>
                                      <p:cBhvr>
                                        <p:cTn id="75" dur="1" fill="hold">
                                          <p:stCondLst>
                                            <p:cond delay="74"/>
                                          </p:stCondLst>
                                        </p:cTn>
                                        <p:tgtEl>
                                          <p:spTgt spid="58385"/>
                                        </p:tgtEl>
                                        <p:attrNameLst>
                                          <p:attrName>style.visibility</p:attrName>
                                        </p:attrNameLst>
                                      </p:cBhvr>
                                      <p:to>
                                        <p:strVal val="visible"/>
                                      </p:to>
                                    </p:set>
                                  </p:childTnLst>
                                </p:cTn>
                              </p:par>
                            </p:childTnLst>
                          </p:cTn>
                        </p:par>
                        <p:par>
                          <p:cTn id="76" fill="hold" nodeType="afterGroup">
                            <p:stCondLst>
                              <p:cond delay="5400"/>
                            </p:stCondLst>
                            <p:childTnLst>
                              <p:par>
                                <p:cTn id="77" presetID="2" presetClass="entr" presetSubtype="4" fill="hold" nodeType="afterEffect">
                                  <p:stCondLst>
                                    <p:cond delay="0"/>
                                  </p:stCondLst>
                                  <p:childTnLst>
                                    <p:set>
                                      <p:cBhvr>
                                        <p:cTn id="78" dur="1" fill="hold">
                                          <p:stCondLst>
                                            <p:cond delay="0"/>
                                          </p:stCondLst>
                                        </p:cTn>
                                        <p:tgtEl>
                                          <p:spTgt spid="58393"/>
                                        </p:tgtEl>
                                        <p:attrNameLst>
                                          <p:attrName>style.visibility</p:attrName>
                                        </p:attrNameLst>
                                      </p:cBhvr>
                                      <p:to>
                                        <p:strVal val="visible"/>
                                      </p:to>
                                    </p:set>
                                    <p:anim calcmode="lin" valueType="num">
                                      <p:cBhvr additive="base">
                                        <p:cTn id="79" dur="500" fill="hold"/>
                                        <p:tgtEl>
                                          <p:spTgt spid="58393"/>
                                        </p:tgtEl>
                                        <p:attrNameLst>
                                          <p:attrName>ppt_x</p:attrName>
                                        </p:attrNameLst>
                                      </p:cBhvr>
                                      <p:tavLst>
                                        <p:tav tm="0">
                                          <p:val>
                                            <p:strVal val="#ppt_x"/>
                                          </p:val>
                                        </p:tav>
                                        <p:tav tm="100000">
                                          <p:val>
                                            <p:strVal val="#ppt_x"/>
                                          </p:val>
                                        </p:tav>
                                      </p:tavLst>
                                    </p:anim>
                                    <p:anim calcmode="lin" valueType="num">
                                      <p:cBhvr additive="base">
                                        <p:cTn id="80" dur="500" fill="hold"/>
                                        <p:tgtEl>
                                          <p:spTgt spid="58393"/>
                                        </p:tgtEl>
                                        <p:attrNameLst>
                                          <p:attrName>ppt_y</p:attrName>
                                        </p:attrNameLst>
                                      </p:cBhvr>
                                      <p:tavLst>
                                        <p:tav tm="0">
                                          <p:val>
                                            <p:strVal val="1+#ppt_h/2"/>
                                          </p:val>
                                        </p:tav>
                                        <p:tav tm="100000">
                                          <p:val>
                                            <p:strVal val="#ppt_y"/>
                                          </p:val>
                                        </p:tav>
                                      </p:tavLst>
                                    </p:anim>
                                  </p:childTnLst>
                                </p:cTn>
                              </p:par>
                            </p:childTnLst>
                          </p:cTn>
                        </p:par>
                        <p:par>
                          <p:cTn id="81" fill="hold" nodeType="afterGroup">
                            <p:stCondLst>
                              <p:cond delay="5900"/>
                            </p:stCondLst>
                            <p:childTnLst>
                              <p:par>
                                <p:cTn id="82" presetID="2" presetClass="entr" presetSubtype="4" fill="hold" nodeType="afterEffect">
                                  <p:stCondLst>
                                    <p:cond delay="0"/>
                                  </p:stCondLst>
                                  <p:childTnLst>
                                    <p:set>
                                      <p:cBhvr>
                                        <p:cTn id="83" dur="1" fill="hold">
                                          <p:stCondLst>
                                            <p:cond delay="0"/>
                                          </p:stCondLst>
                                        </p:cTn>
                                        <p:tgtEl>
                                          <p:spTgt spid="58392"/>
                                        </p:tgtEl>
                                        <p:attrNameLst>
                                          <p:attrName>style.visibility</p:attrName>
                                        </p:attrNameLst>
                                      </p:cBhvr>
                                      <p:to>
                                        <p:strVal val="visible"/>
                                      </p:to>
                                    </p:set>
                                    <p:anim calcmode="lin" valueType="num">
                                      <p:cBhvr additive="base">
                                        <p:cTn id="84" dur="500" fill="hold"/>
                                        <p:tgtEl>
                                          <p:spTgt spid="58392"/>
                                        </p:tgtEl>
                                        <p:attrNameLst>
                                          <p:attrName>ppt_x</p:attrName>
                                        </p:attrNameLst>
                                      </p:cBhvr>
                                      <p:tavLst>
                                        <p:tav tm="0">
                                          <p:val>
                                            <p:strVal val="#ppt_x"/>
                                          </p:val>
                                        </p:tav>
                                        <p:tav tm="100000">
                                          <p:val>
                                            <p:strVal val="#ppt_x"/>
                                          </p:val>
                                        </p:tav>
                                      </p:tavLst>
                                    </p:anim>
                                    <p:anim calcmode="lin" valueType="num">
                                      <p:cBhvr additive="base">
                                        <p:cTn id="85" dur="500" fill="hold"/>
                                        <p:tgtEl>
                                          <p:spTgt spid="58392"/>
                                        </p:tgtEl>
                                        <p:attrNameLst>
                                          <p:attrName>ppt_y</p:attrName>
                                        </p:attrNameLst>
                                      </p:cBhvr>
                                      <p:tavLst>
                                        <p:tav tm="0">
                                          <p:val>
                                            <p:strVal val="1+#ppt_h/2"/>
                                          </p:val>
                                        </p:tav>
                                        <p:tav tm="100000">
                                          <p:val>
                                            <p:strVal val="#ppt_y"/>
                                          </p:val>
                                        </p:tav>
                                      </p:tavLst>
                                    </p:anim>
                                  </p:childTnLst>
                                </p:cTn>
                              </p:par>
                            </p:childTnLst>
                          </p:cTn>
                        </p:par>
                        <p:par>
                          <p:cTn id="86" fill="hold" nodeType="afterGroup">
                            <p:stCondLst>
                              <p:cond delay="6400"/>
                            </p:stCondLst>
                            <p:childTnLst>
                              <p:par>
                                <p:cTn id="87" presetID="2" presetClass="entr" presetSubtype="4" fill="hold" nodeType="afterEffect">
                                  <p:stCondLst>
                                    <p:cond delay="0"/>
                                  </p:stCondLst>
                                  <p:childTnLst>
                                    <p:set>
                                      <p:cBhvr>
                                        <p:cTn id="88" dur="1" fill="hold">
                                          <p:stCondLst>
                                            <p:cond delay="0"/>
                                          </p:stCondLst>
                                        </p:cTn>
                                        <p:tgtEl>
                                          <p:spTgt spid="58394"/>
                                        </p:tgtEl>
                                        <p:attrNameLst>
                                          <p:attrName>style.visibility</p:attrName>
                                        </p:attrNameLst>
                                      </p:cBhvr>
                                      <p:to>
                                        <p:strVal val="visible"/>
                                      </p:to>
                                    </p:set>
                                    <p:anim calcmode="lin" valueType="num">
                                      <p:cBhvr additive="base">
                                        <p:cTn id="89" dur="500" fill="hold"/>
                                        <p:tgtEl>
                                          <p:spTgt spid="58394"/>
                                        </p:tgtEl>
                                        <p:attrNameLst>
                                          <p:attrName>ppt_x</p:attrName>
                                        </p:attrNameLst>
                                      </p:cBhvr>
                                      <p:tavLst>
                                        <p:tav tm="0">
                                          <p:val>
                                            <p:strVal val="#ppt_x"/>
                                          </p:val>
                                        </p:tav>
                                        <p:tav tm="100000">
                                          <p:val>
                                            <p:strVal val="#ppt_x"/>
                                          </p:val>
                                        </p:tav>
                                      </p:tavLst>
                                    </p:anim>
                                    <p:anim calcmode="lin" valueType="num">
                                      <p:cBhvr additive="base">
                                        <p:cTn id="90" dur="500" fill="hold"/>
                                        <p:tgtEl>
                                          <p:spTgt spid="58394"/>
                                        </p:tgtEl>
                                        <p:attrNameLst>
                                          <p:attrName>ppt_y</p:attrName>
                                        </p:attrNameLst>
                                      </p:cBhvr>
                                      <p:tavLst>
                                        <p:tav tm="0">
                                          <p:val>
                                            <p:strVal val="1+#ppt_h/2"/>
                                          </p:val>
                                        </p:tav>
                                        <p:tav tm="100000">
                                          <p:val>
                                            <p:strVal val="#ppt_y"/>
                                          </p:val>
                                        </p:tav>
                                      </p:tavLst>
                                    </p:anim>
                                  </p:childTnLst>
                                </p:cTn>
                              </p:par>
                            </p:childTnLst>
                          </p:cTn>
                        </p:par>
                        <p:par>
                          <p:cTn id="91" fill="hold" nodeType="afterGroup">
                            <p:stCondLst>
                              <p:cond delay="6900"/>
                            </p:stCondLst>
                            <p:childTnLst>
                              <p:par>
                                <p:cTn id="92" presetID="2" presetClass="entr" presetSubtype="4" fill="hold" nodeType="afterEffect">
                                  <p:stCondLst>
                                    <p:cond delay="0"/>
                                  </p:stCondLst>
                                  <p:childTnLst>
                                    <p:set>
                                      <p:cBhvr>
                                        <p:cTn id="93" dur="1" fill="hold">
                                          <p:stCondLst>
                                            <p:cond delay="0"/>
                                          </p:stCondLst>
                                        </p:cTn>
                                        <p:tgtEl>
                                          <p:spTgt spid="58397"/>
                                        </p:tgtEl>
                                        <p:attrNameLst>
                                          <p:attrName>style.visibility</p:attrName>
                                        </p:attrNameLst>
                                      </p:cBhvr>
                                      <p:to>
                                        <p:strVal val="visible"/>
                                      </p:to>
                                    </p:set>
                                    <p:anim calcmode="lin" valueType="num">
                                      <p:cBhvr additive="base">
                                        <p:cTn id="94" dur="500" fill="hold"/>
                                        <p:tgtEl>
                                          <p:spTgt spid="58397"/>
                                        </p:tgtEl>
                                        <p:attrNameLst>
                                          <p:attrName>ppt_x</p:attrName>
                                        </p:attrNameLst>
                                      </p:cBhvr>
                                      <p:tavLst>
                                        <p:tav tm="0">
                                          <p:val>
                                            <p:strVal val="#ppt_x"/>
                                          </p:val>
                                        </p:tav>
                                        <p:tav tm="100000">
                                          <p:val>
                                            <p:strVal val="#ppt_x"/>
                                          </p:val>
                                        </p:tav>
                                      </p:tavLst>
                                    </p:anim>
                                    <p:anim calcmode="lin" valueType="num">
                                      <p:cBhvr additive="base">
                                        <p:cTn id="95" dur="500" fill="hold"/>
                                        <p:tgtEl>
                                          <p:spTgt spid="58397"/>
                                        </p:tgtEl>
                                        <p:attrNameLst>
                                          <p:attrName>ppt_y</p:attrName>
                                        </p:attrNameLst>
                                      </p:cBhvr>
                                      <p:tavLst>
                                        <p:tav tm="0">
                                          <p:val>
                                            <p:strVal val="1+#ppt_h/2"/>
                                          </p:val>
                                        </p:tav>
                                        <p:tav tm="100000">
                                          <p:val>
                                            <p:strVal val="#ppt_y"/>
                                          </p:val>
                                        </p:tav>
                                      </p:tavLst>
                                    </p:anim>
                                  </p:childTnLst>
                                </p:cTn>
                              </p:par>
                            </p:childTnLst>
                          </p:cTn>
                        </p:par>
                        <p:par>
                          <p:cTn id="96" fill="hold" nodeType="afterGroup">
                            <p:stCondLst>
                              <p:cond delay="7400"/>
                            </p:stCondLst>
                            <p:childTnLst>
                              <p:par>
                                <p:cTn id="97" presetID="2" presetClass="entr" presetSubtype="4" fill="hold" nodeType="afterEffect">
                                  <p:stCondLst>
                                    <p:cond delay="0"/>
                                  </p:stCondLst>
                                  <p:childTnLst>
                                    <p:set>
                                      <p:cBhvr>
                                        <p:cTn id="98" dur="1" fill="hold">
                                          <p:stCondLst>
                                            <p:cond delay="0"/>
                                          </p:stCondLst>
                                        </p:cTn>
                                        <p:tgtEl>
                                          <p:spTgt spid="58396"/>
                                        </p:tgtEl>
                                        <p:attrNameLst>
                                          <p:attrName>style.visibility</p:attrName>
                                        </p:attrNameLst>
                                      </p:cBhvr>
                                      <p:to>
                                        <p:strVal val="visible"/>
                                      </p:to>
                                    </p:set>
                                    <p:anim calcmode="lin" valueType="num">
                                      <p:cBhvr additive="base">
                                        <p:cTn id="99" dur="500" fill="hold"/>
                                        <p:tgtEl>
                                          <p:spTgt spid="58396"/>
                                        </p:tgtEl>
                                        <p:attrNameLst>
                                          <p:attrName>ppt_x</p:attrName>
                                        </p:attrNameLst>
                                      </p:cBhvr>
                                      <p:tavLst>
                                        <p:tav tm="0">
                                          <p:val>
                                            <p:strVal val="#ppt_x"/>
                                          </p:val>
                                        </p:tav>
                                        <p:tav tm="100000">
                                          <p:val>
                                            <p:strVal val="#ppt_x"/>
                                          </p:val>
                                        </p:tav>
                                      </p:tavLst>
                                    </p:anim>
                                    <p:anim calcmode="lin" valueType="num">
                                      <p:cBhvr additive="base">
                                        <p:cTn id="100" dur="500" fill="hold"/>
                                        <p:tgtEl>
                                          <p:spTgt spid="58396"/>
                                        </p:tgtEl>
                                        <p:attrNameLst>
                                          <p:attrName>ppt_y</p:attrName>
                                        </p:attrNameLst>
                                      </p:cBhvr>
                                      <p:tavLst>
                                        <p:tav tm="0">
                                          <p:val>
                                            <p:strVal val="1+#ppt_h/2"/>
                                          </p:val>
                                        </p:tav>
                                        <p:tav tm="100000">
                                          <p:val>
                                            <p:strVal val="#ppt_y"/>
                                          </p:val>
                                        </p:tav>
                                      </p:tavLst>
                                    </p:anim>
                                  </p:childTnLst>
                                </p:cTn>
                              </p:par>
                            </p:childTnLst>
                          </p:cTn>
                        </p:par>
                        <p:par>
                          <p:cTn id="101" fill="hold" nodeType="afterGroup">
                            <p:stCondLst>
                              <p:cond delay="7900"/>
                            </p:stCondLst>
                            <p:childTnLst>
                              <p:par>
                                <p:cTn id="102" presetID="2" presetClass="entr" presetSubtype="4" fill="hold" nodeType="afterEffect">
                                  <p:stCondLst>
                                    <p:cond delay="0"/>
                                  </p:stCondLst>
                                  <p:childTnLst>
                                    <p:set>
                                      <p:cBhvr>
                                        <p:cTn id="103" dur="1" fill="hold">
                                          <p:stCondLst>
                                            <p:cond delay="0"/>
                                          </p:stCondLst>
                                        </p:cTn>
                                        <p:tgtEl>
                                          <p:spTgt spid="58395"/>
                                        </p:tgtEl>
                                        <p:attrNameLst>
                                          <p:attrName>style.visibility</p:attrName>
                                        </p:attrNameLst>
                                      </p:cBhvr>
                                      <p:to>
                                        <p:strVal val="visible"/>
                                      </p:to>
                                    </p:set>
                                    <p:anim calcmode="lin" valueType="num">
                                      <p:cBhvr additive="base">
                                        <p:cTn id="104" dur="500" fill="hold"/>
                                        <p:tgtEl>
                                          <p:spTgt spid="58395"/>
                                        </p:tgtEl>
                                        <p:attrNameLst>
                                          <p:attrName>ppt_x</p:attrName>
                                        </p:attrNameLst>
                                      </p:cBhvr>
                                      <p:tavLst>
                                        <p:tav tm="0">
                                          <p:val>
                                            <p:strVal val="#ppt_x"/>
                                          </p:val>
                                        </p:tav>
                                        <p:tav tm="100000">
                                          <p:val>
                                            <p:strVal val="#ppt_x"/>
                                          </p:val>
                                        </p:tav>
                                      </p:tavLst>
                                    </p:anim>
                                    <p:anim calcmode="lin" valueType="num">
                                      <p:cBhvr additive="base">
                                        <p:cTn id="105" dur="500" fill="hold"/>
                                        <p:tgtEl>
                                          <p:spTgt spid="58395"/>
                                        </p:tgtEl>
                                        <p:attrNameLst>
                                          <p:attrName>ppt_y</p:attrName>
                                        </p:attrNameLst>
                                      </p:cBhvr>
                                      <p:tavLst>
                                        <p:tav tm="0">
                                          <p:val>
                                            <p:strVal val="1+#ppt_h/2"/>
                                          </p:val>
                                        </p:tav>
                                        <p:tav tm="100000">
                                          <p:val>
                                            <p:strVal val="#ppt_y"/>
                                          </p:val>
                                        </p:tav>
                                      </p:tavLst>
                                    </p:anim>
                                  </p:childTnLst>
                                </p:cTn>
                              </p:par>
                            </p:childTnLst>
                          </p:cTn>
                        </p:par>
                        <p:par>
                          <p:cTn id="106" fill="hold" nodeType="afterGroup">
                            <p:stCondLst>
                              <p:cond delay="8400"/>
                            </p:stCondLst>
                            <p:childTnLst>
                              <p:par>
                                <p:cTn id="107" presetID="1" presetClass="entr" presetSubtype="0" fill="hold" grpId="0" nodeType="afterEffect">
                                  <p:stCondLst>
                                    <p:cond delay="0"/>
                                  </p:stCondLst>
                                  <p:childTnLst>
                                    <p:set>
                                      <p:cBhvr>
                                        <p:cTn id="108" dur="1" fill="hold">
                                          <p:stCondLst>
                                            <p:cond delay="499"/>
                                          </p:stCondLst>
                                        </p:cTn>
                                        <p:tgtEl>
                                          <p:spTgt spid="58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autoUpdateAnimBg="0"/>
      <p:bldP spid="58374" grpId="0" autoUpdateAnimBg="0"/>
      <p:bldP spid="58377" grpId="0" animBg="1" autoUpdateAnimBg="0"/>
      <p:bldP spid="58378" grpId="0" animBg="1" autoUpdateAnimBg="0"/>
      <p:bldP spid="58379" grpId="0" animBg="1" autoUpdateAnimBg="0"/>
      <p:bldP spid="58381" grpId="0" autoUpdateAnimBg="0"/>
      <p:bldP spid="58382" grpId="0" animBg="1" autoUpdateAnimBg="0"/>
      <p:bldP spid="58383" grpId="0" animBg="1" autoUpdateAnimBg="0"/>
      <p:bldP spid="58384" grpId="0" animBg="1" autoUpdateAnimBg="0"/>
      <p:bldP spid="58385" grpId="0" animBg="1" autoUpdateAnimBg="0"/>
      <p:bldP spid="58398" grpId="0" autoUpdateAnimBg="0"/>
      <p:bldP spid="58399"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F4D9BC-FB9E-D687-9860-611B4A092CBC}"/>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49C6E46-AB45-4589-B463-29AF518E4779}"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9397" name="Rectangle 5">
            <a:extLst>
              <a:ext uri="{FF2B5EF4-FFF2-40B4-BE49-F238E27FC236}">
                <a16:creationId xmlns:a16="http://schemas.microsoft.com/office/drawing/2014/main" id="{4EE9CE60-EDFB-9F29-D994-36561D700CF3}"/>
              </a:ext>
            </a:extLst>
          </p:cNvPr>
          <p:cNvSpPr>
            <a:spLocks noChangeArrowheads="1"/>
          </p:cNvSpPr>
          <p:nvPr/>
        </p:nvSpPr>
        <p:spPr bwMode="auto">
          <a:xfrm>
            <a:off x="304800" y="0"/>
            <a:ext cx="5095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Entity-Relationship Diagrams</a:t>
            </a:r>
          </a:p>
        </p:txBody>
      </p:sp>
      <p:sp>
        <p:nvSpPr>
          <p:cNvPr id="59398" name="Text Box 6">
            <a:extLst>
              <a:ext uri="{FF2B5EF4-FFF2-40B4-BE49-F238E27FC236}">
                <a16:creationId xmlns:a16="http://schemas.microsoft.com/office/drawing/2014/main" id="{9570A3CB-DF9B-D5DB-E676-4E8982CDDEF5}"/>
              </a:ext>
            </a:extLst>
          </p:cNvPr>
          <p:cNvSpPr txBox="1">
            <a:spLocks noChangeArrowheads="1"/>
          </p:cNvSpPr>
          <p:nvPr/>
        </p:nvSpPr>
        <p:spPr bwMode="auto">
          <a:xfrm>
            <a:off x="1066800" y="554038"/>
            <a:ext cx="3254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Binary Relationship</a:t>
            </a:r>
          </a:p>
        </p:txBody>
      </p:sp>
      <p:sp>
        <p:nvSpPr>
          <p:cNvPr id="59399" name="Rectangle 7">
            <a:extLst>
              <a:ext uri="{FF2B5EF4-FFF2-40B4-BE49-F238E27FC236}">
                <a16:creationId xmlns:a16="http://schemas.microsoft.com/office/drawing/2014/main" id="{783D600D-0ED9-268A-0081-C42F420E4208}"/>
              </a:ext>
            </a:extLst>
          </p:cNvPr>
          <p:cNvSpPr>
            <a:spLocks noChangeArrowheads="1"/>
          </p:cNvSpPr>
          <p:nvPr/>
        </p:nvSpPr>
        <p:spPr bwMode="auto">
          <a:xfrm>
            <a:off x="1219200" y="1524000"/>
            <a:ext cx="1524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EMPLOYEE</a:t>
            </a:r>
          </a:p>
        </p:txBody>
      </p:sp>
      <p:sp>
        <p:nvSpPr>
          <p:cNvPr id="59400" name="Rectangle 8">
            <a:extLst>
              <a:ext uri="{FF2B5EF4-FFF2-40B4-BE49-F238E27FC236}">
                <a16:creationId xmlns:a16="http://schemas.microsoft.com/office/drawing/2014/main" id="{202A396A-2492-85A2-F8F0-77F0E93ECD6F}"/>
              </a:ext>
            </a:extLst>
          </p:cNvPr>
          <p:cNvSpPr>
            <a:spLocks noChangeArrowheads="1"/>
          </p:cNvSpPr>
          <p:nvPr/>
        </p:nvSpPr>
        <p:spPr bwMode="auto">
          <a:xfrm>
            <a:off x="6096000" y="1524000"/>
            <a:ext cx="14478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PARKING</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PLACE</a:t>
            </a:r>
          </a:p>
        </p:txBody>
      </p:sp>
      <p:sp>
        <p:nvSpPr>
          <p:cNvPr id="59401" name="AutoShape 9">
            <a:extLst>
              <a:ext uri="{FF2B5EF4-FFF2-40B4-BE49-F238E27FC236}">
                <a16:creationId xmlns:a16="http://schemas.microsoft.com/office/drawing/2014/main" id="{B287BDFB-E493-433B-84EC-5F625E3D24A2}"/>
              </a:ext>
            </a:extLst>
          </p:cNvPr>
          <p:cNvSpPr>
            <a:spLocks noChangeArrowheads="1"/>
          </p:cNvSpPr>
          <p:nvPr/>
        </p:nvSpPr>
        <p:spPr bwMode="auto">
          <a:xfrm>
            <a:off x="3810000" y="1219200"/>
            <a:ext cx="1600200" cy="137160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Is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assigned</a:t>
            </a:r>
          </a:p>
        </p:txBody>
      </p:sp>
      <p:sp>
        <p:nvSpPr>
          <p:cNvPr id="59402" name="Line 10">
            <a:extLst>
              <a:ext uri="{FF2B5EF4-FFF2-40B4-BE49-F238E27FC236}">
                <a16:creationId xmlns:a16="http://schemas.microsoft.com/office/drawing/2014/main" id="{CA3FBC7B-3C3C-535F-A704-9BCDE6D554DD}"/>
              </a:ext>
            </a:extLst>
          </p:cNvPr>
          <p:cNvSpPr>
            <a:spLocks noChangeShapeType="1"/>
          </p:cNvSpPr>
          <p:nvPr/>
        </p:nvSpPr>
        <p:spPr bwMode="auto">
          <a:xfrm>
            <a:off x="2743200" y="19050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9403" name="Line 11">
            <a:extLst>
              <a:ext uri="{FF2B5EF4-FFF2-40B4-BE49-F238E27FC236}">
                <a16:creationId xmlns:a16="http://schemas.microsoft.com/office/drawing/2014/main" id="{F68FB628-D5FB-4750-E046-DBC9929E2CBD}"/>
              </a:ext>
            </a:extLst>
          </p:cNvPr>
          <p:cNvSpPr>
            <a:spLocks noChangeShapeType="1"/>
          </p:cNvSpPr>
          <p:nvPr/>
        </p:nvSpPr>
        <p:spPr bwMode="auto">
          <a:xfrm>
            <a:off x="5410200" y="19050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9405" name="Rectangle 13">
            <a:extLst>
              <a:ext uri="{FF2B5EF4-FFF2-40B4-BE49-F238E27FC236}">
                <a16:creationId xmlns:a16="http://schemas.microsoft.com/office/drawing/2014/main" id="{E09EDC3F-0BD2-0980-1B2A-66144DBBAE36}"/>
              </a:ext>
            </a:extLst>
          </p:cNvPr>
          <p:cNvSpPr>
            <a:spLocks noChangeArrowheads="1"/>
          </p:cNvSpPr>
          <p:nvPr/>
        </p:nvSpPr>
        <p:spPr bwMode="auto">
          <a:xfrm>
            <a:off x="1143000" y="3505200"/>
            <a:ext cx="1524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PRODUCT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LINE</a:t>
            </a:r>
          </a:p>
        </p:txBody>
      </p:sp>
      <p:sp>
        <p:nvSpPr>
          <p:cNvPr id="59406" name="Rectangle 14">
            <a:extLst>
              <a:ext uri="{FF2B5EF4-FFF2-40B4-BE49-F238E27FC236}">
                <a16:creationId xmlns:a16="http://schemas.microsoft.com/office/drawing/2014/main" id="{F15F402D-6CA6-4025-D6B4-0CB3B1C0D358}"/>
              </a:ext>
            </a:extLst>
          </p:cNvPr>
          <p:cNvSpPr>
            <a:spLocks noChangeArrowheads="1"/>
          </p:cNvSpPr>
          <p:nvPr/>
        </p:nvSpPr>
        <p:spPr bwMode="auto">
          <a:xfrm>
            <a:off x="6019800" y="3505200"/>
            <a:ext cx="14478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PRODUCT</a:t>
            </a:r>
          </a:p>
        </p:txBody>
      </p:sp>
      <p:sp>
        <p:nvSpPr>
          <p:cNvPr id="59407" name="AutoShape 15">
            <a:extLst>
              <a:ext uri="{FF2B5EF4-FFF2-40B4-BE49-F238E27FC236}">
                <a16:creationId xmlns:a16="http://schemas.microsoft.com/office/drawing/2014/main" id="{A2ADCA1C-9034-C7D5-776A-951349AD40C3}"/>
              </a:ext>
            </a:extLst>
          </p:cNvPr>
          <p:cNvSpPr>
            <a:spLocks noChangeArrowheads="1"/>
          </p:cNvSpPr>
          <p:nvPr/>
        </p:nvSpPr>
        <p:spPr bwMode="auto">
          <a:xfrm>
            <a:off x="3733800" y="3200400"/>
            <a:ext cx="1600200" cy="137160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Contains</a:t>
            </a:r>
          </a:p>
        </p:txBody>
      </p:sp>
      <p:sp>
        <p:nvSpPr>
          <p:cNvPr id="59408" name="Line 16">
            <a:extLst>
              <a:ext uri="{FF2B5EF4-FFF2-40B4-BE49-F238E27FC236}">
                <a16:creationId xmlns:a16="http://schemas.microsoft.com/office/drawing/2014/main" id="{42A0DF25-3F67-3714-4EAB-4FF670277509}"/>
              </a:ext>
            </a:extLst>
          </p:cNvPr>
          <p:cNvSpPr>
            <a:spLocks noChangeShapeType="1"/>
          </p:cNvSpPr>
          <p:nvPr/>
        </p:nvSpPr>
        <p:spPr bwMode="auto">
          <a:xfrm>
            <a:off x="2667000" y="38862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9409" name="Line 17">
            <a:extLst>
              <a:ext uri="{FF2B5EF4-FFF2-40B4-BE49-F238E27FC236}">
                <a16:creationId xmlns:a16="http://schemas.microsoft.com/office/drawing/2014/main" id="{C048FF92-51D0-F3B1-E4C0-AC55EB6A415F}"/>
              </a:ext>
            </a:extLst>
          </p:cNvPr>
          <p:cNvSpPr>
            <a:spLocks noChangeShapeType="1"/>
          </p:cNvSpPr>
          <p:nvPr/>
        </p:nvSpPr>
        <p:spPr bwMode="auto">
          <a:xfrm>
            <a:off x="5334000" y="38862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9410" name="Rectangle 18">
            <a:extLst>
              <a:ext uri="{FF2B5EF4-FFF2-40B4-BE49-F238E27FC236}">
                <a16:creationId xmlns:a16="http://schemas.microsoft.com/office/drawing/2014/main" id="{862E53C8-3674-8DD4-BF03-DA2A6006E25A}"/>
              </a:ext>
            </a:extLst>
          </p:cNvPr>
          <p:cNvSpPr>
            <a:spLocks noChangeArrowheads="1"/>
          </p:cNvSpPr>
          <p:nvPr/>
        </p:nvSpPr>
        <p:spPr bwMode="auto">
          <a:xfrm>
            <a:off x="1143000" y="5257800"/>
            <a:ext cx="1524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STUDENT</a:t>
            </a:r>
          </a:p>
        </p:txBody>
      </p:sp>
      <p:sp>
        <p:nvSpPr>
          <p:cNvPr id="59411" name="Rectangle 19">
            <a:extLst>
              <a:ext uri="{FF2B5EF4-FFF2-40B4-BE49-F238E27FC236}">
                <a16:creationId xmlns:a16="http://schemas.microsoft.com/office/drawing/2014/main" id="{C041A7D6-8313-27E6-2EC2-A0FD2F569D01}"/>
              </a:ext>
            </a:extLst>
          </p:cNvPr>
          <p:cNvSpPr>
            <a:spLocks noChangeArrowheads="1"/>
          </p:cNvSpPr>
          <p:nvPr/>
        </p:nvSpPr>
        <p:spPr bwMode="auto">
          <a:xfrm>
            <a:off x="6019800" y="5257800"/>
            <a:ext cx="14478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COURSE</a:t>
            </a:r>
          </a:p>
        </p:txBody>
      </p:sp>
      <p:sp>
        <p:nvSpPr>
          <p:cNvPr id="59412" name="AutoShape 20">
            <a:extLst>
              <a:ext uri="{FF2B5EF4-FFF2-40B4-BE49-F238E27FC236}">
                <a16:creationId xmlns:a16="http://schemas.microsoft.com/office/drawing/2014/main" id="{160228A5-994C-35D6-DCFF-5F63039425DE}"/>
              </a:ext>
            </a:extLst>
          </p:cNvPr>
          <p:cNvSpPr>
            <a:spLocks noChangeArrowheads="1"/>
          </p:cNvSpPr>
          <p:nvPr/>
        </p:nvSpPr>
        <p:spPr bwMode="auto">
          <a:xfrm>
            <a:off x="3733800" y="4953000"/>
            <a:ext cx="1600200" cy="137160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Registers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for</a:t>
            </a:r>
          </a:p>
        </p:txBody>
      </p:sp>
      <p:sp>
        <p:nvSpPr>
          <p:cNvPr id="59413" name="Line 21">
            <a:extLst>
              <a:ext uri="{FF2B5EF4-FFF2-40B4-BE49-F238E27FC236}">
                <a16:creationId xmlns:a16="http://schemas.microsoft.com/office/drawing/2014/main" id="{86B549AB-7394-A76C-5704-7C13E767AA2D}"/>
              </a:ext>
            </a:extLst>
          </p:cNvPr>
          <p:cNvSpPr>
            <a:spLocks noChangeShapeType="1"/>
          </p:cNvSpPr>
          <p:nvPr/>
        </p:nvSpPr>
        <p:spPr bwMode="auto">
          <a:xfrm>
            <a:off x="2667000" y="56388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9414" name="Line 22">
            <a:extLst>
              <a:ext uri="{FF2B5EF4-FFF2-40B4-BE49-F238E27FC236}">
                <a16:creationId xmlns:a16="http://schemas.microsoft.com/office/drawing/2014/main" id="{0156AAAA-D071-FBAE-4937-3C438E015580}"/>
              </a:ext>
            </a:extLst>
          </p:cNvPr>
          <p:cNvSpPr>
            <a:spLocks noChangeShapeType="1"/>
          </p:cNvSpPr>
          <p:nvPr/>
        </p:nvSpPr>
        <p:spPr bwMode="auto">
          <a:xfrm>
            <a:off x="5334000" y="56388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9415" name="Text Box 23">
            <a:extLst>
              <a:ext uri="{FF2B5EF4-FFF2-40B4-BE49-F238E27FC236}">
                <a16:creationId xmlns:a16="http://schemas.microsoft.com/office/drawing/2014/main" id="{0B1D3AD5-436B-5F57-2F7A-B1FABDDDFCAF}"/>
              </a:ext>
            </a:extLst>
          </p:cNvPr>
          <p:cNvSpPr txBox="1">
            <a:spLocks noChangeArrowheads="1"/>
          </p:cNvSpPr>
          <p:nvPr/>
        </p:nvSpPr>
        <p:spPr bwMode="auto">
          <a:xfrm>
            <a:off x="669925" y="2170113"/>
            <a:ext cx="175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One to One</a:t>
            </a:r>
          </a:p>
        </p:txBody>
      </p:sp>
      <p:sp>
        <p:nvSpPr>
          <p:cNvPr id="59416" name="Text Box 24">
            <a:extLst>
              <a:ext uri="{FF2B5EF4-FFF2-40B4-BE49-F238E27FC236}">
                <a16:creationId xmlns:a16="http://schemas.microsoft.com/office/drawing/2014/main" id="{49A7D6D3-FE83-7601-E1B7-6BA7C2466659}"/>
              </a:ext>
            </a:extLst>
          </p:cNvPr>
          <p:cNvSpPr txBox="1">
            <a:spLocks noChangeArrowheads="1"/>
          </p:cNvSpPr>
          <p:nvPr/>
        </p:nvSpPr>
        <p:spPr bwMode="auto">
          <a:xfrm>
            <a:off x="746125" y="4227513"/>
            <a:ext cx="1928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One to many</a:t>
            </a:r>
          </a:p>
        </p:txBody>
      </p:sp>
      <p:sp>
        <p:nvSpPr>
          <p:cNvPr id="59417" name="Text Box 25">
            <a:extLst>
              <a:ext uri="{FF2B5EF4-FFF2-40B4-BE49-F238E27FC236}">
                <a16:creationId xmlns:a16="http://schemas.microsoft.com/office/drawing/2014/main" id="{FE0BEB4F-B720-1C13-390D-59E37C4667BD}"/>
              </a:ext>
            </a:extLst>
          </p:cNvPr>
          <p:cNvSpPr txBox="1">
            <a:spLocks noChangeArrowheads="1"/>
          </p:cNvSpPr>
          <p:nvPr/>
        </p:nvSpPr>
        <p:spPr bwMode="auto">
          <a:xfrm>
            <a:off x="822325" y="6056313"/>
            <a:ext cx="2098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Many to many</a:t>
            </a:r>
          </a:p>
        </p:txBody>
      </p:sp>
      <p:sp>
        <p:nvSpPr>
          <p:cNvPr id="59418" name="Line 26">
            <a:extLst>
              <a:ext uri="{FF2B5EF4-FFF2-40B4-BE49-F238E27FC236}">
                <a16:creationId xmlns:a16="http://schemas.microsoft.com/office/drawing/2014/main" id="{7D9BD6F9-900B-3B4F-4FA1-363E4CB6CB42}"/>
              </a:ext>
            </a:extLst>
          </p:cNvPr>
          <p:cNvSpPr>
            <a:spLocks noChangeShapeType="1"/>
          </p:cNvSpPr>
          <p:nvPr/>
        </p:nvSpPr>
        <p:spPr bwMode="auto">
          <a:xfrm flipV="1">
            <a:off x="5715000" y="36576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9419" name="Line 27">
            <a:extLst>
              <a:ext uri="{FF2B5EF4-FFF2-40B4-BE49-F238E27FC236}">
                <a16:creationId xmlns:a16="http://schemas.microsoft.com/office/drawing/2014/main" id="{A44EABB7-253E-02E2-9288-54CBEC7D0003}"/>
              </a:ext>
            </a:extLst>
          </p:cNvPr>
          <p:cNvSpPr>
            <a:spLocks noChangeShapeType="1"/>
          </p:cNvSpPr>
          <p:nvPr/>
        </p:nvSpPr>
        <p:spPr bwMode="auto">
          <a:xfrm>
            <a:off x="5715000" y="3886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9420" name="Line 28">
            <a:extLst>
              <a:ext uri="{FF2B5EF4-FFF2-40B4-BE49-F238E27FC236}">
                <a16:creationId xmlns:a16="http://schemas.microsoft.com/office/drawing/2014/main" id="{4173B7B3-26C3-C332-BD75-0FE908BC2267}"/>
              </a:ext>
            </a:extLst>
          </p:cNvPr>
          <p:cNvSpPr>
            <a:spLocks noChangeShapeType="1"/>
          </p:cNvSpPr>
          <p:nvPr/>
        </p:nvSpPr>
        <p:spPr bwMode="auto">
          <a:xfrm>
            <a:off x="2667000" y="54102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9421" name="Line 29">
            <a:extLst>
              <a:ext uri="{FF2B5EF4-FFF2-40B4-BE49-F238E27FC236}">
                <a16:creationId xmlns:a16="http://schemas.microsoft.com/office/drawing/2014/main" id="{43AB1A90-A9CA-1EA2-72FD-518371616109}"/>
              </a:ext>
            </a:extLst>
          </p:cNvPr>
          <p:cNvSpPr>
            <a:spLocks noChangeShapeType="1"/>
          </p:cNvSpPr>
          <p:nvPr/>
        </p:nvSpPr>
        <p:spPr bwMode="auto">
          <a:xfrm flipV="1">
            <a:off x="2667000" y="5638800"/>
            <a:ext cx="1524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9423" name="Line 31">
            <a:extLst>
              <a:ext uri="{FF2B5EF4-FFF2-40B4-BE49-F238E27FC236}">
                <a16:creationId xmlns:a16="http://schemas.microsoft.com/office/drawing/2014/main" id="{1953D087-BDDB-4C34-408B-FE2010F2A444}"/>
              </a:ext>
            </a:extLst>
          </p:cNvPr>
          <p:cNvSpPr>
            <a:spLocks noChangeShapeType="1"/>
          </p:cNvSpPr>
          <p:nvPr/>
        </p:nvSpPr>
        <p:spPr bwMode="auto">
          <a:xfrm flipV="1">
            <a:off x="5715000" y="54102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9424" name="Line 32">
            <a:extLst>
              <a:ext uri="{FF2B5EF4-FFF2-40B4-BE49-F238E27FC236}">
                <a16:creationId xmlns:a16="http://schemas.microsoft.com/office/drawing/2014/main" id="{951FBE65-6838-346A-015F-8C914A4214D3}"/>
              </a:ext>
            </a:extLst>
          </p:cNvPr>
          <p:cNvSpPr>
            <a:spLocks noChangeShapeType="1"/>
          </p:cNvSpPr>
          <p:nvPr/>
        </p:nvSpPr>
        <p:spPr bwMode="auto">
          <a:xfrm>
            <a:off x="5715000" y="56388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59426" name="Line 34">
            <a:extLst>
              <a:ext uri="{FF2B5EF4-FFF2-40B4-BE49-F238E27FC236}">
                <a16:creationId xmlns:a16="http://schemas.microsoft.com/office/drawing/2014/main" id="{EE29A341-BE78-FC25-27C5-2350F8D524E5}"/>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9397"/>
                                        </p:tgtEl>
                                        <p:attrNameLst>
                                          <p:attrName>style.visibility</p:attrName>
                                        </p:attrNameLst>
                                      </p:cBhvr>
                                      <p:to>
                                        <p:strVal val="visible"/>
                                      </p:to>
                                    </p:set>
                                    <p:anim calcmode="lin" valueType="num">
                                      <p:cBhvr additive="base">
                                        <p:cTn id="7" dur="500" fill="hold"/>
                                        <p:tgtEl>
                                          <p:spTgt spid="59397"/>
                                        </p:tgtEl>
                                        <p:attrNameLst>
                                          <p:attrName>ppt_x</p:attrName>
                                        </p:attrNameLst>
                                      </p:cBhvr>
                                      <p:tavLst>
                                        <p:tav tm="0">
                                          <p:val>
                                            <p:strVal val="0-#ppt_w/2"/>
                                          </p:val>
                                        </p:tav>
                                        <p:tav tm="100000">
                                          <p:val>
                                            <p:strVal val="#ppt_x"/>
                                          </p:val>
                                        </p:tav>
                                      </p:tavLst>
                                    </p:anim>
                                    <p:anim calcmode="lin" valueType="num">
                                      <p:cBhvr additive="base">
                                        <p:cTn id="8" dur="500" fill="hold"/>
                                        <p:tgtEl>
                                          <p:spTgt spid="593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9398"/>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59399"/>
                                        </p:tgtEl>
                                        <p:attrNameLst>
                                          <p:attrName>style.visibility</p:attrName>
                                        </p:attrNameLst>
                                      </p:cBhvr>
                                      <p:to>
                                        <p:strVal val="visible"/>
                                      </p:to>
                                    </p:set>
                                  </p:childTnLst>
                                </p:cTn>
                              </p:par>
                            </p:childTnLst>
                          </p:cTn>
                        </p:par>
                        <p:par>
                          <p:cTn id="16" fill="hold" nodeType="afterGroup">
                            <p:stCondLst>
                              <p:cond delay="1100"/>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59401"/>
                                        </p:tgtEl>
                                        <p:attrNameLst>
                                          <p:attrName>style.visibility</p:attrName>
                                        </p:attrNameLst>
                                      </p:cBhvr>
                                      <p:to>
                                        <p:strVal val="visible"/>
                                      </p:to>
                                    </p:set>
                                  </p:childTnLst>
                                </p:cTn>
                              </p:par>
                            </p:childTnLst>
                          </p:cTn>
                        </p:par>
                        <p:par>
                          <p:cTn id="19" fill="hold" nodeType="afterGroup">
                            <p:stCondLst>
                              <p:cond delay="1850"/>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59400"/>
                                        </p:tgtEl>
                                        <p:attrNameLst>
                                          <p:attrName>style.visibility</p:attrName>
                                        </p:attrNameLst>
                                      </p:cBhvr>
                                      <p:to>
                                        <p:strVal val="visible"/>
                                      </p:to>
                                    </p:set>
                                  </p:childTnLst>
                                </p:cTn>
                              </p:par>
                            </p:childTnLst>
                          </p:cTn>
                        </p:par>
                        <p:par>
                          <p:cTn id="22" fill="hold" nodeType="afterGroup">
                            <p:stCondLst>
                              <p:cond delay="2750"/>
                            </p:stCondLst>
                            <p:childTnLst>
                              <p:par>
                                <p:cTn id="23" presetID="2" presetClass="entr" presetSubtype="4" fill="hold" nodeType="afterEffect">
                                  <p:stCondLst>
                                    <p:cond delay="0"/>
                                  </p:stCondLst>
                                  <p:childTnLst>
                                    <p:set>
                                      <p:cBhvr>
                                        <p:cTn id="24" dur="1" fill="hold">
                                          <p:stCondLst>
                                            <p:cond delay="0"/>
                                          </p:stCondLst>
                                        </p:cTn>
                                        <p:tgtEl>
                                          <p:spTgt spid="59402"/>
                                        </p:tgtEl>
                                        <p:attrNameLst>
                                          <p:attrName>style.visibility</p:attrName>
                                        </p:attrNameLst>
                                      </p:cBhvr>
                                      <p:to>
                                        <p:strVal val="visible"/>
                                      </p:to>
                                    </p:set>
                                    <p:anim calcmode="lin" valueType="num">
                                      <p:cBhvr additive="base">
                                        <p:cTn id="25" dur="500" fill="hold"/>
                                        <p:tgtEl>
                                          <p:spTgt spid="59402"/>
                                        </p:tgtEl>
                                        <p:attrNameLst>
                                          <p:attrName>ppt_x</p:attrName>
                                        </p:attrNameLst>
                                      </p:cBhvr>
                                      <p:tavLst>
                                        <p:tav tm="0">
                                          <p:val>
                                            <p:strVal val="#ppt_x"/>
                                          </p:val>
                                        </p:tav>
                                        <p:tav tm="100000">
                                          <p:val>
                                            <p:strVal val="#ppt_x"/>
                                          </p:val>
                                        </p:tav>
                                      </p:tavLst>
                                    </p:anim>
                                    <p:anim calcmode="lin" valueType="num">
                                      <p:cBhvr additive="base">
                                        <p:cTn id="26" dur="500" fill="hold"/>
                                        <p:tgtEl>
                                          <p:spTgt spid="59402"/>
                                        </p:tgtEl>
                                        <p:attrNameLst>
                                          <p:attrName>ppt_y</p:attrName>
                                        </p:attrNameLst>
                                      </p:cBhvr>
                                      <p:tavLst>
                                        <p:tav tm="0">
                                          <p:val>
                                            <p:strVal val="1+#ppt_h/2"/>
                                          </p:val>
                                        </p:tav>
                                        <p:tav tm="100000">
                                          <p:val>
                                            <p:strVal val="#ppt_y"/>
                                          </p:val>
                                        </p:tav>
                                      </p:tavLst>
                                    </p:anim>
                                  </p:childTnLst>
                                </p:cTn>
                              </p:par>
                            </p:childTnLst>
                          </p:cTn>
                        </p:par>
                        <p:par>
                          <p:cTn id="27" fill="hold" nodeType="afterGroup">
                            <p:stCondLst>
                              <p:cond delay="3250"/>
                            </p:stCondLst>
                            <p:childTnLst>
                              <p:par>
                                <p:cTn id="28" presetID="2" presetClass="entr" presetSubtype="4" fill="hold" nodeType="afterEffect">
                                  <p:stCondLst>
                                    <p:cond delay="0"/>
                                  </p:stCondLst>
                                  <p:childTnLst>
                                    <p:set>
                                      <p:cBhvr>
                                        <p:cTn id="29" dur="1" fill="hold">
                                          <p:stCondLst>
                                            <p:cond delay="0"/>
                                          </p:stCondLst>
                                        </p:cTn>
                                        <p:tgtEl>
                                          <p:spTgt spid="59403"/>
                                        </p:tgtEl>
                                        <p:attrNameLst>
                                          <p:attrName>style.visibility</p:attrName>
                                        </p:attrNameLst>
                                      </p:cBhvr>
                                      <p:to>
                                        <p:strVal val="visible"/>
                                      </p:to>
                                    </p:set>
                                    <p:anim calcmode="lin" valueType="num">
                                      <p:cBhvr additive="base">
                                        <p:cTn id="30" dur="500" fill="hold"/>
                                        <p:tgtEl>
                                          <p:spTgt spid="59403"/>
                                        </p:tgtEl>
                                        <p:attrNameLst>
                                          <p:attrName>ppt_x</p:attrName>
                                        </p:attrNameLst>
                                      </p:cBhvr>
                                      <p:tavLst>
                                        <p:tav tm="0">
                                          <p:val>
                                            <p:strVal val="#ppt_x"/>
                                          </p:val>
                                        </p:tav>
                                        <p:tav tm="100000">
                                          <p:val>
                                            <p:strVal val="#ppt_x"/>
                                          </p:val>
                                        </p:tav>
                                      </p:tavLst>
                                    </p:anim>
                                    <p:anim calcmode="lin" valueType="num">
                                      <p:cBhvr additive="base">
                                        <p:cTn id="31" dur="500" fill="hold"/>
                                        <p:tgtEl>
                                          <p:spTgt spid="59403"/>
                                        </p:tgtEl>
                                        <p:attrNameLst>
                                          <p:attrName>ppt_y</p:attrName>
                                        </p:attrNameLst>
                                      </p:cBhvr>
                                      <p:tavLst>
                                        <p:tav tm="0">
                                          <p:val>
                                            <p:strVal val="1+#ppt_h/2"/>
                                          </p:val>
                                        </p:tav>
                                        <p:tav tm="100000">
                                          <p:val>
                                            <p:strVal val="#ppt_y"/>
                                          </p:val>
                                        </p:tav>
                                      </p:tavLst>
                                    </p:anim>
                                  </p:childTnLst>
                                </p:cTn>
                              </p:par>
                            </p:childTnLst>
                          </p:cTn>
                        </p:par>
                        <p:par>
                          <p:cTn id="32" fill="hold" nodeType="afterGroup">
                            <p:stCondLst>
                              <p:cond delay="3750"/>
                            </p:stCondLst>
                            <p:childTnLst>
                              <p:par>
                                <p:cTn id="33" presetID="1" presetClass="entr" presetSubtype="0" fill="hold" grpId="0" nodeType="afterEffect">
                                  <p:stCondLst>
                                    <p:cond delay="0"/>
                                  </p:stCondLst>
                                  <p:childTnLst>
                                    <p:set>
                                      <p:cBhvr>
                                        <p:cTn id="34" dur="1" fill="hold">
                                          <p:stCondLst>
                                            <p:cond delay="499"/>
                                          </p:stCondLst>
                                        </p:cTn>
                                        <p:tgtEl>
                                          <p:spTgt spid="59415"/>
                                        </p:tgtEl>
                                        <p:attrNameLst>
                                          <p:attrName>style.visibility</p:attrName>
                                        </p:attrNameLst>
                                      </p:cBhvr>
                                      <p:to>
                                        <p:strVal val="visible"/>
                                      </p:to>
                                    </p:set>
                                  </p:childTnLst>
                                </p:cTn>
                              </p:par>
                            </p:childTnLst>
                          </p:cTn>
                        </p:par>
                        <p:par>
                          <p:cTn id="35" fill="hold" nodeType="afterGroup">
                            <p:stCondLst>
                              <p:cond delay="4250"/>
                            </p:stCondLst>
                            <p:childTnLst>
                              <p:par>
                                <p:cTn id="36" presetID="1" presetClass="entr" presetSubtype="0" fill="hold" grpId="0" nodeType="afterEffect">
                                  <p:stCondLst>
                                    <p:cond delay="0"/>
                                  </p:stCondLst>
                                  <p:iterate type="lt">
                                    <p:tmAbs val="75"/>
                                  </p:iterate>
                                  <p:childTnLst>
                                    <p:set>
                                      <p:cBhvr>
                                        <p:cTn id="37" dur="1" fill="hold">
                                          <p:stCondLst>
                                            <p:cond delay="74"/>
                                          </p:stCondLst>
                                        </p:cTn>
                                        <p:tgtEl>
                                          <p:spTgt spid="59405"/>
                                        </p:tgtEl>
                                        <p:attrNameLst>
                                          <p:attrName>style.visibility</p:attrName>
                                        </p:attrNameLst>
                                      </p:cBhvr>
                                      <p:to>
                                        <p:strVal val="visible"/>
                                      </p:to>
                                    </p:set>
                                  </p:childTnLst>
                                </p:cTn>
                              </p:par>
                            </p:childTnLst>
                          </p:cTn>
                        </p:par>
                        <p:par>
                          <p:cTn id="38" fill="hold" nodeType="afterGroup">
                            <p:stCondLst>
                              <p:cond delay="5075"/>
                            </p:stCondLst>
                            <p:childTnLst>
                              <p:par>
                                <p:cTn id="39" presetID="1" presetClass="entr" presetSubtype="0" fill="hold" grpId="0" nodeType="afterEffect">
                                  <p:stCondLst>
                                    <p:cond delay="0"/>
                                  </p:stCondLst>
                                  <p:iterate type="lt">
                                    <p:tmAbs val="75"/>
                                  </p:iterate>
                                  <p:childTnLst>
                                    <p:set>
                                      <p:cBhvr>
                                        <p:cTn id="40" dur="1" fill="hold">
                                          <p:stCondLst>
                                            <p:cond delay="74"/>
                                          </p:stCondLst>
                                        </p:cTn>
                                        <p:tgtEl>
                                          <p:spTgt spid="59407"/>
                                        </p:tgtEl>
                                        <p:attrNameLst>
                                          <p:attrName>style.visibility</p:attrName>
                                        </p:attrNameLst>
                                      </p:cBhvr>
                                      <p:to>
                                        <p:strVal val="visible"/>
                                      </p:to>
                                    </p:set>
                                  </p:childTnLst>
                                </p:cTn>
                              </p:par>
                            </p:childTnLst>
                          </p:cTn>
                        </p:par>
                        <p:par>
                          <p:cTn id="41" fill="hold" nodeType="afterGroup">
                            <p:stCondLst>
                              <p:cond delay="5675"/>
                            </p:stCondLst>
                            <p:childTnLst>
                              <p:par>
                                <p:cTn id="42" presetID="1" presetClass="entr" presetSubtype="0" fill="hold" grpId="0" nodeType="afterEffect">
                                  <p:stCondLst>
                                    <p:cond delay="0"/>
                                  </p:stCondLst>
                                  <p:iterate type="lt">
                                    <p:tmAbs val="75"/>
                                  </p:iterate>
                                  <p:childTnLst>
                                    <p:set>
                                      <p:cBhvr>
                                        <p:cTn id="43" dur="1" fill="hold">
                                          <p:stCondLst>
                                            <p:cond delay="74"/>
                                          </p:stCondLst>
                                        </p:cTn>
                                        <p:tgtEl>
                                          <p:spTgt spid="59406"/>
                                        </p:tgtEl>
                                        <p:attrNameLst>
                                          <p:attrName>style.visibility</p:attrName>
                                        </p:attrNameLst>
                                      </p:cBhvr>
                                      <p:to>
                                        <p:strVal val="visible"/>
                                      </p:to>
                                    </p:set>
                                  </p:childTnLst>
                                </p:cTn>
                              </p:par>
                            </p:childTnLst>
                          </p:cTn>
                        </p:par>
                        <p:par>
                          <p:cTn id="44" fill="hold" nodeType="afterGroup">
                            <p:stCondLst>
                              <p:cond delay="6200"/>
                            </p:stCondLst>
                            <p:childTnLst>
                              <p:par>
                                <p:cTn id="45" presetID="2" presetClass="entr" presetSubtype="4" fill="hold" nodeType="afterEffect">
                                  <p:stCondLst>
                                    <p:cond delay="0"/>
                                  </p:stCondLst>
                                  <p:childTnLst>
                                    <p:set>
                                      <p:cBhvr>
                                        <p:cTn id="46" dur="1" fill="hold">
                                          <p:stCondLst>
                                            <p:cond delay="0"/>
                                          </p:stCondLst>
                                        </p:cTn>
                                        <p:tgtEl>
                                          <p:spTgt spid="59408"/>
                                        </p:tgtEl>
                                        <p:attrNameLst>
                                          <p:attrName>style.visibility</p:attrName>
                                        </p:attrNameLst>
                                      </p:cBhvr>
                                      <p:to>
                                        <p:strVal val="visible"/>
                                      </p:to>
                                    </p:set>
                                    <p:anim calcmode="lin" valueType="num">
                                      <p:cBhvr additive="base">
                                        <p:cTn id="47" dur="500" fill="hold"/>
                                        <p:tgtEl>
                                          <p:spTgt spid="59408"/>
                                        </p:tgtEl>
                                        <p:attrNameLst>
                                          <p:attrName>ppt_x</p:attrName>
                                        </p:attrNameLst>
                                      </p:cBhvr>
                                      <p:tavLst>
                                        <p:tav tm="0">
                                          <p:val>
                                            <p:strVal val="#ppt_x"/>
                                          </p:val>
                                        </p:tav>
                                        <p:tav tm="100000">
                                          <p:val>
                                            <p:strVal val="#ppt_x"/>
                                          </p:val>
                                        </p:tav>
                                      </p:tavLst>
                                    </p:anim>
                                    <p:anim calcmode="lin" valueType="num">
                                      <p:cBhvr additive="base">
                                        <p:cTn id="48" dur="500" fill="hold"/>
                                        <p:tgtEl>
                                          <p:spTgt spid="59408"/>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6700"/>
                            </p:stCondLst>
                            <p:childTnLst>
                              <p:par>
                                <p:cTn id="50" presetID="2" presetClass="entr" presetSubtype="4" fill="hold" nodeType="afterEffect">
                                  <p:stCondLst>
                                    <p:cond delay="0"/>
                                  </p:stCondLst>
                                  <p:childTnLst>
                                    <p:set>
                                      <p:cBhvr>
                                        <p:cTn id="51" dur="1" fill="hold">
                                          <p:stCondLst>
                                            <p:cond delay="0"/>
                                          </p:stCondLst>
                                        </p:cTn>
                                        <p:tgtEl>
                                          <p:spTgt spid="59409"/>
                                        </p:tgtEl>
                                        <p:attrNameLst>
                                          <p:attrName>style.visibility</p:attrName>
                                        </p:attrNameLst>
                                      </p:cBhvr>
                                      <p:to>
                                        <p:strVal val="visible"/>
                                      </p:to>
                                    </p:set>
                                    <p:anim calcmode="lin" valueType="num">
                                      <p:cBhvr additive="base">
                                        <p:cTn id="52" dur="500" fill="hold"/>
                                        <p:tgtEl>
                                          <p:spTgt spid="59409"/>
                                        </p:tgtEl>
                                        <p:attrNameLst>
                                          <p:attrName>ppt_x</p:attrName>
                                        </p:attrNameLst>
                                      </p:cBhvr>
                                      <p:tavLst>
                                        <p:tav tm="0">
                                          <p:val>
                                            <p:strVal val="#ppt_x"/>
                                          </p:val>
                                        </p:tav>
                                        <p:tav tm="100000">
                                          <p:val>
                                            <p:strVal val="#ppt_x"/>
                                          </p:val>
                                        </p:tav>
                                      </p:tavLst>
                                    </p:anim>
                                    <p:anim calcmode="lin" valueType="num">
                                      <p:cBhvr additive="base">
                                        <p:cTn id="53" dur="500" fill="hold"/>
                                        <p:tgtEl>
                                          <p:spTgt spid="59409"/>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7200"/>
                            </p:stCondLst>
                            <p:childTnLst>
                              <p:par>
                                <p:cTn id="55" presetID="2" presetClass="entr" presetSubtype="4" fill="hold" nodeType="afterEffect">
                                  <p:stCondLst>
                                    <p:cond delay="0"/>
                                  </p:stCondLst>
                                  <p:childTnLst>
                                    <p:set>
                                      <p:cBhvr>
                                        <p:cTn id="56" dur="1" fill="hold">
                                          <p:stCondLst>
                                            <p:cond delay="0"/>
                                          </p:stCondLst>
                                        </p:cTn>
                                        <p:tgtEl>
                                          <p:spTgt spid="59419"/>
                                        </p:tgtEl>
                                        <p:attrNameLst>
                                          <p:attrName>style.visibility</p:attrName>
                                        </p:attrNameLst>
                                      </p:cBhvr>
                                      <p:to>
                                        <p:strVal val="visible"/>
                                      </p:to>
                                    </p:set>
                                    <p:anim calcmode="lin" valueType="num">
                                      <p:cBhvr additive="base">
                                        <p:cTn id="57" dur="500" fill="hold"/>
                                        <p:tgtEl>
                                          <p:spTgt spid="59419"/>
                                        </p:tgtEl>
                                        <p:attrNameLst>
                                          <p:attrName>ppt_x</p:attrName>
                                        </p:attrNameLst>
                                      </p:cBhvr>
                                      <p:tavLst>
                                        <p:tav tm="0">
                                          <p:val>
                                            <p:strVal val="#ppt_x"/>
                                          </p:val>
                                        </p:tav>
                                        <p:tav tm="100000">
                                          <p:val>
                                            <p:strVal val="#ppt_x"/>
                                          </p:val>
                                        </p:tav>
                                      </p:tavLst>
                                    </p:anim>
                                    <p:anim calcmode="lin" valueType="num">
                                      <p:cBhvr additive="base">
                                        <p:cTn id="58" dur="500" fill="hold"/>
                                        <p:tgtEl>
                                          <p:spTgt spid="59419"/>
                                        </p:tgtEl>
                                        <p:attrNameLst>
                                          <p:attrName>ppt_y</p:attrName>
                                        </p:attrNameLst>
                                      </p:cBhvr>
                                      <p:tavLst>
                                        <p:tav tm="0">
                                          <p:val>
                                            <p:strVal val="1+#ppt_h/2"/>
                                          </p:val>
                                        </p:tav>
                                        <p:tav tm="100000">
                                          <p:val>
                                            <p:strVal val="#ppt_y"/>
                                          </p:val>
                                        </p:tav>
                                      </p:tavLst>
                                    </p:anim>
                                  </p:childTnLst>
                                </p:cTn>
                              </p:par>
                            </p:childTnLst>
                          </p:cTn>
                        </p:par>
                        <p:par>
                          <p:cTn id="59" fill="hold" nodeType="afterGroup">
                            <p:stCondLst>
                              <p:cond delay="7700"/>
                            </p:stCondLst>
                            <p:childTnLst>
                              <p:par>
                                <p:cTn id="60" presetID="2" presetClass="entr" presetSubtype="4" fill="hold" nodeType="afterEffect">
                                  <p:stCondLst>
                                    <p:cond delay="0"/>
                                  </p:stCondLst>
                                  <p:childTnLst>
                                    <p:set>
                                      <p:cBhvr>
                                        <p:cTn id="61" dur="1" fill="hold">
                                          <p:stCondLst>
                                            <p:cond delay="0"/>
                                          </p:stCondLst>
                                        </p:cTn>
                                        <p:tgtEl>
                                          <p:spTgt spid="59418"/>
                                        </p:tgtEl>
                                        <p:attrNameLst>
                                          <p:attrName>style.visibility</p:attrName>
                                        </p:attrNameLst>
                                      </p:cBhvr>
                                      <p:to>
                                        <p:strVal val="visible"/>
                                      </p:to>
                                    </p:set>
                                    <p:anim calcmode="lin" valueType="num">
                                      <p:cBhvr additive="base">
                                        <p:cTn id="62" dur="500" fill="hold"/>
                                        <p:tgtEl>
                                          <p:spTgt spid="59418"/>
                                        </p:tgtEl>
                                        <p:attrNameLst>
                                          <p:attrName>ppt_x</p:attrName>
                                        </p:attrNameLst>
                                      </p:cBhvr>
                                      <p:tavLst>
                                        <p:tav tm="0">
                                          <p:val>
                                            <p:strVal val="#ppt_x"/>
                                          </p:val>
                                        </p:tav>
                                        <p:tav tm="100000">
                                          <p:val>
                                            <p:strVal val="#ppt_x"/>
                                          </p:val>
                                        </p:tav>
                                      </p:tavLst>
                                    </p:anim>
                                    <p:anim calcmode="lin" valueType="num">
                                      <p:cBhvr additive="base">
                                        <p:cTn id="63" dur="500" fill="hold"/>
                                        <p:tgtEl>
                                          <p:spTgt spid="59418"/>
                                        </p:tgtEl>
                                        <p:attrNameLst>
                                          <p:attrName>ppt_y</p:attrName>
                                        </p:attrNameLst>
                                      </p:cBhvr>
                                      <p:tavLst>
                                        <p:tav tm="0">
                                          <p:val>
                                            <p:strVal val="1+#ppt_h/2"/>
                                          </p:val>
                                        </p:tav>
                                        <p:tav tm="100000">
                                          <p:val>
                                            <p:strVal val="#ppt_y"/>
                                          </p:val>
                                        </p:tav>
                                      </p:tavLst>
                                    </p:anim>
                                  </p:childTnLst>
                                </p:cTn>
                              </p:par>
                            </p:childTnLst>
                          </p:cTn>
                        </p:par>
                        <p:par>
                          <p:cTn id="64" fill="hold" nodeType="afterGroup">
                            <p:stCondLst>
                              <p:cond delay="8200"/>
                            </p:stCondLst>
                            <p:childTnLst>
                              <p:par>
                                <p:cTn id="65" presetID="1" presetClass="entr" presetSubtype="0" fill="hold" grpId="0" nodeType="afterEffect">
                                  <p:stCondLst>
                                    <p:cond delay="0"/>
                                  </p:stCondLst>
                                  <p:childTnLst>
                                    <p:set>
                                      <p:cBhvr>
                                        <p:cTn id="66" dur="1" fill="hold">
                                          <p:stCondLst>
                                            <p:cond delay="499"/>
                                          </p:stCondLst>
                                        </p:cTn>
                                        <p:tgtEl>
                                          <p:spTgt spid="59416"/>
                                        </p:tgtEl>
                                        <p:attrNameLst>
                                          <p:attrName>style.visibility</p:attrName>
                                        </p:attrNameLst>
                                      </p:cBhvr>
                                      <p:to>
                                        <p:strVal val="visible"/>
                                      </p:to>
                                    </p:set>
                                  </p:childTnLst>
                                </p:cTn>
                              </p:par>
                            </p:childTnLst>
                          </p:cTn>
                        </p:par>
                        <p:par>
                          <p:cTn id="67" fill="hold" nodeType="afterGroup">
                            <p:stCondLst>
                              <p:cond delay="8700"/>
                            </p:stCondLst>
                            <p:childTnLst>
                              <p:par>
                                <p:cTn id="68" presetID="1" presetClass="entr" presetSubtype="0" fill="hold" grpId="0" nodeType="afterEffect">
                                  <p:stCondLst>
                                    <p:cond delay="0"/>
                                  </p:stCondLst>
                                  <p:iterate type="lt">
                                    <p:tmAbs val="75"/>
                                  </p:iterate>
                                  <p:childTnLst>
                                    <p:set>
                                      <p:cBhvr>
                                        <p:cTn id="69" dur="1" fill="hold">
                                          <p:stCondLst>
                                            <p:cond delay="74"/>
                                          </p:stCondLst>
                                        </p:cTn>
                                        <p:tgtEl>
                                          <p:spTgt spid="59410"/>
                                        </p:tgtEl>
                                        <p:attrNameLst>
                                          <p:attrName>style.visibility</p:attrName>
                                        </p:attrNameLst>
                                      </p:cBhvr>
                                      <p:to>
                                        <p:strVal val="visible"/>
                                      </p:to>
                                    </p:set>
                                  </p:childTnLst>
                                </p:cTn>
                              </p:par>
                            </p:childTnLst>
                          </p:cTn>
                        </p:par>
                        <p:par>
                          <p:cTn id="70" fill="hold" nodeType="afterGroup">
                            <p:stCondLst>
                              <p:cond delay="9225"/>
                            </p:stCondLst>
                            <p:childTnLst>
                              <p:par>
                                <p:cTn id="71" presetID="1" presetClass="entr" presetSubtype="0" fill="hold" grpId="0" nodeType="afterEffect">
                                  <p:stCondLst>
                                    <p:cond delay="0"/>
                                  </p:stCondLst>
                                  <p:iterate type="lt">
                                    <p:tmAbs val="75"/>
                                  </p:iterate>
                                  <p:childTnLst>
                                    <p:set>
                                      <p:cBhvr>
                                        <p:cTn id="72" dur="1" fill="hold">
                                          <p:stCondLst>
                                            <p:cond delay="74"/>
                                          </p:stCondLst>
                                        </p:cTn>
                                        <p:tgtEl>
                                          <p:spTgt spid="59412"/>
                                        </p:tgtEl>
                                        <p:attrNameLst>
                                          <p:attrName>style.visibility</p:attrName>
                                        </p:attrNameLst>
                                      </p:cBhvr>
                                      <p:to>
                                        <p:strVal val="visible"/>
                                      </p:to>
                                    </p:set>
                                  </p:childTnLst>
                                </p:cTn>
                              </p:par>
                            </p:childTnLst>
                          </p:cTn>
                        </p:par>
                        <p:par>
                          <p:cTn id="73" fill="hold" nodeType="afterGroup">
                            <p:stCondLst>
                              <p:cond delay="10125"/>
                            </p:stCondLst>
                            <p:childTnLst>
                              <p:par>
                                <p:cTn id="74" presetID="1" presetClass="entr" presetSubtype="0" fill="hold" grpId="0" nodeType="afterEffect">
                                  <p:stCondLst>
                                    <p:cond delay="0"/>
                                  </p:stCondLst>
                                  <p:iterate type="lt">
                                    <p:tmAbs val="75"/>
                                  </p:iterate>
                                  <p:childTnLst>
                                    <p:set>
                                      <p:cBhvr>
                                        <p:cTn id="75" dur="1" fill="hold">
                                          <p:stCondLst>
                                            <p:cond delay="74"/>
                                          </p:stCondLst>
                                        </p:cTn>
                                        <p:tgtEl>
                                          <p:spTgt spid="59411"/>
                                        </p:tgtEl>
                                        <p:attrNameLst>
                                          <p:attrName>style.visibility</p:attrName>
                                        </p:attrNameLst>
                                      </p:cBhvr>
                                      <p:to>
                                        <p:strVal val="visible"/>
                                      </p:to>
                                    </p:set>
                                  </p:childTnLst>
                                </p:cTn>
                              </p:par>
                            </p:childTnLst>
                          </p:cTn>
                        </p:par>
                        <p:par>
                          <p:cTn id="76" fill="hold" nodeType="afterGroup">
                            <p:stCondLst>
                              <p:cond delay="10575"/>
                            </p:stCondLst>
                            <p:childTnLst>
                              <p:par>
                                <p:cTn id="77" presetID="2" presetClass="entr" presetSubtype="4" fill="hold" nodeType="afterEffect">
                                  <p:stCondLst>
                                    <p:cond delay="0"/>
                                  </p:stCondLst>
                                  <p:childTnLst>
                                    <p:set>
                                      <p:cBhvr>
                                        <p:cTn id="78" dur="1" fill="hold">
                                          <p:stCondLst>
                                            <p:cond delay="0"/>
                                          </p:stCondLst>
                                        </p:cTn>
                                        <p:tgtEl>
                                          <p:spTgt spid="59420"/>
                                        </p:tgtEl>
                                        <p:attrNameLst>
                                          <p:attrName>style.visibility</p:attrName>
                                        </p:attrNameLst>
                                      </p:cBhvr>
                                      <p:to>
                                        <p:strVal val="visible"/>
                                      </p:to>
                                    </p:set>
                                    <p:anim calcmode="lin" valueType="num">
                                      <p:cBhvr additive="base">
                                        <p:cTn id="79" dur="500" fill="hold"/>
                                        <p:tgtEl>
                                          <p:spTgt spid="59420"/>
                                        </p:tgtEl>
                                        <p:attrNameLst>
                                          <p:attrName>ppt_x</p:attrName>
                                        </p:attrNameLst>
                                      </p:cBhvr>
                                      <p:tavLst>
                                        <p:tav tm="0">
                                          <p:val>
                                            <p:strVal val="#ppt_x"/>
                                          </p:val>
                                        </p:tav>
                                        <p:tav tm="100000">
                                          <p:val>
                                            <p:strVal val="#ppt_x"/>
                                          </p:val>
                                        </p:tav>
                                      </p:tavLst>
                                    </p:anim>
                                    <p:anim calcmode="lin" valueType="num">
                                      <p:cBhvr additive="base">
                                        <p:cTn id="80" dur="500" fill="hold"/>
                                        <p:tgtEl>
                                          <p:spTgt spid="59420"/>
                                        </p:tgtEl>
                                        <p:attrNameLst>
                                          <p:attrName>ppt_y</p:attrName>
                                        </p:attrNameLst>
                                      </p:cBhvr>
                                      <p:tavLst>
                                        <p:tav tm="0">
                                          <p:val>
                                            <p:strVal val="1+#ppt_h/2"/>
                                          </p:val>
                                        </p:tav>
                                        <p:tav tm="100000">
                                          <p:val>
                                            <p:strVal val="#ppt_y"/>
                                          </p:val>
                                        </p:tav>
                                      </p:tavLst>
                                    </p:anim>
                                  </p:childTnLst>
                                </p:cTn>
                              </p:par>
                            </p:childTnLst>
                          </p:cTn>
                        </p:par>
                        <p:par>
                          <p:cTn id="81" fill="hold" nodeType="afterGroup">
                            <p:stCondLst>
                              <p:cond delay="11075"/>
                            </p:stCondLst>
                            <p:childTnLst>
                              <p:par>
                                <p:cTn id="82" presetID="2" presetClass="entr" presetSubtype="4" fill="hold" nodeType="afterEffect">
                                  <p:stCondLst>
                                    <p:cond delay="0"/>
                                  </p:stCondLst>
                                  <p:childTnLst>
                                    <p:set>
                                      <p:cBhvr>
                                        <p:cTn id="83" dur="1" fill="hold">
                                          <p:stCondLst>
                                            <p:cond delay="0"/>
                                          </p:stCondLst>
                                        </p:cTn>
                                        <p:tgtEl>
                                          <p:spTgt spid="59421"/>
                                        </p:tgtEl>
                                        <p:attrNameLst>
                                          <p:attrName>style.visibility</p:attrName>
                                        </p:attrNameLst>
                                      </p:cBhvr>
                                      <p:to>
                                        <p:strVal val="visible"/>
                                      </p:to>
                                    </p:set>
                                    <p:anim calcmode="lin" valueType="num">
                                      <p:cBhvr additive="base">
                                        <p:cTn id="84" dur="500" fill="hold"/>
                                        <p:tgtEl>
                                          <p:spTgt spid="59421"/>
                                        </p:tgtEl>
                                        <p:attrNameLst>
                                          <p:attrName>ppt_x</p:attrName>
                                        </p:attrNameLst>
                                      </p:cBhvr>
                                      <p:tavLst>
                                        <p:tav tm="0">
                                          <p:val>
                                            <p:strVal val="#ppt_x"/>
                                          </p:val>
                                        </p:tav>
                                        <p:tav tm="100000">
                                          <p:val>
                                            <p:strVal val="#ppt_x"/>
                                          </p:val>
                                        </p:tav>
                                      </p:tavLst>
                                    </p:anim>
                                    <p:anim calcmode="lin" valueType="num">
                                      <p:cBhvr additive="base">
                                        <p:cTn id="85" dur="500" fill="hold"/>
                                        <p:tgtEl>
                                          <p:spTgt spid="59421"/>
                                        </p:tgtEl>
                                        <p:attrNameLst>
                                          <p:attrName>ppt_y</p:attrName>
                                        </p:attrNameLst>
                                      </p:cBhvr>
                                      <p:tavLst>
                                        <p:tav tm="0">
                                          <p:val>
                                            <p:strVal val="1+#ppt_h/2"/>
                                          </p:val>
                                        </p:tav>
                                        <p:tav tm="100000">
                                          <p:val>
                                            <p:strVal val="#ppt_y"/>
                                          </p:val>
                                        </p:tav>
                                      </p:tavLst>
                                    </p:anim>
                                  </p:childTnLst>
                                </p:cTn>
                              </p:par>
                            </p:childTnLst>
                          </p:cTn>
                        </p:par>
                        <p:par>
                          <p:cTn id="86" fill="hold" nodeType="afterGroup">
                            <p:stCondLst>
                              <p:cond delay="11575"/>
                            </p:stCondLst>
                            <p:childTnLst>
                              <p:par>
                                <p:cTn id="87" presetID="2" presetClass="entr" presetSubtype="4" fill="hold" nodeType="afterEffect">
                                  <p:stCondLst>
                                    <p:cond delay="0"/>
                                  </p:stCondLst>
                                  <p:childTnLst>
                                    <p:set>
                                      <p:cBhvr>
                                        <p:cTn id="88" dur="1" fill="hold">
                                          <p:stCondLst>
                                            <p:cond delay="0"/>
                                          </p:stCondLst>
                                        </p:cTn>
                                        <p:tgtEl>
                                          <p:spTgt spid="59413"/>
                                        </p:tgtEl>
                                        <p:attrNameLst>
                                          <p:attrName>style.visibility</p:attrName>
                                        </p:attrNameLst>
                                      </p:cBhvr>
                                      <p:to>
                                        <p:strVal val="visible"/>
                                      </p:to>
                                    </p:set>
                                    <p:anim calcmode="lin" valueType="num">
                                      <p:cBhvr additive="base">
                                        <p:cTn id="89" dur="500" fill="hold"/>
                                        <p:tgtEl>
                                          <p:spTgt spid="59413"/>
                                        </p:tgtEl>
                                        <p:attrNameLst>
                                          <p:attrName>ppt_x</p:attrName>
                                        </p:attrNameLst>
                                      </p:cBhvr>
                                      <p:tavLst>
                                        <p:tav tm="0">
                                          <p:val>
                                            <p:strVal val="#ppt_x"/>
                                          </p:val>
                                        </p:tav>
                                        <p:tav tm="100000">
                                          <p:val>
                                            <p:strVal val="#ppt_x"/>
                                          </p:val>
                                        </p:tav>
                                      </p:tavLst>
                                    </p:anim>
                                    <p:anim calcmode="lin" valueType="num">
                                      <p:cBhvr additive="base">
                                        <p:cTn id="90" dur="500" fill="hold"/>
                                        <p:tgtEl>
                                          <p:spTgt spid="59413"/>
                                        </p:tgtEl>
                                        <p:attrNameLst>
                                          <p:attrName>ppt_y</p:attrName>
                                        </p:attrNameLst>
                                      </p:cBhvr>
                                      <p:tavLst>
                                        <p:tav tm="0">
                                          <p:val>
                                            <p:strVal val="1+#ppt_h/2"/>
                                          </p:val>
                                        </p:tav>
                                        <p:tav tm="100000">
                                          <p:val>
                                            <p:strVal val="#ppt_y"/>
                                          </p:val>
                                        </p:tav>
                                      </p:tavLst>
                                    </p:anim>
                                  </p:childTnLst>
                                </p:cTn>
                              </p:par>
                            </p:childTnLst>
                          </p:cTn>
                        </p:par>
                        <p:par>
                          <p:cTn id="91" fill="hold" nodeType="afterGroup">
                            <p:stCondLst>
                              <p:cond delay="12075"/>
                            </p:stCondLst>
                            <p:childTnLst>
                              <p:par>
                                <p:cTn id="92" presetID="2" presetClass="entr" presetSubtype="4" fill="hold" nodeType="afterEffect">
                                  <p:stCondLst>
                                    <p:cond delay="0"/>
                                  </p:stCondLst>
                                  <p:childTnLst>
                                    <p:set>
                                      <p:cBhvr>
                                        <p:cTn id="93" dur="1" fill="hold">
                                          <p:stCondLst>
                                            <p:cond delay="0"/>
                                          </p:stCondLst>
                                        </p:cTn>
                                        <p:tgtEl>
                                          <p:spTgt spid="59414"/>
                                        </p:tgtEl>
                                        <p:attrNameLst>
                                          <p:attrName>style.visibility</p:attrName>
                                        </p:attrNameLst>
                                      </p:cBhvr>
                                      <p:to>
                                        <p:strVal val="visible"/>
                                      </p:to>
                                    </p:set>
                                    <p:anim calcmode="lin" valueType="num">
                                      <p:cBhvr additive="base">
                                        <p:cTn id="94" dur="500" fill="hold"/>
                                        <p:tgtEl>
                                          <p:spTgt spid="59414"/>
                                        </p:tgtEl>
                                        <p:attrNameLst>
                                          <p:attrName>ppt_x</p:attrName>
                                        </p:attrNameLst>
                                      </p:cBhvr>
                                      <p:tavLst>
                                        <p:tav tm="0">
                                          <p:val>
                                            <p:strVal val="#ppt_x"/>
                                          </p:val>
                                        </p:tav>
                                        <p:tav tm="100000">
                                          <p:val>
                                            <p:strVal val="#ppt_x"/>
                                          </p:val>
                                        </p:tav>
                                      </p:tavLst>
                                    </p:anim>
                                    <p:anim calcmode="lin" valueType="num">
                                      <p:cBhvr additive="base">
                                        <p:cTn id="95" dur="500" fill="hold"/>
                                        <p:tgtEl>
                                          <p:spTgt spid="59414"/>
                                        </p:tgtEl>
                                        <p:attrNameLst>
                                          <p:attrName>ppt_y</p:attrName>
                                        </p:attrNameLst>
                                      </p:cBhvr>
                                      <p:tavLst>
                                        <p:tav tm="0">
                                          <p:val>
                                            <p:strVal val="1+#ppt_h/2"/>
                                          </p:val>
                                        </p:tav>
                                        <p:tav tm="100000">
                                          <p:val>
                                            <p:strVal val="#ppt_y"/>
                                          </p:val>
                                        </p:tav>
                                      </p:tavLst>
                                    </p:anim>
                                  </p:childTnLst>
                                </p:cTn>
                              </p:par>
                            </p:childTnLst>
                          </p:cTn>
                        </p:par>
                        <p:par>
                          <p:cTn id="96" fill="hold" nodeType="afterGroup">
                            <p:stCondLst>
                              <p:cond delay="12575"/>
                            </p:stCondLst>
                            <p:childTnLst>
                              <p:par>
                                <p:cTn id="97" presetID="2" presetClass="entr" presetSubtype="4" fill="hold" nodeType="afterEffect">
                                  <p:stCondLst>
                                    <p:cond delay="0"/>
                                  </p:stCondLst>
                                  <p:childTnLst>
                                    <p:set>
                                      <p:cBhvr>
                                        <p:cTn id="98" dur="1" fill="hold">
                                          <p:stCondLst>
                                            <p:cond delay="0"/>
                                          </p:stCondLst>
                                        </p:cTn>
                                        <p:tgtEl>
                                          <p:spTgt spid="59423"/>
                                        </p:tgtEl>
                                        <p:attrNameLst>
                                          <p:attrName>style.visibility</p:attrName>
                                        </p:attrNameLst>
                                      </p:cBhvr>
                                      <p:to>
                                        <p:strVal val="visible"/>
                                      </p:to>
                                    </p:set>
                                    <p:anim calcmode="lin" valueType="num">
                                      <p:cBhvr additive="base">
                                        <p:cTn id="99" dur="500" fill="hold"/>
                                        <p:tgtEl>
                                          <p:spTgt spid="59423"/>
                                        </p:tgtEl>
                                        <p:attrNameLst>
                                          <p:attrName>ppt_x</p:attrName>
                                        </p:attrNameLst>
                                      </p:cBhvr>
                                      <p:tavLst>
                                        <p:tav tm="0">
                                          <p:val>
                                            <p:strVal val="#ppt_x"/>
                                          </p:val>
                                        </p:tav>
                                        <p:tav tm="100000">
                                          <p:val>
                                            <p:strVal val="#ppt_x"/>
                                          </p:val>
                                        </p:tav>
                                      </p:tavLst>
                                    </p:anim>
                                    <p:anim calcmode="lin" valueType="num">
                                      <p:cBhvr additive="base">
                                        <p:cTn id="100" dur="500" fill="hold"/>
                                        <p:tgtEl>
                                          <p:spTgt spid="59423"/>
                                        </p:tgtEl>
                                        <p:attrNameLst>
                                          <p:attrName>ppt_y</p:attrName>
                                        </p:attrNameLst>
                                      </p:cBhvr>
                                      <p:tavLst>
                                        <p:tav tm="0">
                                          <p:val>
                                            <p:strVal val="1+#ppt_h/2"/>
                                          </p:val>
                                        </p:tav>
                                        <p:tav tm="100000">
                                          <p:val>
                                            <p:strVal val="#ppt_y"/>
                                          </p:val>
                                        </p:tav>
                                      </p:tavLst>
                                    </p:anim>
                                  </p:childTnLst>
                                </p:cTn>
                              </p:par>
                            </p:childTnLst>
                          </p:cTn>
                        </p:par>
                        <p:par>
                          <p:cTn id="101" fill="hold" nodeType="afterGroup">
                            <p:stCondLst>
                              <p:cond delay="13075"/>
                            </p:stCondLst>
                            <p:childTnLst>
                              <p:par>
                                <p:cTn id="102" presetID="2" presetClass="entr" presetSubtype="4" fill="hold" nodeType="afterEffect">
                                  <p:stCondLst>
                                    <p:cond delay="0"/>
                                  </p:stCondLst>
                                  <p:childTnLst>
                                    <p:set>
                                      <p:cBhvr>
                                        <p:cTn id="103" dur="1" fill="hold">
                                          <p:stCondLst>
                                            <p:cond delay="0"/>
                                          </p:stCondLst>
                                        </p:cTn>
                                        <p:tgtEl>
                                          <p:spTgt spid="59424"/>
                                        </p:tgtEl>
                                        <p:attrNameLst>
                                          <p:attrName>style.visibility</p:attrName>
                                        </p:attrNameLst>
                                      </p:cBhvr>
                                      <p:to>
                                        <p:strVal val="visible"/>
                                      </p:to>
                                    </p:set>
                                    <p:anim calcmode="lin" valueType="num">
                                      <p:cBhvr additive="base">
                                        <p:cTn id="104" dur="500" fill="hold"/>
                                        <p:tgtEl>
                                          <p:spTgt spid="59424"/>
                                        </p:tgtEl>
                                        <p:attrNameLst>
                                          <p:attrName>ppt_x</p:attrName>
                                        </p:attrNameLst>
                                      </p:cBhvr>
                                      <p:tavLst>
                                        <p:tav tm="0">
                                          <p:val>
                                            <p:strVal val="#ppt_x"/>
                                          </p:val>
                                        </p:tav>
                                        <p:tav tm="100000">
                                          <p:val>
                                            <p:strVal val="#ppt_x"/>
                                          </p:val>
                                        </p:tav>
                                      </p:tavLst>
                                    </p:anim>
                                    <p:anim calcmode="lin" valueType="num">
                                      <p:cBhvr additive="base">
                                        <p:cTn id="105" dur="500" fill="hold"/>
                                        <p:tgtEl>
                                          <p:spTgt spid="59424"/>
                                        </p:tgtEl>
                                        <p:attrNameLst>
                                          <p:attrName>ppt_y</p:attrName>
                                        </p:attrNameLst>
                                      </p:cBhvr>
                                      <p:tavLst>
                                        <p:tav tm="0">
                                          <p:val>
                                            <p:strVal val="1+#ppt_h/2"/>
                                          </p:val>
                                        </p:tav>
                                        <p:tav tm="100000">
                                          <p:val>
                                            <p:strVal val="#ppt_y"/>
                                          </p:val>
                                        </p:tav>
                                      </p:tavLst>
                                    </p:anim>
                                  </p:childTnLst>
                                </p:cTn>
                              </p:par>
                            </p:childTnLst>
                          </p:cTn>
                        </p:par>
                        <p:par>
                          <p:cTn id="106" fill="hold" nodeType="afterGroup">
                            <p:stCondLst>
                              <p:cond delay="13575"/>
                            </p:stCondLst>
                            <p:childTnLst>
                              <p:par>
                                <p:cTn id="107" presetID="1" presetClass="entr" presetSubtype="0" fill="hold" grpId="0" nodeType="afterEffect">
                                  <p:stCondLst>
                                    <p:cond delay="0"/>
                                  </p:stCondLst>
                                  <p:childTnLst>
                                    <p:set>
                                      <p:cBhvr>
                                        <p:cTn id="108" dur="1" fill="hold">
                                          <p:stCondLst>
                                            <p:cond delay="499"/>
                                          </p:stCondLst>
                                        </p:cTn>
                                        <p:tgtEl>
                                          <p:spTgt spid="594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autoUpdateAnimBg="0"/>
      <p:bldP spid="59398" grpId="0" autoUpdateAnimBg="0"/>
      <p:bldP spid="59399" grpId="0" animBg="1" autoUpdateAnimBg="0"/>
      <p:bldP spid="59400" grpId="0" animBg="1" autoUpdateAnimBg="0"/>
      <p:bldP spid="59401" grpId="0" animBg="1" autoUpdateAnimBg="0"/>
      <p:bldP spid="59405" grpId="0" animBg="1" autoUpdateAnimBg="0"/>
      <p:bldP spid="59406" grpId="0" animBg="1" autoUpdateAnimBg="0"/>
      <p:bldP spid="59407" grpId="0" animBg="1" autoUpdateAnimBg="0"/>
      <p:bldP spid="59410" grpId="0" animBg="1" autoUpdateAnimBg="0"/>
      <p:bldP spid="59411" grpId="0" animBg="1" autoUpdateAnimBg="0"/>
      <p:bldP spid="59412" grpId="0" animBg="1" autoUpdateAnimBg="0"/>
      <p:bldP spid="59415" grpId="0" autoUpdateAnimBg="0"/>
      <p:bldP spid="59416" grpId="0" autoUpdateAnimBg="0"/>
      <p:bldP spid="59417"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64852A-EA7A-05A8-633B-191037DC00D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4668167-27B2-40F2-B3BB-A1634C9D9D6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449" name="Rectangle 33">
            <a:extLst>
              <a:ext uri="{FF2B5EF4-FFF2-40B4-BE49-F238E27FC236}">
                <a16:creationId xmlns:a16="http://schemas.microsoft.com/office/drawing/2014/main" id="{75D39252-E8C2-69B7-A69E-7DE35C4DACC8}"/>
              </a:ext>
            </a:extLst>
          </p:cNvPr>
          <p:cNvSpPr>
            <a:spLocks noChangeArrowheads="1"/>
          </p:cNvSpPr>
          <p:nvPr/>
        </p:nvSpPr>
        <p:spPr bwMode="auto">
          <a:xfrm>
            <a:off x="609600" y="4648200"/>
            <a:ext cx="8229600" cy="18288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421" name="Rectangle 5">
            <a:extLst>
              <a:ext uri="{FF2B5EF4-FFF2-40B4-BE49-F238E27FC236}">
                <a16:creationId xmlns:a16="http://schemas.microsoft.com/office/drawing/2014/main" id="{CA72432F-222C-FF92-5DC0-188871E6D293}"/>
              </a:ext>
            </a:extLst>
          </p:cNvPr>
          <p:cNvSpPr>
            <a:spLocks noChangeArrowheads="1"/>
          </p:cNvSpPr>
          <p:nvPr/>
        </p:nvSpPr>
        <p:spPr bwMode="auto">
          <a:xfrm>
            <a:off x="114300" y="-101600"/>
            <a:ext cx="5095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Entity-Relationship Diagrams</a:t>
            </a:r>
          </a:p>
        </p:txBody>
      </p:sp>
      <p:sp>
        <p:nvSpPr>
          <p:cNvPr id="60422" name="Text Box 6">
            <a:extLst>
              <a:ext uri="{FF2B5EF4-FFF2-40B4-BE49-F238E27FC236}">
                <a16:creationId xmlns:a16="http://schemas.microsoft.com/office/drawing/2014/main" id="{10943121-10FC-2CF7-84A9-EEA7CC290B5F}"/>
              </a:ext>
            </a:extLst>
          </p:cNvPr>
          <p:cNvSpPr txBox="1">
            <a:spLocks noChangeArrowheads="1"/>
          </p:cNvSpPr>
          <p:nvPr/>
        </p:nvSpPr>
        <p:spPr bwMode="auto">
          <a:xfrm>
            <a:off x="457200" y="457200"/>
            <a:ext cx="441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Ternary relationship</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423" name="Rectangle 7">
            <a:extLst>
              <a:ext uri="{FF2B5EF4-FFF2-40B4-BE49-F238E27FC236}">
                <a16:creationId xmlns:a16="http://schemas.microsoft.com/office/drawing/2014/main" id="{D866B87A-F259-4022-30FF-69776EEA04D0}"/>
              </a:ext>
            </a:extLst>
          </p:cNvPr>
          <p:cNvSpPr>
            <a:spLocks noChangeArrowheads="1"/>
          </p:cNvSpPr>
          <p:nvPr/>
        </p:nvSpPr>
        <p:spPr bwMode="auto">
          <a:xfrm>
            <a:off x="3505200" y="914400"/>
            <a:ext cx="1143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Part</a:t>
            </a:r>
          </a:p>
        </p:txBody>
      </p:sp>
      <p:sp>
        <p:nvSpPr>
          <p:cNvPr id="60424" name="Rectangle 8">
            <a:extLst>
              <a:ext uri="{FF2B5EF4-FFF2-40B4-BE49-F238E27FC236}">
                <a16:creationId xmlns:a16="http://schemas.microsoft.com/office/drawing/2014/main" id="{8C48F965-0006-2427-E603-8AA96E5997C1}"/>
              </a:ext>
            </a:extLst>
          </p:cNvPr>
          <p:cNvSpPr>
            <a:spLocks noChangeArrowheads="1"/>
          </p:cNvSpPr>
          <p:nvPr/>
        </p:nvSpPr>
        <p:spPr bwMode="auto">
          <a:xfrm>
            <a:off x="838200" y="1752600"/>
            <a:ext cx="11430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Vendor</a:t>
            </a:r>
          </a:p>
        </p:txBody>
      </p:sp>
      <p:sp>
        <p:nvSpPr>
          <p:cNvPr id="60425" name="Rectangle 9">
            <a:extLst>
              <a:ext uri="{FF2B5EF4-FFF2-40B4-BE49-F238E27FC236}">
                <a16:creationId xmlns:a16="http://schemas.microsoft.com/office/drawing/2014/main" id="{638FA044-DA41-FF44-E031-13E653B52C17}"/>
              </a:ext>
            </a:extLst>
          </p:cNvPr>
          <p:cNvSpPr>
            <a:spLocks noChangeArrowheads="1"/>
          </p:cNvSpPr>
          <p:nvPr/>
        </p:nvSpPr>
        <p:spPr bwMode="auto">
          <a:xfrm>
            <a:off x="6248400" y="1752600"/>
            <a:ext cx="1981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Ware House</a:t>
            </a:r>
          </a:p>
        </p:txBody>
      </p:sp>
      <p:sp>
        <p:nvSpPr>
          <p:cNvPr id="60426" name="AutoShape 10">
            <a:extLst>
              <a:ext uri="{FF2B5EF4-FFF2-40B4-BE49-F238E27FC236}">
                <a16:creationId xmlns:a16="http://schemas.microsoft.com/office/drawing/2014/main" id="{7707B529-2D04-E289-7B86-490F0B26BFC4}"/>
              </a:ext>
            </a:extLst>
          </p:cNvPr>
          <p:cNvSpPr>
            <a:spLocks noChangeArrowheads="1"/>
          </p:cNvSpPr>
          <p:nvPr/>
        </p:nvSpPr>
        <p:spPr bwMode="auto">
          <a:xfrm>
            <a:off x="3429000" y="1600200"/>
            <a:ext cx="1143000" cy="76200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Ships</a:t>
            </a:r>
          </a:p>
        </p:txBody>
      </p:sp>
      <p:sp>
        <p:nvSpPr>
          <p:cNvPr id="60428" name="Line 12">
            <a:extLst>
              <a:ext uri="{FF2B5EF4-FFF2-40B4-BE49-F238E27FC236}">
                <a16:creationId xmlns:a16="http://schemas.microsoft.com/office/drawing/2014/main" id="{2D04E607-4C45-66F3-E7F2-6DE3BBF36CB1}"/>
              </a:ext>
            </a:extLst>
          </p:cNvPr>
          <p:cNvSpPr>
            <a:spLocks noChangeShapeType="1"/>
          </p:cNvSpPr>
          <p:nvPr/>
        </p:nvSpPr>
        <p:spPr bwMode="auto">
          <a:xfrm>
            <a:off x="4038600" y="1295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429" name="Line 13">
            <a:extLst>
              <a:ext uri="{FF2B5EF4-FFF2-40B4-BE49-F238E27FC236}">
                <a16:creationId xmlns:a16="http://schemas.microsoft.com/office/drawing/2014/main" id="{BBDF661F-08A2-13CC-CA9F-F1BBE58AF5F2}"/>
              </a:ext>
            </a:extLst>
          </p:cNvPr>
          <p:cNvSpPr>
            <a:spLocks noChangeShapeType="1"/>
          </p:cNvSpPr>
          <p:nvPr/>
        </p:nvSpPr>
        <p:spPr bwMode="auto">
          <a:xfrm>
            <a:off x="3810000" y="12954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431" name="Line 15">
            <a:extLst>
              <a:ext uri="{FF2B5EF4-FFF2-40B4-BE49-F238E27FC236}">
                <a16:creationId xmlns:a16="http://schemas.microsoft.com/office/drawing/2014/main" id="{B30F1FDB-A89D-48AF-223B-9A31D2738E29}"/>
              </a:ext>
            </a:extLst>
          </p:cNvPr>
          <p:cNvSpPr>
            <a:spLocks noChangeShapeType="1"/>
          </p:cNvSpPr>
          <p:nvPr/>
        </p:nvSpPr>
        <p:spPr bwMode="auto">
          <a:xfrm flipH="1">
            <a:off x="4038600" y="1295400"/>
            <a:ext cx="2286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433" name="Line 17">
            <a:extLst>
              <a:ext uri="{FF2B5EF4-FFF2-40B4-BE49-F238E27FC236}">
                <a16:creationId xmlns:a16="http://schemas.microsoft.com/office/drawing/2014/main" id="{ACF944CE-A928-CCF3-92D9-B2C5A3F1A64B}"/>
              </a:ext>
            </a:extLst>
          </p:cNvPr>
          <p:cNvSpPr>
            <a:spLocks noChangeShapeType="1"/>
          </p:cNvSpPr>
          <p:nvPr/>
        </p:nvSpPr>
        <p:spPr bwMode="auto">
          <a:xfrm>
            <a:off x="1981200" y="19812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434" name="Line 18">
            <a:extLst>
              <a:ext uri="{FF2B5EF4-FFF2-40B4-BE49-F238E27FC236}">
                <a16:creationId xmlns:a16="http://schemas.microsoft.com/office/drawing/2014/main" id="{0BBC484F-D7B6-769C-A69E-912F6BDA5BAE}"/>
              </a:ext>
            </a:extLst>
          </p:cNvPr>
          <p:cNvSpPr>
            <a:spLocks noChangeShapeType="1"/>
          </p:cNvSpPr>
          <p:nvPr/>
        </p:nvSpPr>
        <p:spPr bwMode="auto">
          <a:xfrm>
            <a:off x="4572000" y="1981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435" name="Line 19">
            <a:extLst>
              <a:ext uri="{FF2B5EF4-FFF2-40B4-BE49-F238E27FC236}">
                <a16:creationId xmlns:a16="http://schemas.microsoft.com/office/drawing/2014/main" id="{43F94DC0-664C-1F47-1031-69B924653D5D}"/>
              </a:ext>
            </a:extLst>
          </p:cNvPr>
          <p:cNvSpPr>
            <a:spLocks noChangeShapeType="1"/>
          </p:cNvSpPr>
          <p:nvPr/>
        </p:nvSpPr>
        <p:spPr bwMode="auto">
          <a:xfrm>
            <a:off x="1981200" y="18288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438" name="Line 22">
            <a:extLst>
              <a:ext uri="{FF2B5EF4-FFF2-40B4-BE49-F238E27FC236}">
                <a16:creationId xmlns:a16="http://schemas.microsoft.com/office/drawing/2014/main" id="{B761F037-81AC-E319-CF32-EC8D6539C5F2}"/>
              </a:ext>
            </a:extLst>
          </p:cNvPr>
          <p:cNvSpPr>
            <a:spLocks noChangeShapeType="1"/>
          </p:cNvSpPr>
          <p:nvPr/>
        </p:nvSpPr>
        <p:spPr bwMode="auto">
          <a:xfrm flipV="1">
            <a:off x="1981200" y="19812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439" name="Line 23">
            <a:extLst>
              <a:ext uri="{FF2B5EF4-FFF2-40B4-BE49-F238E27FC236}">
                <a16:creationId xmlns:a16="http://schemas.microsoft.com/office/drawing/2014/main" id="{5AECFEA8-67EF-85F5-2F5F-996FC72207D0}"/>
              </a:ext>
            </a:extLst>
          </p:cNvPr>
          <p:cNvSpPr>
            <a:spLocks noChangeShapeType="1"/>
          </p:cNvSpPr>
          <p:nvPr/>
        </p:nvSpPr>
        <p:spPr bwMode="auto">
          <a:xfrm flipV="1">
            <a:off x="6019800" y="18288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440" name="Line 24">
            <a:extLst>
              <a:ext uri="{FF2B5EF4-FFF2-40B4-BE49-F238E27FC236}">
                <a16:creationId xmlns:a16="http://schemas.microsoft.com/office/drawing/2014/main" id="{ACC8B5C2-568F-1DE7-106D-674BCB8FC8C2}"/>
              </a:ext>
            </a:extLst>
          </p:cNvPr>
          <p:cNvSpPr>
            <a:spLocks noChangeShapeType="1"/>
          </p:cNvSpPr>
          <p:nvPr/>
        </p:nvSpPr>
        <p:spPr bwMode="auto">
          <a:xfrm>
            <a:off x="6019800" y="19812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441" name="Text Box 25">
            <a:extLst>
              <a:ext uri="{FF2B5EF4-FFF2-40B4-BE49-F238E27FC236}">
                <a16:creationId xmlns:a16="http://schemas.microsoft.com/office/drawing/2014/main" id="{8D2A54B5-3C10-52BC-F044-4B7E51A92CBD}"/>
              </a:ext>
            </a:extLst>
          </p:cNvPr>
          <p:cNvSpPr txBox="1">
            <a:spLocks noChangeArrowheads="1"/>
          </p:cNvSpPr>
          <p:nvPr/>
        </p:nvSpPr>
        <p:spPr bwMode="auto">
          <a:xfrm>
            <a:off x="228600" y="2355850"/>
            <a:ext cx="8458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Cardinalities and optionality</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Two entity types A,B, connected by a relationship.</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The cardinality of a relationship is the number of instances of entity B that can be associated with each instance of entity A</a:t>
            </a:r>
          </a:p>
        </p:txBody>
      </p:sp>
      <p:sp>
        <p:nvSpPr>
          <p:cNvPr id="60442" name="Rectangle 26">
            <a:extLst>
              <a:ext uri="{FF2B5EF4-FFF2-40B4-BE49-F238E27FC236}">
                <a16:creationId xmlns:a16="http://schemas.microsoft.com/office/drawing/2014/main" id="{5E3F6971-0C4D-EBDD-8618-6013B23CC122}"/>
              </a:ext>
            </a:extLst>
          </p:cNvPr>
          <p:cNvSpPr>
            <a:spLocks noChangeArrowheads="1"/>
          </p:cNvSpPr>
          <p:nvPr/>
        </p:nvSpPr>
        <p:spPr bwMode="auto">
          <a:xfrm>
            <a:off x="990600" y="5181600"/>
            <a:ext cx="11430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Movie</a:t>
            </a:r>
          </a:p>
        </p:txBody>
      </p:sp>
      <p:sp>
        <p:nvSpPr>
          <p:cNvPr id="60443" name="Rectangle 27">
            <a:extLst>
              <a:ext uri="{FF2B5EF4-FFF2-40B4-BE49-F238E27FC236}">
                <a16:creationId xmlns:a16="http://schemas.microsoft.com/office/drawing/2014/main" id="{F58AAEBE-A453-06FA-A896-1279B2D2AC49}"/>
              </a:ext>
            </a:extLst>
          </p:cNvPr>
          <p:cNvSpPr>
            <a:spLocks noChangeArrowheads="1"/>
          </p:cNvSpPr>
          <p:nvPr/>
        </p:nvSpPr>
        <p:spPr bwMode="auto">
          <a:xfrm>
            <a:off x="6400800" y="5181600"/>
            <a:ext cx="1981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Video Tape</a:t>
            </a:r>
          </a:p>
        </p:txBody>
      </p:sp>
      <p:sp>
        <p:nvSpPr>
          <p:cNvPr id="60444" name="AutoShape 28">
            <a:extLst>
              <a:ext uri="{FF2B5EF4-FFF2-40B4-BE49-F238E27FC236}">
                <a16:creationId xmlns:a16="http://schemas.microsoft.com/office/drawing/2014/main" id="{02FB3FE4-1502-DB98-DD3C-DF97AB6FA9A7}"/>
              </a:ext>
            </a:extLst>
          </p:cNvPr>
          <p:cNvSpPr>
            <a:spLocks noChangeArrowheads="1"/>
          </p:cNvSpPr>
          <p:nvPr/>
        </p:nvSpPr>
        <p:spPr bwMode="auto">
          <a:xfrm>
            <a:off x="3581400" y="4724400"/>
            <a:ext cx="1143000" cy="137160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Is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Stocked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as</a:t>
            </a:r>
          </a:p>
        </p:txBody>
      </p:sp>
      <p:sp>
        <p:nvSpPr>
          <p:cNvPr id="60445" name="Line 29">
            <a:extLst>
              <a:ext uri="{FF2B5EF4-FFF2-40B4-BE49-F238E27FC236}">
                <a16:creationId xmlns:a16="http://schemas.microsoft.com/office/drawing/2014/main" id="{8D0B206D-9E8E-0B05-B4FE-9F4C5D5A8F5C}"/>
              </a:ext>
            </a:extLst>
          </p:cNvPr>
          <p:cNvSpPr>
            <a:spLocks noChangeShapeType="1"/>
          </p:cNvSpPr>
          <p:nvPr/>
        </p:nvSpPr>
        <p:spPr bwMode="auto">
          <a:xfrm>
            <a:off x="2133600" y="5410200"/>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446" name="Line 30">
            <a:extLst>
              <a:ext uri="{FF2B5EF4-FFF2-40B4-BE49-F238E27FC236}">
                <a16:creationId xmlns:a16="http://schemas.microsoft.com/office/drawing/2014/main" id="{5791FEC7-3865-B198-8DAD-58D114513759}"/>
              </a:ext>
            </a:extLst>
          </p:cNvPr>
          <p:cNvSpPr>
            <a:spLocks noChangeShapeType="1"/>
          </p:cNvSpPr>
          <p:nvPr/>
        </p:nvSpPr>
        <p:spPr bwMode="auto">
          <a:xfrm>
            <a:off x="4724400" y="5410200"/>
            <a:ext cx="1676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447" name="Line 31">
            <a:extLst>
              <a:ext uri="{FF2B5EF4-FFF2-40B4-BE49-F238E27FC236}">
                <a16:creationId xmlns:a16="http://schemas.microsoft.com/office/drawing/2014/main" id="{89C61617-DA0D-AE82-B803-D26ED55D0458}"/>
              </a:ext>
            </a:extLst>
          </p:cNvPr>
          <p:cNvSpPr>
            <a:spLocks noChangeShapeType="1"/>
          </p:cNvSpPr>
          <p:nvPr/>
        </p:nvSpPr>
        <p:spPr bwMode="auto">
          <a:xfrm flipV="1">
            <a:off x="6172200" y="52578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448" name="Line 32">
            <a:extLst>
              <a:ext uri="{FF2B5EF4-FFF2-40B4-BE49-F238E27FC236}">
                <a16:creationId xmlns:a16="http://schemas.microsoft.com/office/drawing/2014/main" id="{A6876DD2-7970-6093-0289-FC283AA75B3C}"/>
              </a:ext>
            </a:extLst>
          </p:cNvPr>
          <p:cNvSpPr>
            <a:spLocks noChangeShapeType="1"/>
          </p:cNvSpPr>
          <p:nvPr/>
        </p:nvSpPr>
        <p:spPr bwMode="auto">
          <a:xfrm>
            <a:off x="6172200" y="5410200"/>
            <a:ext cx="2286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0450" name="Line 34">
            <a:extLst>
              <a:ext uri="{FF2B5EF4-FFF2-40B4-BE49-F238E27FC236}">
                <a16:creationId xmlns:a16="http://schemas.microsoft.com/office/drawing/2014/main" id="{4E24DDE6-0E7A-C6D6-2100-C8B95BC7ACFA}"/>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0421"/>
                                        </p:tgtEl>
                                        <p:attrNameLst>
                                          <p:attrName>style.visibility</p:attrName>
                                        </p:attrNameLst>
                                      </p:cBhvr>
                                      <p:to>
                                        <p:strVal val="visible"/>
                                      </p:to>
                                    </p:set>
                                    <p:anim calcmode="lin" valueType="num">
                                      <p:cBhvr additive="base">
                                        <p:cTn id="7" dur="500" fill="hold"/>
                                        <p:tgtEl>
                                          <p:spTgt spid="60421"/>
                                        </p:tgtEl>
                                        <p:attrNameLst>
                                          <p:attrName>ppt_x</p:attrName>
                                        </p:attrNameLst>
                                      </p:cBhvr>
                                      <p:tavLst>
                                        <p:tav tm="0">
                                          <p:val>
                                            <p:strVal val="0-#ppt_w/2"/>
                                          </p:val>
                                        </p:tav>
                                        <p:tav tm="100000">
                                          <p:val>
                                            <p:strVal val="#ppt_x"/>
                                          </p:val>
                                        </p:tav>
                                      </p:tavLst>
                                    </p:anim>
                                    <p:anim calcmode="lin" valueType="num">
                                      <p:cBhvr additive="base">
                                        <p:cTn id="8" dur="500" fill="hold"/>
                                        <p:tgtEl>
                                          <p:spTgt spid="6042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0422"/>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grpId="0" nodeType="afterEffect">
                                  <p:stCondLst>
                                    <p:cond delay="0"/>
                                  </p:stCondLst>
                                  <p:iterate type="lt">
                                    <p:tmAbs val="75"/>
                                  </p:iterate>
                                  <p:childTnLst>
                                    <p:set>
                                      <p:cBhvr>
                                        <p:cTn id="15" dur="1" fill="hold">
                                          <p:stCondLst>
                                            <p:cond delay="74"/>
                                          </p:stCondLst>
                                        </p:cTn>
                                        <p:tgtEl>
                                          <p:spTgt spid="60423"/>
                                        </p:tgtEl>
                                        <p:attrNameLst>
                                          <p:attrName>style.visibility</p:attrName>
                                        </p:attrNameLst>
                                      </p:cBhvr>
                                      <p:to>
                                        <p:strVal val="visible"/>
                                      </p:to>
                                    </p:set>
                                  </p:childTnLst>
                                </p:cTn>
                              </p:par>
                            </p:childTnLst>
                          </p:cTn>
                        </p:par>
                        <p:par>
                          <p:cTn id="16" fill="hold" nodeType="afterGroup">
                            <p:stCondLst>
                              <p:cond delay="800"/>
                            </p:stCondLst>
                            <p:childTnLst>
                              <p:par>
                                <p:cTn id="17" presetID="1" presetClass="entr" presetSubtype="0" fill="hold" grpId="0" nodeType="afterEffect">
                                  <p:stCondLst>
                                    <p:cond delay="0"/>
                                  </p:stCondLst>
                                  <p:iterate type="lt">
                                    <p:tmAbs val="75"/>
                                  </p:iterate>
                                  <p:childTnLst>
                                    <p:set>
                                      <p:cBhvr>
                                        <p:cTn id="18" dur="1" fill="hold">
                                          <p:stCondLst>
                                            <p:cond delay="74"/>
                                          </p:stCondLst>
                                        </p:cTn>
                                        <p:tgtEl>
                                          <p:spTgt spid="60424"/>
                                        </p:tgtEl>
                                        <p:attrNameLst>
                                          <p:attrName>style.visibility</p:attrName>
                                        </p:attrNameLst>
                                      </p:cBhvr>
                                      <p:to>
                                        <p:strVal val="visible"/>
                                      </p:to>
                                    </p:set>
                                  </p:childTnLst>
                                </p:cTn>
                              </p:par>
                            </p:childTnLst>
                          </p:cTn>
                        </p:par>
                        <p:par>
                          <p:cTn id="19" fill="hold" nodeType="afterGroup">
                            <p:stCondLst>
                              <p:cond delay="1250"/>
                            </p:stCondLst>
                            <p:childTnLst>
                              <p:par>
                                <p:cTn id="20" presetID="1" presetClass="entr" presetSubtype="0" fill="hold" grpId="0" nodeType="afterEffect">
                                  <p:stCondLst>
                                    <p:cond delay="0"/>
                                  </p:stCondLst>
                                  <p:iterate type="lt">
                                    <p:tmAbs val="75"/>
                                  </p:iterate>
                                  <p:childTnLst>
                                    <p:set>
                                      <p:cBhvr>
                                        <p:cTn id="21" dur="1" fill="hold">
                                          <p:stCondLst>
                                            <p:cond delay="74"/>
                                          </p:stCondLst>
                                        </p:cTn>
                                        <p:tgtEl>
                                          <p:spTgt spid="60426"/>
                                        </p:tgtEl>
                                        <p:attrNameLst>
                                          <p:attrName>style.visibility</p:attrName>
                                        </p:attrNameLst>
                                      </p:cBhvr>
                                      <p:to>
                                        <p:strVal val="visible"/>
                                      </p:to>
                                    </p:set>
                                  </p:childTnLst>
                                </p:cTn>
                              </p:par>
                            </p:childTnLst>
                          </p:cTn>
                        </p:par>
                        <p:par>
                          <p:cTn id="22" fill="hold" nodeType="afterGroup">
                            <p:stCondLst>
                              <p:cond delay="1625"/>
                            </p:stCondLst>
                            <p:childTnLst>
                              <p:par>
                                <p:cTn id="23" presetID="1" presetClass="entr" presetSubtype="0" fill="hold" grpId="0" nodeType="afterEffect">
                                  <p:stCondLst>
                                    <p:cond delay="0"/>
                                  </p:stCondLst>
                                  <p:iterate type="lt">
                                    <p:tmAbs val="75"/>
                                  </p:iterate>
                                  <p:childTnLst>
                                    <p:set>
                                      <p:cBhvr>
                                        <p:cTn id="24" dur="1" fill="hold">
                                          <p:stCondLst>
                                            <p:cond delay="74"/>
                                          </p:stCondLst>
                                        </p:cTn>
                                        <p:tgtEl>
                                          <p:spTgt spid="60425"/>
                                        </p:tgtEl>
                                        <p:attrNameLst>
                                          <p:attrName>style.visibility</p:attrName>
                                        </p:attrNameLst>
                                      </p:cBhvr>
                                      <p:to>
                                        <p:strVal val="visible"/>
                                      </p:to>
                                    </p:set>
                                  </p:childTnLst>
                                </p:cTn>
                              </p:par>
                            </p:childTnLst>
                          </p:cTn>
                        </p:par>
                        <p:par>
                          <p:cTn id="25" fill="hold" nodeType="afterGroup">
                            <p:stCondLst>
                              <p:cond delay="2300"/>
                            </p:stCondLst>
                            <p:childTnLst>
                              <p:par>
                                <p:cTn id="26" presetID="2" presetClass="entr" presetSubtype="4" fill="hold" nodeType="afterEffect">
                                  <p:stCondLst>
                                    <p:cond delay="0"/>
                                  </p:stCondLst>
                                  <p:childTnLst>
                                    <p:set>
                                      <p:cBhvr>
                                        <p:cTn id="27" dur="1" fill="hold">
                                          <p:stCondLst>
                                            <p:cond delay="0"/>
                                          </p:stCondLst>
                                        </p:cTn>
                                        <p:tgtEl>
                                          <p:spTgt spid="60429"/>
                                        </p:tgtEl>
                                        <p:attrNameLst>
                                          <p:attrName>style.visibility</p:attrName>
                                        </p:attrNameLst>
                                      </p:cBhvr>
                                      <p:to>
                                        <p:strVal val="visible"/>
                                      </p:to>
                                    </p:set>
                                    <p:anim calcmode="lin" valueType="num">
                                      <p:cBhvr additive="base">
                                        <p:cTn id="28" dur="500" fill="hold"/>
                                        <p:tgtEl>
                                          <p:spTgt spid="60429"/>
                                        </p:tgtEl>
                                        <p:attrNameLst>
                                          <p:attrName>ppt_x</p:attrName>
                                        </p:attrNameLst>
                                      </p:cBhvr>
                                      <p:tavLst>
                                        <p:tav tm="0">
                                          <p:val>
                                            <p:strVal val="#ppt_x"/>
                                          </p:val>
                                        </p:tav>
                                        <p:tav tm="100000">
                                          <p:val>
                                            <p:strVal val="#ppt_x"/>
                                          </p:val>
                                        </p:tav>
                                      </p:tavLst>
                                    </p:anim>
                                    <p:anim calcmode="lin" valueType="num">
                                      <p:cBhvr additive="base">
                                        <p:cTn id="29" dur="500" fill="hold"/>
                                        <p:tgtEl>
                                          <p:spTgt spid="60429"/>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2800"/>
                            </p:stCondLst>
                            <p:childTnLst>
                              <p:par>
                                <p:cTn id="31" presetID="2" presetClass="entr" presetSubtype="4" fill="hold" nodeType="afterEffect">
                                  <p:stCondLst>
                                    <p:cond delay="0"/>
                                  </p:stCondLst>
                                  <p:childTnLst>
                                    <p:set>
                                      <p:cBhvr>
                                        <p:cTn id="32" dur="1" fill="hold">
                                          <p:stCondLst>
                                            <p:cond delay="0"/>
                                          </p:stCondLst>
                                        </p:cTn>
                                        <p:tgtEl>
                                          <p:spTgt spid="60431"/>
                                        </p:tgtEl>
                                        <p:attrNameLst>
                                          <p:attrName>style.visibility</p:attrName>
                                        </p:attrNameLst>
                                      </p:cBhvr>
                                      <p:to>
                                        <p:strVal val="visible"/>
                                      </p:to>
                                    </p:set>
                                    <p:anim calcmode="lin" valueType="num">
                                      <p:cBhvr additive="base">
                                        <p:cTn id="33" dur="500" fill="hold"/>
                                        <p:tgtEl>
                                          <p:spTgt spid="60431"/>
                                        </p:tgtEl>
                                        <p:attrNameLst>
                                          <p:attrName>ppt_x</p:attrName>
                                        </p:attrNameLst>
                                      </p:cBhvr>
                                      <p:tavLst>
                                        <p:tav tm="0">
                                          <p:val>
                                            <p:strVal val="#ppt_x"/>
                                          </p:val>
                                        </p:tav>
                                        <p:tav tm="100000">
                                          <p:val>
                                            <p:strVal val="#ppt_x"/>
                                          </p:val>
                                        </p:tav>
                                      </p:tavLst>
                                    </p:anim>
                                    <p:anim calcmode="lin" valueType="num">
                                      <p:cBhvr additive="base">
                                        <p:cTn id="34" dur="500" fill="hold"/>
                                        <p:tgtEl>
                                          <p:spTgt spid="60431"/>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3300"/>
                            </p:stCondLst>
                            <p:childTnLst>
                              <p:par>
                                <p:cTn id="36" presetID="2" presetClass="entr" presetSubtype="4" fill="hold" nodeType="afterEffect">
                                  <p:stCondLst>
                                    <p:cond delay="0"/>
                                  </p:stCondLst>
                                  <p:childTnLst>
                                    <p:set>
                                      <p:cBhvr>
                                        <p:cTn id="37" dur="1" fill="hold">
                                          <p:stCondLst>
                                            <p:cond delay="0"/>
                                          </p:stCondLst>
                                        </p:cTn>
                                        <p:tgtEl>
                                          <p:spTgt spid="60428"/>
                                        </p:tgtEl>
                                        <p:attrNameLst>
                                          <p:attrName>style.visibility</p:attrName>
                                        </p:attrNameLst>
                                      </p:cBhvr>
                                      <p:to>
                                        <p:strVal val="visible"/>
                                      </p:to>
                                    </p:set>
                                    <p:anim calcmode="lin" valueType="num">
                                      <p:cBhvr additive="base">
                                        <p:cTn id="38" dur="500" fill="hold"/>
                                        <p:tgtEl>
                                          <p:spTgt spid="60428"/>
                                        </p:tgtEl>
                                        <p:attrNameLst>
                                          <p:attrName>ppt_x</p:attrName>
                                        </p:attrNameLst>
                                      </p:cBhvr>
                                      <p:tavLst>
                                        <p:tav tm="0">
                                          <p:val>
                                            <p:strVal val="#ppt_x"/>
                                          </p:val>
                                        </p:tav>
                                        <p:tav tm="100000">
                                          <p:val>
                                            <p:strVal val="#ppt_x"/>
                                          </p:val>
                                        </p:tav>
                                      </p:tavLst>
                                    </p:anim>
                                    <p:anim calcmode="lin" valueType="num">
                                      <p:cBhvr additive="base">
                                        <p:cTn id="39" dur="500" fill="hold"/>
                                        <p:tgtEl>
                                          <p:spTgt spid="60428"/>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3800"/>
                            </p:stCondLst>
                            <p:childTnLst>
                              <p:par>
                                <p:cTn id="41" presetID="2" presetClass="entr" presetSubtype="4" fill="hold" nodeType="afterEffect">
                                  <p:stCondLst>
                                    <p:cond delay="0"/>
                                  </p:stCondLst>
                                  <p:childTnLst>
                                    <p:set>
                                      <p:cBhvr>
                                        <p:cTn id="42" dur="1" fill="hold">
                                          <p:stCondLst>
                                            <p:cond delay="0"/>
                                          </p:stCondLst>
                                        </p:cTn>
                                        <p:tgtEl>
                                          <p:spTgt spid="60435"/>
                                        </p:tgtEl>
                                        <p:attrNameLst>
                                          <p:attrName>style.visibility</p:attrName>
                                        </p:attrNameLst>
                                      </p:cBhvr>
                                      <p:to>
                                        <p:strVal val="visible"/>
                                      </p:to>
                                    </p:set>
                                    <p:anim calcmode="lin" valueType="num">
                                      <p:cBhvr additive="base">
                                        <p:cTn id="43" dur="500" fill="hold"/>
                                        <p:tgtEl>
                                          <p:spTgt spid="60435"/>
                                        </p:tgtEl>
                                        <p:attrNameLst>
                                          <p:attrName>ppt_x</p:attrName>
                                        </p:attrNameLst>
                                      </p:cBhvr>
                                      <p:tavLst>
                                        <p:tav tm="0">
                                          <p:val>
                                            <p:strVal val="#ppt_x"/>
                                          </p:val>
                                        </p:tav>
                                        <p:tav tm="100000">
                                          <p:val>
                                            <p:strVal val="#ppt_x"/>
                                          </p:val>
                                        </p:tav>
                                      </p:tavLst>
                                    </p:anim>
                                    <p:anim calcmode="lin" valueType="num">
                                      <p:cBhvr additive="base">
                                        <p:cTn id="44" dur="500" fill="hold"/>
                                        <p:tgtEl>
                                          <p:spTgt spid="60435"/>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4300"/>
                            </p:stCondLst>
                            <p:childTnLst>
                              <p:par>
                                <p:cTn id="46" presetID="2" presetClass="entr" presetSubtype="4" fill="hold" nodeType="afterEffect">
                                  <p:stCondLst>
                                    <p:cond delay="0"/>
                                  </p:stCondLst>
                                  <p:childTnLst>
                                    <p:set>
                                      <p:cBhvr>
                                        <p:cTn id="47" dur="1" fill="hold">
                                          <p:stCondLst>
                                            <p:cond delay="0"/>
                                          </p:stCondLst>
                                        </p:cTn>
                                        <p:tgtEl>
                                          <p:spTgt spid="60438"/>
                                        </p:tgtEl>
                                        <p:attrNameLst>
                                          <p:attrName>style.visibility</p:attrName>
                                        </p:attrNameLst>
                                      </p:cBhvr>
                                      <p:to>
                                        <p:strVal val="visible"/>
                                      </p:to>
                                    </p:set>
                                    <p:anim calcmode="lin" valueType="num">
                                      <p:cBhvr additive="base">
                                        <p:cTn id="48" dur="500" fill="hold"/>
                                        <p:tgtEl>
                                          <p:spTgt spid="60438"/>
                                        </p:tgtEl>
                                        <p:attrNameLst>
                                          <p:attrName>ppt_x</p:attrName>
                                        </p:attrNameLst>
                                      </p:cBhvr>
                                      <p:tavLst>
                                        <p:tav tm="0">
                                          <p:val>
                                            <p:strVal val="#ppt_x"/>
                                          </p:val>
                                        </p:tav>
                                        <p:tav tm="100000">
                                          <p:val>
                                            <p:strVal val="#ppt_x"/>
                                          </p:val>
                                        </p:tav>
                                      </p:tavLst>
                                    </p:anim>
                                    <p:anim calcmode="lin" valueType="num">
                                      <p:cBhvr additive="base">
                                        <p:cTn id="49" dur="500" fill="hold"/>
                                        <p:tgtEl>
                                          <p:spTgt spid="60438"/>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4800"/>
                            </p:stCondLst>
                            <p:childTnLst>
                              <p:par>
                                <p:cTn id="51" presetID="2" presetClass="entr" presetSubtype="4" fill="hold" nodeType="afterEffect">
                                  <p:stCondLst>
                                    <p:cond delay="0"/>
                                  </p:stCondLst>
                                  <p:childTnLst>
                                    <p:set>
                                      <p:cBhvr>
                                        <p:cTn id="52" dur="1" fill="hold">
                                          <p:stCondLst>
                                            <p:cond delay="0"/>
                                          </p:stCondLst>
                                        </p:cTn>
                                        <p:tgtEl>
                                          <p:spTgt spid="60433"/>
                                        </p:tgtEl>
                                        <p:attrNameLst>
                                          <p:attrName>style.visibility</p:attrName>
                                        </p:attrNameLst>
                                      </p:cBhvr>
                                      <p:to>
                                        <p:strVal val="visible"/>
                                      </p:to>
                                    </p:set>
                                    <p:anim calcmode="lin" valueType="num">
                                      <p:cBhvr additive="base">
                                        <p:cTn id="53" dur="500" fill="hold"/>
                                        <p:tgtEl>
                                          <p:spTgt spid="60433"/>
                                        </p:tgtEl>
                                        <p:attrNameLst>
                                          <p:attrName>ppt_x</p:attrName>
                                        </p:attrNameLst>
                                      </p:cBhvr>
                                      <p:tavLst>
                                        <p:tav tm="0">
                                          <p:val>
                                            <p:strVal val="#ppt_x"/>
                                          </p:val>
                                        </p:tav>
                                        <p:tav tm="100000">
                                          <p:val>
                                            <p:strVal val="#ppt_x"/>
                                          </p:val>
                                        </p:tav>
                                      </p:tavLst>
                                    </p:anim>
                                    <p:anim calcmode="lin" valueType="num">
                                      <p:cBhvr additive="base">
                                        <p:cTn id="54" dur="500" fill="hold"/>
                                        <p:tgtEl>
                                          <p:spTgt spid="60433"/>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5300"/>
                            </p:stCondLst>
                            <p:childTnLst>
                              <p:par>
                                <p:cTn id="56" presetID="2" presetClass="entr" presetSubtype="4" fill="hold" nodeType="afterEffect">
                                  <p:stCondLst>
                                    <p:cond delay="0"/>
                                  </p:stCondLst>
                                  <p:childTnLst>
                                    <p:set>
                                      <p:cBhvr>
                                        <p:cTn id="57" dur="1" fill="hold">
                                          <p:stCondLst>
                                            <p:cond delay="0"/>
                                          </p:stCondLst>
                                        </p:cTn>
                                        <p:tgtEl>
                                          <p:spTgt spid="60434"/>
                                        </p:tgtEl>
                                        <p:attrNameLst>
                                          <p:attrName>style.visibility</p:attrName>
                                        </p:attrNameLst>
                                      </p:cBhvr>
                                      <p:to>
                                        <p:strVal val="visible"/>
                                      </p:to>
                                    </p:set>
                                    <p:anim calcmode="lin" valueType="num">
                                      <p:cBhvr additive="base">
                                        <p:cTn id="58" dur="500" fill="hold"/>
                                        <p:tgtEl>
                                          <p:spTgt spid="60434"/>
                                        </p:tgtEl>
                                        <p:attrNameLst>
                                          <p:attrName>ppt_x</p:attrName>
                                        </p:attrNameLst>
                                      </p:cBhvr>
                                      <p:tavLst>
                                        <p:tav tm="0">
                                          <p:val>
                                            <p:strVal val="#ppt_x"/>
                                          </p:val>
                                        </p:tav>
                                        <p:tav tm="100000">
                                          <p:val>
                                            <p:strVal val="#ppt_x"/>
                                          </p:val>
                                        </p:tav>
                                      </p:tavLst>
                                    </p:anim>
                                    <p:anim calcmode="lin" valueType="num">
                                      <p:cBhvr additive="base">
                                        <p:cTn id="59" dur="500" fill="hold"/>
                                        <p:tgtEl>
                                          <p:spTgt spid="60434"/>
                                        </p:tgtEl>
                                        <p:attrNameLst>
                                          <p:attrName>ppt_y</p:attrName>
                                        </p:attrNameLst>
                                      </p:cBhvr>
                                      <p:tavLst>
                                        <p:tav tm="0">
                                          <p:val>
                                            <p:strVal val="1+#ppt_h/2"/>
                                          </p:val>
                                        </p:tav>
                                        <p:tav tm="100000">
                                          <p:val>
                                            <p:strVal val="#ppt_y"/>
                                          </p:val>
                                        </p:tav>
                                      </p:tavLst>
                                    </p:anim>
                                  </p:childTnLst>
                                </p:cTn>
                              </p:par>
                            </p:childTnLst>
                          </p:cTn>
                        </p:par>
                        <p:par>
                          <p:cTn id="60" fill="hold" nodeType="afterGroup">
                            <p:stCondLst>
                              <p:cond delay="5800"/>
                            </p:stCondLst>
                            <p:childTnLst>
                              <p:par>
                                <p:cTn id="61" presetID="2" presetClass="entr" presetSubtype="4" fill="hold" nodeType="afterEffect">
                                  <p:stCondLst>
                                    <p:cond delay="0"/>
                                  </p:stCondLst>
                                  <p:childTnLst>
                                    <p:set>
                                      <p:cBhvr>
                                        <p:cTn id="62" dur="1" fill="hold">
                                          <p:stCondLst>
                                            <p:cond delay="0"/>
                                          </p:stCondLst>
                                        </p:cTn>
                                        <p:tgtEl>
                                          <p:spTgt spid="60440"/>
                                        </p:tgtEl>
                                        <p:attrNameLst>
                                          <p:attrName>style.visibility</p:attrName>
                                        </p:attrNameLst>
                                      </p:cBhvr>
                                      <p:to>
                                        <p:strVal val="visible"/>
                                      </p:to>
                                    </p:set>
                                    <p:anim calcmode="lin" valueType="num">
                                      <p:cBhvr additive="base">
                                        <p:cTn id="63" dur="500" fill="hold"/>
                                        <p:tgtEl>
                                          <p:spTgt spid="60440"/>
                                        </p:tgtEl>
                                        <p:attrNameLst>
                                          <p:attrName>ppt_x</p:attrName>
                                        </p:attrNameLst>
                                      </p:cBhvr>
                                      <p:tavLst>
                                        <p:tav tm="0">
                                          <p:val>
                                            <p:strVal val="#ppt_x"/>
                                          </p:val>
                                        </p:tav>
                                        <p:tav tm="100000">
                                          <p:val>
                                            <p:strVal val="#ppt_x"/>
                                          </p:val>
                                        </p:tav>
                                      </p:tavLst>
                                    </p:anim>
                                    <p:anim calcmode="lin" valueType="num">
                                      <p:cBhvr additive="base">
                                        <p:cTn id="64" dur="500" fill="hold"/>
                                        <p:tgtEl>
                                          <p:spTgt spid="60440"/>
                                        </p:tgtEl>
                                        <p:attrNameLst>
                                          <p:attrName>ppt_y</p:attrName>
                                        </p:attrNameLst>
                                      </p:cBhvr>
                                      <p:tavLst>
                                        <p:tav tm="0">
                                          <p:val>
                                            <p:strVal val="1+#ppt_h/2"/>
                                          </p:val>
                                        </p:tav>
                                        <p:tav tm="100000">
                                          <p:val>
                                            <p:strVal val="#ppt_y"/>
                                          </p:val>
                                        </p:tav>
                                      </p:tavLst>
                                    </p:anim>
                                  </p:childTnLst>
                                </p:cTn>
                              </p:par>
                            </p:childTnLst>
                          </p:cTn>
                        </p:par>
                        <p:par>
                          <p:cTn id="65" fill="hold" nodeType="afterGroup">
                            <p:stCondLst>
                              <p:cond delay="6300"/>
                            </p:stCondLst>
                            <p:childTnLst>
                              <p:par>
                                <p:cTn id="66" presetID="2" presetClass="entr" presetSubtype="4" fill="hold" nodeType="afterEffect">
                                  <p:stCondLst>
                                    <p:cond delay="0"/>
                                  </p:stCondLst>
                                  <p:childTnLst>
                                    <p:set>
                                      <p:cBhvr>
                                        <p:cTn id="67" dur="1" fill="hold">
                                          <p:stCondLst>
                                            <p:cond delay="0"/>
                                          </p:stCondLst>
                                        </p:cTn>
                                        <p:tgtEl>
                                          <p:spTgt spid="60439"/>
                                        </p:tgtEl>
                                        <p:attrNameLst>
                                          <p:attrName>style.visibility</p:attrName>
                                        </p:attrNameLst>
                                      </p:cBhvr>
                                      <p:to>
                                        <p:strVal val="visible"/>
                                      </p:to>
                                    </p:set>
                                    <p:anim calcmode="lin" valueType="num">
                                      <p:cBhvr additive="base">
                                        <p:cTn id="68" dur="500" fill="hold"/>
                                        <p:tgtEl>
                                          <p:spTgt spid="60439"/>
                                        </p:tgtEl>
                                        <p:attrNameLst>
                                          <p:attrName>ppt_x</p:attrName>
                                        </p:attrNameLst>
                                      </p:cBhvr>
                                      <p:tavLst>
                                        <p:tav tm="0">
                                          <p:val>
                                            <p:strVal val="#ppt_x"/>
                                          </p:val>
                                        </p:tav>
                                        <p:tav tm="100000">
                                          <p:val>
                                            <p:strVal val="#ppt_x"/>
                                          </p:val>
                                        </p:tav>
                                      </p:tavLst>
                                    </p:anim>
                                    <p:anim calcmode="lin" valueType="num">
                                      <p:cBhvr additive="base">
                                        <p:cTn id="69" dur="500" fill="hold"/>
                                        <p:tgtEl>
                                          <p:spTgt spid="60439"/>
                                        </p:tgtEl>
                                        <p:attrNameLst>
                                          <p:attrName>ppt_y</p:attrName>
                                        </p:attrNameLst>
                                      </p:cBhvr>
                                      <p:tavLst>
                                        <p:tav tm="0">
                                          <p:val>
                                            <p:strVal val="1+#ppt_h/2"/>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60441"/>
                                        </p:tgtEl>
                                        <p:attrNameLst>
                                          <p:attrName>style.visibility</p:attrName>
                                        </p:attrNameLst>
                                      </p:cBhvr>
                                      <p:to>
                                        <p:strVal val="visible"/>
                                      </p:to>
                                    </p:set>
                                  </p:childTnLst>
                                </p:cTn>
                              </p:par>
                            </p:childTnLst>
                          </p:cTn>
                        </p:par>
                        <p:par>
                          <p:cTn id="74" fill="hold" nodeType="afterGroup">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60442"/>
                                        </p:tgtEl>
                                        <p:attrNameLst>
                                          <p:attrName>style.visibility</p:attrName>
                                        </p:attrNameLst>
                                      </p:cBhvr>
                                      <p:to>
                                        <p:strVal val="visible"/>
                                      </p:to>
                                    </p:set>
                                  </p:childTnLst>
                                </p:cTn>
                              </p:par>
                            </p:childTnLst>
                          </p:cTn>
                        </p:par>
                        <p:par>
                          <p:cTn id="77" fill="hold" nodeType="afterGroup">
                            <p:stCondLst>
                              <p:cond delay="1000"/>
                            </p:stCondLst>
                            <p:childTnLst>
                              <p:par>
                                <p:cTn id="78" presetID="1" presetClass="entr" presetSubtype="0" fill="hold" grpId="0" nodeType="afterEffect">
                                  <p:stCondLst>
                                    <p:cond delay="0"/>
                                  </p:stCondLst>
                                  <p:childTnLst>
                                    <p:set>
                                      <p:cBhvr>
                                        <p:cTn id="79" dur="1" fill="hold">
                                          <p:stCondLst>
                                            <p:cond delay="499"/>
                                          </p:stCondLst>
                                        </p:cTn>
                                        <p:tgtEl>
                                          <p:spTgt spid="60444"/>
                                        </p:tgtEl>
                                        <p:attrNameLst>
                                          <p:attrName>style.visibility</p:attrName>
                                        </p:attrNameLst>
                                      </p:cBhvr>
                                      <p:to>
                                        <p:strVal val="visible"/>
                                      </p:to>
                                    </p:set>
                                  </p:childTnLst>
                                </p:cTn>
                              </p:par>
                            </p:childTnLst>
                          </p:cTn>
                        </p:par>
                        <p:par>
                          <p:cTn id="80" fill="hold" nodeType="afterGroup">
                            <p:stCondLst>
                              <p:cond delay="1500"/>
                            </p:stCondLst>
                            <p:childTnLst>
                              <p:par>
                                <p:cTn id="81" presetID="1" presetClass="entr" presetSubtype="0" fill="hold" grpId="0" nodeType="afterEffect">
                                  <p:stCondLst>
                                    <p:cond delay="0"/>
                                  </p:stCondLst>
                                  <p:childTnLst>
                                    <p:set>
                                      <p:cBhvr>
                                        <p:cTn id="82" dur="1" fill="hold">
                                          <p:stCondLst>
                                            <p:cond delay="499"/>
                                          </p:stCondLst>
                                        </p:cTn>
                                        <p:tgtEl>
                                          <p:spTgt spid="60443"/>
                                        </p:tgtEl>
                                        <p:attrNameLst>
                                          <p:attrName>style.visibility</p:attrName>
                                        </p:attrNameLst>
                                      </p:cBhvr>
                                      <p:to>
                                        <p:strVal val="visible"/>
                                      </p:to>
                                    </p:set>
                                  </p:childTnLst>
                                </p:cTn>
                              </p:par>
                            </p:childTnLst>
                          </p:cTn>
                        </p:par>
                        <p:par>
                          <p:cTn id="83" fill="hold" nodeType="afterGroup">
                            <p:stCondLst>
                              <p:cond delay="2000"/>
                            </p:stCondLst>
                            <p:childTnLst>
                              <p:par>
                                <p:cTn id="84" presetID="2" presetClass="entr" presetSubtype="4" fill="hold" nodeType="afterEffect">
                                  <p:stCondLst>
                                    <p:cond delay="0"/>
                                  </p:stCondLst>
                                  <p:childTnLst>
                                    <p:set>
                                      <p:cBhvr>
                                        <p:cTn id="85" dur="1" fill="hold">
                                          <p:stCondLst>
                                            <p:cond delay="0"/>
                                          </p:stCondLst>
                                        </p:cTn>
                                        <p:tgtEl>
                                          <p:spTgt spid="60446"/>
                                        </p:tgtEl>
                                        <p:attrNameLst>
                                          <p:attrName>style.visibility</p:attrName>
                                        </p:attrNameLst>
                                      </p:cBhvr>
                                      <p:to>
                                        <p:strVal val="visible"/>
                                      </p:to>
                                    </p:set>
                                    <p:anim calcmode="lin" valueType="num">
                                      <p:cBhvr additive="base">
                                        <p:cTn id="86" dur="500" fill="hold"/>
                                        <p:tgtEl>
                                          <p:spTgt spid="60446"/>
                                        </p:tgtEl>
                                        <p:attrNameLst>
                                          <p:attrName>ppt_x</p:attrName>
                                        </p:attrNameLst>
                                      </p:cBhvr>
                                      <p:tavLst>
                                        <p:tav tm="0">
                                          <p:val>
                                            <p:strVal val="#ppt_x"/>
                                          </p:val>
                                        </p:tav>
                                        <p:tav tm="100000">
                                          <p:val>
                                            <p:strVal val="#ppt_x"/>
                                          </p:val>
                                        </p:tav>
                                      </p:tavLst>
                                    </p:anim>
                                    <p:anim calcmode="lin" valueType="num">
                                      <p:cBhvr additive="base">
                                        <p:cTn id="87" dur="500" fill="hold"/>
                                        <p:tgtEl>
                                          <p:spTgt spid="60446"/>
                                        </p:tgtEl>
                                        <p:attrNameLst>
                                          <p:attrName>ppt_y</p:attrName>
                                        </p:attrNameLst>
                                      </p:cBhvr>
                                      <p:tavLst>
                                        <p:tav tm="0">
                                          <p:val>
                                            <p:strVal val="1+#ppt_h/2"/>
                                          </p:val>
                                        </p:tav>
                                        <p:tav tm="100000">
                                          <p:val>
                                            <p:strVal val="#ppt_y"/>
                                          </p:val>
                                        </p:tav>
                                      </p:tavLst>
                                    </p:anim>
                                  </p:childTnLst>
                                </p:cTn>
                              </p:par>
                            </p:childTnLst>
                          </p:cTn>
                        </p:par>
                        <p:par>
                          <p:cTn id="88" fill="hold" nodeType="afterGroup">
                            <p:stCondLst>
                              <p:cond delay="2500"/>
                            </p:stCondLst>
                            <p:childTnLst>
                              <p:par>
                                <p:cTn id="89" presetID="2" presetClass="entr" presetSubtype="4" fill="hold" nodeType="afterEffect">
                                  <p:stCondLst>
                                    <p:cond delay="0"/>
                                  </p:stCondLst>
                                  <p:childTnLst>
                                    <p:set>
                                      <p:cBhvr>
                                        <p:cTn id="90" dur="1" fill="hold">
                                          <p:stCondLst>
                                            <p:cond delay="0"/>
                                          </p:stCondLst>
                                        </p:cTn>
                                        <p:tgtEl>
                                          <p:spTgt spid="60448"/>
                                        </p:tgtEl>
                                        <p:attrNameLst>
                                          <p:attrName>style.visibility</p:attrName>
                                        </p:attrNameLst>
                                      </p:cBhvr>
                                      <p:to>
                                        <p:strVal val="visible"/>
                                      </p:to>
                                    </p:set>
                                    <p:anim calcmode="lin" valueType="num">
                                      <p:cBhvr additive="base">
                                        <p:cTn id="91" dur="500" fill="hold"/>
                                        <p:tgtEl>
                                          <p:spTgt spid="60448"/>
                                        </p:tgtEl>
                                        <p:attrNameLst>
                                          <p:attrName>ppt_x</p:attrName>
                                        </p:attrNameLst>
                                      </p:cBhvr>
                                      <p:tavLst>
                                        <p:tav tm="0">
                                          <p:val>
                                            <p:strVal val="#ppt_x"/>
                                          </p:val>
                                        </p:tav>
                                        <p:tav tm="100000">
                                          <p:val>
                                            <p:strVal val="#ppt_x"/>
                                          </p:val>
                                        </p:tav>
                                      </p:tavLst>
                                    </p:anim>
                                    <p:anim calcmode="lin" valueType="num">
                                      <p:cBhvr additive="base">
                                        <p:cTn id="92" dur="500" fill="hold"/>
                                        <p:tgtEl>
                                          <p:spTgt spid="60448"/>
                                        </p:tgtEl>
                                        <p:attrNameLst>
                                          <p:attrName>ppt_y</p:attrName>
                                        </p:attrNameLst>
                                      </p:cBhvr>
                                      <p:tavLst>
                                        <p:tav tm="0">
                                          <p:val>
                                            <p:strVal val="1+#ppt_h/2"/>
                                          </p:val>
                                        </p:tav>
                                        <p:tav tm="100000">
                                          <p:val>
                                            <p:strVal val="#ppt_y"/>
                                          </p:val>
                                        </p:tav>
                                      </p:tavLst>
                                    </p:anim>
                                  </p:childTnLst>
                                </p:cTn>
                              </p:par>
                            </p:childTnLst>
                          </p:cTn>
                        </p:par>
                        <p:par>
                          <p:cTn id="93" fill="hold" nodeType="afterGroup">
                            <p:stCondLst>
                              <p:cond delay="3000"/>
                            </p:stCondLst>
                            <p:childTnLst>
                              <p:par>
                                <p:cTn id="94" presetID="2" presetClass="entr" presetSubtype="4" fill="hold" nodeType="afterEffect">
                                  <p:stCondLst>
                                    <p:cond delay="0"/>
                                  </p:stCondLst>
                                  <p:childTnLst>
                                    <p:set>
                                      <p:cBhvr>
                                        <p:cTn id="95" dur="1" fill="hold">
                                          <p:stCondLst>
                                            <p:cond delay="0"/>
                                          </p:stCondLst>
                                        </p:cTn>
                                        <p:tgtEl>
                                          <p:spTgt spid="60447"/>
                                        </p:tgtEl>
                                        <p:attrNameLst>
                                          <p:attrName>style.visibility</p:attrName>
                                        </p:attrNameLst>
                                      </p:cBhvr>
                                      <p:to>
                                        <p:strVal val="visible"/>
                                      </p:to>
                                    </p:set>
                                    <p:anim calcmode="lin" valueType="num">
                                      <p:cBhvr additive="base">
                                        <p:cTn id="96" dur="500" fill="hold"/>
                                        <p:tgtEl>
                                          <p:spTgt spid="60447"/>
                                        </p:tgtEl>
                                        <p:attrNameLst>
                                          <p:attrName>ppt_x</p:attrName>
                                        </p:attrNameLst>
                                      </p:cBhvr>
                                      <p:tavLst>
                                        <p:tav tm="0">
                                          <p:val>
                                            <p:strVal val="#ppt_x"/>
                                          </p:val>
                                        </p:tav>
                                        <p:tav tm="100000">
                                          <p:val>
                                            <p:strVal val="#ppt_x"/>
                                          </p:val>
                                        </p:tav>
                                      </p:tavLst>
                                    </p:anim>
                                    <p:anim calcmode="lin" valueType="num">
                                      <p:cBhvr additive="base">
                                        <p:cTn id="97" dur="500" fill="hold"/>
                                        <p:tgtEl>
                                          <p:spTgt spid="60447"/>
                                        </p:tgtEl>
                                        <p:attrNameLst>
                                          <p:attrName>ppt_y</p:attrName>
                                        </p:attrNameLst>
                                      </p:cBhvr>
                                      <p:tavLst>
                                        <p:tav tm="0">
                                          <p:val>
                                            <p:strVal val="1+#ppt_h/2"/>
                                          </p:val>
                                        </p:tav>
                                        <p:tav tm="100000">
                                          <p:val>
                                            <p:strVal val="#ppt_y"/>
                                          </p:val>
                                        </p:tav>
                                      </p:tavLst>
                                    </p:anim>
                                  </p:childTnLst>
                                </p:cTn>
                              </p:par>
                            </p:childTnLst>
                          </p:cTn>
                        </p:par>
                        <p:par>
                          <p:cTn id="98" fill="hold" nodeType="afterGroup">
                            <p:stCondLst>
                              <p:cond delay="3500"/>
                            </p:stCondLst>
                            <p:childTnLst>
                              <p:par>
                                <p:cTn id="99" presetID="2" presetClass="entr" presetSubtype="4" fill="hold" nodeType="afterEffect">
                                  <p:stCondLst>
                                    <p:cond delay="0"/>
                                  </p:stCondLst>
                                  <p:childTnLst>
                                    <p:set>
                                      <p:cBhvr>
                                        <p:cTn id="100" dur="1" fill="hold">
                                          <p:stCondLst>
                                            <p:cond delay="0"/>
                                          </p:stCondLst>
                                        </p:cTn>
                                        <p:tgtEl>
                                          <p:spTgt spid="60445"/>
                                        </p:tgtEl>
                                        <p:attrNameLst>
                                          <p:attrName>style.visibility</p:attrName>
                                        </p:attrNameLst>
                                      </p:cBhvr>
                                      <p:to>
                                        <p:strVal val="visible"/>
                                      </p:to>
                                    </p:set>
                                    <p:anim calcmode="lin" valueType="num">
                                      <p:cBhvr additive="base">
                                        <p:cTn id="101" dur="500" fill="hold"/>
                                        <p:tgtEl>
                                          <p:spTgt spid="60445"/>
                                        </p:tgtEl>
                                        <p:attrNameLst>
                                          <p:attrName>ppt_x</p:attrName>
                                        </p:attrNameLst>
                                      </p:cBhvr>
                                      <p:tavLst>
                                        <p:tav tm="0">
                                          <p:val>
                                            <p:strVal val="#ppt_x"/>
                                          </p:val>
                                        </p:tav>
                                        <p:tav tm="100000">
                                          <p:val>
                                            <p:strVal val="#ppt_x"/>
                                          </p:val>
                                        </p:tav>
                                      </p:tavLst>
                                    </p:anim>
                                    <p:anim calcmode="lin" valueType="num">
                                      <p:cBhvr additive="base">
                                        <p:cTn id="102" dur="500" fill="hold"/>
                                        <p:tgtEl>
                                          <p:spTgt spid="60445"/>
                                        </p:tgtEl>
                                        <p:attrNameLst>
                                          <p:attrName>ppt_y</p:attrName>
                                        </p:attrNameLst>
                                      </p:cBhvr>
                                      <p:tavLst>
                                        <p:tav tm="0">
                                          <p:val>
                                            <p:strVal val="1+#ppt_h/2"/>
                                          </p:val>
                                        </p:tav>
                                        <p:tav tm="100000">
                                          <p:val>
                                            <p:strVal val="#ppt_y"/>
                                          </p:val>
                                        </p:tav>
                                      </p:tavLst>
                                    </p:anim>
                                  </p:childTnLst>
                                </p:cTn>
                              </p:par>
                            </p:childTnLst>
                          </p:cTn>
                        </p:par>
                        <p:par>
                          <p:cTn id="103" fill="hold" nodeType="afterGroup">
                            <p:stCondLst>
                              <p:cond delay="4000"/>
                            </p:stCondLst>
                            <p:childTnLst>
                              <p:par>
                                <p:cTn id="104" presetID="1" presetClass="entr" presetSubtype="0" fill="hold" nodeType="afterEffect">
                                  <p:stCondLst>
                                    <p:cond delay="0"/>
                                  </p:stCondLst>
                                  <p:childTnLst>
                                    <p:set>
                                      <p:cBhvr>
                                        <p:cTn id="105" dur="1" fill="hold">
                                          <p:stCondLst>
                                            <p:cond delay="499"/>
                                          </p:stCondLst>
                                        </p:cTn>
                                        <p:tgtEl>
                                          <p:spTgt spid="604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autoUpdateAnimBg="0"/>
      <p:bldP spid="60422" grpId="0" autoUpdateAnimBg="0"/>
      <p:bldP spid="60423" grpId="0" animBg="1" autoUpdateAnimBg="0"/>
      <p:bldP spid="60424" grpId="0" animBg="1" autoUpdateAnimBg="0"/>
      <p:bldP spid="60425" grpId="0" animBg="1" autoUpdateAnimBg="0"/>
      <p:bldP spid="60426" grpId="0" animBg="1" autoUpdateAnimBg="0"/>
      <p:bldP spid="60441" grpId="0" autoUpdateAnimBg="0"/>
      <p:bldP spid="60442" grpId="0" animBg="1" autoUpdateAnimBg="0"/>
      <p:bldP spid="60443" grpId="0" animBg="1" autoUpdateAnimBg="0"/>
      <p:bldP spid="60444" grpId="0" animBg="1"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6B4C85-6C31-2716-339B-BBEA8F28FAC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93F550F-0D2F-4CBF-B5A6-0A4526F03EED}"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1457" name="Rectangle 17">
            <a:extLst>
              <a:ext uri="{FF2B5EF4-FFF2-40B4-BE49-F238E27FC236}">
                <a16:creationId xmlns:a16="http://schemas.microsoft.com/office/drawing/2014/main" id="{D7CF2198-160D-BBB6-D2C9-DFBF350436D1}"/>
              </a:ext>
            </a:extLst>
          </p:cNvPr>
          <p:cNvSpPr>
            <a:spLocks noChangeArrowheads="1"/>
          </p:cNvSpPr>
          <p:nvPr/>
        </p:nvSpPr>
        <p:spPr bwMode="auto">
          <a:xfrm>
            <a:off x="685800" y="3429000"/>
            <a:ext cx="7620000" cy="29718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1445" name="Rectangle 5">
            <a:extLst>
              <a:ext uri="{FF2B5EF4-FFF2-40B4-BE49-F238E27FC236}">
                <a16:creationId xmlns:a16="http://schemas.microsoft.com/office/drawing/2014/main" id="{7F7650F8-683E-E41B-3F6E-B0608277A50C}"/>
              </a:ext>
            </a:extLst>
          </p:cNvPr>
          <p:cNvSpPr>
            <a:spLocks noChangeArrowheads="1"/>
          </p:cNvSpPr>
          <p:nvPr/>
        </p:nvSpPr>
        <p:spPr bwMode="auto">
          <a:xfrm>
            <a:off x="228600" y="0"/>
            <a:ext cx="5095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Entity-Relationship Diagrams</a:t>
            </a:r>
          </a:p>
        </p:txBody>
      </p:sp>
      <p:sp>
        <p:nvSpPr>
          <p:cNvPr id="61446" name="Text Box 6">
            <a:extLst>
              <a:ext uri="{FF2B5EF4-FFF2-40B4-BE49-F238E27FC236}">
                <a16:creationId xmlns:a16="http://schemas.microsoft.com/office/drawing/2014/main" id="{6759407B-4408-1460-1783-869DCD48115F}"/>
              </a:ext>
            </a:extLst>
          </p:cNvPr>
          <p:cNvSpPr txBox="1">
            <a:spLocks noChangeArrowheads="1"/>
          </p:cNvSpPr>
          <p:nvPr/>
        </p:nvSpPr>
        <p:spPr bwMode="auto">
          <a:xfrm>
            <a:off x="457200" y="606425"/>
            <a:ext cx="8382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Minimum cardinality is the minimum number of instances of entity B that may be associated with each instance of entity A.</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Minimum no. of tapes  available for a movie is zero.We say VIDEO TAPE is an optional participant in the is-stocked-as relationship.</a:t>
            </a:r>
          </a:p>
        </p:txBody>
      </p:sp>
      <p:sp>
        <p:nvSpPr>
          <p:cNvPr id="61447" name="Rectangle 7">
            <a:extLst>
              <a:ext uri="{FF2B5EF4-FFF2-40B4-BE49-F238E27FC236}">
                <a16:creationId xmlns:a16="http://schemas.microsoft.com/office/drawing/2014/main" id="{8ABD8C9F-B766-4C51-FA4C-BBE00538D51E}"/>
              </a:ext>
            </a:extLst>
          </p:cNvPr>
          <p:cNvSpPr>
            <a:spLocks noChangeArrowheads="1"/>
          </p:cNvSpPr>
          <p:nvPr/>
        </p:nvSpPr>
        <p:spPr bwMode="auto">
          <a:xfrm>
            <a:off x="1066800" y="4419600"/>
            <a:ext cx="11430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MOVIE</a:t>
            </a:r>
          </a:p>
        </p:txBody>
      </p:sp>
      <p:sp>
        <p:nvSpPr>
          <p:cNvPr id="61448" name="Rectangle 8">
            <a:extLst>
              <a:ext uri="{FF2B5EF4-FFF2-40B4-BE49-F238E27FC236}">
                <a16:creationId xmlns:a16="http://schemas.microsoft.com/office/drawing/2014/main" id="{F475CC42-F10B-F30E-A969-1613417A40E2}"/>
              </a:ext>
            </a:extLst>
          </p:cNvPr>
          <p:cNvSpPr>
            <a:spLocks noChangeArrowheads="1"/>
          </p:cNvSpPr>
          <p:nvPr/>
        </p:nvSpPr>
        <p:spPr bwMode="auto">
          <a:xfrm>
            <a:off x="5867400" y="4267200"/>
            <a:ext cx="18288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VIDEO TAPE</a:t>
            </a:r>
          </a:p>
        </p:txBody>
      </p:sp>
      <p:sp>
        <p:nvSpPr>
          <p:cNvPr id="61449" name="AutoShape 9">
            <a:extLst>
              <a:ext uri="{FF2B5EF4-FFF2-40B4-BE49-F238E27FC236}">
                <a16:creationId xmlns:a16="http://schemas.microsoft.com/office/drawing/2014/main" id="{B43C1E54-3F52-BA08-227A-2AB794B7BBBB}"/>
              </a:ext>
            </a:extLst>
          </p:cNvPr>
          <p:cNvSpPr>
            <a:spLocks noChangeArrowheads="1"/>
          </p:cNvSpPr>
          <p:nvPr/>
        </p:nvSpPr>
        <p:spPr bwMode="auto">
          <a:xfrm>
            <a:off x="3429000" y="3962400"/>
            <a:ext cx="1371600" cy="144780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Is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Stocked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As</a:t>
            </a:r>
          </a:p>
        </p:txBody>
      </p:sp>
      <p:sp>
        <p:nvSpPr>
          <p:cNvPr id="61450" name="Line 10">
            <a:extLst>
              <a:ext uri="{FF2B5EF4-FFF2-40B4-BE49-F238E27FC236}">
                <a16:creationId xmlns:a16="http://schemas.microsoft.com/office/drawing/2014/main" id="{B87FFFB7-A3FF-BA0C-2BFB-EB7113398023}"/>
              </a:ext>
            </a:extLst>
          </p:cNvPr>
          <p:cNvSpPr>
            <a:spLocks noChangeShapeType="1"/>
          </p:cNvSpPr>
          <p:nvPr/>
        </p:nvSpPr>
        <p:spPr bwMode="auto">
          <a:xfrm>
            <a:off x="2209800" y="47244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1451" name="Line 11">
            <a:extLst>
              <a:ext uri="{FF2B5EF4-FFF2-40B4-BE49-F238E27FC236}">
                <a16:creationId xmlns:a16="http://schemas.microsoft.com/office/drawing/2014/main" id="{71ABC532-3B33-0C82-AF14-E88D4B643596}"/>
              </a:ext>
            </a:extLst>
          </p:cNvPr>
          <p:cNvSpPr>
            <a:spLocks noChangeShapeType="1"/>
          </p:cNvSpPr>
          <p:nvPr/>
        </p:nvSpPr>
        <p:spPr bwMode="auto">
          <a:xfrm>
            <a:off x="4800600" y="46482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1452" name="Line 12">
            <a:extLst>
              <a:ext uri="{FF2B5EF4-FFF2-40B4-BE49-F238E27FC236}">
                <a16:creationId xmlns:a16="http://schemas.microsoft.com/office/drawing/2014/main" id="{8DD1E0E6-DC2C-02FA-64D1-31C544D02E48}"/>
              </a:ext>
            </a:extLst>
          </p:cNvPr>
          <p:cNvSpPr>
            <a:spLocks noChangeShapeType="1"/>
          </p:cNvSpPr>
          <p:nvPr/>
        </p:nvSpPr>
        <p:spPr bwMode="auto">
          <a:xfrm>
            <a:off x="5562600" y="4648200"/>
            <a:ext cx="3048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1453" name="Line 13">
            <a:extLst>
              <a:ext uri="{FF2B5EF4-FFF2-40B4-BE49-F238E27FC236}">
                <a16:creationId xmlns:a16="http://schemas.microsoft.com/office/drawing/2014/main" id="{AD79B733-1F90-D424-2EFC-49BE1EB020E1}"/>
              </a:ext>
            </a:extLst>
          </p:cNvPr>
          <p:cNvSpPr>
            <a:spLocks noChangeShapeType="1"/>
          </p:cNvSpPr>
          <p:nvPr/>
        </p:nvSpPr>
        <p:spPr bwMode="auto">
          <a:xfrm flipV="1">
            <a:off x="5562600" y="4419600"/>
            <a:ext cx="3048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1454" name="Line 14">
            <a:extLst>
              <a:ext uri="{FF2B5EF4-FFF2-40B4-BE49-F238E27FC236}">
                <a16:creationId xmlns:a16="http://schemas.microsoft.com/office/drawing/2014/main" id="{F6B458CA-3F80-9A93-1C26-5E3CCE5C7939}"/>
              </a:ext>
            </a:extLst>
          </p:cNvPr>
          <p:cNvSpPr>
            <a:spLocks noChangeShapeType="1"/>
          </p:cNvSpPr>
          <p:nvPr/>
        </p:nvSpPr>
        <p:spPr bwMode="auto">
          <a:xfrm>
            <a:off x="2286000" y="4572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1455" name="Line 15">
            <a:extLst>
              <a:ext uri="{FF2B5EF4-FFF2-40B4-BE49-F238E27FC236}">
                <a16:creationId xmlns:a16="http://schemas.microsoft.com/office/drawing/2014/main" id="{60902A08-EDFD-546C-5F7F-CB00AC3BCA2F}"/>
              </a:ext>
            </a:extLst>
          </p:cNvPr>
          <p:cNvSpPr>
            <a:spLocks noChangeShapeType="1"/>
          </p:cNvSpPr>
          <p:nvPr/>
        </p:nvSpPr>
        <p:spPr bwMode="auto">
          <a:xfrm>
            <a:off x="2438400" y="4572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1456" name="Oval 16">
            <a:extLst>
              <a:ext uri="{FF2B5EF4-FFF2-40B4-BE49-F238E27FC236}">
                <a16:creationId xmlns:a16="http://schemas.microsoft.com/office/drawing/2014/main" id="{5A7CB9E3-E598-7C8E-49A1-DC476A469227}"/>
              </a:ext>
            </a:extLst>
          </p:cNvPr>
          <p:cNvSpPr>
            <a:spLocks noChangeArrowheads="1"/>
          </p:cNvSpPr>
          <p:nvPr/>
        </p:nvSpPr>
        <p:spPr bwMode="auto">
          <a:xfrm>
            <a:off x="5181600" y="4495800"/>
            <a:ext cx="228600" cy="3048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1458" name="Line 18">
            <a:extLst>
              <a:ext uri="{FF2B5EF4-FFF2-40B4-BE49-F238E27FC236}">
                <a16:creationId xmlns:a16="http://schemas.microsoft.com/office/drawing/2014/main" id="{C370F5C0-6F2E-F881-43F4-4D059A05FF54}"/>
              </a:ext>
            </a:extLst>
          </p:cNvPr>
          <p:cNvSpPr>
            <a:spLocks noChangeShapeType="1"/>
          </p:cNvSpPr>
          <p:nvPr/>
        </p:nvSpPr>
        <p:spPr bwMode="auto">
          <a:xfrm>
            <a:off x="304800" y="5334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1445"/>
                                        </p:tgtEl>
                                        <p:attrNameLst>
                                          <p:attrName>style.visibility</p:attrName>
                                        </p:attrNameLst>
                                      </p:cBhvr>
                                      <p:to>
                                        <p:strVal val="visible"/>
                                      </p:to>
                                    </p:set>
                                    <p:anim calcmode="lin" valueType="num">
                                      <p:cBhvr additive="base">
                                        <p:cTn id="7" dur="500" fill="hold"/>
                                        <p:tgtEl>
                                          <p:spTgt spid="61445"/>
                                        </p:tgtEl>
                                        <p:attrNameLst>
                                          <p:attrName>ppt_x</p:attrName>
                                        </p:attrNameLst>
                                      </p:cBhvr>
                                      <p:tavLst>
                                        <p:tav tm="0">
                                          <p:val>
                                            <p:strVal val="0-#ppt_w/2"/>
                                          </p:val>
                                        </p:tav>
                                        <p:tav tm="100000">
                                          <p:val>
                                            <p:strVal val="#ppt_x"/>
                                          </p:val>
                                        </p:tav>
                                      </p:tavLst>
                                    </p:anim>
                                    <p:anim calcmode="lin" valueType="num">
                                      <p:cBhvr additive="base">
                                        <p:cTn id="8" dur="500" fill="hold"/>
                                        <p:tgtEl>
                                          <p:spTgt spid="614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46">
                                            <p:txEl>
                                              <p:pRg st="0" end="0"/>
                                            </p:txEl>
                                          </p:spTgt>
                                        </p:tgtEl>
                                        <p:attrNameLst>
                                          <p:attrName>style.visibility</p:attrName>
                                        </p:attrNameLst>
                                      </p:cBhvr>
                                      <p:to>
                                        <p:strVal val="visible"/>
                                      </p:to>
                                    </p:set>
                                    <p:anim calcmode="lin" valueType="num">
                                      <p:cBhvr additive="base">
                                        <p:cTn id="13" dur="500" fill="hold"/>
                                        <p:tgtEl>
                                          <p:spTgt spid="6144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44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446">
                                            <p:txEl>
                                              <p:pRg st="2" end="2"/>
                                            </p:txEl>
                                          </p:spTgt>
                                        </p:tgtEl>
                                        <p:attrNameLst>
                                          <p:attrName>style.visibility</p:attrName>
                                        </p:attrNameLst>
                                      </p:cBhvr>
                                      <p:to>
                                        <p:strVal val="visible"/>
                                      </p:to>
                                    </p:set>
                                    <p:anim calcmode="lin" valueType="num">
                                      <p:cBhvr additive="base">
                                        <p:cTn id="19" dur="500" fill="hold"/>
                                        <p:tgtEl>
                                          <p:spTgt spid="6144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446">
                                            <p:txEl>
                                              <p:pRg st="2" end="2"/>
                                            </p:txEl>
                                          </p:spTgt>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1" presetClass="entr" presetSubtype="0" fill="hold" grpId="0" nodeType="afterEffect">
                                  <p:stCondLst>
                                    <p:cond delay="0"/>
                                  </p:stCondLst>
                                  <p:iterate type="lt">
                                    <p:tmAbs val="75"/>
                                  </p:iterate>
                                  <p:childTnLst>
                                    <p:set>
                                      <p:cBhvr>
                                        <p:cTn id="23" dur="1" fill="hold">
                                          <p:stCondLst>
                                            <p:cond delay="74"/>
                                          </p:stCondLst>
                                        </p:cTn>
                                        <p:tgtEl>
                                          <p:spTgt spid="61447"/>
                                        </p:tgtEl>
                                        <p:attrNameLst>
                                          <p:attrName>style.visibility</p:attrName>
                                        </p:attrNameLst>
                                      </p:cBhvr>
                                      <p:to>
                                        <p:strVal val="visible"/>
                                      </p:to>
                                    </p:set>
                                  </p:childTnLst>
                                </p:cTn>
                              </p:par>
                            </p:childTnLst>
                          </p:cTn>
                        </p:par>
                        <p:par>
                          <p:cTn id="24" fill="hold" nodeType="afterGroup">
                            <p:stCondLst>
                              <p:cond delay="875"/>
                            </p:stCondLst>
                            <p:childTnLst>
                              <p:par>
                                <p:cTn id="25" presetID="1" presetClass="entr" presetSubtype="0" fill="hold" grpId="0" nodeType="afterEffect">
                                  <p:stCondLst>
                                    <p:cond delay="0"/>
                                  </p:stCondLst>
                                  <p:iterate type="lt">
                                    <p:tmAbs val="75"/>
                                  </p:iterate>
                                  <p:childTnLst>
                                    <p:set>
                                      <p:cBhvr>
                                        <p:cTn id="26" dur="1" fill="hold">
                                          <p:stCondLst>
                                            <p:cond delay="74"/>
                                          </p:stCondLst>
                                        </p:cTn>
                                        <p:tgtEl>
                                          <p:spTgt spid="61449"/>
                                        </p:tgtEl>
                                        <p:attrNameLst>
                                          <p:attrName>style.visibility</p:attrName>
                                        </p:attrNameLst>
                                      </p:cBhvr>
                                      <p:to>
                                        <p:strVal val="visible"/>
                                      </p:to>
                                    </p:set>
                                  </p:childTnLst>
                                </p:cTn>
                              </p:par>
                            </p:childTnLst>
                          </p:cTn>
                        </p:par>
                        <p:par>
                          <p:cTn id="27" fill="hold" nodeType="afterGroup">
                            <p:stCondLst>
                              <p:cond delay="1700"/>
                            </p:stCondLst>
                            <p:childTnLst>
                              <p:par>
                                <p:cTn id="28" presetID="1" presetClass="entr" presetSubtype="0" fill="hold" grpId="0" nodeType="afterEffect">
                                  <p:stCondLst>
                                    <p:cond delay="0"/>
                                  </p:stCondLst>
                                  <p:iterate type="lt">
                                    <p:tmAbs val="75"/>
                                  </p:iterate>
                                  <p:childTnLst>
                                    <p:set>
                                      <p:cBhvr>
                                        <p:cTn id="29" dur="1" fill="hold">
                                          <p:stCondLst>
                                            <p:cond delay="74"/>
                                          </p:stCondLst>
                                        </p:cTn>
                                        <p:tgtEl>
                                          <p:spTgt spid="61448"/>
                                        </p:tgtEl>
                                        <p:attrNameLst>
                                          <p:attrName>style.visibility</p:attrName>
                                        </p:attrNameLst>
                                      </p:cBhvr>
                                      <p:to>
                                        <p:strVal val="visible"/>
                                      </p:to>
                                    </p:set>
                                  </p:childTnLst>
                                </p:cTn>
                              </p:par>
                            </p:childTnLst>
                          </p:cTn>
                        </p:par>
                        <p:par>
                          <p:cTn id="30" fill="hold" nodeType="afterGroup">
                            <p:stCondLst>
                              <p:cond delay="2375"/>
                            </p:stCondLst>
                            <p:childTnLst>
                              <p:par>
                                <p:cTn id="31" presetID="2" presetClass="entr" presetSubtype="4" fill="hold" nodeType="afterEffect">
                                  <p:stCondLst>
                                    <p:cond delay="0"/>
                                  </p:stCondLst>
                                  <p:childTnLst>
                                    <p:set>
                                      <p:cBhvr>
                                        <p:cTn id="32" dur="1" fill="hold">
                                          <p:stCondLst>
                                            <p:cond delay="0"/>
                                          </p:stCondLst>
                                        </p:cTn>
                                        <p:tgtEl>
                                          <p:spTgt spid="61450"/>
                                        </p:tgtEl>
                                        <p:attrNameLst>
                                          <p:attrName>style.visibility</p:attrName>
                                        </p:attrNameLst>
                                      </p:cBhvr>
                                      <p:to>
                                        <p:strVal val="visible"/>
                                      </p:to>
                                    </p:set>
                                    <p:anim calcmode="lin" valueType="num">
                                      <p:cBhvr additive="base">
                                        <p:cTn id="33" dur="500" fill="hold"/>
                                        <p:tgtEl>
                                          <p:spTgt spid="61450"/>
                                        </p:tgtEl>
                                        <p:attrNameLst>
                                          <p:attrName>ppt_x</p:attrName>
                                        </p:attrNameLst>
                                      </p:cBhvr>
                                      <p:tavLst>
                                        <p:tav tm="0">
                                          <p:val>
                                            <p:strVal val="#ppt_x"/>
                                          </p:val>
                                        </p:tav>
                                        <p:tav tm="100000">
                                          <p:val>
                                            <p:strVal val="#ppt_x"/>
                                          </p:val>
                                        </p:tav>
                                      </p:tavLst>
                                    </p:anim>
                                    <p:anim calcmode="lin" valueType="num">
                                      <p:cBhvr additive="base">
                                        <p:cTn id="34" dur="500" fill="hold"/>
                                        <p:tgtEl>
                                          <p:spTgt spid="61450"/>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2875"/>
                            </p:stCondLst>
                            <p:childTnLst>
                              <p:par>
                                <p:cTn id="36" presetID="2" presetClass="entr" presetSubtype="4" fill="hold" nodeType="afterEffect">
                                  <p:stCondLst>
                                    <p:cond delay="0"/>
                                  </p:stCondLst>
                                  <p:childTnLst>
                                    <p:set>
                                      <p:cBhvr>
                                        <p:cTn id="37" dur="1" fill="hold">
                                          <p:stCondLst>
                                            <p:cond delay="0"/>
                                          </p:stCondLst>
                                        </p:cTn>
                                        <p:tgtEl>
                                          <p:spTgt spid="61451"/>
                                        </p:tgtEl>
                                        <p:attrNameLst>
                                          <p:attrName>style.visibility</p:attrName>
                                        </p:attrNameLst>
                                      </p:cBhvr>
                                      <p:to>
                                        <p:strVal val="visible"/>
                                      </p:to>
                                    </p:set>
                                    <p:anim calcmode="lin" valueType="num">
                                      <p:cBhvr additive="base">
                                        <p:cTn id="38" dur="500" fill="hold"/>
                                        <p:tgtEl>
                                          <p:spTgt spid="61451"/>
                                        </p:tgtEl>
                                        <p:attrNameLst>
                                          <p:attrName>ppt_x</p:attrName>
                                        </p:attrNameLst>
                                      </p:cBhvr>
                                      <p:tavLst>
                                        <p:tav tm="0">
                                          <p:val>
                                            <p:strVal val="#ppt_x"/>
                                          </p:val>
                                        </p:tav>
                                        <p:tav tm="100000">
                                          <p:val>
                                            <p:strVal val="#ppt_x"/>
                                          </p:val>
                                        </p:tav>
                                      </p:tavLst>
                                    </p:anim>
                                    <p:anim calcmode="lin" valueType="num">
                                      <p:cBhvr additive="base">
                                        <p:cTn id="39" dur="500" fill="hold"/>
                                        <p:tgtEl>
                                          <p:spTgt spid="61451"/>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3375"/>
                            </p:stCondLst>
                            <p:childTnLst>
                              <p:par>
                                <p:cTn id="41" presetID="2" presetClass="entr" presetSubtype="4" fill="hold" nodeType="afterEffect">
                                  <p:stCondLst>
                                    <p:cond delay="0"/>
                                  </p:stCondLst>
                                  <p:childTnLst>
                                    <p:set>
                                      <p:cBhvr>
                                        <p:cTn id="42" dur="1" fill="hold">
                                          <p:stCondLst>
                                            <p:cond delay="0"/>
                                          </p:stCondLst>
                                        </p:cTn>
                                        <p:tgtEl>
                                          <p:spTgt spid="61452"/>
                                        </p:tgtEl>
                                        <p:attrNameLst>
                                          <p:attrName>style.visibility</p:attrName>
                                        </p:attrNameLst>
                                      </p:cBhvr>
                                      <p:to>
                                        <p:strVal val="visible"/>
                                      </p:to>
                                    </p:set>
                                    <p:anim calcmode="lin" valueType="num">
                                      <p:cBhvr additive="base">
                                        <p:cTn id="43" dur="500" fill="hold"/>
                                        <p:tgtEl>
                                          <p:spTgt spid="61452"/>
                                        </p:tgtEl>
                                        <p:attrNameLst>
                                          <p:attrName>ppt_x</p:attrName>
                                        </p:attrNameLst>
                                      </p:cBhvr>
                                      <p:tavLst>
                                        <p:tav tm="0">
                                          <p:val>
                                            <p:strVal val="#ppt_x"/>
                                          </p:val>
                                        </p:tav>
                                        <p:tav tm="100000">
                                          <p:val>
                                            <p:strVal val="#ppt_x"/>
                                          </p:val>
                                        </p:tav>
                                      </p:tavLst>
                                    </p:anim>
                                    <p:anim calcmode="lin" valueType="num">
                                      <p:cBhvr additive="base">
                                        <p:cTn id="44" dur="500" fill="hold"/>
                                        <p:tgtEl>
                                          <p:spTgt spid="61452"/>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3875"/>
                            </p:stCondLst>
                            <p:childTnLst>
                              <p:par>
                                <p:cTn id="46" presetID="2" presetClass="entr" presetSubtype="4" fill="hold" nodeType="afterEffect">
                                  <p:stCondLst>
                                    <p:cond delay="0"/>
                                  </p:stCondLst>
                                  <p:childTnLst>
                                    <p:set>
                                      <p:cBhvr>
                                        <p:cTn id="47" dur="1" fill="hold">
                                          <p:stCondLst>
                                            <p:cond delay="0"/>
                                          </p:stCondLst>
                                        </p:cTn>
                                        <p:tgtEl>
                                          <p:spTgt spid="61453"/>
                                        </p:tgtEl>
                                        <p:attrNameLst>
                                          <p:attrName>style.visibility</p:attrName>
                                        </p:attrNameLst>
                                      </p:cBhvr>
                                      <p:to>
                                        <p:strVal val="visible"/>
                                      </p:to>
                                    </p:set>
                                    <p:anim calcmode="lin" valueType="num">
                                      <p:cBhvr additive="base">
                                        <p:cTn id="48" dur="500" fill="hold"/>
                                        <p:tgtEl>
                                          <p:spTgt spid="61453"/>
                                        </p:tgtEl>
                                        <p:attrNameLst>
                                          <p:attrName>ppt_x</p:attrName>
                                        </p:attrNameLst>
                                      </p:cBhvr>
                                      <p:tavLst>
                                        <p:tav tm="0">
                                          <p:val>
                                            <p:strVal val="#ppt_x"/>
                                          </p:val>
                                        </p:tav>
                                        <p:tav tm="100000">
                                          <p:val>
                                            <p:strVal val="#ppt_x"/>
                                          </p:val>
                                        </p:tav>
                                      </p:tavLst>
                                    </p:anim>
                                    <p:anim calcmode="lin" valueType="num">
                                      <p:cBhvr additive="base">
                                        <p:cTn id="49" dur="500" fill="hold"/>
                                        <p:tgtEl>
                                          <p:spTgt spid="61453"/>
                                        </p:tgtEl>
                                        <p:attrNameLst>
                                          <p:attrName>ppt_y</p:attrName>
                                        </p:attrNameLst>
                                      </p:cBhvr>
                                      <p:tavLst>
                                        <p:tav tm="0">
                                          <p:val>
                                            <p:strVal val="1+#ppt_h/2"/>
                                          </p:val>
                                        </p:tav>
                                        <p:tav tm="100000">
                                          <p:val>
                                            <p:strVal val="#ppt_y"/>
                                          </p:val>
                                        </p:tav>
                                      </p:tavLst>
                                    </p:anim>
                                  </p:childTnLst>
                                </p:cTn>
                              </p:par>
                            </p:childTnLst>
                          </p:cTn>
                        </p:par>
                        <p:par>
                          <p:cTn id="50" fill="hold" nodeType="afterGroup">
                            <p:stCondLst>
                              <p:cond delay="4375"/>
                            </p:stCondLst>
                            <p:childTnLst>
                              <p:par>
                                <p:cTn id="51" presetID="2" presetClass="entr" presetSubtype="4" fill="hold" nodeType="afterEffect">
                                  <p:stCondLst>
                                    <p:cond delay="0"/>
                                  </p:stCondLst>
                                  <p:childTnLst>
                                    <p:set>
                                      <p:cBhvr>
                                        <p:cTn id="52" dur="1" fill="hold">
                                          <p:stCondLst>
                                            <p:cond delay="0"/>
                                          </p:stCondLst>
                                        </p:cTn>
                                        <p:tgtEl>
                                          <p:spTgt spid="61457"/>
                                        </p:tgtEl>
                                        <p:attrNameLst>
                                          <p:attrName>style.visibility</p:attrName>
                                        </p:attrNameLst>
                                      </p:cBhvr>
                                      <p:to>
                                        <p:strVal val="visible"/>
                                      </p:to>
                                    </p:set>
                                    <p:anim calcmode="lin" valueType="num">
                                      <p:cBhvr additive="base">
                                        <p:cTn id="53" dur="500" fill="hold"/>
                                        <p:tgtEl>
                                          <p:spTgt spid="61457"/>
                                        </p:tgtEl>
                                        <p:attrNameLst>
                                          <p:attrName>ppt_x</p:attrName>
                                        </p:attrNameLst>
                                      </p:cBhvr>
                                      <p:tavLst>
                                        <p:tav tm="0">
                                          <p:val>
                                            <p:strVal val="#ppt_x"/>
                                          </p:val>
                                        </p:tav>
                                        <p:tav tm="100000">
                                          <p:val>
                                            <p:strVal val="#ppt_x"/>
                                          </p:val>
                                        </p:tav>
                                      </p:tavLst>
                                    </p:anim>
                                    <p:anim calcmode="lin" valueType="num">
                                      <p:cBhvr additive="base">
                                        <p:cTn id="54" dur="500" fill="hold"/>
                                        <p:tgtEl>
                                          <p:spTgt spid="61457"/>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4875"/>
                            </p:stCondLst>
                            <p:childTnLst>
                              <p:par>
                                <p:cTn id="56" presetID="2" presetClass="entr" presetSubtype="4" fill="hold" nodeType="afterEffect">
                                  <p:stCondLst>
                                    <p:cond delay="0"/>
                                  </p:stCondLst>
                                  <p:childTnLst>
                                    <p:set>
                                      <p:cBhvr>
                                        <p:cTn id="57" dur="1" fill="hold">
                                          <p:stCondLst>
                                            <p:cond delay="0"/>
                                          </p:stCondLst>
                                        </p:cTn>
                                        <p:tgtEl>
                                          <p:spTgt spid="61454"/>
                                        </p:tgtEl>
                                        <p:attrNameLst>
                                          <p:attrName>style.visibility</p:attrName>
                                        </p:attrNameLst>
                                      </p:cBhvr>
                                      <p:to>
                                        <p:strVal val="visible"/>
                                      </p:to>
                                    </p:set>
                                    <p:anim calcmode="lin" valueType="num">
                                      <p:cBhvr additive="base">
                                        <p:cTn id="58" dur="500" fill="hold"/>
                                        <p:tgtEl>
                                          <p:spTgt spid="61454"/>
                                        </p:tgtEl>
                                        <p:attrNameLst>
                                          <p:attrName>ppt_x</p:attrName>
                                        </p:attrNameLst>
                                      </p:cBhvr>
                                      <p:tavLst>
                                        <p:tav tm="0">
                                          <p:val>
                                            <p:strVal val="#ppt_x"/>
                                          </p:val>
                                        </p:tav>
                                        <p:tav tm="100000">
                                          <p:val>
                                            <p:strVal val="#ppt_x"/>
                                          </p:val>
                                        </p:tav>
                                      </p:tavLst>
                                    </p:anim>
                                    <p:anim calcmode="lin" valueType="num">
                                      <p:cBhvr additive="base">
                                        <p:cTn id="59" dur="500" fill="hold"/>
                                        <p:tgtEl>
                                          <p:spTgt spid="61454"/>
                                        </p:tgtEl>
                                        <p:attrNameLst>
                                          <p:attrName>ppt_y</p:attrName>
                                        </p:attrNameLst>
                                      </p:cBhvr>
                                      <p:tavLst>
                                        <p:tav tm="0">
                                          <p:val>
                                            <p:strVal val="1+#ppt_h/2"/>
                                          </p:val>
                                        </p:tav>
                                        <p:tav tm="100000">
                                          <p:val>
                                            <p:strVal val="#ppt_y"/>
                                          </p:val>
                                        </p:tav>
                                      </p:tavLst>
                                    </p:anim>
                                  </p:childTnLst>
                                </p:cTn>
                              </p:par>
                            </p:childTnLst>
                          </p:cTn>
                        </p:par>
                        <p:par>
                          <p:cTn id="60" fill="hold" nodeType="afterGroup">
                            <p:stCondLst>
                              <p:cond delay="5375"/>
                            </p:stCondLst>
                            <p:childTnLst>
                              <p:par>
                                <p:cTn id="61" presetID="2" presetClass="entr" presetSubtype="4" fill="hold" nodeType="afterEffect">
                                  <p:stCondLst>
                                    <p:cond delay="0"/>
                                  </p:stCondLst>
                                  <p:childTnLst>
                                    <p:set>
                                      <p:cBhvr>
                                        <p:cTn id="62" dur="1" fill="hold">
                                          <p:stCondLst>
                                            <p:cond delay="0"/>
                                          </p:stCondLst>
                                        </p:cTn>
                                        <p:tgtEl>
                                          <p:spTgt spid="61455"/>
                                        </p:tgtEl>
                                        <p:attrNameLst>
                                          <p:attrName>style.visibility</p:attrName>
                                        </p:attrNameLst>
                                      </p:cBhvr>
                                      <p:to>
                                        <p:strVal val="visible"/>
                                      </p:to>
                                    </p:set>
                                    <p:anim calcmode="lin" valueType="num">
                                      <p:cBhvr additive="base">
                                        <p:cTn id="63" dur="500" fill="hold"/>
                                        <p:tgtEl>
                                          <p:spTgt spid="61455"/>
                                        </p:tgtEl>
                                        <p:attrNameLst>
                                          <p:attrName>ppt_x</p:attrName>
                                        </p:attrNameLst>
                                      </p:cBhvr>
                                      <p:tavLst>
                                        <p:tav tm="0">
                                          <p:val>
                                            <p:strVal val="#ppt_x"/>
                                          </p:val>
                                        </p:tav>
                                        <p:tav tm="100000">
                                          <p:val>
                                            <p:strVal val="#ppt_x"/>
                                          </p:val>
                                        </p:tav>
                                      </p:tavLst>
                                    </p:anim>
                                    <p:anim calcmode="lin" valueType="num">
                                      <p:cBhvr additive="base">
                                        <p:cTn id="64" dur="500" fill="hold"/>
                                        <p:tgtEl>
                                          <p:spTgt spid="61455"/>
                                        </p:tgtEl>
                                        <p:attrNameLst>
                                          <p:attrName>ppt_y</p:attrName>
                                        </p:attrNameLst>
                                      </p:cBhvr>
                                      <p:tavLst>
                                        <p:tav tm="0">
                                          <p:val>
                                            <p:strVal val="1+#ppt_h/2"/>
                                          </p:val>
                                        </p:tav>
                                        <p:tav tm="100000">
                                          <p:val>
                                            <p:strVal val="#ppt_y"/>
                                          </p:val>
                                        </p:tav>
                                      </p:tavLst>
                                    </p:anim>
                                  </p:childTnLst>
                                </p:cTn>
                              </p:par>
                            </p:childTnLst>
                          </p:cTn>
                        </p:par>
                        <p:par>
                          <p:cTn id="65" fill="hold" nodeType="afterGroup">
                            <p:stCondLst>
                              <p:cond delay="5875"/>
                            </p:stCondLst>
                            <p:childTnLst>
                              <p:par>
                                <p:cTn id="66" presetID="2" presetClass="entr" presetSubtype="4" fill="hold" nodeType="afterEffect">
                                  <p:stCondLst>
                                    <p:cond delay="0"/>
                                  </p:stCondLst>
                                  <p:childTnLst>
                                    <p:set>
                                      <p:cBhvr>
                                        <p:cTn id="67" dur="1" fill="hold">
                                          <p:stCondLst>
                                            <p:cond delay="0"/>
                                          </p:stCondLst>
                                        </p:cTn>
                                        <p:tgtEl>
                                          <p:spTgt spid="61456"/>
                                        </p:tgtEl>
                                        <p:attrNameLst>
                                          <p:attrName>style.visibility</p:attrName>
                                        </p:attrNameLst>
                                      </p:cBhvr>
                                      <p:to>
                                        <p:strVal val="visible"/>
                                      </p:to>
                                    </p:set>
                                    <p:anim calcmode="lin" valueType="num">
                                      <p:cBhvr additive="base">
                                        <p:cTn id="68" dur="500" fill="hold"/>
                                        <p:tgtEl>
                                          <p:spTgt spid="61456"/>
                                        </p:tgtEl>
                                        <p:attrNameLst>
                                          <p:attrName>ppt_x</p:attrName>
                                        </p:attrNameLst>
                                      </p:cBhvr>
                                      <p:tavLst>
                                        <p:tav tm="0">
                                          <p:val>
                                            <p:strVal val="#ppt_x"/>
                                          </p:val>
                                        </p:tav>
                                        <p:tav tm="100000">
                                          <p:val>
                                            <p:strVal val="#ppt_x"/>
                                          </p:val>
                                        </p:tav>
                                      </p:tavLst>
                                    </p:anim>
                                    <p:anim calcmode="lin" valueType="num">
                                      <p:cBhvr additive="base">
                                        <p:cTn id="69" dur="500" fill="hold"/>
                                        <p:tgtEl>
                                          <p:spTgt spid="614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5" grpId="0" autoUpdateAnimBg="0"/>
      <p:bldP spid="61446" grpId="0" build="p" autoUpdateAnimBg="0"/>
      <p:bldP spid="61447" grpId="0" animBg="1" autoUpdateAnimBg="0"/>
      <p:bldP spid="61448" grpId="0" animBg="1" autoUpdateAnimBg="0"/>
      <p:bldP spid="61449" grpId="0" animBg="1"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F749CA-0312-6862-6A1A-6A115EDA8A0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1985C92-C89B-4E7E-B2D5-CE4E30C149D6}"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2469" name="Rectangle 5">
            <a:extLst>
              <a:ext uri="{FF2B5EF4-FFF2-40B4-BE49-F238E27FC236}">
                <a16:creationId xmlns:a16="http://schemas.microsoft.com/office/drawing/2014/main" id="{F4D368E8-014C-3E27-D553-4CBE9AD75D9B}"/>
              </a:ext>
            </a:extLst>
          </p:cNvPr>
          <p:cNvSpPr>
            <a:spLocks noChangeArrowheads="1"/>
          </p:cNvSpPr>
          <p:nvPr/>
        </p:nvSpPr>
        <p:spPr bwMode="auto">
          <a:xfrm>
            <a:off x="228600" y="0"/>
            <a:ext cx="5095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Entity-Relationship Diagrams</a:t>
            </a:r>
          </a:p>
        </p:txBody>
      </p:sp>
      <p:sp>
        <p:nvSpPr>
          <p:cNvPr id="62470" name="Text Box 6">
            <a:extLst>
              <a:ext uri="{FF2B5EF4-FFF2-40B4-BE49-F238E27FC236}">
                <a16:creationId xmlns:a16="http://schemas.microsoft.com/office/drawing/2014/main" id="{69481B3F-4B68-B3CC-EBD7-BF33AE473363}"/>
              </a:ext>
            </a:extLst>
          </p:cNvPr>
          <p:cNvSpPr txBox="1">
            <a:spLocks noChangeArrowheads="1"/>
          </p:cNvSpPr>
          <p:nvPr/>
        </p:nvSpPr>
        <p:spPr bwMode="auto">
          <a:xfrm>
            <a:off x="304800" y="762000"/>
            <a:ext cx="8382000"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800" b="0" i="0" u="sng"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Attributes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800" b="0" i="0" u="sng"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Each entity type has a set  of attributes associated with it.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rPr>
              <a:t>An attribute is a property or characteristic of an entity that is of interest to organization.</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3333FF"/>
              </a:solidFill>
              <a:effectLst/>
              <a:uLnTx/>
              <a:uFillTx/>
              <a:latin typeface="Arial" panose="020B0604020202020204" pitchFamily="34" charset="0"/>
              <a:ea typeface="+mn-ea"/>
              <a:cs typeface="Arial" panose="020B0604020202020204" pitchFamily="34" charset="0"/>
            </a:endParaRPr>
          </a:p>
        </p:txBody>
      </p:sp>
      <p:sp>
        <p:nvSpPr>
          <p:cNvPr id="62471" name="Oval 7">
            <a:extLst>
              <a:ext uri="{FF2B5EF4-FFF2-40B4-BE49-F238E27FC236}">
                <a16:creationId xmlns:a16="http://schemas.microsoft.com/office/drawing/2014/main" id="{A52635A5-CA6B-2D56-5BC1-3A4A776CB00D}"/>
              </a:ext>
            </a:extLst>
          </p:cNvPr>
          <p:cNvSpPr>
            <a:spLocks noChangeArrowheads="1"/>
          </p:cNvSpPr>
          <p:nvPr/>
        </p:nvSpPr>
        <p:spPr bwMode="auto">
          <a:xfrm>
            <a:off x="1752600" y="4419600"/>
            <a:ext cx="1295400" cy="6858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2472" name="Text Box 8">
            <a:extLst>
              <a:ext uri="{FF2B5EF4-FFF2-40B4-BE49-F238E27FC236}">
                <a16:creationId xmlns:a16="http://schemas.microsoft.com/office/drawing/2014/main" id="{59112119-6E31-8EBF-B4A8-618309DC69EA}"/>
              </a:ext>
            </a:extLst>
          </p:cNvPr>
          <p:cNvSpPr txBox="1">
            <a:spLocks noChangeArrowheads="1"/>
          </p:cNvSpPr>
          <p:nvPr/>
        </p:nvSpPr>
        <p:spPr bwMode="auto">
          <a:xfrm>
            <a:off x="3870325" y="4506913"/>
            <a:ext cx="1319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Attribute</a:t>
            </a:r>
          </a:p>
        </p:txBody>
      </p:sp>
      <p:sp>
        <p:nvSpPr>
          <p:cNvPr id="62476" name="Line 12">
            <a:extLst>
              <a:ext uri="{FF2B5EF4-FFF2-40B4-BE49-F238E27FC236}">
                <a16:creationId xmlns:a16="http://schemas.microsoft.com/office/drawing/2014/main" id="{58F4A667-1625-BCC9-9F13-5DEAE7731574}"/>
              </a:ext>
            </a:extLst>
          </p:cNvPr>
          <p:cNvSpPr>
            <a:spLocks noChangeShapeType="1"/>
          </p:cNvSpPr>
          <p:nvPr/>
        </p:nvSpPr>
        <p:spPr bwMode="auto">
          <a:xfrm>
            <a:off x="2286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2469"/>
                                        </p:tgtEl>
                                        <p:attrNameLst>
                                          <p:attrName>style.visibility</p:attrName>
                                        </p:attrNameLst>
                                      </p:cBhvr>
                                      <p:to>
                                        <p:strVal val="visible"/>
                                      </p:to>
                                    </p:set>
                                    <p:anim calcmode="lin" valueType="num">
                                      <p:cBhvr additive="base">
                                        <p:cTn id="7" dur="500" fill="hold"/>
                                        <p:tgtEl>
                                          <p:spTgt spid="62469"/>
                                        </p:tgtEl>
                                        <p:attrNameLst>
                                          <p:attrName>ppt_x</p:attrName>
                                        </p:attrNameLst>
                                      </p:cBhvr>
                                      <p:tavLst>
                                        <p:tav tm="0">
                                          <p:val>
                                            <p:strVal val="0-#ppt_w/2"/>
                                          </p:val>
                                        </p:tav>
                                        <p:tav tm="100000">
                                          <p:val>
                                            <p:strVal val="#ppt_x"/>
                                          </p:val>
                                        </p:tav>
                                      </p:tavLst>
                                    </p:anim>
                                    <p:anim calcmode="lin" valueType="num">
                                      <p:cBhvr additive="base">
                                        <p:cTn id="8" dur="500" fill="hold"/>
                                        <p:tgtEl>
                                          <p:spTgt spid="6246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2470"/>
                                        </p:tgtEl>
                                        <p:attrNameLst>
                                          <p:attrName>style.visibility</p:attrName>
                                        </p:attrNameLst>
                                      </p:cBhvr>
                                      <p:to>
                                        <p:strVal val="visible"/>
                                      </p:to>
                                    </p:se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62471"/>
                                        </p:tgtEl>
                                        <p:attrNameLst>
                                          <p:attrName>style.visibility</p:attrName>
                                        </p:attrNameLst>
                                      </p:cBhvr>
                                      <p:to>
                                        <p:strVal val="visible"/>
                                      </p:to>
                                    </p:set>
                                  </p:childTnLst>
                                </p:cTn>
                              </p:par>
                            </p:childTnLst>
                          </p:cTn>
                        </p:par>
                        <p:par>
                          <p:cTn id="16" fill="hold" nodeType="afterGroup">
                            <p:stCondLst>
                              <p:cond delay="1000"/>
                            </p:stCondLst>
                            <p:childTnLst>
                              <p:par>
                                <p:cTn id="17" presetID="1" presetClass="entr" presetSubtype="0" fill="hold" grpId="0" nodeType="afterEffect">
                                  <p:stCondLst>
                                    <p:cond delay="0"/>
                                  </p:stCondLst>
                                  <p:childTnLst>
                                    <p:set>
                                      <p:cBhvr>
                                        <p:cTn id="18" dur="1" fill="hold">
                                          <p:stCondLst>
                                            <p:cond delay="499"/>
                                          </p:stCondLst>
                                        </p:cTn>
                                        <p:tgtEl>
                                          <p:spTgt spid="62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utoUpdateAnimBg="0"/>
      <p:bldP spid="62470" grpId="0" autoUpdateAnimBg="0"/>
      <p:bldP spid="62472"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29E827-DCB9-E937-3C4B-5C7BE08CC6D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FC83EFE-B0E9-4E91-A513-274CFB646A31}"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7157" name="Rectangle 5">
            <a:extLst>
              <a:ext uri="{FF2B5EF4-FFF2-40B4-BE49-F238E27FC236}">
                <a16:creationId xmlns:a16="http://schemas.microsoft.com/office/drawing/2014/main" id="{58B2969C-74B2-E869-E2D0-FA6A2379FD58}"/>
              </a:ext>
            </a:extLst>
          </p:cNvPr>
          <p:cNvSpPr>
            <a:spLocks noChangeArrowheads="1"/>
          </p:cNvSpPr>
          <p:nvPr/>
        </p:nvSpPr>
        <p:spPr bwMode="auto">
          <a:xfrm>
            <a:off x="381000" y="0"/>
            <a:ext cx="5095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Entity-Relationship Diagrams</a:t>
            </a:r>
          </a:p>
        </p:txBody>
      </p:sp>
      <p:sp>
        <p:nvSpPr>
          <p:cNvPr id="177159" name="Text Box 7">
            <a:extLst>
              <a:ext uri="{FF2B5EF4-FFF2-40B4-BE49-F238E27FC236}">
                <a16:creationId xmlns:a16="http://schemas.microsoft.com/office/drawing/2014/main" id="{65524E1A-C37A-7640-2830-12BBEA1CDE5D}"/>
              </a:ext>
            </a:extLst>
          </p:cNvPr>
          <p:cNvSpPr txBox="1">
            <a:spLocks noChangeArrowheads="1"/>
          </p:cNvSpPr>
          <p:nvPr/>
        </p:nvSpPr>
        <p:spPr bwMode="auto">
          <a:xfrm>
            <a:off x="338138" y="2667000"/>
            <a:ext cx="8805862"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If there are more candidate keys, one of the key may be chosen as the Identifier.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rPr>
              <a:t>It is used as unique characteristic for an entity type.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9933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Identifier</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7160" name="Oval 8">
            <a:extLst>
              <a:ext uri="{FF2B5EF4-FFF2-40B4-BE49-F238E27FC236}">
                <a16:creationId xmlns:a16="http://schemas.microsoft.com/office/drawing/2014/main" id="{6476D8CB-C7FE-5F87-9173-0E4248B308A5}"/>
              </a:ext>
            </a:extLst>
          </p:cNvPr>
          <p:cNvSpPr>
            <a:spLocks noChangeArrowheads="1"/>
          </p:cNvSpPr>
          <p:nvPr/>
        </p:nvSpPr>
        <p:spPr bwMode="auto">
          <a:xfrm>
            <a:off x="2514600" y="5105400"/>
            <a:ext cx="1371600" cy="457200"/>
          </a:xfrm>
          <a:prstGeom prst="ellipse">
            <a:avLst/>
          </a:prstGeom>
          <a:solidFill>
            <a:schemeClr val="bg1"/>
          </a:solidFill>
          <a:ln w="317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7161" name="Line 9">
            <a:extLst>
              <a:ext uri="{FF2B5EF4-FFF2-40B4-BE49-F238E27FC236}">
                <a16:creationId xmlns:a16="http://schemas.microsoft.com/office/drawing/2014/main" id="{197BF3FD-433D-B194-DA8F-64F0D288213F}"/>
              </a:ext>
            </a:extLst>
          </p:cNvPr>
          <p:cNvSpPr>
            <a:spLocks noChangeShapeType="1"/>
          </p:cNvSpPr>
          <p:nvPr/>
        </p:nvSpPr>
        <p:spPr bwMode="auto">
          <a:xfrm>
            <a:off x="2514600" y="2362200"/>
            <a:ext cx="1066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7162" name="Line 10">
            <a:extLst>
              <a:ext uri="{FF2B5EF4-FFF2-40B4-BE49-F238E27FC236}">
                <a16:creationId xmlns:a16="http://schemas.microsoft.com/office/drawing/2014/main" id="{6447B4AD-6018-5A43-C314-B4A45CF1B44C}"/>
              </a:ext>
            </a:extLst>
          </p:cNvPr>
          <p:cNvSpPr>
            <a:spLocks noChangeShapeType="1"/>
          </p:cNvSpPr>
          <p:nvPr/>
        </p:nvSpPr>
        <p:spPr bwMode="auto">
          <a:xfrm>
            <a:off x="304800" y="609600"/>
            <a:ext cx="86106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77163" name="Rectangle 11">
            <a:extLst>
              <a:ext uri="{FF2B5EF4-FFF2-40B4-BE49-F238E27FC236}">
                <a16:creationId xmlns:a16="http://schemas.microsoft.com/office/drawing/2014/main" id="{8FB554C8-1409-E652-83C6-5FD181DCC484}"/>
              </a:ext>
            </a:extLst>
          </p:cNvPr>
          <p:cNvSpPr>
            <a:spLocks noChangeArrowheads="1"/>
          </p:cNvSpPr>
          <p:nvPr/>
        </p:nvSpPr>
        <p:spPr bwMode="auto">
          <a:xfrm>
            <a:off x="457200" y="990600"/>
            <a:ext cx="86868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A candidate key is an attribute or combination of attributes that uniquely identifies each instance of an entity type.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Student_ID	</a:t>
            </a:r>
          </a:p>
        </p:txBody>
      </p:sp>
      <p:sp>
        <p:nvSpPr>
          <p:cNvPr id="177164" name="Rectangle 12">
            <a:extLst>
              <a:ext uri="{FF2B5EF4-FFF2-40B4-BE49-F238E27FC236}">
                <a16:creationId xmlns:a16="http://schemas.microsoft.com/office/drawing/2014/main" id="{5F761A0B-7629-37E8-08D4-F5E1EDFE3C9C}"/>
              </a:ext>
            </a:extLst>
          </p:cNvPr>
          <p:cNvSpPr>
            <a:spLocks noChangeArrowheads="1"/>
          </p:cNvSpPr>
          <p:nvPr/>
        </p:nvSpPr>
        <p:spPr bwMode="auto">
          <a:xfrm>
            <a:off x="3810000" y="2060575"/>
            <a:ext cx="2185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Candidate Key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7157"/>
                                        </p:tgtEl>
                                        <p:attrNameLst>
                                          <p:attrName>style.visibility</p:attrName>
                                        </p:attrNameLst>
                                      </p:cBhvr>
                                      <p:to>
                                        <p:strVal val="visible"/>
                                      </p:to>
                                    </p:set>
                                    <p:anim calcmode="lin" valueType="num">
                                      <p:cBhvr additive="base">
                                        <p:cTn id="7" dur="500" fill="hold"/>
                                        <p:tgtEl>
                                          <p:spTgt spid="177157"/>
                                        </p:tgtEl>
                                        <p:attrNameLst>
                                          <p:attrName>ppt_x</p:attrName>
                                        </p:attrNameLst>
                                      </p:cBhvr>
                                      <p:tavLst>
                                        <p:tav tm="0">
                                          <p:val>
                                            <p:strVal val="0-#ppt_w/2"/>
                                          </p:val>
                                        </p:tav>
                                        <p:tav tm="100000">
                                          <p:val>
                                            <p:strVal val="#ppt_x"/>
                                          </p:val>
                                        </p:tav>
                                      </p:tavLst>
                                    </p:anim>
                                    <p:anim calcmode="lin" valueType="num">
                                      <p:cBhvr additive="base">
                                        <p:cTn id="8" dur="500" fill="hold"/>
                                        <p:tgtEl>
                                          <p:spTgt spid="17715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7163"/>
                                        </p:tgtEl>
                                        <p:attrNameLst>
                                          <p:attrName>style.visibility</p:attrName>
                                        </p:attrNameLst>
                                      </p:cBhvr>
                                      <p:to>
                                        <p:strVal val="visible"/>
                                      </p:to>
                                    </p:set>
                                    <p:anim calcmode="lin" valueType="num">
                                      <p:cBhvr additive="base">
                                        <p:cTn id="13" dur="500" fill="hold"/>
                                        <p:tgtEl>
                                          <p:spTgt spid="177163"/>
                                        </p:tgtEl>
                                        <p:attrNameLst>
                                          <p:attrName>ppt_x</p:attrName>
                                        </p:attrNameLst>
                                      </p:cBhvr>
                                      <p:tavLst>
                                        <p:tav tm="0">
                                          <p:val>
                                            <p:strVal val="0-#ppt_w/2"/>
                                          </p:val>
                                        </p:tav>
                                        <p:tav tm="100000">
                                          <p:val>
                                            <p:strVal val="#ppt_x"/>
                                          </p:val>
                                        </p:tav>
                                      </p:tavLst>
                                    </p:anim>
                                    <p:anim calcmode="lin" valueType="num">
                                      <p:cBhvr additive="base">
                                        <p:cTn id="14" dur="500" fill="hold"/>
                                        <p:tgtEl>
                                          <p:spTgt spid="177163"/>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177161"/>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77164"/>
                                        </p:tgtEl>
                                        <p:attrNameLst>
                                          <p:attrName>style.visibility</p:attrName>
                                        </p:attrNameLst>
                                      </p:cBhvr>
                                      <p:to>
                                        <p:strVal val="visible"/>
                                      </p:to>
                                    </p:set>
                                    <p:anim calcmode="lin" valueType="num">
                                      <p:cBhvr additive="base">
                                        <p:cTn id="22" dur="500" fill="hold"/>
                                        <p:tgtEl>
                                          <p:spTgt spid="177164"/>
                                        </p:tgtEl>
                                        <p:attrNameLst>
                                          <p:attrName>ppt_x</p:attrName>
                                        </p:attrNameLst>
                                      </p:cBhvr>
                                      <p:tavLst>
                                        <p:tav tm="0">
                                          <p:val>
                                            <p:strVal val="0-#ppt_w/2"/>
                                          </p:val>
                                        </p:tav>
                                        <p:tav tm="100000">
                                          <p:val>
                                            <p:strVal val="#ppt_x"/>
                                          </p:val>
                                        </p:tav>
                                      </p:tavLst>
                                    </p:anim>
                                    <p:anim calcmode="lin" valueType="num">
                                      <p:cBhvr additive="base">
                                        <p:cTn id="23" dur="500" fill="hold"/>
                                        <p:tgtEl>
                                          <p:spTgt spid="177164"/>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17715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1" nodeType="clickEffect">
                                  <p:stCondLst>
                                    <p:cond delay="0"/>
                                  </p:stCondLst>
                                  <p:childTnLst>
                                    <p:set>
                                      <p:cBhvr>
                                        <p:cTn id="30" dur="1" fill="hold">
                                          <p:stCondLst>
                                            <p:cond delay="0"/>
                                          </p:stCondLst>
                                        </p:cTn>
                                        <p:tgtEl>
                                          <p:spTgt spid="177159"/>
                                        </p:tgtEl>
                                        <p:attrNameLst>
                                          <p:attrName>style.visibility</p:attrName>
                                        </p:attrNameLst>
                                      </p:cBhvr>
                                      <p:to>
                                        <p:strVal val="visible"/>
                                      </p:to>
                                    </p:set>
                                    <p:anim calcmode="lin" valueType="num">
                                      <p:cBhvr additive="base">
                                        <p:cTn id="31" dur="500" fill="hold"/>
                                        <p:tgtEl>
                                          <p:spTgt spid="177159"/>
                                        </p:tgtEl>
                                        <p:attrNameLst>
                                          <p:attrName>ppt_x</p:attrName>
                                        </p:attrNameLst>
                                      </p:cBhvr>
                                      <p:tavLst>
                                        <p:tav tm="0">
                                          <p:val>
                                            <p:strVal val="0-#ppt_w/2"/>
                                          </p:val>
                                        </p:tav>
                                        <p:tav tm="100000">
                                          <p:val>
                                            <p:strVal val="#ppt_x"/>
                                          </p:val>
                                        </p:tav>
                                      </p:tavLst>
                                    </p:anim>
                                    <p:anim calcmode="lin" valueType="num">
                                      <p:cBhvr additive="base">
                                        <p:cTn id="32" dur="500" fill="hold"/>
                                        <p:tgtEl>
                                          <p:spTgt spid="177159"/>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499"/>
                                          </p:stCondLst>
                                        </p:cTn>
                                        <p:tgtEl>
                                          <p:spTgt spid="177160"/>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177160"/>
                                        </p:tgtEl>
                                        <p:attrNameLst>
                                          <p:attrName>style.visibility</p:attrName>
                                        </p:attrNameLst>
                                      </p:cBhvr>
                                      <p:to>
                                        <p:strVal val="visible"/>
                                      </p:to>
                                    </p:set>
                                    <p:anim calcmode="lin" valueType="num">
                                      <p:cBhvr additive="base">
                                        <p:cTn id="40" dur="500" fill="hold"/>
                                        <p:tgtEl>
                                          <p:spTgt spid="177160"/>
                                        </p:tgtEl>
                                        <p:attrNameLst>
                                          <p:attrName>ppt_x</p:attrName>
                                        </p:attrNameLst>
                                      </p:cBhvr>
                                      <p:tavLst>
                                        <p:tav tm="0">
                                          <p:val>
                                            <p:strVal val="#ppt_x"/>
                                          </p:val>
                                        </p:tav>
                                        <p:tav tm="100000">
                                          <p:val>
                                            <p:strVal val="#ppt_x"/>
                                          </p:val>
                                        </p:tav>
                                      </p:tavLst>
                                    </p:anim>
                                    <p:anim calcmode="lin" valueType="num">
                                      <p:cBhvr additive="base">
                                        <p:cTn id="41" dur="500" fill="hold"/>
                                        <p:tgtEl>
                                          <p:spTgt spid="1771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7" grpId="0" autoUpdateAnimBg="0"/>
      <p:bldP spid="177159" grpId="0" autoUpdateAnimBg="0"/>
      <p:bldP spid="177159" grpId="1"/>
      <p:bldP spid="177163" grpId="0"/>
      <p:bldP spid="17716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2E2159-E0C6-1C94-6BA3-E0F6B54738E6}"/>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AF2E66-F53D-47AB-B237-C89EAA7A7E18}"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3515" name="Rectangle 27">
            <a:extLst>
              <a:ext uri="{FF2B5EF4-FFF2-40B4-BE49-F238E27FC236}">
                <a16:creationId xmlns:a16="http://schemas.microsoft.com/office/drawing/2014/main" id="{61FFCFA0-9BA0-9D59-6989-C9D29C704B2F}"/>
              </a:ext>
            </a:extLst>
          </p:cNvPr>
          <p:cNvSpPr>
            <a:spLocks noChangeArrowheads="1"/>
          </p:cNvSpPr>
          <p:nvPr/>
        </p:nvSpPr>
        <p:spPr bwMode="auto">
          <a:xfrm>
            <a:off x="381000" y="3657600"/>
            <a:ext cx="8382000" cy="28956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3493" name="Rectangle 5">
            <a:extLst>
              <a:ext uri="{FF2B5EF4-FFF2-40B4-BE49-F238E27FC236}">
                <a16:creationId xmlns:a16="http://schemas.microsoft.com/office/drawing/2014/main" id="{D62C5512-CAD2-5A12-AD49-A07698C8CBAF}"/>
              </a:ext>
            </a:extLst>
          </p:cNvPr>
          <p:cNvSpPr>
            <a:spLocks noChangeArrowheads="1"/>
          </p:cNvSpPr>
          <p:nvPr/>
        </p:nvSpPr>
        <p:spPr bwMode="auto">
          <a:xfrm>
            <a:off x="114300" y="-101600"/>
            <a:ext cx="50958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1200" cap="none" spc="0" normalizeH="0" baseline="0" noProof="0">
                <a:ln>
                  <a:noFill/>
                </a:ln>
                <a:solidFill>
                  <a:srgbClr val="3333FF"/>
                </a:solidFill>
                <a:effectLst/>
                <a:uLnTx/>
                <a:uFillTx/>
                <a:latin typeface="Monotype Corsiva" panose="03010101010201010101" pitchFamily="66" charset="0"/>
                <a:ea typeface="+mn-ea"/>
                <a:cs typeface="Arial" panose="020B0604020202020204" pitchFamily="34" charset="0"/>
              </a:rPr>
              <a:t>Entity-Relationship Diagrams</a:t>
            </a:r>
          </a:p>
        </p:txBody>
      </p:sp>
      <p:sp>
        <p:nvSpPr>
          <p:cNvPr id="63494" name="Rectangle 6">
            <a:extLst>
              <a:ext uri="{FF2B5EF4-FFF2-40B4-BE49-F238E27FC236}">
                <a16:creationId xmlns:a16="http://schemas.microsoft.com/office/drawing/2014/main" id="{C22C97DE-C972-C0BA-AAC8-C42D210971F5}"/>
              </a:ext>
            </a:extLst>
          </p:cNvPr>
          <p:cNvSpPr>
            <a:spLocks noChangeArrowheads="1"/>
          </p:cNvSpPr>
          <p:nvPr/>
        </p:nvSpPr>
        <p:spPr bwMode="auto">
          <a:xfrm>
            <a:off x="3200400" y="1524000"/>
            <a:ext cx="16764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STUDENT</a:t>
            </a:r>
          </a:p>
        </p:txBody>
      </p:sp>
      <p:sp>
        <p:nvSpPr>
          <p:cNvPr id="63495" name="Oval 7">
            <a:extLst>
              <a:ext uri="{FF2B5EF4-FFF2-40B4-BE49-F238E27FC236}">
                <a16:creationId xmlns:a16="http://schemas.microsoft.com/office/drawing/2014/main" id="{6D4DA3B6-A4AB-77C8-78CE-E5600CB7F923}"/>
              </a:ext>
            </a:extLst>
          </p:cNvPr>
          <p:cNvSpPr>
            <a:spLocks noChangeArrowheads="1"/>
          </p:cNvSpPr>
          <p:nvPr/>
        </p:nvSpPr>
        <p:spPr bwMode="auto">
          <a:xfrm>
            <a:off x="457200" y="1524000"/>
            <a:ext cx="13716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Student_ID</a:t>
            </a:r>
          </a:p>
        </p:txBody>
      </p:sp>
      <p:sp>
        <p:nvSpPr>
          <p:cNvPr id="63496" name="Oval 8">
            <a:extLst>
              <a:ext uri="{FF2B5EF4-FFF2-40B4-BE49-F238E27FC236}">
                <a16:creationId xmlns:a16="http://schemas.microsoft.com/office/drawing/2014/main" id="{3BC18697-93BE-6872-6144-E4607C9A32DD}"/>
              </a:ext>
            </a:extLst>
          </p:cNvPr>
          <p:cNvSpPr>
            <a:spLocks noChangeArrowheads="1"/>
          </p:cNvSpPr>
          <p:nvPr/>
        </p:nvSpPr>
        <p:spPr bwMode="auto">
          <a:xfrm>
            <a:off x="2133600" y="609600"/>
            <a:ext cx="1295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Name</a:t>
            </a:r>
          </a:p>
        </p:txBody>
      </p:sp>
      <p:sp>
        <p:nvSpPr>
          <p:cNvPr id="63497" name="Oval 9">
            <a:extLst>
              <a:ext uri="{FF2B5EF4-FFF2-40B4-BE49-F238E27FC236}">
                <a16:creationId xmlns:a16="http://schemas.microsoft.com/office/drawing/2014/main" id="{B4901088-8742-1183-2147-51419B4CC5D8}"/>
              </a:ext>
            </a:extLst>
          </p:cNvPr>
          <p:cNvSpPr>
            <a:spLocks noChangeArrowheads="1"/>
          </p:cNvSpPr>
          <p:nvPr/>
        </p:nvSpPr>
        <p:spPr bwMode="auto">
          <a:xfrm>
            <a:off x="4876800" y="533400"/>
            <a:ext cx="1295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Address</a:t>
            </a:r>
          </a:p>
        </p:txBody>
      </p:sp>
      <p:sp>
        <p:nvSpPr>
          <p:cNvPr id="63498" name="Oval 10">
            <a:extLst>
              <a:ext uri="{FF2B5EF4-FFF2-40B4-BE49-F238E27FC236}">
                <a16:creationId xmlns:a16="http://schemas.microsoft.com/office/drawing/2014/main" id="{DC00E2E5-52BA-9DBD-7BED-7351A8AAB43E}"/>
              </a:ext>
            </a:extLst>
          </p:cNvPr>
          <p:cNvSpPr>
            <a:spLocks noChangeArrowheads="1"/>
          </p:cNvSpPr>
          <p:nvPr/>
        </p:nvSpPr>
        <p:spPr bwMode="auto">
          <a:xfrm>
            <a:off x="7162800" y="1524000"/>
            <a:ext cx="1295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Phone_No</a:t>
            </a:r>
          </a:p>
        </p:txBody>
      </p:sp>
      <p:sp>
        <p:nvSpPr>
          <p:cNvPr id="63500" name="Line 12">
            <a:extLst>
              <a:ext uri="{FF2B5EF4-FFF2-40B4-BE49-F238E27FC236}">
                <a16:creationId xmlns:a16="http://schemas.microsoft.com/office/drawing/2014/main" id="{2CB3688C-8F2E-59C9-A732-80B5CAD41DE1}"/>
              </a:ext>
            </a:extLst>
          </p:cNvPr>
          <p:cNvSpPr>
            <a:spLocks noChangeShapeType="1"/>
          </p:cNvSpPr>
          <p:nvPr/>
        </p:nvSpPr>
        <p:spPr bwMode="auto">
          <a:xfrm>
            <a:off x="1828800" y="19050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3501" name="Line 13">
            <a:extLst>
              <a:ext uri="{FF2B5EF4-FFF2-40B4-BE49-F238E27FC236}">
                <a16:creationId xmlns:a16="http://schemas.microsoft.com/office/drawing/2014/main" id="{045BC887-45E0-FFC6-31EF-1922E91FDB44}"/>
              </a:ext>
            </a:extLst>
          </p:cNvPr>
          <p:cNvSpPr>
            <a:spLocks noChangeShapeType="1"/>
          </p:cNvSpPr>
          <p:nvPr/>
        </p:nvSpPr>
        <p:spPr bwMode="auto">
          <a:xfrm>
            <a:off x="4876800" y="1905000"/>
            <a:ext cx="236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3502" name="Line 14">
            <a:extLst>
              <a:ext uri="{FF2B5EF4-FFF2-40B4-BE49-F238E27FC236}">
                <a16:creationId xmlns:a16="http://schemas.microsoft.com/office/drawing/2014/main" id="{AA795617-F498-BD70-86AF-23449E525F75}"/>
              </a:ext>
            </a:extLst>
          </p:cNvPr>
          <p:cNvSpPr>
            <a:spLocks noChangeShapeType="1"/>
          </p:cNvSpPr>
          <p:nvPr/>
        </p:nvSpPr>
        <p:spPr bwMode="auto">
          <a:xfrm>
            <a:off x="3048000" y="1066800"/>
            <a:ext cx="6858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3503" name="Line 15">
            <a:extLst>
              <a:ext uri="{FF2B5EF4-FFF2-40B4-BE49-F238E27FC236}">
                <a16:creationId xmlns:a16="http://schemas.microsoft.com/office/drawing/2014/main" id="{E793D175-5599-654A-B4A1-92BC11094841}"/>
              </a:ext>
            </a:extLst>
          </p:cNvPr>
          <p:cNvSpPr>
            <a:spLocks noChangeShapeType="1"/>
          </p:cNvSpPr>
          <p:nvPr/>
        </p:nvSpPr>
        <p:spPr bwMode="auto">
          <a:xfrm flipV="1">
            <a:off x="4495800" y="990600"/>
            <a:ext cx="685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3504" name="Text Box 16">
            <a:extLst>
              <a:ext uri="{FF2B5EF4-FFF2-40B4-BE49-F238E27FC236}">
                <a16:creationId xmlns:a16="http://schemas.microsoft.com/office/drawing/2014/main" id="{26038188-119D-A5BE-6C71-1766363B9945}"/>
              </a:ext>
            </a:extLst>
          </p:cNvPr>
          <p:cNvSpPr txBox="1">
            <a:spLocks noChangeArrowheads="1"/>
          </p:cNvSpPr>
          <p:nvPr/>
        </p:nvSpPr>
        <p:spPr bwMode="auto">
          <a:xfrm>
            <a:off x="214313" y="2590800"/>
            <a:ext cx="89296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Vendors quote prices for several parts along with quantity of parts.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Draw an E-R diagram.</a:t>
            </a:r>
          </a:p>
        </p:txBody>
      </p:sp>
      <p:sp>
        <p:nvSpPr>
          <p:cNvPr id="63505" name="AutoShape 17">
            <a:extLst>
              <a:ext uri="{FF2B5EF4-FFF2-40B4-BE49-F238E27FC236}">
                <a16:creationId xmlns:a16="http://schemas.microsoft.com/office/drawing/2014/main" id="{8416A1DA-3514-E8E6-E515-E3D1FD25BF20}"/>
              </a:ext>
            </a:extLst>
          </p:cNvPr>
          <p:cNvSpPr>
            <a:spLocks noChangeArrowheads="1"/>
          </p:cNvSpPr>
          <p:nvPr/>
        </p:nvSpPr>
        <p:spPr bwMode="auto">
          <a:xfrm>
            <a:off x="3505200" y="3810000"/>
            <a:ext cx="1295400" cy="91440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Quote-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price</a:t>
            </a:r>
          </a:p>
        </p:txBody>
      </p:sp>
      <p:sp>
        <p:nvSpPr>
          <p:cNvPr id="63506" name="Rectangle 18">
            <a:extLst>
              <a:ext uri="{FF2B5EF4-FFF2-40B4-BE49-F238E27FC236}">
                <a16:creationId xmlns:a16="http://schemas.microsoft.com/office/drawing/2014/main" id="{AB4C9CAC-651A-1114-0CCF-58E32AFFBBF2}"/>
              </a:ext>
            </a:extLst>
          </p:cNvPr>
          <p:cNvSpPr>
            <a:spLocks noChangeArrowheads="1"/>
          </p:cNvSpPr>
          <p:nvPr/>
        </p:nvSpPr>
        <p:spPr bwMode="auto">
          <a:xfrm>
            <a:off x="838200" y="40386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Vendor</a:t>
            </a:r>
          </a:p>
        </p:txBody>
      </p:sp>
      <p:sp>
        <p:nvSpPr>
          <p:cNvPr id="63507" name="Rectangle 19">
            <a:extLst>
              <a:ext uri="{FF2B5EF4-FFF2-40B4-BE49-F238E27FC236}">
                <a16:creationId xmlns:a16="http://schemas.microsoft.com/office/drawing/2014/main" id="{6F373891-DABE-0AB8-975D-E758710578C9}"/>
              </a:ext>
            </a:extLst>
          </p:cNvPr>
          <p:cNvSpPr>
            <a:spLocks noChangeArrowheads="1"/>
          </p:cNvSpPr>
          <p:nvPr/>
        </p:nvSpPr>
        <p:spPr bwMode="auto">
          <a:xfrm>
            <a:off x="6324600" y="4038600"/>
            <a:ext cx="1524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Parts</a:t>
            </a:r>
          </a:p>
        </p:txBody>
      </p:sp>
      <p:sp>
        <p:nvSpPr>
          <p:cNvPr id="63508" name="Oval 20">
            <a:extLst>
              <a:ext uri="{FF2B5EF4-FFF2-40B4-BE49-F238E27FC236}">
                <a16:creationId xmlns:a16="http://schemas.microsoft.com/office/drawing/2014/main" id="{6826FEA6-FDEF-A81C-8AAC-8D3AAD8ABED4}"/>
              </a:ext>
            </a:extLst>
          </p:cNvPr>
          <p:cNvSpPr>
            <a:spLocks noChangeArrowheads="1"/>
          </p:cNvSpPr>
          <p:nvPr/>
        </p:nvSpPr>
        <p:spPr bwMode="auto">
          <a:xfrm>
            <a:off x="4953000" y="5257800"/>
            <a:ext cx="1371600" cy="838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price</a:t>
            </a:r>
          </a:p>
        </p:txBody>
      </p:sp>
      <p:sp>
        <p:nvSpPr>
          <p:cNvPr id="63509" name="Oval 21">
            <a:extLst>
              <a:ext uri="{FF2B5EF4-FFF2-40B4-BE49-F238E27FC236}">
                <a16:creationId xmlns:a16="http://schemas.microsoft.com/office/drawing/2014/main" id="{0419CAD4-FB42-60B3-A012-73B7A64F0629}"/>
              </a:ext>
            </a:extLst>
          </p:cNvPr>
          <p:cNvSpPr>
            <a:spLocks noChangeArrowheads="1"/>
          </p:cNvSpPr>
          <p:nvPr/>
        </p:nvSpPr>
        <p:spPr bwMode="auto">
          <a:xfrm>
            <a:off x="2743200" y="5257800"/>
            <a:ext cx="1371600" cy="762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Cooper Black" panose="0208090404030B020404" pitchFamily="18" charset="0"/>
                <a:ea typeface="+mn-ea"/>
                <a:cs typeface="Arial" panose="020B0604020202020204" pitchFamily="34" charset="0"/>
              </a:rPr>
              <a:t>quantity</a:t>
            </a:r>
          </a:p>
        </p:txBody>
      </p:sp>
      <p:sp>
        <p:nvSpPr>
          <p:cNvPr id="63510" name="Line 22">
            <a:extLst>
              <a:ext uri="{FF2B5EF4-FFF2-40B4-BE49-F238E27FC236}">
                <a16:creationId xmlns:a16="http://schemas.microsoft.com/office/drawing/2014/main" id="{F0528178-7EE0-C6B4-2C3F-674C2A310DF2}"/>
              </a:ext>
            </a:extLst>
          </p:cNvPr>
          <p:cNvSpPr>
            <a:spLocks noChangeShapeType="1"/>
          </p:cNvSpPr>
          <p:nvPr/>
        </p:nvSpPr>
        <p:spPr bwMode="auto">
          <a:xfrm>
            <a:off x="2362200" y="4267200"/>
            <a:ext cx="1143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3511" name="Line 23">
            <a:extLst>
              <a:ext uri="{FF2B5EF4-FFF2-40B4-BE49-F238E27FC236}">
                <a16:creationId xmlns:a16="http://schemas.microsoft.com/office/drawing/2014/main" id="{00BC6EA0-9A98-3F36-9AFA-B2C25D73DA4E}"/>
              </a:ext>
            </a:extLst>
          </p:cNvPr>
          <p:cNvSpPr>
            <a:spLocks noChangeShapeType="1"/>
          </p:cNvSpPr>
          <p:nvPr/>
        </p:nvSpPr>
        <p:spPr bwMode="auto">
          <a:xfrm>
            <a:off x="4800600" y="42672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3512" name="Line 24">
            <a:extLst>
              <a:ext uri="{FF2B5EF4-FFF2-40B4-BE49-F238E27FC236}">
                <a16:creationId xmlns:a16="http://schemas.microsoft.com/office/drawing/2014/main" id="{F7869653-2025-B49D-318E-A67213151A4B}"/>
              </a:ext>
            </a:extLst>
          </p:cNvPr>
          <p:cNvSpPr>
            <a:spLocks noChangeShapeType="1"/>
          </p:cNvSpPr>
          <p:nvPr/>
        </p:nvSpPr>
        <p:spPr bwMode="auto">
          <a:xfrm flipH="1">
            <a:off x="3429000" y="4419600"/>
            <a:ext cx="304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3514" name="Line 26">
            <a:extLst>
              <a:ext uri="{FF2B5EF4-FFF2-40B4-BE49-F238E27FC236}">
                <a16:creationId xmlns:a16="http://schemas.microsoft.com/office/drawing/2014/main" id="{CCD3E215-41E2-2C99-9B76-A606124F0C53}"/>
              </a:ext>
            </a:extLst>
          </p:cNvPr>
          <p:cNvSpPr>
            <a:spLocks noChangeShapeType="1"/>
          </p:cNvSpPr>
          <p:nvPr/>
        </p:nvSpPr>
        <p:spPr bwMode="auto">
          <a:xfrm>
            <a:off x="4648200" y="4419600"/>
            <a:ext cx="838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3516" name="Line 28">
            <a:extLst>
              <a:ext uri="{FF2B5EF4-FFF2-40B4-BE49-F238E27FC236}">
                <a16:creationId xmlns:a16="http://schemas.microsoft.com/office/drawing/2014/main" id="{FF5C55E5-AA0B-1DAD-3D25-AEF4D408F063}"/>
              </a:ext>
            </a:extLst>
          </p:cNvPr>
          <p:cNvSpPr>
            <a:spLocks noChangeShapeType="1"/>
          </p:cNvSpPr>
          <p:nvPr/>
        </p:nvSpPr>
        <p:spPr bwMode="auto">
          <a:xfrm>
            <a:off x="2362200" y="4114800"/>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3517" name="Line 29">
            <a:extLst>
              <a:ext uri="{FF2B5EF4-FFF2-40B4-BE49-F238E27FC236}">
                <a16:creationId xmlns:a16="http://schemas.microsoft.com/office/drawing/2014/main" id="{382F871F-4D78-25AB-3A9E-96CCBC8A7F2C}"/>
              </a:ext>
            </a:extLst>
          </p:cNvPr>
          <p:cNvSpPr>
            <a:spLocks noChangeShapeType="1"/>
          </p:cNvSpPr>
          <p:nvPr/>
        </p:nvSpPr>
        <p:spPr bwMode="auto">
          <a:xfrm flipV="1">
            <a:off x="2362200" y="4267200"/>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3518" name="Line 30">
            <a:extLst>
              <a:ext uri="{FF2B5EF4-FFF2-40B4-BE49-F238E27FC236}">
                <a16:creationId xmlns:a16="http://schemas.microsoft.com/office/drawing/2014/main" id="{1A851567-349B-F661-CEC7-1C8FF4E23F89}"/>
              </a:ext>
            </a:extLst>
          </p:cNvPr>
          <p:cNvSpPr>
            <a:spLocks noChangeShapeType="1"/>
          </p:cNvSpPr>
          <p:nvPr/>
        </p:nvSpPr>
        <p:spPr bwMode="auto">
          <a:xfrm>
            <a:off x="2971800" y="4114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3519" name="Line 31">
            <a:extLst>
              <a:ext uri="{FF2B5EF4-FFF2-40B4-BE49-F238E27FC236}">
                <a16:creationId xmlns:a16="http://schemas.microsoft.com/office/drawing/2014/main" id="{E8E42767-F15F-13F3-5DE1-BF9CF06C3320}"/>
              </a:ext>
            </a:extLst>
          </p:cNvPr>
          <p:cNvSpPr>
            <a:spLocks noChangeShapeType="1"/>
          </p:cNvSpPr>
          <p:nvPr/>
        </p:nvSpPr>
        <p:spPr bwMode="auto">
          <a:xfrm>
            <a:off x="5715000" y="41148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3520" name="Line 32">
            <a:extLst>
              <a:ext uri="{FF2B5EF4-FFF2-40B4-BE49-F238E27FC236}">
                <a16:creationId xmlns:a16="http://schemas.microsoft.com/office/drawing/2014/main" id="{E088929F-16E3-4950-1806-EE232C8E3C3B}"/>
              </a:ext>
            </a:extLst>
          </p:cNvPr>
          <p:cNvSpPr>
            <a:spLocks noChangeShapeType="1"/>
          </p:cNvSpPr>
          <p:nvPr/>
        </p:nvSpPr>
        <p:spPr bwMode="auto">
          <a:xfrm flipV="1">
            <a:off x="5943600" y="4114800"/>
            <a:ext cx="3810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63521" name="Line 33">
            <a:extLst>
              <a:ext uri="{FF2B5EF4-FFF2-40B4-BE49-F238E27FC236}">
                <a16:creationId xmlns:a16="http://schemas.microsoft.com/office/drawing/2014/main" id="{079C4F63-7EF6-419E-0D82-A4FD0341B09D}"/>
              </a:ext>
            </a:extLst>
          </p:cNvPr>
          <p:cNvSpPr>
            <a:spLocks noChangeShapeType="1"/>
          </p:cNvSpPr>
          <p:nvPr/>
        </p:nvSpPr>
        <p:spPr bwMode="auto">
          <a:xfrm>
            <a:off x="5943600" y="4267200"/>
            <a:ext cx="457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3493"/>
                                        </p:tgtEl>
                                        <p:attrNameLst>
                                          <p:attrName>style.visibility</p:attrName>
                                        </p:attrNameLst>
                                      </p:cBhvr>
                                      <p:to>
                                        <p:strVal val="visible"/>
                                      </p:to>
                                    </p:set>
                                    <p:anim calcmode="lin" valueType="num">
                                      <p:cBhvr additive="base">
                                        <p:cTn id="7" dur="500" fill="hold"/>
                                        <p:tgtEl>
                                          <p:spTgt spid="63493"/>
                                        </p:tgtEl>
                                        <p:attrNameLst>
                                          <p:attrName>ppt_x</p:attrName>
                                        </p:attrNameLst>
                                      </p:cBhvr>
                                      <p:tavLst>
                                        <p:tav tm="0">
                                          <p:val>
                                            <p:strVal val="0-#ppt_w/2"/>
                                          </p:val>
                                        </p:tav>
                                        <p:tav tm="100000">
                                          <p:val>
                                            <p:strVal val="#ppt_x"/>
                                          </p:val>
                                        </p:tav>
                                      </p:tavLst>
                                    </p:anim>
                                    <p:anim calcmode="lin" valueType="num">
                                      <p:cBhvr additive="base">
                                        <p:cTn id="8" dur="500" fill="hold"/>
                                        <p:tgtEl>
                                          <p:spTgt spid="6349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iterate type="lt">
                                    <p:tmAbs val="75"/>
                                  </p:iterate>
                                  <p:childTnLst>
                                    <p:set>
                                      <p:cBhvr>
                                        <p:cTn id="11" dur="1" fill="hold">
                                          <p:stCondLst>
                                            <p:cond delay="74"/>
                                          </p:stCondLst>
                                        </p:cTn>
                                        <p:tgtEl>
                                          <p:spTgt spid="63495"/>
                                        </p:tgtEl>
                                        <p:attrNameLst>
                                          <p:attrName>style.visibility</p:attrName>
                                        </p:attrNameLst>
                                      </p:cBhvr>
                                      <p:to>
                                        <p:strVal val="visible"/>
                                      </p:to>
                                    </p:set>
                                  </p:childTnLst>
                                </p:cTn>
                              </p:par>
                            </p:childTnLst>
                          </p:cTn>
                        </p:par>
                        <p:par>
                          <p:cTn id="12" fill="hold" nodeType="afterGroup">
                            <p:stCondLst>
                              <p:cond delay="1250"/>
                            </p:stCondLst>
                            <p:childTnLst>
                              <p:par>
                                <p:cTn id="13" presetID="1" presetClass="entr" presetSubtype="0" fill="hold" grpId="0" nodeType="afterEffect">
                                  <p:stCondLst>
                                    <p:cond delay="0"/>
                                  </p:stCondLst>
                                  <p:iterate type="lt">
                                    <p:tmAbs val="75"/>
                                  </p:iterate>
                                  <p:childTnLst>
                                    <p:set>
                                      <p:cBhvr>
                                        <p:cTn id="14" dur="1" fill="hold">
                                          <p:stCondLst>
                                            <p:cond delay="74"/>
                                          </p:stCondLst>
                                        </p:cTn>
                                        <p:tgtEl>
                                          <p:spTgt spid="63496"/>
                                        </p:tgtEl>
                                        <p:attrNameLst>
                                          <p:attrName>style.visibility</p:attrName>
                                        </p:attrNameLst>
                                      </p:cBhvr>
                                      <p:to>
                                        <p:strVal val="visible"/>
                                      </p:to>
                                    </p:set>
                                  </p:childTnLst>
                                </p:cTn>
                              </p:par>
                            </p:childTnLst>
                          </p:cTn>
                        </p:par>
                        <p:par>
                          <p:cTn id="15" fill="hold" nodeType="afterGroup">
                            <p:stCondLst>
                              <p:cond delay="1550"/>
                            </p:stCondLst>
                            <p:childTnLst>
                              <p:par>
                                <p:cTn id="16" presetID="1" presetClass="entr" presetSubtype="0" fill="hold" grpId="0" nodeType="afterEffect">
                                  <p:stCondLst>
                                    <p:cond delay="0"/>
                                  </p:stCondLst>
                                  <p:iterate type="lt">
                                    <p:tmAbs val="75"/>
                                  </p:iterate>
                                  <p:childTnLst>
                                    <p:set>
                                      <p:cBhvr>
                                        <p:cTn id="17" dur="1" fill="hold">
                                          <p:stCondLst>
                                            <p:cond delay="74"/>
                                          </p:stCondLst>
                                        </p:cTn>
                                        <p:tgtEl>
                                          <p:spTgt spid="63497"/>
                                        </p:tgtEl>
                                        <p:attrNameLst>
                                          <p:attrName>style.visibility</p:attrName>
                                        </p:attrNameLst>
                                      </p:cBhvr>
                                      <p:to>
                                        <p:strVal val="visible"/>
                                      </p:to>
                                    </p:set>
                                  </p:childTnLst>
                                </p:cTn>
                              </p:par>
                            </p:childTnLst>
                          </p:cTn>
                        </p:par>
                        <p:par>
                          <p:cTn id="18" fill="hold" nodeType="afterGroup">
                            <p:stCondLst>
                              <p:cond delay="2075"/>
                            </p:stCondLst>
                            <p:childTnLst>
                              <p:par>
                                <p:cTn id="19" presetID="1" presetClass="entr" presetSubtype="0" fill="hold" grpId="0" nodeType="afterEffect">
                                  <p:stCondLst>
                                    <p:cond delay="0"/>
                                  </p:stCondLst>
                                  <p:iterate type="lt">
                                    <p:tmAbs val="75"/>
                                  </p:iterate>
                                  <p:childTnLst>
                                    <p:set>
                                      <p:cBhvr>
                                        <p:cTn id="20" dur="1" fill="hold">
                                          <p:stCondLst>
                                            <p:cond delay="74"/>
                                          </p:stCondLst>
                                        </p:cTn>
                                        <p:tgtEl>
                                          <p:spTgt spid="63498"/>
                                        </p:tgtEl>
                                        <p:attrNameLst>
                                          <p:attrName>style.visibility</p:attrName>
                                        </p:attrNameLst>
                                      </p:cBhvr>
                                      <p:to>
                                        <p:strVal val="visible"/>
                                      </p:to>
                                    </p:set>
                                  </p:childTnLst>
                                </p:cTn>
                              </p:par>
                            </p:childTnLst>
                          </p:cTn>
                        </p:par>
                        <p:par>
                          <p:cTn id="21" fill="hold" nodeType="afterGroup">
                            <p:stCondLst>
                              <p:cond delay="2675"/>
                            </p:stCondLst>
                            <p:childTnLst>
                              <p:par>
                                <p:cTn id="22" presetID="1" presetClass="entr" presetSubtype="0" fill="hold" grpId="0" nodeType="afterEffect">
                                  <p:stCondLst>
                                    <p:cond delay="0"/>
                                  </p:stCondLst>
                                  <p:iterate type="lt">
                                    <p:tmAbs val="75"/>
                                  </p:iterate>
                                  <p:childTnLst>
                                    <p:set>
                                      <p:cBhvr>
                                        <p:cTn id="23" dur="1" fill="hold">
                                          <p:stCondLst>
                                            <p:cond delay="74"/>
                                          </p:stCondLst>
                                        </p:cTn>
                                        <p:tgtEl>
                                          <p:spTgt spid="63494"/>
                                        </p:tgtEl>
                                        <p:attrNameLst>
                                          <p:attrName>style.visibility</p:attrName>
                                        </p:attrNameLst>
                                      </p:cBhvr>
                                      <p:to>
                                        <p:strVal val="visible"/>
                                      </p:to>
                                    </p:set>
                                  </p:childTnLst>
                                </p:cTn>
                              </p:par>
                            </p:childTnLst>
                          </p:cTn>
                        </p:par>
                        <p:par>
                          <p:cTn id="24" fill="hold" nodeType="afterGroup">
                            <p:stCondLst>
                              <p:cond delay="3200"/>
                            </p:stCondLst>
                            <p:childTnLst>
                              <p:par>
                                <p:cTn id="25" presetID="2" presetClass="entr" presetSubtype="4" fill="hold" nodeType="afterEffect">
                                  <p:stCondLst>
                                    <p:cond delay="0"/>
                                  </p:stCondLst>
                                  <p:childTnLst>
                                    <p:set>
                                      <p:cBhvr>
                                        <p:cTn id="26" dur="1" fill="hold">
                                          <p:stCondLst>
                                            <p:cond delay="0"/>
                                          </p:stCondLst>
                                        </p:cTn>
                                        <p:tgtEl>
                                          <p:spTgt spid="63500"/>
                                        </p:tgtEl>
                                        <p:attrNameLst>
                                          <p:attrName>style.visibility</p:attrName>
                                        </p:attrNameLst>
                                      </p:cBhvr>
                                      <p:to>
                                        <p:strVal val="visible"/>
                                      </p:to>
                                    </p:set>
                                    <p:anim calcmode="lin" valueType="num">
                                      <p:cBhvr additive="base">
                                        <p:cTn id="27" dur="500" fill="hold"/>
                                        <p:tgtEl>
                                          <p:spTgt spid="63500"/>
                                        </p:tgtEl>
                                        <p:attrNameLst>
                                          <p:attrName>ppt_x</p:attrName>
                                        </p:attrNameLst>
                                      </p:cBhvr>
                                      <p:tavLst>
                                        <p:tav tm="0">
                                          <p:val>
                                            <p:strVal val="#ppt_x"/>
                                          </p:val>
                                        </p:tav>
                                        <p:tav tm="100000">
                                          <p:val>
                                            <p:strVal val="#ppt_x"/>
                                          </p:val>
                                        </p:tav>
                                      </p:tavLst>
                                    </p:anim>
                                    <p:anim calcmode="lin" valueType="num">
                                      <p:cBhvr additive="base">
                                        <p:cTn id="28" dur="500" fill="hold"/>
                                        <p:tgtEl>
                                          <p:spTgt spid="63500"/>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3700"/>
                            </p:stCondLst>
                            <p:childTnLst>
                              <p:par>
                                <p:cTn id="30" presetID="2" presetClass="entr" presetSubtype="4" fill="hold" nodeType="afterEffect">
                                  <p:stCondLst>
                                    <p:cond delay="0"/>
                                  </p:stCondLst>
                                  <p:childTnLst>
                                    <p:set>
                                      <p:cBhvr>
                                        <p:cTn id="31" dur="1" fill="hold">
                                          <p:stCondLst>
                                            <p:cond delay="0"/>
                                          </p:stCondLst>
                                        </p:cTn>
                                        <p:tgtEl>
                                          <p:spTgt spid="63502"/>
                                        </p:tgtEl>
                                        <p:attrNameLst>
                                          <p:attrName>style.visibility</p:attrName>
                                        </p:attrNameLst>
                                      </p:cBhvr>
                                      <p:to>
                                        <p:strVal val="visible"/>
                                      </p:to>
                                    </p:set>
                                    <p:anim calcmode="lin" valueType="num">
                                      <p:cBhvr additive="base">
                                        <p:cTn id="32" dur="500" fill="hold"/>
                                        <p:tgtEl>
                                          <p:spTgt spid="63502"/>
                                        </p:tgtEl>
                                        <p:attrNameLst>
                                          <p:attrName>ppt_x</p:attrName>
                                        </p:attrNameLst>
                                      </p:cBhvr>
                                      <p:tavLst>
                                        <p:tav tm="0">
                                          <p:val>
                                            <p:strVal val="#ppt_x"/>
                                          </p:val>
                                        </p:tav>
                                        <p:tav tm="100000">
                                          <p:val>
                                            <p:strVal val="#ppt_x"/>
                                          </p:val>
                                        </p:tav>
                                      </p:tavLst>
                                    </p:anim>
                                    <p:anim calcmode="lin" valueType="num">
                                      <p:cBhvr additive="base">
                                        <p:cTn id="33" dur="500" fill="hold"/>
                                        <p:tgtEl>
                                          <p:spTgt spid="63502"/>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4200"/>
                            </p:stCondLst>
                            <p:childTnLst>
                              <p:par>
                                <p:cTn id="35" presetID="2" presetClass="entr" presetSubtype="4" fill="hold" nodeType="afterEffect">
                                  <p:stCondLst>
                                    <p:cond delay="0"/>
                                  </p:stCondLst>
                                  <p:childTnLst>
                                    <p:set>
                                      <p:cBhvr>
                                        <p:cTn id="36" dur="1" fill="hold">
                                          <p:stCondLst>
                                            <p:cond delay="0"/>
                                          </p:stCondLst>
                                        </p:cTn>
                                        <p:tgtEl>
                                          <p:spTgt spid="63503"/>
                                        </p:tgtEl>
                                        <p:attrNameLst>
                                          <p:attrName>style.visibility</p:attrName>
                                        </p:attrNameLst>
                                      </p:cBhvr>
                                      <p:to>
                                        <p:strVal val="visible"/>
                                      </p:to>
                                    </p:set>
                                    <p:anim calcmode="lin" valueType="num">
                                      <p:cBhvr additive="base">
                                        <p:cTn id="37" dur="500" fill="hold"/>
                                        <p:tgtEl>
                                          <p:spTgt spid="63503"/>
                                        </p:tgtEl>
                                        <p:attrNameLst>
                                          <p:attrName>ppt_x</p:attrName>
                                        </p:attrNameLst>
                                      </p:cBhvr>
                                      <p:tavLst>
                                        <p:tav tm="0">
                                          <p:val>
                                            <p:strVal val="#ppt_x"/>
                                          </p:val>
                                        </p:tav>
                                        <p:tav tm="100000">
                                          <p:val>
                                            <p:strVal val="#ppt_x"/>
                                          </p:val>
                                        </p:tav>
                                      </p:tavLst>
                                    </p:anim>
                                    <p:anim calcmode="lin" valueType="num">
                                      <p:cBhvr additive="base">
                                        <p:cTn id="38" dur="500" fill="hold"/>
                                        <p:tgtEl>
                                          <p:spTgt spid="63503"/>
                                        </p:tgtEl>
                                        <p:attrNameLst>
                                          <p:attrName>ppt_y</p:attrName>
                                        </p:attrNameLst>
                                      </p:cBhvr>
                                      <p:tavLst>
                                        <p:tav tm="0">
                                          <p:val>
                                            <p:strVal val="1+#ppt_h/2"/>
                                          </p:val>
                                        </p:tav>
                                        <p:tav tm="100000">
                                          <p:val>
                                            <p:strVal val="#ppt_y"/>
                                          </p:val>
                                        </p:tav>
                                      </p:tavLst>
                                    </p:anim>
                                  </p:childTnLst>
                                </p:cTn>
                              </p:par>
                            </p:childTnLst>
                          </p:cTn>
                        </p:par>
                        <p:par>
                          <p:cTn id="39" fill="hold" nodeType="afterGroup">
                            <p:stCondLst>
                              <p:cond delay="4700"/>
                            </p:stCondLst>
                            <p:childTnLst>
                              <p:par>
                                <p:cTn id="40" presetID="2" presetClass="entr" presetSubtype="4" fill="hold" nodeType="afterEffect">
                                  <p:stCondLst>
                                    <p:cond delay="0"/>
                                  </p:stCondLst>
                                  <p:childTnLst>
                                    <p:set>
                                      <p:cBhvr>
                                        <p:cTn id="41" dur="1" fill="hold">
                                          <p:stCondLst>
                                            <p:cond delay="0"/>
                                          </p:stCondLst>
                                        </p:cTn>
                                        <p:tgtEl>
                                          <p:spTgt spid="63501"/>
                                        </p:tgtEl>
                                        <p:attrNameLst>
                                          <p:attrName>style.visibility</p:attrName>
                                        </p:attrNameLst>
                                      </p:cBhvr>
                                      <p:to>
                                        <p:strVal val="visible"/>
                                      </p:to>
                                    </p:set>
                                    <p:anim calcmode="lin" valueType="num">
                                      <p:cBhvr additive="base">
                                        <p:cTn id="42" dur="500" fill="hold"/>
                                        <p:tgtEl>
                                          <p:spTgt spid="63501"/>
                                        </p:tgtEl>
                                        <p:attrNameLst>
                                          <p:attrName>ppt_x</p:attrName>
                                        </p:attrNameLst>
                                      </p:cBhvr>
                                      <p:tavLst>
                                        <p:tav tm="0">
                                          <p:val>
                                            <p:strVal val="#ppt_x"/>
                                          </p:val>
                                        </p:tav>
                                        <p:tav tm="100000">
                                          <p:val>
                                            <p:strVal val="#ppt_x"/>
                                          </p:val>
                                        </p:tav>
                                      </p:tavLst>
                                    </p:anim>
                                    <p:anim calcmode="lin" valueType="num">
                                      <p:cBhvr additive="base">
                                        <p:cTn id="43" dur="500" fill="hold"/>
                                        <p:tgtEl>
                                          <p:spTgt spid="63501"/>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63504"/>
                                        </p:tgtEl>
                                        <p:attrNameLst>
                                          <p:attrName>style.visibility</p:attrName>
                                        </p:attrNameLst>
                                      </p:cBhvr>
                                      <p:to>
                                        <p:strVal val="visible"/>
                                      </p:to>
                                    </p:set>
                                  </p:childTnLst>
                                </p:cTn>
                              </p:par>
                            </p:childTnLst>
                          </p:cTn>
                        </p:par>
                        <p:par>
                          <p:cTn id="48" fill="hold" nodeType="afterGroup">
                            <p:stCondLst>
                              <p:cond delay="500"/>
                            </p:stCondLst>
                            <p:childTnLst>
                              <p:par>
                                <p:cTn id="49" presetID="1" presetClass="entr" presetSubtype="0" fill="hold" grpId="0" nodeType="afterEffect">
                                  <p:stCondLst>
                                    <p:cond delay="0"/>
                                  </p:stCondLst>
                                  <p:iterate type="lt">
                                    <p:tmAbs val="75"/>
                                  </p:iterate>
                                  <p:childTnLst>
                                    <p:set>
                                      <p:cBhvr>
                                        <p:cTn id="50" dur="1" fill="hold">
                                          <p:stCondLst>
                                            <p:cond delay="74"/>
                                          </p:stCondLst>
                                        </p:cTn>
                                        <p:tgtEl>
                                          <p:spTgt spid="63506"/>
                                        </p:tgtEl>
                                        <p:attrNameLst>
                                          <p:attrName>style.visibility</p:attrName>
                                        </p:attrNameLst>
                                      </p:cBhvr>
                                      <p:to>
                                        <p:strVal val="visible"/>
                                      </p:to>
                                    </p:set>
                                  </p:childTnLst>
                                </p:cTn>
                              </p:par>
                            </p:childTnLst>
                          </p:cTn>
                        </p:par>
                        <p:par>
                          <p:cTn id="51" fill="hold" nodeType="afterGroup">
                            <p:stCondLst>
                              <p:cond delay="950"/>
                            </p:stCondLst>
                            <p:childTnLst>
                              <p:par>
                                <p:cTn id="52" presetID="1" presetClass="entr" presetSubtype="0" fill="hold" grpId="0" nodeType="afterEffect">
                                  <p:stCondLst>
                                    <p:cond delay="0"/>
                                  </p:stCondLst>
                                  <p:iterate type="lt">
                                    <p:tmAbs val="75"/>
                                  </p:iterate>
                                  <p:childTnLst>
                                    <p:set>
                                      <p:cBhvr>
                                        <p:cTn id="53" dur="1" fill="hold">
                                          <p:stCondLst>
                                            <p:cond delay="74"/>
                                          </p:stCondLst>
                                        </p:cTn>
                                        <p:tgtEl>
                                          <p:spTgt spid="63509"/>
                                        </p:tgtEl>
                                        <p:attrNameLst>
                                          <p:attrName>style.visibility</p:attrName>
                                        </p:attrNameLst>
                                      </p:cBhvr>
                                      <p:to>
                                        <p:strVal val="visible"/>
                                      </p:to>
                                    </p:set>
                                  </p:childTnLst>
                                </p:cTn>
                              </p:par>
                            </p:childTnLst>
                          </p:cTn>
                        </p:par>
                        <p:par>
                          <p:cTn id="54" fill="hold" nodeType="afterGroup">
                            <p:stCondLst>
                              <p:cond delay="1550"/>
                            </p:stCondLst>
                            <p:childTnLst>
                              <p:par>
                                <p:cTn id="55" presetID="1" presetClass="entr" presetSubtype="0" fill="hold" grpId="0" nodeType="afterEffect">
                                  <p:stCondLst>
                                    <p:cond delay="0"/>
                                  </p:stCondLst>
                                  <p:iterate type="lt">
                                    <p:tmAbs val="75"/>
                                  </p:iterate>
                                  <p:childTnLst>
                                    <p:set>
                                      <p:cBhvr>
                                        <p:cTn id="56" dur="1" fill="hold">
                                          <p:stCondLst>
                                            <p:cond delay="74"/>
                                          </p:stCondLst>
                                        </p:cTn>
                                        <p:tgtEl>
                                          <p:spTgt spid="63508"/>
                                        </p:tgtEl>
                                        <p:attrNameLst>
                                          <p:attrName>style.visibility</p:attrName>
                                        </p:attrNameLst>
                                      </p:cBhvr>
                                      <p:to>
                                        <p:strVal val="visible"/>
                                      </p:to>
                                    </p:set>
                                  </p:childTnLst>
                                </p:cTn>
                              </p:par>
                            </p:childTnLst>
                          </p:cTn>
                        </p:par>
                        <p:par>
                          <p:cTn id="57" fill="hold" nodeType="afterGroup">
                            <p:stCondLst>
                              <p:cond delay="1925"/>
                            </p:stCondLst>
                            <p:childTnLst>
                              <p:par>
                                <p:cTn id="58" presetID="1" presetClass="entr" presetSubtype="0" fill="hold" grpId="0" nodeType="afterEffect">
                                  <p:stCondLst>
                                    <p:cond delay="0"/>
                                  </p:stCondLst>
                                  <p:iterate type="lt">
                                    <p:tmAbs val="75"/>
                                  </p:iterate>
                                  <p:childTnLst>
                                    <p:set>
                                      <p:cBhvr>
                                        <p:cTn id="59" dur="1" fill="hold">
                                          <p:stCondLst>
                                            <p:cond delay="74"/>
                                          </p:stCondLst>
                                        </p:cTn>
                                        <p:tgtEl>
                                          <p:spTgt spid="63507"/>
                                        </p:tgtEl>
                                        <p:attrNameLst>
                                          <p:attrName>style.visibility</p:attrName>
                                        </p:attrNameLst>
                                      </p:cBhvr>
                                      <p:to>
                                        <p:strVal val="visible"/>
                                      </p:to>
                                    </p:set>
                                  </p:childTnLst>
                                </p:cTn>
                              </p:par>
                            </p:childTnLst>
                          </p:cTn>
                        </p:par>
                        <p:par>
                          <p:cTn id="60" fill="hold" nodeType="afterGroup">
                            <p:stCondLst>
                              <p:cond delay="2300"/>
                            </p:stCondLst>
                            <p:childTnLst>
                              <p:par>
                                <p:cTn id="61" presetID="1" presetClass="entr" presetSubtype="0" fill="hold" grpId="0" nodeType="afterEffect">
                                  <p:stCondLst>
                                    <p:cond delay="0"/>
                                  </p:stCondLst>
                                  <p:iterate type="lt">
                                    <p:tmAbs val="75"/>
                                  </p:iterate>
                                  <p:childTnLst>
                                    <p:set>
                                      <p:cBhvr>
                                        <p:cTn id="62" dur="1" fill="hold">
                                          <p:stCondLst>
                                            <p:cond delay="74"/>
                                          </p:stCondLst>
                                        </p:cTn>
                                        <p:tgtEl>
                                          <p:spTgt spid="63505"/>
                                        </p:tgtEl>
                                        <p:attrNameLst>
                                          <p:attrName>style.visibility</p:attrName>
                                        </p:attrNameLst>
                                      </p:cBhvr>
                                      <p:to>
                                        <p:strVal val="visible"/>
                                      </p:to>
                                    </p:set>
                                  </p:childTnLst>
                                </p:cTn>
                              </p:par>
                            </p:childTnLst>
                          </p:cTn>
                        </p:par>
                        <p:par>
                          <p:cTn id="63" fill="hold" nodeType="afterGroup">
                            <p:stCondLst>
                              <p:cond delay="3125"/>
                            </p:stCondLst>
                            <p:childTnLst>
                              <p:par>
                                <p:cTn id="64" presetID="2" presetClass="entr" presetSubtype="4" fill="hold" nodeType="afterEffect">
                                  <p:stCondLst>
                                    <p:cond delay="0"/>
                                  </p:stCondLst>
                                  <p:childTnLst>
                                    <p:set>
                                      <p:cBhvr>
                                        <p:cTn id="65" dur="1" fill="hold">
                                          <p:stCondLst>
                                            <p:cond delay="0"/>
                                          </p:stCondLst>
                                        </p:cTn>
                                        <p:tgtEl>
                                          <p:spTgt spid="63510"/>
                                        </p:tgtEl>
                                        <p:attrNameLst>
                                          <p:attrName>style.visibility</p:attrName>
                                        </p:attrNameLst>
                                      </p:cBhvr>
                                      <p:to>
                                        <p:strVal val="visible"/>
                                      </p:to>
                                    </p:set>
                                    <p:anim calcmode="lin" valueType="num">
                                      <p:cBhvr additive="base">
                                        <p:cTn id="66" dur="500" fill="hold"/>
                                        <p:tgtEl>
                                          <p:spTgt spid="63510"/>
                                        </p:tgtEl>
                                        <p:attrNameLst>
                                          <p:attrName>ppt_x</p:attrName>
                                        </p:attrNameLst>
                                      </p:cBhvr>
                                      <p:tavLst>
                                        <p:tav tm="0">
                                          <p:val>
                                            <p:strVal val="#ppt_x"/>
                                          </p:val>
                                        </p:tav>
                                        <p:tav tm="100000">
                                          <p:val>
                                            <p:strVal val="#ppt_x"/>
                                          </p:val>
                                        </p:tav>
                                      </p:tavLst>
                                    </p:anim>
                                    <p:anim calcmode="lin" valueType="num">
                                      <p:cBhvr additive="base">
                                        <p:cTn id="67" dur="500" fill="hold"/>
                                        <p:tgtEl>
                                          <p:spTgt spid="63510"/>
                                        </p:tgtEl>
                                        <p:attrNameLst>
                                          <p:attrName>ppt_y</p:attrName>
                                        </p:attrNameLst>
                                      </p:cBhvr>
                                      <p:tavLst>
                                        <p:tav tm="0">
                                          <p:val>
                                            <p:strVal val="1+#ppt_h/2"/>
                                          </p:val>
                                        </p:tav>
                                        <p:tav tm="100000">
                                          <p:val>
                                            <p:strVal val="#ppt_y"/>
                                          </p:val>
                                        </p:tav>
                                      </p:tavLst>
                                    </p:anim>
                                  </p:childTnLst>
                                </p:cTn>
                              </p:par>
                            </p:childTnLst>
                          </p:cTn>
                        </p:par>
                        <p:par>
                          <p:cTn id="68" fill="hold" nodeType="afterGroup">
                            <p:stCondLst>
                              <p:cond delay="3625"/>
                            </p:stCondLst>
                            <p:childTnLst>
                              <p:par>
                                <p:cTn id="69" presetID="2" presetClass="entr" presetSubtype="4" fill="hold" nodeType="afterEffect">
                                  <p:stCondLst>
                                    <p:cond delay="0"/>
                                  </p:stCondLst>
                                  <p:childTnLst>
                                    <p:set>
                                      <p:cBhvr>
                                        <p:cTn id="70" dur="1" fill="hold">
                                          <p:stCondLst>
                                            <p:cond delay="0"/>
                                          </p:stCondLst>
                                        </p:cTn>
                                        <p:tgtEl>
                                          <p:spTgt spid="63512"/>
                                        </p:tgtEl>
                                        <p:attrNameLst>
                                          <p:attrName>style.visibility</p:attrName>
                                        </p:attrNameLst>
                                      </p:cBhvr>
                                      <p:to>
                                        <p:strVal val="visible"/>
                                      </p:to>
                                    </p:set>
                                    <p:anim calcmode="lin" valueType="num">
                                      <p:cBhvr additive="base">
                                        <p:cTn id="71" dur="500" fill="hold"/>
                                        <p:tgtEl>
                                          <p:spTgt spid="63512"/>
                                        </p:tgtEl>
                                        <p:attrNameLst>
                                          <p:attrName>ppt_x</p:attrName>
                                        </p:attrNameLst>
                                      </p:cBhvr>
                                      <p:tavLst>
                                        <p:tav tm="0">
                                          <p:val>
                                            <p:strVal val="#ppt_x"/>
                                          </p:val>
                                        </p:tav>
                                        <p:tav tm="100000">
                                          <p:val>
                                            <p:strVal val="#ppt_x"/>
                                          </p:val>
                                        </p:tav>
                                      </p:tavLst>
                                    </p:anim>
                                    <p:anim calcmode="lin" valueType="num">
                                      <p:cBhvr additive="base">
                                        <p:cTn id="72" dur="500" fill="hold"/>
                                        <p:tgtEl>
                                          <p:spTgt spid="63512"/>
                                        </p:tgtEl>
                                        <p:attrNameLst>
                                          <p:attrName>ppt_y</p:attrName>
                                        </p:attrNameLst>
                                      </p:cBhvr>
                                      <p:tavLst>
                                        <p:tav tm="0">
                                          <p:val>
                                            <p:strVal val="1+#ppt_h/2"/>
                                          </p:val>
                                        </p:tav>
                                        <p:tav tm="100000">
                                          <p:val>
                                            <p:strVal val="#ppt_y"/>
                                          </p:val>
                                        </p:tav>
                                      </p:tavLst>
                                    </p:anim>
                                  </p:childTnLst>
                                </p:cTn>
                              </p:par>
                            </p:childTnLst>
                          </p:cTn>
                        </p:par>
                        <p:par>
                          <p:cTn id="73" fill="hold" nodeType="afterGroup">
                            <p:stCondLst>
                              <p:cond delay="4125"/>
                            </p:stCondLst>
                            <p:childTnLst>
                              <p:par>
                                <p:cTn id="74" presetID="2" presetClass="entr" presetSubtype="4" fill="hold" nodeType="afterEffect">
                                  <p:stCondLst>
                                    <p:cond delay="0"/>
                                  </p:stCondLst>
                                  <p:childTnLst>
                                    <p:set>
                                      <p:cBhvr>
                                        <p:cTn id="75" dur="1" fill="hold">
                                          <p:stCondLst>
                                            <p:cond delay="0"/>
                                          </p:stCondLst>
                                        </p:cTn>
                                        <p:tgtEl>
                                          <p:spTgt spid="63514"/>
                                        </p:tgtEl>
                                        <p:attrNameLst>
                                          <p:attrName>style.visibility</p:attrName>
                                        </p:attrNameLst>
                                      </p:cBhvr>
                                      <p:to>
                                        <p:strVal val="visible"/>
                                      </p:to>
                                    </p:set>
                                    <p:anim calcmode="lin" valueType="num">
                                      <p:cBhvr additive="base">
                                        <p:cTn id="76" dur="500" fill="hold"/>
                                        <p:tgtEl>
                                          <p:spTgt spid="63514"/>
                                        </p:tgtEl>
                                        <p:attrNameLst>
                                          <p:attrName>ppt_x</p:attrName>
                                        </p:attrNameLst>
                                      </p:cBhvr>
                                      <p:tavLst>
                                        <p:tav tm="0">
                                          <p:val>
                                            <p:strVal val="#ppt_x"/>
                                          </p:val>
                                        </p:tav>
                                        <p:tav tm="100000">
                                          <p:val>
                                            <p:strVal val="#ppt_x"/>
                                          </p:val>
                                        </p:tav>
                                      </p:tavLst>
                                    </p:anim>
                                    <p:anim calcmode="lin" valueType="num">
                                      <p:cBhvr additive="base">
                                        <p:cTn id="77" dur="500" fill="hold"/>
                                        <p:tgtEl>
                                          <p:spTgt spid="63514"/>
                                        </p:tgtEl>
                                        <p:attrNameLst>
                                          <p:attrName>ppt_y</p:attrName>
                                        </p:attrNameLst>
                                      </p:cBhvr>
                                      <p:tavLst>
                                        <p:tav tm="0">
                                          <p:val>
                                            <p:strVal val="1+#ppt_h/2"/>
                                          </p:val>
                                        </p:tav>
                                        <p:tav tm="100000">
                                          <p:val>
                                            <p:strVal val="#ppt_y"/>
                                          </p:val>
                                        </p:tav>
                                      </p:tavLst>
                                    </p:anim>
                                  </p:childTnLst>
                                </p:cTn>
                              </p:par>
                            </p:childTnLst>
                          </p:cTn>
                        </p:par>
                        <p:par>
                          <p:cTn id="78" fill="hold" nodeType="afterGroup">
                            <p:stCondLst>
                              <p:cond delay="4625"/>
                            </p:stCondLst>
                            <p:childTnLst>
                              <p:par>
                                <p:cTn id="79" presetID="2" presetClass="entr" presetSubtype="4" fill="hold" nodeType="afterEffect">
                                  <p:stCondLst>
                                    <p:cond delay="0"/>
                                  </p:stCondLst>
                                  <p:childTnLst>
                                    <p:set>
                                      <p:cBhvr>
                                        <p:cTn id="80" dur="1" fill="hold">
                                          <p:stCondLst>
                                            <p:cond delay="0"/>
                                          </p:stCondLst>
                                        </p:cTn>
                                        <p:tgtEl>
                                          <p:spTgt spid="63511"/>
                                        </p:tgtEl>
                                        <p:attrNameLst>
                                          <p:attrName>style.visibility</p:attrName>
                                        </p:attrNameLst>
                                      </p:cBhvr>
                                      <p:to>
                                        <p:strVal val="visible"/>
                                      </p:to>
                                    </p:set>
                                    <p:anim calcmode="lin" valueType="num">
                                      <p:cBhvr additive="base">
                                        <p:cTn id="81" dur="500" fill="hold"/>
                                        <p:tgtEl>
                                          <p:spTgt spid="63511"/>
                                        </p:tgtEl>
                                        <p:attrNameLst>
                                          <p:attrName>ppt_x</p:attrName>
                                        </p:attrNameLst>
                                      </p:cBhvr>
                                      <p:tavLst>
                                        <p:tav tm="0">
                                          <p:val>
                                            <p:strVal val="#ppt_x"/>
                                          </p:val>
                                        </p:tav>
                                        <p:tav tm="100000">
                                          <p:val>
                                            <p:strVal val="#ppt_x"/>
                                          </p:val>
                                        </p:tav>
                                      </p:tavLst>
                                    </p:anim>
                                    <p:anim calcmode="lin" valueType="num">
                                      <p:cBhvr additive="base">
                                        <p:cTn id="82" dur="500" fill="hold"/>
                                        <p:tgtEl>
                                          <p:spTgt spid="63511"/>
                                        </p:tgtEl>
                                        <p:attrNameLst>
                                          <p:attrName>ppt_y</p:attrName>
                                        </p:attrNameLst>
                                      </p:cBhvr>
                                      <p:tavLst>
                                        <p:tav tm="0">
                                          <p:val>
                                            <p:strVal val="1+#ppt_h/2"/>
                                          </p:val>
                                        </p:tav>
                                        <p:tav tm="100000">
                                          <p:val>
                                            <p:strVal val="#ppt_y"/>
                                          </p:val>
                                        </p:tav>
                                      </p:tavLst>
                                    </p:anim>
                                  </p:childTnLst>
                                </p:cTn>
                              </p:par>
                            </p:childTnLst>
                          </p:cTn>
                        </p:par>
                        <p:par>
                          <p:cTn id="83" fill="hold" nodeType="afterGroup">
                            <p:stCondLst>
                              <p:cond delay="5125"/>
                            </p:stCondLst>
                            <p:childTnLst>
                              <p:par>
                                <p:cTn id="84" presetID="2" presetClass="entr" presetSubtype="4" fill="hold" nodeType="afterEffect">
                                  <p:stCondLst>
                                    <p:cond delay="0"/>
                                  </p:stCondLst>
                                  <p:childTnLst>
                                    <p:set>
                                      <p:cBhvr>
                                        <p:cTn id="85" dur="1" fill="hold">
                                          <p:stCondLst>
                                            <p:cond delay="0"/>
                                          </p:stCondLst>
                                        </p:cTn>
                                        <p:tgtEl>
                                          <p:spTgt spid="63516"/>
                                        </p:tgtEl>
                                        <p:attrNameLst>
                                          <p:attrName>style.visibility</p:attrName>
                                        </p:attrNameLst>
                                      </p:cBhvr>
                                      <p:to>
                                        <p:strVal val="visible"/>
                                      </p:to>
                                    </p:set>
                                    <p:anim calcmode="lin" valueType="num">
                                      <p:cBhvr additive="base">
                                        <p:cTn id="86" dur="500" fill="hold"/>
                                        <p:tgtEl>
                                          <p:spTgt spid="63516"/>
                                        </p:tgtEl>
                                        <p:attrNameLst>
                                          <p:attrName>ppt_x</p:attrName>
                                        </p:attrNameLst>
                                      </p:cBhvr>
                                      <p:tavLst>
                                        <p:tav tm="0">
                                          <p:val>
                                            <p:strVal val="#ppt_x"/>
                                          </p:val>
                                        </p:tav>
                                        <p:tav tm="100000">
                                          <p:val>
                                            <p:strVal val="#ppt_x"/>
                                          </p:val>
                                        </p:tav>
                                      </p:tavLst>
                                    </p:anim>
                                    <p:anim calcmode="lin" valueType="num">
                                      <p:cBhvr additive="base">
                                        <p:cTn id="87" dur="500" fill="hold"/>
                                        <p:tgtEl>
                                          <p:spTgt spid="63516"/>
                                        </p:tgtEl>
                                        <p:attrNameLst>
                                          <p:attrName>ppt_y</p:attrName>
                                        </p:attrNameLst>
                                      </p:cBhvr>
                                      <p:tavLst>
                                        <p:tav tm="0">
                                          <p:val>
                                            <p:strVal val="1+#ppt_h/2"/>
                                          </p:val>
                                        </p:tav>
                                        <p:tav tm="100000">
                                          <p:val>
                                            <p:strVal val="#ppt_y"/>
                                          </p:val>
                                        </p:tav>
                                      </p:tavLst>
                                    </p:anim>
                                  </p:childTnLst>
                                </p:cTn>
                              </p:par>
                            </p:childTnLst>
                          </p:cTn>
                        </p:par>
                        <p:par>
                          <p:cTn id="88" fill="hold" nodeType="afterGroup">
                            <p:stCondLst>
                              <p:cond delay="5625"/>
                            </p:stCondLst>
                            <p:childTnLst>
                              <p:par>
                                <p:cTn id="89" presetID="2" presetClass="entr" presetSubtype="4" fill="hold" nodeType="afterEffect">
                                  <p:stCondLst>
                                    <p:cond delay="0"/>
                                  </p:stCondLst>
                                  <p:childTnLst>
                                    <p:set>
                                      <p:cBhvr>
                                        <p:cTn id="90" dur="1" fill="hold">
                                          <p:stCondLst>
                                            <p:cond delay="0"/>
                                          </p:stCondLst>
                                        </p:cTn>
                                        <p:tgtEl>
                                          <p:spTgt spid="63517"/>
                                        </p:tgtEl>
                                        <p:attrNameLst>
                                          <p:attrName>style.visibility</p:attrName>
                                        </p:attrNameLst>
                                      </p:cBhvr>
                                      <p:to>
                                        <p:strVal val="visible"/>
                                      </p:to>
                                    </p:set>
                                    <p:anim calcmode="lin" valueType="num">
                                      <p:cBhvr additive="base">
                                        <p:cTn id="91" dur="500" fill="hold"/>
                                        <p:tgtEl>
                                          <p:spTgt spid="63517"/>
                                        </p:tgtEl>
                                        <p:attrNameLst>
                                          <p:attrName>ppt_x</p:attrName>
                                        </p:attrNameLst>
                                      </p:cBhvr>
                                      <p:tavLst>
                                        <p:tav tm="0">
                                          <p:val>
                                            <p:strVal val="#ppt_x"/>
                                          </p:val>
                                        </p:tav>
                                        <p:tav tm="100000">
                                          <p:val>
                                            <p:strVal val="#ppt_x"/>
                                          </p:val>
                                        </p:tav>
                                      </p:tavLst>
                                    </p:anim>
                                    <p:anim calcmode="lin" valueType="num">
                                      <p:cBhvr additive="base">
                                        <p:cTn id="92" dur="500" fill="hold"/>
                                        <p:tgtEl>
                                          <p:spTgt spid="63517"/>
                                        </p:tgtEl>
                                        <p:attrNameLst>
                                          <p:attrName>ppt_y</p:attrName>
                                        </p:attrNameLst>
                                      </p:cBhvr>
                                      <p:tavLst>
                                        <p:tav tm="0">
                                          <p:val>
                                            <p:strVal val="1+#ppt_h/2"/>
                                          </p:val>
                                        </p:tav>
                                        <p:tav tm="100000">
                                          <p:val>
                                            <p:strVal val="#ppt_y"/>
                                          </p:val>
                                        </p:tav>
                                      </p:tavLst>
                                    </p:anim>
                                  </p:childTnLst>
                                </p:cTn>
                              </p:par>
                            </p:childTnLst>
                          </p:cTn>
                        </p:par>
                        <p:par>
                          <p:cTn id="93" fill="hold" nodeType="afterGroup">
                            <p:stCondLst>
                              <p:cond delay="6125"/>
                            </p:stCondLst>
                            <p:childTnLst>
                              <p:par>
                                <p:cTn id="94" presetID="2" presetClass="entr" presetSubtype="4" fill="hold" nodeType="afterEffect">
                                  <p:stCondLst>
                                    <p:cond delay="0"/>
                                  </p:stCondLst>
                                  <p:childTnLst>
                                    <p:set>
                                      <p:cBhvr>
                                        <p:cTn id="95" dur="1" fill="hold">
                                          <p:stCondLst>
                                            <p:cond delay="0"/>
                                          </p:stCondLst>
                                        </p:cTn>
                                        <p:tgtEl>
                                          <p:spTgt spid="63518"/>
                                        </p:tgtEl>
                                        <p:attrNameLst>
                                          <p:attrName>style.visibility</p:attrName>
                                        </p:attrNameLst>
                                      </p:cBhvr>
                                      <p:to>
                                        <p:strVal val="visible"/>
                                      </p:to>
                                    </p:set>
                                    <p:anim calcmode="lin" valueType="num">
                                      <p:cBhvr additive="base">
                                        <p:cTn id="96" dur="500" fill="hold"/>
                                        <p:tgtEl>
                                          <p:spTgt spid="63518"/>
                                        </p:tgtEl>
                                        <p:attrNameLst>
                                          <p:attrName>ppt_x</p:attrName>
                                        </p:attrNameLst>
                                      </p:cBhvr>
                                      <p:tavLst>
                                        <p:tav tm="0">
                                          <p:val>
                                            <p:strVal val="#ppt_x"/>
                                          </p:val>
                                        </p:tav>
                                        <p:tav tm="100000">
                                          <p:val>
                                            <p:strVal val="#ppt_x"/>
                                          </p:val>
                                        </p:tav>
                                      </p:tavLst>
                                    </p:anim>
                                    <p:anim calcmode="lin" valueType="num">
                                      <p:cBhvr additive="base">
                                        <p:cTn id="97" dur="500" fill="hold"/>
                                        <p:tgtEl>
                                          <p:spTgt spid="63518"/>
                                        </p:tgtEl>
                                        <p:attrNameLst>
                                          <p:attrName>ppt_y</p:attrName>
                                        </p:attrNameLst>
                                      </p:cBhvr>
                                      <p:tavLst>
                                        <p:tav tm="0">
                                          <p:val>
                                            <p:strVal val="1+#ppt_h/2"/>
                                          </p:val>
                                        </p:tav>
                                        <p:tav tm="100000">
                                          <p:val>
                                            <p:strVal val="#ppt_y"/>
                                          </p:val>
                                        </p:tav>
                                      </p:tavLst>
                                    </p:anim>
                                  </p:childTnLst>
                                </p:cTn>
                              </p:par>
                            </p:childTnLst>
                          </p:cTn>
                        </p:par>
                        <p:par>
                          <p:cTn id="98" fill="hold" nodeType="afterGroup">
                            <p:stCondLst>
                              <p:cond delay="6625"/>
                            </p:stCondLst>
                            <p:childTnLst>
                              <p:par>
                                <p:cTn id="99" presetID="2" presetClass="entr" presetSubtype="4" fill="hold" nodeType="afterEffect">
                                  <p:stCondLst>
                                    <p:cond delay="0"/>
                                  </p:stCondLst>
                                  <p:childTnLst>
                                    <p:set>
                                      <p:cBhvr>
                                        <p:cTn id="100" dur="1" fill="hold">
                                          <p:stCondLst>
                                            <p:cond delay="0"/>
                                          </p:stCondLst>
                                        </p:cTn>
                                        <p:tgtEl>
                                          <p:spTgt spid="63519"/>
                                        </p:tgtEl>
                                        <p:attrNameLst>
                                          <p:attrName>style.visibility</p:attrName>
                                        </p:attrNameLst>
                                      </p:cBhvr>
                                      <p:to>
                                        <p:strVal val="visible"/>
                                      </p:to>
                                    </p:set>
                                    <p:anim calcmode="lin" valueType="num">
                                      <p:cBhvr additive="base">
                                        <p:cTn id="101" dur="500" fill="hold"/>
                                        <p:tgtEl>
                                          <p:spTgt spid="63519"/>
                                        </p:tgtEl>
                                        <p:attrNameLst>
                                          <p:attrName>ppt_x</p:attrName>
                                        </p:attrNameLst>
                                      </p:cBhvr>
                                      <p:tavLst>
                                        <p:tav tm="0">
                                          <p:val>
                                            <p:strVal val="#ppt_x"/>
                                          </p:val>
                                        </p:tav>
                                        <p:tav tm="100000">
                                          <p:val>
                                            <p:strVal val="#ppt_x"/>
                                          </p:val>
                                        </p:tav>
                                      </p:tavLst>
                                    </p:anim>
                                    <p:anim calcmode="lin" valueType="num">
                                      <p:cBhvr additive="base">
                                        <p:cTn id="102" dur="500" fill="hold"/>
                                        <p:tgtEl>
                                          <p:spTgt spid="63519"/>
                                        </p:tgtEl>
                                        <p:attrNameLst>
                                          <p:attrName>ppt_y</p:attrName>
                                        </p:attrNameLst>
                                      </p:cBhvr>
                                      <p:tavLst>
                                        <p:tav tm="0">
                                          <p:val>
                                            <p:strVal val="1+#ppt_h/2"/>
                                          </p:val>
                                        </p:tav>
                                        <p:tav tm="100000">
                                          <p:val>
                                            <p:strVal val="#ppt_y"/>
                                          </p:val>
                                        </p:tav>
                                      </p:tavLst>
                                    </p:anim>
                                  </p:childTnLst>
                                </p:cTn>
                              </p:par>
                            </p:childTnLst>
                          </p:cTn>
                        </p:par>
                        <p:par>
                          <p:cTn id="103" fill="hold" nodeType="afterGroup">
                            <p:stCondLst>
                              <p:cond delay="7125"/>
                            </p:stCondLst>
                            <p:childTnLst>
                              <p:par>
                                <p:cTn id="104" presetID="2" presetClass="entr" presetSubtype="4" fill="hold" nodeType="afterEffect">
                                  <p:stCondLst>
                                    <p:cond delay="0"/>
                                  </p:stCondLst>
                                  <p:childTnLst>
                                    <p:set>
                                      <p:cBhvr>
                                        <p:cTn id="105" dur="1" fill="hold">
                                          <p:stCondLst>
                                            <p:cond delay="0"/>
                                          </p:stCondLst>
                                        </p:cTn>
                                        <p:tgtEl>
                                          <p:spTgt spid="63520"/>
                                        </p:tgtEl>
                                        <p:attrNameLst>
                                          <p:attrName>style.visibility</p:attrName>
                                        </p:attrNameLst>
                                      </p:cBhvr>
                                      <p:to>
                                        <p:strVal val="visible"/>
                                      </p:to>
                                    </p:set>
                                    <p:anim calcmode="lin" valueType="num">
                                      <p:cBhvr additive="base">
                                        <p:cTn id="106" dur="500" fill="hold"/>
                                        <p:tgtEl>
                                          <p:spTgt spid="63520"/>
                                        </p:tgtEl>
                                        <p:attrNameLst>
                                          <p:attrName>ppt_x</p:attrName>
                                        </p:attrNameLst>
                                      </p:cBhvr>
                                      <p:tavLst>
                                        <p:tav tm="0">
                                          <p:val>
                                            <p:strVal val="#ppt_x"/>
                                          </p:val>
                                        </p:tav>
                                        <p:tav tm="100000">
                                          <p:val>
                                            <p:strVal val="#ppt_x"/>
                                          </p:val>
                                        </p:tav>
                                      </p:tavLst>
                                    </p:anim>
                                    <p:anim calcmode="lin" valueType="num">
                                      <p:cBhvr additive="base">
                                        <p:cTn id="107" dur="500" fill="hold"/>
                                        <p:tgtEl>
                                          <p:spTgt spid="63520"/>
                                        </p:tgtEl>
                                        <p:attrNameLst>
                                          <p:attrName>ppt_y</p:attrName>
                                        </p:attrNameLst>
                                      </p:cBhvr>
                                      <p:tavLst>
                                        <p:tav tm="0">
                                          <p:val>
                                            <p:strVal val="1+#ppt_h/2"/>
                                          </p:val>
                                        </p:tav>
                                        <p:tav tm="100000">
                                          <p:val>
                                            <p:strVal val="#ppt_y"/>
                                          </p:val>
                                        </p:tav>
                                      </p:tavLst>
                                    </p:anim>
                                  </p:childTnLst>
                                </p:cTn>
                              </p:par>
                            </p:childTnLst>
                          </p:cTn>
                        </p:par>
                        <p:par>
                          <p:cTn id="108" fill="hold" nodeType="afterGroup">
                            <p:stCondLst>
                              <p:cond delay="7625"/>
                            </p:stCondLst>
                            <p:childTnLst>
                              <p:par>
                                <p:cTn id="109" presetID="2" presetClass="entr" presetSubtype="4" fill="hold" nodeType="afterEffect">
                                  <p:stCondLst>
                                    <p:cond delay="0"/>
                                  </p:stCondLst>
                                  <p:childTnLst>
                                    <p:set>
                                      <p:cBhvr>
                                        <p:cTn id="110" dur="1" fill="hold">
                                          <p:stCondLst>
                                            <p:cond delay="0"/>
                                          </p:stCondLst>
                                        </p:cTn>
                                        <p:tgtEl>
                                          <p:spTgt spid="63521"/>
                                        </p:tgtEl>
                                        <p:attrNameLst>
                                          <p:attrName>style.visibility</p:attrName>
                                        </p:attrNameLst>
                                      </p:cBhvr>
                                      <p:to>
                                        <p:strVal val="visible"/>
                                      </p:to>
                                    </p:set>
                                    <p:anim calcmode="lin" valueType="num">
                                      <p:cBhvr additive="base">
                                        <p:cTn id="111" dur="500" fill="hold"/>
                                        <p:tgtEl>
                                          <p:spTgt spid="63521"/>
                                        </p:tgtEl>
                                        <p:attrNameLst>
                                          <p:attrName>ppt_x</p:attrName>
                                        </p:attrNameLst>
                                      </p:cBhvr>
                                      <p:tavLst>
                                        <p:tav tm="0">
                                          <p:val>
                                            <p:strVal val="#ppt_x"/>
                                          </p:val>
                                        </p:tav>
                                        <p:tav tm="100000">
                                          <p:val>
                                            <p:strVal val="#ppt_x"/>
                                          </p:val>
                                        </p:tav>
                                      </p:tavLst>
                                    </p:anim>
                                    <p:anim calcmode="lin" valueType="num">
                                      <p:cBhvr additive="base">
                                        <p:cTn id="112" dur="500" fill="hold"/>
                                        <p:tgtEl>
                                          <p:spTgt spid="63521"/>
                                        </p:tgtEl>
                                        <p:attrNameLst>
                                          <p:attrName>ppt_y</p:attrName>
                                        </p:attrNameLst>
                                      </p:cBhvr>
                                      <p:tavLst>
                                        <p:tav tm="0">
                                          <p:val>
                                            <p:strVal val="1+#ppt_h/2"/>
                                          </p:val>
                                        </p:tav>
                                        <p:tav tm="100000">
                                          <p:val>
                                            <p:strVal val="#ppt_y"/>
                                          </p:val>
                                        </p:tav>
                                      </p:tavLst>
                                    </p:anim>
                                  </p:childTnLst>
                                </p:cTn>
                              </p:par>
                            </p:childTnLst>
                          </p:cTn>
                        </p:par>
                        <p:par>
                          <p:cTn id="113" fill="hold" nodeType="afterGroup">
                            <p:stCondLst>
                              <p:cond delay="8125"/>
                            </p:stCondLst>
                            <p:childTnLst>
                              <p:par>
                                <p:cTn id="114" presetID="1" presetClass="entr" presetSubtype="0" fill="hold" nodeType="afterEffect">
                                  <p:stCondLst>
                                    <p:cond delay="0"/>
                                  </p:stCondLst>
                                  <p:childTnLst>
                                    <p:set>
                                      <p:cBhvr>
                                        <p:cTn id="115" dur="1" fill="hold">
                                          <p:stCondLst>
                                            <p:cond delay="499"/>
                                          </p:stCondLst>
                                        </p:cTn>
                                        <p:tgtEl>
                                          <p:spTgt spid="635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utoUpdateAnimBg="0"/>
      <p:bldP spid="63494" grpId="0" animBg="1" autoUpdateAnimBg="0"/>
      <p:bldP spid="63495" grpId="0" animBg="1" autoUpdateAnimBg="0"/>
      <p:bldP spid="63496" grpId="0" animBg="1" autoUpdateAnimBg="0"/>
      <p:bldP spid="63497" grpId="0" animBg="1" autoUpdateAnimBg="0"/>
      <p:bldP spid="63498" grpId="0" animBg="1" autoUpdateAnimBg="0"/>
      <p:bldP spid="63504" grpId="0" autoUpdateAnimBg="0"/>
      <p:bldP spid="63505" grpId="0" animBg="1" autoUpdateAnimBg="0"/>
      <p:bldP spid="63506" grpId="0" animBg="1" autoUpdateAnimBg="0"/>
      <p:bldP spid="63507" grpId="0" animBg="1" autoUpdateAnimBg="0"/>
      <p:bldP spid="63508" grpId="0" animBg="1" autoUpdateAnimBg="0"/>
      <p:bldP spid="63509" grpId="0" animBg="1"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962</TotalTime>
  <Words>7604</Words>
  <Application>Microsoft Office PowerPoint</Application>
  <PresentationFormat>On-screen Show (4:3)</PresentationFormat>
  <Paragraphs>1547</Paragraphs>
  <Slides>120</Slides>
  <Notes>118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120</vt:i4>
      </vt:variant>
    </vt:vector>
  </HeadingPairs>
  <TitlesOfParts>
    <vt:vector size="130" baseType="lpstr">
      <vt:lpstr>Arial Unicode MS</vt:lpstr>
      <vt:lpstr>Arial</vt:lpstr>
      <vt:lpstr>Calibri</vt:lpstr>
      <vt:lpstr>Cooper Black</vt:lpstr>
      <vt:lpstr>Helvetica Neue</vt:lpstr>
      <vt:lpstr>Monotype Corsiva</vt:lpstr>
      <vt:lpstr>Times New Roman</vt:lpstr>
      <vt:lpstr>Wingdings</vt:lpstr>
      <vt:lpstr>Office Theme</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Freddys Bonilla</dc:creator>
  <cp:lastModifiedBy>Dr. Chandan Kumar - [CSE-ASC-Amaravati]</cp:lastModifiedBy>
  <cp:revision>96</cp:revision>
  <dcterms:created xsi:type="dcterms:W3CDTF">2009-04-18T16:31:22Z</dcterms:created>
  <dcterms:modified xsi:type="dcterms:W3CDTF">2025-01-23T05:54:38Z</dcterms:modified>
</cp:coreProperties>
</file>