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52"/>
  </p:notesMasterIdLst>
  <p:sldIdLst>
    <p:sldId id="256" r:id="rId3"/>
    <p:sldId id="302" r:id="rId4"/>
    <p:sldId id="317" r:id="rId5"/>
    <p:sldId id="263" r:id="rId6"/>
    <p:sldId id="298" r:id="rId7"/>
    <p:sldId id="297" r:id="rId8"/>
    <p:sldId id="299" r:id="rId9"/>
    <p:sldId id="300" r:id="rId10"/>
    <p:sldId id="318" r:id="rId11"/>
    <p:sldId id="272" r:id="rId12"/>
    <p:sldId id="273" r:id="rId13"/>
    <p:sldId id="275" r:id="rId14"/>
    <p:sldId id="287" r:id="rId15"/>
    <p:sldId id="307" r:id="rId16"/>
    <p:sldId id="308" r:id="rId17"/>
    <p:sldId id="282" r:id="rId18"/>
    <p:sldId id="332" r:id="rId19"/>
    <p:sldId id="369" r:id="rId20"/>
    <p:sldId id="333" r:id="rId21"/>
    <p:sldId id="335" r:id="rId22"/>
    <p:sldId id="370" r:id="rId23"/>
    <p:sldId id="309" r:id="rId24"/>
    <p:sldId id="342" r:id="rId25"/>
    <p:sldId id="337" r:id="rId26"/>
    <p:sldId id="347" r:id="rId27"/>
    <p:sldId id="396" r:id="rId28"/>
    <p:sldId id="397" r:id="rId29"/>
    <p:sldId id="384" r:id="rId30"/>
    <p:sldId id="385" r:id="rId31"/>
    <p:sldId id="386" r:id="rId32"/>
    <p:sldId id="387" r:id="rId33"/>
    <p:sldId id="388" r:id="rId34"/>
    <p:sldId id="389" r:id="rId35"/>
    <p:sldId id="390" r:id="rId36"/>
    <p:sldId id="391" r:id="rId37"/>
    <p:sldId id="392" r:id="rId38"/>
    <p:sldId id="393" r:id="rId39"/>
    <p:sldId id="394" r:id="rId40"/>
    <p:sldId id="349" r:id="rId41"/>
    <p:sldId id="358" r:id="rId42"/>
    <p:sldId id="359" r:id="rId43"/>
    <p:sldId id="360" r:id="rId44"/>
    <p:sldId id="361" r:id="rId45"/>
    <p:sldId id="354" r:id="rId46"/>
    <p:sldId id="363" r:id="rId47"/>
    <p:sldId id="355" r:id="rId48"/>
    <p:sldId id="350" r:id="rId49"/>
    <p:sldId id="381" r:id="rId50"/>
    <p:sldId id="259" r:id="rId5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738" autoAdjust="0"/>
  </p:normalViewPr>
  <p:slideViewPr>
    <p:cSldViewPr>
      <p:cViewPr varScale="1">
        <p:scale>
          <a:sx n="47" d="100"/>
          <a:sy n="47" d="100"/>
        </p:scale>
        <p:origin x="1768"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D7732-1712-406B-A7F2-6F01145AE14A}" type="datetimeFigureOut">
              <a:rPr lang="es-ES" smtClean="0"/>
              <a:pPr/>
              <a:t>24/12/2024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D6985-0EB1-48AF-9087-ED825B4D0725}" type="slidenum">
              <a:rPr lang="es-ES" smtClean="0"/>
              <a:pPr/>
              <a:t>‹#›</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B1D6985-0EB1-48AF-9087-ED825B4D0725}" type="slidenum">
              <a:rPr lang="es-ES" smtClean="0"/>
              <a:pPr/>
              <a:t>2</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B00764-AA00-5287-4B82-E9E4CC7F1BA4}"/>
              </a:ext>
            </a:extLst>
          </p:cNvPr>
          <p:cNvSpPr>
            <a:spLocks noGrp="1" noChangeArrowheads="1"/>
          </p:cNvSpPr>
          <p:nvPr>
            <p:ph type="sldNum" sz="quarter" idx="5"/>
          </p:nvPr>
        </p:nvSpPr>
        <p:spPr>
          <a:ln/>
        </p:spPr>
        <p:txBody>
          <a:bodyPr/>
          <a:lstStyle/>
          <a:p>
            <a:fld id="{DB0BF488-F28E-40AB-A878-BCAE80AEBA41}" type="slidenum">
              <a:rPr lang="en-US" altLang="en-US"/>
              <a:pPr/>
              <a:t>22</a:t>
            </a:fld>
            <a:endParaRPr lang="en-US" altLang="en-US"/>
          </a:p>
        </p:txBody>
      </p:sp>
      <p:sp>
        <p:nvSpPr>
          <p:cNvPr id="208898" name="Rectangle 2">
            <a:extLst>
              <a:ext uri="{FF2B5EF4-FFF2-40B4-BE49-F238E27FC236}">
                <a16:creationId xmlns:a16="http://schemas.microsoft.com/office/drawing/2014/main" id="{1080E200-FB42-E510-9BF0-514416BC76D1}"/>
              </a:ext>
            </a:extLst>
          </p:cNvPr>
          <p:cNvSpPr>
            <a:spLocks noChangeArrowheads="1" noTextEdit="1"/>
          </p:cNvSpPr>
          <p:nvPr>
            <p:ph type="sldImg"/>
          </p:nvPr>
        </p:nvSpPr>
        <p:spPr>
          <a:ln/>
        </p:spPr>
      </p:sp>
      <p:sp>
        <p:nvSpPr>
          <p:cNvPr id="208899" name="Rectangle 3">
            <a:extLst>
              <a:ext uri="{FF2B5EF4-FFF2-40B4-BE49-F238E27FC236}">
                <a16:creationId xmlns:a16="http://schemas.microsoft.com/office/drawing/2014/main" id="{B44DDE01-F1DC-F8D8-5771-F6C03BA0DC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53258F-208E-D337-D48D-E066BE889580}"/>
              </a:ext>
            </a:extLst>
          </p:cNvPr>
          <p:cNvSpPr>
            <a:spLocks noGrp="1" noChangeArrowheads="1"/>
          </p:cNvSpPr>
          <p:nvPr>
            <p:ph type="sldNum" sz="quarter" idx="5"/>
          </p:nvPr>
        </p:nvSpPr>
        <p:spPr>
          <a:ln/>
        </p:spPr>
        <p:txBody>
          <a:bodyPr/>
          <a:lstStyle/>
          <a:p>
            <a:fld id="{3D96AF58-8E03-498D-9583-25E0A7FFABC5}" type="slidenum">
              <a:rPr lang="en-US" altLang="en-US"/>
              <a:pPr/>
              <a:t>23</a:t>
            </a:fld>
            <a:endParaRPr lang="en-US" altLang="en-US"/>
          </a:p>
        </p:txBody>
      </p:sp>
      <p:sp>
        <p:nvSpPr>
          <p:cNvPr id="209922" name="Rectangle 2">
            <a:extLst>
              <a:ext uri="{FF2B5EF4-FFF2-40B4-BE49-F238E27FC236}">
                <a16:creationId xmlns:a16="http://schemas.microsoft.com/office/drawing/2014/main" id="{7DDD680B-FD8C-EEBD-56FC-788F01FD15B4}"/>
              </a:ext>
            </a:extLst>
          </p:cNvPr>
          <p:cNvSpPr>
            <a:spLocks noChangeArrowheads="1" noTextEdit="1"/>
          </p:cNvSpPr>
          <p:nvPr>
            <p:ph type="sldImg"/>
          </p:nvPr>
        </p:nvSpPr>
        <p:spPr>
          <a:ln/>
        </p:spPr>
      </p:sp>
      <p:sp>
        <p:nvSpPr>
          <p:cNvPr id="209923" name="Rectangle 3">
            <a:extLst>
              <a:ext uri="{FF2B5EF4-FFF2-40B4-BE49-F238E27FC236}">
                <a16:creationId xmlns:a16="http://schemas.microsoft.com/office/drawing/2014/main" id="{8CCE81E6-E1F3-BD3C-8E0B-77DEE27577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CC3E3CE-E999-E97F-EA61-EB5C9DA6E553}"/>
              </a:ext>
            </a:extLst>
          </p:cNvPr>
          <p:cNvSpPr>
            <a:spLocks noGrp="1" noChangeArrowheads="1"/>
          </p:cNvSpPr>
          <p:nvPr>
            <p:ph type="sldNum" sz="quarter" idx="5"/>
          </p:nvPr>
        </p:nvSpPr>
        <p:spPr>
          <a:ln/>
        </p:spPr>
        <p:txBody>
          <a:bodyPr/>
          <a:lstStyle/>
          <a:p>
            <a:fld id="{48FEF3D8-651D-49D4-87D4-F60F7AB56A35}" type="slidenum">
              <a:rPr lang="en-US" altLang="en-US"/>
              <a:pPr/>
              <a:t>24</a:t>
            </a:fld>
            <a:endParaRPr lang="en-US" altLang="en-US"/>
          </a:p>
        </p:txBody>
      </p:sp>
      <p:sp>
        <p:nvSpPr>
          <p:cNvPr id="210946" name="Rectangle 2">
            <a:extLst>
              <a:ext uri="{FF2B5EF4-FFF2-40B4-BE49-F238E27FC236}">
                <a16:creationId xmlns:a16="http://schemas.microsoft.com/office/drawing/2014/main" id="{A10B5905-2C03-A02E-3F2B-349697A8C932}"/>
              </a:ext>
            </a:extLst>
          </p:cNvPr>
          <p:cNvSpPr>
            <a:spLocks noChangeArrowheads="1" noTextEdit="1"/>
          </p:cNvSpPr>
          <p:nvPr>
            <p:ph type="sldImg"/>
          </p:nvPr>
        </p:nvSpPr>
        <p:spPr>
          <a:ln/>
        </p:spPr>
      </p:sp>
      <p:sp>
        <p:nvSpPr>
          <p:cNvPr id="210947" name="Rectangle 3">
            <a:extLst>
              <a:ext uri="{FF2B5EF4-FFF2-40B4-BE49-F238E27FC236}">
                <a16:creationId xmlns:a16="http://schemas.microsoft.com/office/drawing/2014/main" id="{FF1FF6D8-8D99-633D-BB8F-9849E05451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428FB9-504D-2F2E-EA5E-55EA9EB9C60F}"/>
              </a:ext>
            </a:extLst>
          </p:cNvPr>
          <p:cNvSpPr>
            <a:spLocks noGrp="1" noChangeArrowheads="1"/>
          </p:cNvSpPr>
          <p:nvPr>
            <p:ph type="sldNum" sz="quarter" idx="5"/>
          </p:nvPr>
        </p:nvSpPr>
        <p:spPr>
          <a:ln/>
        </p:spPr>
        <p:txBody>
          <a:bodyPr/>
          <a:lstStyle/>
          <a:p>
            <a:fld id="{81664BA3-C589-4D60-B9C1-992FB8D23766}" type="slidenum">
              <a:rPr lang="en-US" altLang="en-US"/>
              <a:pPr/>
              <a:t>25</a:t>
            </a:fld>
            <a:endParaRPr lang="en-US" altLang="en-US"/>
          </a:p>
        </p:txBody>
      </p:sp>
      <p:sp>
        <p:nvSpPr>
          <p:cNvPr id="211970" name="Rectangle 2">
            <a:extLst>
              <a:ext uri="{FF2B5EF4-FFF2-40B4-BE49-F238E27FC236}">
                <a16:creationId xmlns:a16="http://schemas.microsoft.com/office/drawing/2014/main" id="{A978B9CA-FD9F-8CE1-5FE3-A6E559559C93}"/>
              </a:ext>
            </a:extLst>
          </p:cNvPr>
          <p:cNvSpPr>
            <a:spLocks noChangeArrowheads="1" noTextEdit="1"/>
          </p:cNvSpPr>
          <p:nvPr>
            <p:ph type="sldImg"/>
          </p:nvPr>
        </p:nvSpPr>
        <p:spPr>
          <a:ln/>
        </p:spPr>
      </p:sp>
      <p:sp>
        <p:nvSpPr>
          <p:cNvPr id="211971" name="Rectangle 3">
            <a:extLst>
              <a:ext uri="{FF2B5EF4-FFF2-40B4-BE49-F238E27FC236}">
                <a16:creationId xmlns:a16="http://schemas.microsoft.com/office/drawing/2014/main" id="{ABF4B8AD-1B42-5041-06FC-0DEE1AD55B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5C1F78-D9F8-FE29-DADA-2924D9DDF6B9}"/>
              </a:ext>
            </a:extLst>
          </p:cNvPr>
          <p:cNvSpPr>
            <a:spLocks noGrp="1" noChangeArrowheads="1"/>
          </p:cNvSpPr>
          <p:nvPr>
            <p:ph type="sldNum" sz="quarter" idx="5"/>
          </p:nvPr>
        </p:nvSpPr>
        <p:spPr>
          <a:ln/>
        </p:spPr>
        <p:txBody>
          <a:bodyPr/>
          <a:lstStyle/>
          <a:p>
            <a:fld id="{907A0184-B59E-4241-A402-0DD78D253CEB}" type="slidenum">
              <a:rPr lang="en-US" altLang="en-US"/>
              <a:pPr/>
              <a:t>26</a:t>
            </a:fld>
            <a:endParaRPr lang="en-US" altLang="en-US"/>
          </a:p>
        </p:txBody>
      </p:sp>
      <p:sp>
        <p:nvSpPr>
          <p:cNvPr id="212994" name="Rectangle 2">
            <a:extLst>
              <a:ext uri="{FF2B5EF4-FFF2-40B4-BE49-F238E27FC236}">
                <a16:creationId xmlns:a16="http://schemas.microsoft.com/office/drawing/2014/main" id="{2F8397E1-7886-1781-8299-9E5DB7DC8036}"/>
              </a:ext>
            </a:extLst>
          </p:cNvPr>
          <p:cNvSpPr>
            <a:spLocks noChangeArrowheads="1" noTextEdit="1"/>
          </p:cNvSpPr>
          <p:nvPr>
            <p:ph type="sldImg"/>
          </p:nvPr>
        </p:nvSpPr>
        <p:spPr>
          <a:ln/>
        </p:spPr>
      </p:sp>
      <p:sp>
        <p:nvSpPr>
          <p:cNvPr id="212995" name="Rectangle 3">
            <a:extLst>
              <a:ext uri="{FF2B5EF4-FFF2-40B4-BE49-F238E27FC236}">
                <a16:creationId xmlns:a16="http://schemas.microsoft.com/office/drawing/2014/main" id="{55BDC5ED-7F5B-C5A6-9A30-5175F92A57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C6E2D-100B-56E1-4639-C21BDC2870A2}"/>
              </a:ext>
            </a:extLst>
          </p:cNvPr>
          <p:cNvSpPr>
            <a:spLocks noGrp="1" noChangeArrowheads="1"/>
          </p:cNvSpPr>
          <p:nvPr>
            <p:ph type="sldNum" sz="quarter" idx="5"/>
          </p:nvPr>
        </p:nvSpPr>
        <p:spPr>
          <a:ln/>
        </p:spPr>
        <p:txBody>
          <a:bodyPr/>
          <a:lstStyle/>
          <a:p>
            <a:fld id="{F50C6421-419F-4A63-B69D-D22DB1969787}" type="slidenum">
              <a:rPr lang="en-US" altLang="en-US"/>
              <a:pPr/>
              <a:t>27</a:t>
            </a:fld>
            <a:endParaRPr lang="en-US" altLang="en-US"/>
          </a:p>
        </p:txBody>
      </p:sp>
      <p:sp>
        <p:nvSpPr>
          <p:cNvPr id="214018" name="Rectangle 2">
            <a:extLst>
              <a:ext uri="{FF2B5EF4-FFF2-40B4-BE49-F238E27FC236}">
                <a16:creationId xmlns:a16="http://schemas.microsoft.com/office/drawing/2014/main" id="{02E0291E-B3B2-FECB-E2DD-4DC60489DD25}"/>
              </a:ext>
            </a:extLst>
          </p:cNvPr>
          <p:cNvSpPr>
            <a:spLocks noChangeArrowheads="1" noTextEdit="1"/>
          </p:cNvSpPr>
          <p:nvPr>
            <p:ph type="sldImg"/>
          </p:nvPr>
        </p:nvSpPr>
        <p:spPr>
          <a:ln/>
        </p:spPr>
      </p:sp>
      <p:sp>
        <p:nvSpPr>
          <p:cNvPr id="214019" name="Rectangle 3">
            <a:extLst>
              <a:ext uri="{FF2B5EF4-FFF2-40B4-BE49-F238E27FC236}">
                <a16:creationId xmlns:a16="http://schemas.microsoft.com/office/drawing/2014/main" id="{E0D8AE4F-DBBE-CE32-6F14-694EC50431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A7BB50-68E5-812F-B9CA-DE311ACBC43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173EB20-9389-4B1F-B9A0-648689DF316D}"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28</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15042" name="Rectangle 2">
            <a:extLst>
              <a:ext uri="{FF2B5EF4-FFF2-40B4-BE49-F238E27FC236}">
                <a16:creationId xmlns:a16="http://schemas.microsoft.com/office/drawing/2014/main" id="{78E4E85F-E673-9916-9176-F728EF2D33A0}"/>
              </a:ext>
            </a:extLst>
          </p:cNvPr>
          <p:cNvSpPr>
            <a:spLocks noChangeArrowheads="1" noTextEdit="1"/>
          </p:cNvSpPr>
          <p:nvPr>
            <p:ph type="sldImg"/>
          </p:nvPr>
        </p:nvSpPr>
        <p:spPr>
          <a:ln/>
        </p:spPr>
      </p:sp>
      <p:sp>
        <p:nvSpPr>
          <p:cNvPr id="215043" name="Rectangle 3">
            <a:extLst>
              <a:ext uri="{FF2B5EF4-FFF2-40B4-BE49-F238E27FC236}">
                <a16:creationId xmlns:a16="http://schemas.microsoft.com/office/drawing/2014/main" id="{C90DE313-7746-9F02-D3D9-634A20AA93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47598D-DC2F-0048-235D-168777DC0BD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F8D5E74-5ECF-4B3C-9554-354C1CFE730B}"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29</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16066" name="Rectangle 2">
            <a:extLst>
              <a:ext uri="{FF2B5EF4-FFF2-40B4-BE49-F238E27FC236}">
                <a16:creationId xmlns:a16="http://schemas.microsoft.com/office/drawing/2014/main" id="{10ECAA38-6842-BB67-3DD8-6D0F858EB463}"/>
              </a:ext>
            </a:extLst>
          </p:cNvPr>
          <p:cNvSpPr>
            <a:spLocks noChangeArrowheads="1" noTextEdit="1"/>
          </p:cNvSpPr>
          <p:nvPr>
            <p:ph type="sldImg"/>
          </p:nvPr>
        </p:nvSpPr>
        <p:spPr>
          <a:ln/>
        </p:spPr>
      </p:sp>
      <p:sp>
        <p:nvSpPr>
          <p:cNvPr id="216067" name="Rectangle 3">
            <a:extLst>
              <a:ext uri="{FF2B5EF4-FFF2-40B4-BE49-F238E27FC236}">
                <a16:creationId xmlns:a16="http://schemas.microsoft.com/office/drawing/2014/main" id="{AF40E91B-784A-FBA8-EF42-F8F584C689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7D5550-49D1-732D-1B7C-47EAA6919BB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889C86E8-46AD-46F5-913E-7D7751E5332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30</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17090" name="Rectangle 2">
            <a:extLst>
              <a:ext uri="{FF2B5EF4-FFF2-40B4-BE49-F238E27FC236}">
                <a16:creationId xmlns:a16="http://schemas.microsoft.com/office/drawing/2014/main" id="{14454D6D-6F32-BD6E-5200-D7E3F15537E0}"/>
              </a:ext>
            </a:extLst>
          </p:cNvPr>
          <p:cNvSpPr>
            <a:spLocks noChangeArrowheads="1" noTextEdit="1"/>
          </p:cNvSpPr>
          <p:nvPr>
            <p:ph type="sldImg"/>
          </p:nvPr>
        </p:nvSpPr>
        <p:spPr>
          <a:ln/>
        </p:spPr>
      </p:sp>
      <p:sp>
        <p:nvSpPr>
          <p:cNvPr id="217091" name="Rectangle 3">
            <a:extLst>
              <a:ext uri="{FF2B5EF4-FFF2-40B4-BE49-F238E27FC236}">
                <a16:creationId xmlns:a16="http://schemas.microsoft.com/office/drawing/2014/main" id="{45E9C4A9-868E-54C3-C967-223F2DBDB1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D5B0AC-D1F1-E36A-3D04-4C884C15924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9EFF5E7-42A2-449C-A1BB-9F66ADE61AD0}"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18114" name="Rectangle 2">
            <a:extLst>
              <a:ext uri="{FF2B5EF4-FFF2-40B4-BE49-F238E27FC236}">
                <a16:creationId xmlns:a16="http://schemas.microsoft.com/office/drawing/2014/main" id="{C41AFDCD-888D-2863-3056-8157448AB543}"/>
              </a:ext>
            </a:extLst>
          </p:cNvPr>
          <p:cNvSpPr>
            <a:spLocks noChangeArrowheads="1" noTextEdit="1"/>
          </p:cNvSpPr>
          <p:nvPr>
            <p:ph type="sldImg"/>
          </p:nvPr>
        </p:nvSpPr>
        <p:spPr>
          <a:ln/>
        </p:spPr>
      </p:sp>
      <p:sp>
        <p:nvSpPr>
          <p:cNvPr id="218115" name="Rectangle 3">
            <a:extLst>
              <a:ext uri="{FF2B5EF4-FFF2-40B4-BE49-F238E27FC236}">
                <a16:creationId xmlns:a16="http://schemas.microsoft.com/office/drawing/2014/main" id="{6E920755-5E10-5EAA-E905-E6F68F32E95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B1D6985-0EB1-48AF-9087-ED825B4D0725}" type="slidenum">
              <a:rPr lang="es-ES" smtClean="0"/>
              <a:pPr/>
              <a:t>3</a:t>
            </a:fld>
            <a:endParaRPr lang="es-ES"/>
          </a:p>
        </p:txBody>
      </p:sp>
    </p:spTree>
    <p:extLst>
      <p:ext uri="{BB962C8B-B14F-4D97-AF65-F5344CB8AC3E}">
        <p14:creationId xmlns:p14="http://schemas.microsoft.com/office/powerpoint/2010/main" val="3746284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704EFB-8FF1-0E77-5D21-CE9D0D3D1B5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398250D-787E-4AC1-ADA0-5F1148597398}"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19138" name="Rectangle 2">
            <a:extLst>
              <a:ext uri="{FF2B5EF4-FFF2-40B4-BE49-F238E27FC236}">
                <a16:creationId xmlns:a16="http://schemas.microsoft.com/office/drawing/2014/main" id="{D755DC7C-6C4B-226C-F450-22BBFAB6EA05}"/>
              </a:ext>
            </a:extLst>
          </p:cNvPr>
          <p:cNvSpPr>
            <a:spLocks noChangeArrowheads="1" noTextEdit="1"/>
          </p:cNvSpPr>
          <p:nvPr>
            <p:ph type="sldImg"/>
          </p:nvPr>
        </p:nvSpPr>
        <p:spPr>
          <a:ln/>
        </p:spPr>
      </p:sp>
      <p:sp>
        <p:nvSpPr>
          <p:cNvPr id="219139" name="Rectangle 3">
            <a:extLst>
              <a:ext uri="{FF2B5EF4-FFF2-40B4-BE49-F238E27FC236}">
                <a16:creationId xmlns:a16="http://schemas.microsoft.com/office/drawing/2014/main" id="{A5954403-2CB2-C39D-6858-D6DF711767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6F0F1D-8E6F-D271-812D-E224F2C2FCD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944E369C-142C-4B3D-80EA-7B14E1C8507B}"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33</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71010" name="Rectangle 2">
            <a:extLst>
              <a:ext uri="{FF2B5EF4-FFF2-40B4-BE49-F238E27FC236}">
                <a16:creationId xmlns:a16="http://schemas.microsoft.com/office/drawing/2014/main" id="{6E5D7978-DDA4-59C6-3AC2-DC57AAD9B866}"/>
              </a:ext>
            </a:extLst>
          </p:cNvPr>
          <p:cNvSpPr>
            <a:spLocks noChangeArrowheads="1"/>
          </p:cNvSpPr>
          <p:nvPr>
            <p:ph type="sldImg"/>
          </p:nvPr>
        </p:nvSpPr>
        <p:spPr bwMode="auto">
          <a:xfrm>
            <a:off x="1262063" y="747713"/>
            <a:ext cx="4792662" cy="35941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1" name="Rectangle 3">
            <a:extLst>
              <a:ext uri="{FF2B5EF4-FFF2-40B4-BE49-F238E27FC236}">
                <a16:creationId xmlns:a16="http://schemas.microsoft.com/office/drawing/2014/main" id="{73D83D7F-CDC8-BD40-E479-3DFC557B79EB}"/>
              </a:ext>
            </a:extLst>
          </p:cNvPr>
          <p:cNvSpPr>
            <a:spLocks noChangeArrowheads="1"/>
          </p:cNvSpPr>
          <p:nvPr>
            <p:ph type="body" idx="1"/>
          </p:nvPr>
        </p:nvSpPr>
        <p:spPr bwMode="auto">
          <a:xfrm>
            <a:off x="960438" y="4559300"/>
            <a:ext cx="5394325" cy="4319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9010" tIns="48667" rIns="99010" bIns="48667"/>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AA6C17-E70E-0CCE-36B7-1EC970189D8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1FBBD6A-B900-44D8-B60F-C00CDA5F64B8}"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34</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0162" name="Rectangle 2">
            <a:extLst>
              <a:ext uri="{FF2B5EF4-FFF2-40B4-BE49-F238E27FC236}">
                <a16:creationId xmlns:a16="http://schemas.microsoft.com/office/drawing/2014/main" id="{A0F482CB-37BD-6468-481E-D37B80440D5D}"/>
              </a:ext>
            </a:extLst>
          </p:cNvPr>
          <p:cNvSpPr>
            <a:spLocks noChangeArrowheads="1" noTextEdit="1"/>
          </p:cNvSpPr>
          <p:nvPr>
            <p:ph type="sldImg"/>
          </p:nvPr>
        </p:nvSpPr>
        <p:spPr>
          <a:ln/>
        </p:spPr>
      </p:sp>
      <p:sp>
        <p:nvSpPr>
          <p:cNvPr id="220163" name="Rectangle 3">
            <a:extLst>
              <a:ext uri="{FF2B5EF4-FFF2-40B4-BE49-F238E27FC236}">
                <a16:creationId xmlns:a16="http://schemas.microsoft.com/office/drawing/2014/main" id="{09095F9B-88B9-4F36-5F6B-C2F88A4866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70BDFC-5601-42E2-4DCE-55634162985B}"/>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3EBA1BC-BA01-4472-98AE-853F065380D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35</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1186" name="Rectangle 2">
            <a:extLst>
              <a:ext uri="{FF2B5EF4-FFF2-40B4-BE49-F238E27FC236}">
                <a16:creationId xmlns:a16="http://schemas.microsoft.com/office/drawing/2014/main" id="{13B6FA17-0C9A-AAAB-315B-D738E15E812A}"/>
              </a:ext>
            </a:extLst>
          </p:cNvPr>
          <p:cNvSpPr>
            <a:spLocks noChangeArrowheads="1" noTextEdit="1"/>
          </p:cNvSpPr>
          <p:nvPr>
            <p:ph type="sldImg"/>
          </p:nvPr>
        </p:nvSpPr>
        <p:spPr>
          <a:ln/>
        </p:spPr>
      </p:sp>
      <p:sp>
        <p:nvSpPr>
          <p:cNvPr id="221187" name="Rectangle 3">
            <a:extLst>
              <a:ext uri="{FF2B5EF4-FFF2-40B4-BE49-F238E27FC236}">
                <a16:creationId xmlns:a16="http://schemas.microsoft.com/office/drawing/2014/main" id="{EEFBC008-ACC4-FE2C-CED2-D9A77D33C8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6472D2-12DF-16CF-6BA7-47F1737BFF5B}"/>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C636DF7-722B-49AD-B5A7-F85D8690E3F3}"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2210" name="Rectangle 2">
            <a:extLst>
              <a:ext uri="{FF2B5EF4-FFF2-40B4-BE49-F238E27FC236}">
                <a16:creationId xmlns:a16="http://schemas.microsoft.com/office/drawing/2014/main" id="{DFCFFA60-E0BD-2585-4F86-8C8295087E2C}"/>
              </a:ext>
            </a:extLst>
          </p:cNvPr>
          <p:cNvSpPr>
            <a:spLocks noChangeArrowheads="1" noTextEdit="1"/>
          </p:cNvSpPr>
          <p:nvPr>
            <p:ph type="sldImg"/>
          </p:nvPr>
        </p:nvSpPr>
        <p:spPr>
          <a:ln/>
        </p:spPr>
      </p:sp>
      <p:sp>
        <p:nvSpPr>
          <p:cNvPr id="222211" name="Rectangle 3">
            <a:extLst>
              <a:ext uri="{FF2B5EF4-FFF2-40B4-BE49-F238E27FC236}">
                <a16:creationId xmlns:a16="http://schemas.microsoft.com/office/drawing/2014/main" id="{4F0ABD0E-BB45-BD7C-A498-D3A97B78BC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F127E9-502E-4B87-9B14-DEDCB43BA52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E5D802D-6BDC-4573-9F23-CB6712C92DFC}"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3234" name="Rectangle 2">
            <a:extLst>
              <a:ext uri="{FF2B5EF4-FFF2-40B4-BE49-F238E27FC236}">
                <a16:creationId xmlns:a16="http://schemas.microsoft.com/office/drawing/2014/main" id="{D44BE43B-9E39-6E4E-BF5F-D04D9E96C5E2}"/>
              </a:ext>
            </a:extLst>
          </p:cNvPr>
          <p:cNvSpPr>
            <a:spLocks noChangeArrowheads="1" noTextEdit="1"/>
          </p:cNvSpPr>
          <p:nvPr>
            <p:ph type="sldImg"/>
          </p:nvPr>
        </p:nvSpPr>
        <p:spPr>
          <a:ln/>
        </p:spPr>
      </p:sp>
      <p:sp>
        <p:nvSpPr>
          <p:cNvPr id="223235" name="Rectangle 3">
            <a:extLst>
              <a:ext uri="{FF2B5EF4-FFF2-40B4-BE49-F238E27FC236}">
                <a16:creationId xmlns:a16="http://schemas.microsoft.com/office/drawing/2014/main" id="{40B7A9DE-7E21-5F57-0532-D2C757929A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A2F2B1-8C49-EE5C-90FE-0B015F6ECC7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84F26D91-246E-4790-87FC-312B4BB2397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38</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4258" name="Rectangle 2">
            <a:extLst>
              <a:ext uri="{FF2B5EF4-FFF2-40B4-BE49-F238E27FC236}">
                <a16:creationId xmlns:a16="http://schemas.microsoft.com/office/drawing/2014/main" id="{E54414F5-769E-BC2A-E07F-883E0E5DF187}"/>
              </a:ext>
            </a:extLst>
          </p:cNvPr>
          <p:cNvSpPr>
            <a:spLocks noChangeArrowheads="1" noTextEdit="1"/>
          </p:cNvSpPr>
          <p:nvPr>
            <p:ph type="sldImg"/>
          </p:nvPr>
        </p:nvSpPr>
        <p:spPr>
          <a:ln/>
        </p:spPr>
      </p:sp>
      <p:sp>
        <p:nvSpPr>
          <p:cNvPr id="224259" name="Rectangle 3">
            <a:extLst>
              <a:ext uri="{FF2B5EF4-FFF2-40B4-BE49-F238E27FC236}">
                <a16:creationId xmlns:a16="http://schemas.microsoft.com/office/drawing/2014/main" id="{12531B53-68DB-19DC-E2A3-204E51C328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F282FD5-63EB-F184-C00B-1EDF0D01341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65920FC-4E93-4059-B38F-FDE7C86420E6}"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39</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5282" name="Rectangle 2">
            <a:extLst>
              <a:ext uri="{FF2B5EF4-FFF2-40B4-BE49-F238E27FC236}">
                <a16:creationId xmlns:a16="http://schemas.microsoft.com/office/drawing/2014/main" id="{0ED2352E-9E5D-D8B3-B774-3536C4FE411B}"/>
              </a:ext>
            </a:extLst>
          </p:cNvPr>
          <p:cNvSpPr>
            <a:spLocks noChangeArrowheads="1" noTextEdit="1"/>
          </p:cNvSpPr>
          <p:nvPr>
            <p:ph type="sldImg"/>
          </p:nvPr>
        </p:nvSpPr>
        <p:spPr>
          <a:ln/>
        </p:spPr>
      </p:sp>
      <p:sp>
        <p:nvSpPr>
          <p:cNvPr id="225283" name="Rectangle 3">
            <a:extLst>
              <a:ext uri="{FF2B5EF4-FFF2-40B4-BE49-F238E27FC236}">
                <a16:creationId xmlns:a16="http://schemas.microsoft.com/office/drawing/2014/main" id="{64C38210-26CD-23E9-C560-7144B05257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BC44C8-A36B-9E45-DCED-49CC2A56E12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AEBE825B-C298-4C72-99E1-009B216AEB74}"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40</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6306" name="Rectangle 2">
            <a:extLst>
              <a:ext uri="{FF2B5EF4-FFF2-40B4-BE49-F238E27FC236}">
                <a16:creationId xmlns:a16="http://schemas.microsoft.com/office/drawing/2014/main" id="{DC7BC59C-93FA-E19D-3DAC-81679F271B30}"/>
              </a:ext>
            </a:extLst>
          </p:cNvPr>
          <p:cNvSpPr>
            <a:spLocks noChangeArrowheads="1" noTextEdit="1"/>
          </p:cNvSpPr>
          <p:nvPr>
            <p:ph type="sldImg"/>
          </p:nvPr>
        </p:nvSpPr>
        <p:spPr>
          <a:ln/>
        </p:spPr>
      </p:sp>
      <p:sp>
        <p:nvSpPr>
          <p:cNvPr id="226307" name="Rectangle 3">
            <a:extLst>
              <a:ext uri="{FF2B5EF4-FFF2-40B4-BE49-F238E27FC236}">
                <a16:creationId xmlns:a16="http://schemas.microsoft.com/office/drawing/2014/main" id="{09C3ADC0-B058-722D-4D5A-AFAF897FF3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9FBE73-4F43-9E0F-FD49-C67DA1D85E0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D66C90C-2375-47FB-9FC9-A2B62AD8C4FF}"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41</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7330" name="Rectangle 2">
            <a:extLst>
              <a:ext uri="{FF2B5EF4-FFF2-40B4-BE49-F238E27FC236}">
                <a16:creationId xmlns:a16="http://schemas.microsoft.com/office/drawing/2014/main" id="{716777B9-0A97-5801-357F-6EA61CC2F937}"/>
              </a:ext>
            </a:extLst>
          </p:cNvPr>
          <p:cNvSpPr>
            <a:spLocks noChangeArrowheads="1" noTextEdit="1"/>
          </p:cNvSpPr>
          <p:nvPr>
            <p:ph type="sldImg"/>
          </p:nvPr>
        </p:nvSpPr>
        <p:spPr>
          <a:ln/>
        </p:spPr>
      </p:sp>
      <p:sp>
        <p:nvSpPr>
          <p:cNvPr id="227331" name="Rectangle 3">
            <a:extLst>
              <a:ext uri="{FF2B5EF4-FFF2-40B4-BE49-F238E27FC236}">
                <a16:creationId xmlns:a16="http://schemas.microsoft.com/office/drawing/2014/main" id="{41A58096-9DA3-62DA-4D6B-C024331513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noProof="0" dirty="0"/>
              <a:t>In</a:t>
            </a:r>
            <a:r>
              <a:rPr lang="en-US" baseline="0" noProof="0" dirty="0"/>
              <a:t> simple terms, is the study and application of methodologies to develop quality software that fulfill customer needs.</a:t>
            </a:r>
            <a:endParaRPr lang="en-US" noProof="0"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11</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0ED1A7-E641-DDB6-D69A-3238C593099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6DB7F8F-915C-4DB8-B088-97D20655E1DE}"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8354" name="Rectangle 2">
            <a:extLst>
              <a:ext uri="{FF2B5EF4-FFF2-40B4-BE49-F238E27FC236}">
                <a16:creationId xmlns:a16="http://schemas.microsoft.com/office/drawing/2014/main" id="{4270E0A9-B5C0-9E6B-0272-6411A32F5A26}"/>
              </a:ext>
            </a:extLst>
          </p:cNvPr>
          <p:cNvSpPr>
            <a:spLocks noChangeArrowheads="1" noTextEdit="1"/>
          </p:cNvSpPr>
          <p:nvPr>
            <p:ph type="sldImg"/>
          </p:nvPr>
        </p:nvSpPr>
        <p:spPr>
          <a:ln/>
        </p:spPr>
      </p:sp>
      <p:sp>
        <p:nvSpPr>
          <p:cNvPr id="228355" name="Rectangle 3">
            <a:extLst>
              <a:ext uri="{FF2B5EF4-FFF2-40B4-BE49-F238E27FC236}">
                <a16:creationId xmlns:a16="http://schemas.microsoft.com/office/drawing/2014/main" id="{3EF106F7-7485-140E-EBFD-C55E1506FF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A70F8A-F1D9-D8B1-E864-6304A216993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F99BBC4-C708-4995-986B-6135D245B55C}"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43</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29378" name="Rectangle 2">
            <a:extLst>
              <a:ext uri="{FF2B5EF4-FFF2-40B4-BE49-F238E27FC236}">
                <a16:creationId xmlns:a16="http://schemas.microsoft.com/office/drawing/2014/main" id="{52609B92-4B87-5E64-35A5-8C6F7ED99D44}"/>
              </a:ext>
            </a:extLst>
          </p:cNvPr>
          <p:cNvSpPr>
            <a:spLocks noChangeArrowheads="1" noTextEdit="1"/>
          </p:cNvSpPr>
          <p:nvPr>
            <p:ph type="sldImg"/>
          </p:nvPr>
        </p:nvSpPr>
        <p:spPr>
          <a:ln/>
        </p:spPr>
      </p:sp>
      <p:sp>
        <p:nvSpPr>
          <p:cNvPr id="229379" name="Rectangle 3">
            <a:extLst>
              <a:ext uri="{FF2B5EF4-FFF2-40B4-BE49-F238E27FC236}">
                <a16:creationId xmlns:a16="http://schemas.microsoft.com/office/drawing/2014/main" id="{BC096764-B5FA-D37C-FF0C-555F879E25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485F10-90C9-5CB1-AC91-3ECA1C896D4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AE28E972-9A9D-43DB-9B08-4293F628CB50}"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44</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30402" name="Rectangle 2">
            <a:extLst>
              <a:ext uri="{FF2B5EF4-FFF2-40B4-BE49-F238E27FC236}">
                <a16:creationId xmlns:a16="http://schemas.microsoft.com/office/drawing/2014/main" id="{EB8B4CC0-9112-848C-3062-C71C16808F19}"/>
              </a:ext>
            </a:extLst>
          </p:cNvPr>
          <p:cNvSpPr>
            <a:spLocks noChangeArrowheads="1" noTextEdit="1"/>
          </p:cNvSpPr>
          <p:nvPr>
            <p:ph type="sldImg"/>
          </p:nvPr>
        </p:nvSpPr>
        <p:spPr>
          <a:ln/>
        </p:spPr>
      </p:sp>
      <p:sp>
        <p:nvSpPr>
          <p:cNvPr id="230403" name="Rectangle 3">
            <a:extLst>
              <a:ext uri="{FF2B5EF4-FFF2-40B4-BE49-F238E27FC236}">
                <a16:creationId xmlns:a16="http://schemas.microsoft.com/office/drawing/2014/main" id="{D4E81BE5-10E5-45E8-DB72-23F25B3F77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0B13CB-1406-2116-144C-87EFB483BB5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9071CCD3-986A-448D-B4EF-4DFD38E89C42}"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45</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31426" name="Rectangle 2">
            <a:extLst>
              <a:ext uri="{FF2B5EF4-FFF2-40B4-BE49-F238E27FC236}">
                <a16:creationId xmlns:a16="http://schemas.microsoft.com/office/drawing/2014/main" id="{94756FFA-9C01-DCB8-4608-BEE26C672FEE}"/>
              </a:ext>
            </a:extLst>
          </p:cNvPr>
          <p:cNvSpPr>
            <a:spLocks noChangeArrowheads="1" noTextEdit="1"/>
          </p:cNvSpPr>
          <p:nvPr>
            <p:ph type="sldImg"/>
          </p:nvPr>
        </p:nvSpPr>
        <p:spPr>
          <a:ln/>
        </p:spPr>
      </p:sp>
      <p:sp>
        <p:nvSpPr>
          <p:cNvPr id="231427" name="Rectangle 3">
            <a:extLst>
              <a:ext uri="{FF2B5EF4-FFF2-40B4-BE49-F238E27FC236}">
                <a16:creationId xmlns:a16="http://schemas.microsoft.com/office/drawing/2014/main" id="{FE33307A-3DC6-20CA-7E20-21F9BB1127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BE5AA6-72FC-C76E-567C-432D7EBF2D0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95A93D5-3CDB-43BE-8A25-ADA2EE5D3646}"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32450" name="Rectangle 2">
            <a:extLst>
              <a:ext uri="{FF2B5EF4-FFF2-40B4-BE49-F238E27FC236}">
                <a16:creationId xmlns:a16="http://schemas.microsoft.com/office/drawing/2014/main" id="{15B2D7B6-EA41-FDF1-9452-03E2BB3C12E4}"/>
              </a:ext>
            </a:extLst>
          </p:cNvPr>
          <p:cNvSpPr>
            <a:spLocks noChangeArrowheads="1" noTextEdit="1"/>
          </p:cNvSpPr>
          <p:nvPr>
            <p:ph type="sldImg"/>
          </p:nvPr>
        </p:nvSpPr>
        <p:spPr>
          <a:ln/>
        </p:spPr>
      </p:sp>
      <p:sp>
        <p:nvSpPr>
          <p:cNvPr id="232451" name="Rectangle 3">
            <a:extLst>
              <a:ext uri="{FF2B5EF4-FFF2-40B4-BE49-F238E27FC236}">
                <a16:creationId xmlns:a16="http://schemas.microsoft.com/office/drawing/2014/main" id="{05C98772-6551-377A-A531-D865675B33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C683E7-329C-6808-7F32-DEEAA6E8E0B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C21ED0A-9CDE-47B5-8BE4-3785C2088E72}"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33474" name="Rectangle 2">
            <a:extLst>
              <a:ext uri="{FF2B5EF4-FFF2-40B4-BE49-F238E27FC236}">
                <a16:creationId xmlns:a16="http://schemas.microsoft.com/office/drawing/2014/main" id="{EDECAFAD-CB97-836B-F68C-331AB03BBC30}"/>
              </a:ext>
            </a:extLst>
          </p:cNvPr>
          <p:cNvSpPr>
            <a:spLocks noChangeArrowheads="1" noTextEdit="1"/>
          </p:cNvSpPr>
          <p:nvPr>
            <p:ph type="sldImg"/>
          </p:nvPr>
        </p:nvSpPr>
        <p:spPr>
          <a:ln/>
        </p:spPr>
      </p:sp>
      <p:sp>
        <p:nvSpPr>
          <p:cNvPr id="233475" name="Rectangle 3">
            <a:extLst>
              <a:ext uri="{FF2B5EF4-FFF2-40B4-BE49-F238E27FC236}">
                <a16:creationId xmlns:a16="http://schemas.microsoft.com/office/drawing/2014/main" id="{2971E18D-F87E-4A61-4961-8030E28176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1626B9-9742-1FE1-935C-99A6C116961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65ABF30-18F3-492F-87FE-3043B3246FB9}"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48</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34498" name="Rectangle 2">
            <a:extLst>
              <a:ext uri="{FF2B5EF4-FFF2-40B4-BE49-F238E27FC236}">
                <a16:creationId xmlns:a16="http://schemas.microsoft.com/office/drawing/2014/main" id="{75A577B3-A952-BBFB-6E23-498469175DB1}"/>
              </a:ext>
            </a:extLst>
          </p:cNvPr>
          <p:cNvSpPr>
            <a:spLocks noChangeArrowheads="1" noTextEdit="1"/>
          </p:cNvSpPr>
          <p:nvPr>
            <p:ph type="sldImg"/>
          </p:nvPr>
        </p:nvSpPr>
        <p:spPr>
          <a:ln/>
        </p:spPr>
      </p:sp>
      <p:sp>
        <p:nvSpPr>
          <p:cNvPr id="234499" name="Rectangle 3">
            <a:extLst>
              <a:ext uri="{FF2B5EF4-FFF2-40B4-BE49-F238E27FC236}">
                <a16:creationId xmlns:a16="http://schemas.microsoft.com/office/drawing/2014/main" id="{CFA1A7A8-2A1E-BFE6-EF1C-374E374048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CB1D6985-0EB1-48AF-9087-ED825B4D0725}" type="slidenum">
              <a:rPr lang="es-ES" smtClean="0"/>
              <a:pPr/>
              <a:t>12</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F9D9A72-BC44-C5C2-2DE3-FFB42807E06F}"/>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AC2C296-E29B-4F87-96A7-390EDEB2CFEB}"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00706" name="Rectangle 2">
            <a:extLst>
              <a:ext uri="{FF2B5EF4-FFF2-40B4-BE49-F238E27FC236}">
                <a16:creationId xmlns:a16="http://schemas.microsoft.com/office/drawing/2014/main" id="{F1ACAA45-EECD-2862-33C9-71D77685C26A}"/>
              </a:ext>
            </a:extLst>
          </p:cNvPr>
          <p:cNvSpPr>
            <a:spLocks noChangeArrowheads="1" noTextEdit="1"/>
          </p:cNvSpPr>
          <p:nvPr>
            <p:ph type="sldImg"/>
          </p:nvPr>
        </p:nvSpPr>
        <p:spPr>
          <a:ln/>
        </p:spPr>
      </p:sp>
      <p:sp>
        <p:nvSpPr>
          <p:cNvPr id="200707" name="Rectangle 3">
            <a:extLst>
              <a:ext uri="{FF2B5EF4-FFF2-40B4-BE49-F238E27FC236}">
                <a16:creationId xmlns:a16="http://schemas.microsoft.com/office/drawing/2014/main" id="{FC6B465F-A68F-F52F-BF19-65650DFD111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54762E-1457-7A01-9C18-6A30008AEB6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A76B9CC9-FDCE-44EB-921F-17A3B19AD888}"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18</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01730" name="Rectangle 2">
            <a:extLst>
              <a:ext uri="{FF2B5EF4-FFF2-40B4-BE49-F238E27FC236}">
                <a16:creationId xmlns:a16="http://schemas.microsoft.com/office/drawing/2014/main" id="{4E41FAF5-2BA2-8C47-B595-064D6C60DE7D}"/>
              </a:ext>
            </a:extLst>
          </p:cNvPr>
          <p:cNvSpPr>
            <a:spLocks noChangeArrowheads="1" noTextEdit="1"/>
          </p:cNvSpPr>
          <p:nvPr>
            <p:ph type="sldImg"/>
          </p:nvPr>
        </p:nvSpPr>
        <p:spPr>
          <a:ln/>
        </p:spPr>
      </p:sp>
      <p:sp>
        <p:nvSpPr>
          <p:cNvPr id="201731" name="Rectangle 3">
            <a:extLst>
              <a:ext uri="{FF2B5EF4-FFF2-40B4-BE49-F238E27FC236}">
                <a16:creationId xmlns:a16="http://schemas.microsoft.com/office/drawing/2014/main" id="{C88D6086-69A4-7A12-4DED-A1531BF10C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F8E2997-C168-BDA1-5793-1EE4DA9013E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F81F506-DF44-4728-BD4C-D2F916C6A98E}" type="slidenum">
              <a:rPr kumimoji="0" lang="en-US" altLang="en-US" sz="13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66788" rtl="0" eaLnBrk="1" fontAlgn="base" latinLnBrk="0" hangingPunct="1">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02754" name="Rectangle 2">
            <a:extLst>
              <a:ext uri="{FF2B5EF4-FFF2-40B4-BE49-F238E27FC236}">
                <a16:creationId xmlns:a16="http://schemas.microsoft.com/office/drawing/2014/main" id="{2B4D75E2-6342-C939-B0FA-1CC74BA12C6D}"/>
              </a:ext>
            </a:extLst>
          </p:cNvPr>
          <p:cNvSpPr>
            <a:spLocks noChangeArrowheads="1" noTextEdit="1"/>
          </p:cNvSpPr>
          <p:nvPr>
            <p:ph type="sldImg"/>
          </p:nvPr>
        </p:nvSpPr>
        <p:spPr>
          <a:ln/>
        </p:spPr>
      </p:sp>
      <p:sp>
        <p:nvSpPr>
          <p:cNvPr id="202755" name="Rectangle 3">
            <a:extLst>
              <a:ext uri="{FF2B5EF4-FFF2-40B4-BE49-F238E27FC236}">
                <a16:creationId xmlns:a16="http://schemas.microsoft.com/office/drawing/2014/main" id="{535A6532-0ACF-7700-6CB2-D0AE8C626D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A8FDA6-4C4D-E048-5817-49DA343434E4}"/>
              </a:ext>
            </a:extLst>
          </p:cNvPr>
          <p:cNvSpPr>
            <a:spLocks noGrp="1" noChangeArrowheads="1"/>
          </p:cNvSpPr>
          <p:nvPr>
            <p:ph type="sldNum" sz="quarter" idx="5"/>
          </p:nvPr>
        </p:nvSpPr>
        <p:spPr>
          <a:ln/>
        </p:spPr>
        <p:txBody>
          <a:bodyPr/>
          <a:lstStyle/>
          <a:p>
            <a:fld id="{5B54B6D0-052F-48D7-AB16-8D27397A4B17}" type="slidenum">
              <a:rPr lang="en-US" altLang="en-US"/>
              <a:pPr/>
              <a:t>20</a:t>
            </a:fld>
            <a:endParaRPr lang="en-US" altLang="en-US"/>
          </a:p>
        </p:txBody>
      </p:sp>
      <p:sp>
        <p:nvSpPr>
          <p:cNvPr id="204802" name="Rectangle 2">
            <a:extLst>
              <a:ext uri="{FF2B5EF4-FFF2-40B4-BE49-F238E27FC236}">
                <a16:creationId xmlns:a16="http://schemas.microsoft.com/office/drawing/2014/main" id="{27518F28-0F5C-E21E-4DDF-6BD2EDDB2E8C}"/>
              </a:ext>
            </a:extLst>
          </p:cNvPr>
          <p:cNvSpPr>
            <a:spLocks noChangeArrowheads="1" noTextEdit="1"/>
          </p:cNvSpPr>
          <p:nvPr>
            <p:ph type="sldImg"/>
          </p:nvPr>
        </p:nvSpPr>
        <p:spPr>
          <a:ln/>
        </p:spPr>
      </p:sp>
      <p:sp>
        <p:nvSpPr>
          <p:cNvPr id="204803" name="Rectangle 3">
            <a:extLst>
              <a:ext uri="{FF2B5EF4-FFF2-40B4-BE49-F238E27FC236}">
                <a16:creationId xmlns:a16="http://schemas.microsoft.com/office/drawing/2014/main" id="{3A1882C8-3C95-6515-EBDB-592ED02C66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344FE5-CE49-F607-FAA8-E197519AC178}"/>
              </a:ext>
            </a:extLst>
          </p:cNvPr>
          <p:cNvSpPr>
            <a:spLocks noGrp="1" noChangeArrowheads="1"/>
          </p:cNvSpPr>
          <p:nvPr>
            <p:ph type="sldNum" sz="quarter" idx="5"/>
          </p:nvPr>
        </p:nvSpPr>
        <p:spPr>
          <a:ln/>
        </p:spPr>
        <p:txBody>
          <a:bodyPr/>
          <a:lstStyle/>
          <a:p>
            <a:fld id="{57F62041-A073-4B6E-BE93-7BC598753535}" type="slidenum">
              <a:rPr lang="en-US" altLang="en-US"/>
              <a:pPr/>
              <a:t>21</a:t>
            </a:fld>
            <a:endParaRPr lang="en-US" altLang="en-US"/>
          </a:p>
        </p:txBody>
      </p:sp>
      <p:sp>
        <p:nvSpPr>
          <p:cNvPr id="207874" name="Rectangle 2">
            <a:extLst>
              <a:ext uri="{FF2B5EF4-FFF2-40B4-BE49-F238E27FC236}">
                <a16:creationId xmlns:a16="http://schemas.microsoft.com/office/drawing/2014/main" id="{5D635DB0-8FAC-DA83-E0AB-2CEE03FA9FBB}"/>
              </a:ext>
            </a:extLst>
          </p:cNvPr>
          <p:cNvSpPr>
            <a:spLocks noChangeArrowheads="1" noTextEdit="1"/>
          </p:cNvSpPr>
          <p:nvPr>
            <p:ph type="sldImg"/>
          </p:nvPr>
        </p:nvSpPr>
        <p:spPr>
          <a:ln/>
        </p:spPr>
      </p:sp>
      <p:sp>
        <p:nvSpPr>
          <p:cNvPr id="207875" name="Rectangle 3">
            <a:extLst>
              <a:ext uri="{FF2B5EF4-FFF2-40B4-BE49-F238E27FC236}">
                <a16:creationId xmlns:a16="http://schemas.microsoft.com/office/drawing/2014/main" id="{4A179F8F-A4B3-4C14-2A2D-958D63177FF4}"/>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C920-EA80-95E1-039D-7D78EC95291C}"/>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36B221-49BA-9D48-553B-1E504A99BB9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C5A506-E719-F8EC-FC18-57097B66017F}"/>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DE7070B-D5D7-90D3-97ED-FE467D71C239}"/>
              </a:ext>
            </a:extLst>
          </p:cNvPr>
          <p:cNvSpPr>
            <a:spLocks noGrp="1"/>
          </p:cNvSpPr>
          <p:nvPr>
            <p:ph type="sldNum" sz="quarter" idx="11"/>
          </p:nvPr>
        </p:nvSpPr>
        <p:spPr/>
        <p:txBody>
          <a:bodyPr/>
          <a:lstStyle>
            <a:lvl1pPr>
              <a:defRPr/>
            </a:lvl1pPr>
          </a:lstStyle>
          <a:p>
            <a:fld id="{6362149D-81C0-4C8A-82A6-643824BB919E}" type="slidenum">
              <a:rPr lang="en-US" altLang="en-US"/>
              <a:pPr/>
              <a:t>‹#›</a:t>
            </a:fld>
            <a:endParaRPr lang="en-US" altLang="en-US"/>
          </a:p>
        </p:txBody>
      </p:sp>
    </p:spTree>
    <p:extLst>
      <p:ext uri="{BB962C8B-B14F-4D97-AF65-F5344CB8AC3E}">
        <p14:creationId xmlns:p14="http://schemas.microsoft.com/office/powerpoint/2010/main" val="309398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7304-7EBE-887A-A486-35509584DE3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FDAAEB-3A26-DA23-52C2-809722455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4284E-C7E8-95D2-2A9C-F68ABD092DC2}"/>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0F543D01-88B0-E5CE-7096-4E20464AAAAD}"/>
              </a:ext>
            </a:extLst>
          </p:cNvPr>
          <p:cNvSpPr>
            <a:spLocks noGrp="1"/>
          </p:cNvSpPr>
          <p:nvPr>
            <p:ph type="sldNum" sz="quarter" idx="11"/>
          </p:nvPr>
        </p:nvSpPr>
        <p:spPr/>
        <p:txBody>
          <a:bodyPr/>
          <a:lstStyle>
            <a:lvl1pPr>
              <a:defRPr/>
            </a:lvl1pPr>
          </a:lstStyle>
          <a:p>
            <a:fld id="{8E09056D-2FC9-4F27-A79D-EE45A3FD6FF7}" type="slidenum">
              <a:rPr lang="en-US" altLang="en-US"/>
              <a:pPr/>
              <a:t>‹#›</a:t>
            </a:fld>
            <a:endParaRPr lang="en-US" altLang="en-US"/>
          </a:p>
        </p:txBody>
      </p:sp>
    </p:spTree>
    <p:extLst>
      <p:ext uri="{BB962C8B-B14F-4D97-AF65-F5344CB8AC3E}">
        <p14:creationId xmlns:p14="http://schemas.microsoft.com/office/powerpoint/2010/main" val="123843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F02E-6864-19C7-F379-498BD42F2485}"/>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1F86D9-7D86-21EC-181C-421EC484D97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7B33EB2F-DBF3-7F7E-CE11-8B911595D308}"/>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4E1DA70-6E2D-B83E-07F9-995B334F467C}"/>
              </a:ext>
            </a:extLst>
          </p:cNvPr>
          <p:cNvSpPr>
            <a:spLocks noGrp="1"/>
          </p:cNvSpPr>
          <p:nvPr>
            <p:ph type="sldNum" sz="quarter" idx="11"/>
          </p:nvPr>
        </p:nvSpPr>
        <p:spPr/>
        <p:txBody>
          <a:bodyPr/>
          <a:lstStyle>
            <a:lvl1pPr>
              <a:defRPr/>
            </a:lvl1pPr>
          </a:lstStyle>
          <a:p>
            <a:fld id="{EBED8B44-4872-4A3E-9534-169439AC4375}" type="slidenum">
              <a:rPr lang="en-US" altLang="en-US"/>
              <a:pPr/>
              <a:t>‹#›</a:t>
            </a:fld>
            <a:endParaRPr lang="en-US" altLang="en-US"/>
          </a:p>
        </p:txBody>
      </p:sp>
    </p:spTree>
    <p:extLst>
      <p:ext uri="{BB962C8B-B14F-4D97-AF65-F5344CB8AC3E}">
        <p14:creationId xmlns:p14="http://schemas.microsoft.com/office/powerpoint/2010/main" val="5040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5C48-DFF4-157B-FEB5-71EF38EB4FF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0C9C40-F0C2-FCAA-7BE4-753D3BF2B08F}"/>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0B887C-ADDC-CFFE-4416-3EF733D79D1E}"/>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E33A79-F2C9-9331-C8D9-1613734158BD}"/>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812A38C-7EC6-43F9-CCC9-A6E98BD87D36}"/>
              </a:ext>
            </a:extLst>
          </p:cNvPr>
          <p:cNvSpPr>
            <a:spLocks noGrp="1"/>
          </p:cNvSpPr>
          <p:nvPr>
            <p:ph type="sldNum" sz="quarter" idx="11"/>
          </p:nvPr>
        </p:nvSpPr>
        <p:spPr/>
        <p:txBody>
          <a:bodyPr/>
          <a:lstStyle>
            <a:lvl1pPr>
              <a:defRPr/>
            </a:lvl1pPr>
          </a:lstStyle>
          <a:p>
            <a:fld id="{71BADB08-130C-4A9B-97D3-D39A535BA9B2}" type="slidenum">
              <a:rPr lang="en-US" altLang="en-US"/>
              <a:pPr/>
              <a:t>‹#›</a:t>
            </a:fld>
            <a:endParaRPr lang="en-US" altLang="en-US"/>
          </a:p>
        </p:txBody>
      </p:sp>
    </p:spTree>
    <p:extLst>
      <p:ext uri="{BB962C8B-B14F-4D97-AF65-F5344CB8AC3E}">
        <p14:creationId xmlns:p14="http://schemas.microsoft.com/office/powerpoint/2010/main" val="3590610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EF74-C5D2-B61D-F9B3-973E6D2DC095}"/>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8184B-A580-1E3F-5351-9E448A9CB68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92EB7-1805-0DA5-EAEB-01421C73E4D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F98F36-00C5-60C2-FC84-9C1470C0CB6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4795E-4170-CC3F-2A31-B0B4107628D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C744CC-F535-EE88-FD96-A497BEFCF0BF}"/>
              </a:ext>
            </a:extLst>
          </p:cNvPr>
          <p:cNvSpPr>
            <a:spLocks noGrp="1"/>
          </p:cNvSpPr>
          <p:nvPr>
            <p:ph type="dt" sz="half" idx="10"/>
          </p:nvPr>
        </p:nvSpPr>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CB42118D-E98B-7C3F-BA5A-83DCBB15E1C5}"/>
              </a:ext>
            </a:extLst>
          </p:cNvPr>
          <p:cNvSpPr>
            <a:spLocks noGrp="1"/>
          </p:cNvSpPr>
          <p:nvPr>
            <p:ph type="sldNum" sz="quarter" idx="11"/>
          </p:nvPr>
        </p:nvSpPr>
        <p:spPr/>
        <p:txBody>
          <a:bodyPr/>
          <a:lstStyle>
            <a:lvl1pPr>
              <a:defRPr/>
            </a:lvl1pPr>
          </a:lstStyle>
          <a:p>
            <a:fld id="{55F21E12-64B9-4577-B1E8-C16F63417268}" type="slidenum">
              <a:rPr lang="en-US" altLang="en-US"/>
              <a:pPr/>
              <a:t>‹#›</a:t>
            </a:fld>
            <a:endParaRPr lang="en-US" altLang="en-US"/>
          </a:p>
        </p:txBody>
      </p:sp>
    </p:spTree>
    <p:extLst>
      <p:ext uri="{BB962C8B-B14F-4D97-AF65-F5344CB8AC3E}">
        <p14:creationId xmlns:p14="http://schemas.microsoft.com/office/powerpoint/2010/main" val="125785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E3F4-83E6-A072-7816-03A725BB49C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CB72F7-BB97-1ED7-5A05-80C3EFD7C420}"/>
              </a:ext>
            </a:extLst>
          </p:cNvPr>
          <p:cNvSpPr>
            <a:spLocks noGrp="1"/>
          </p:cNvSpPr>
          <p:nvPr>
            <p:ph type="dt" sz="half" idx="10"/>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57C570FB-E292-100E-2C82-182482EB66FC}"/>
              </a:ext>
            </a:extLst>
          </p:cNvPr>
          <p:cNvSpPr>
            <a:spLocks noGrp="1"/>
          </p:cNvSpPr>
          <p:nvPr>
            <p:ph type="sldNum" sz="quarter" idx="11"/>
          </p:nvPr>
        </p:nvSpPr>
        <p:spPr/>
        <p:txBody>
          <a:bodyPr/>
          <a:lstStyle>
            <a:lvl1pPr>
              <a:defRPr/>
            </a:lvl1pPr>
          </a:lstStyle>
          <a:p>
            <a:fld id="{EBA02ADD-E43A-494C-BBBD-1F2A23BA8DDD}" type="slidenum">
              <a:rPr lang="en-US" altLang="en-US"/>
              <a:pPr/>
              <a:t>‹#›</a:t>
            </a:fld>
            <a:endParaRPr lang="en-US" altLang="en-US"/>
          </a:p>
        </p:txBody>
      </p:sp>
    </p:spTree>
    <p:extLst>
      <p:ext uri="{BB962C8B-B14F-4D97-AF65-F5344CB8AC3E}">
        <p14:creationId xmlns:p14="http://schemas.microsoft.com/office/powerpoint/2010/main" val="2502885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4AC3A-C859-BA2A-96FB-1C362F2A82A3}"/>
              </a:ext>
            </a:extLst>
          </p:cNvPr>
          <p:cNvSpPr>
            <a:spLocks noGrp="1"/>
          </p:cNvSpPr>
          <p:nvPr>
            <p:ph type="dt" sz="half" idx="10"/>
          </p:nvPr>
        </p:nvSpPr>
        <p:spPr/>
        <p:txBody>
          <a:bodyPr/>
          <a:lstStyle>
            <a:lvl1pPr>
              <a:defRPr/>
            </a:lvl1pPr>
          </a:lstStyle>
          <a:p>
            <a:endParaRPr lang="en-US" altLang="en-US"/>
          </a:p>
        </p:txBody>
      </p:sp>
      <p:sp>
        <p:nvSpPr>
          <p:cNvPr id="3" name="Slide Number Placeholder 2">
            <a:extLst>
              <a:ext uri="{FF2B5EF4-FFF2-40B4-BE49-F238E27FC236}">
                <a16:creationId xmlns:a16="http://schemas.microsoft.com/office/drawing/2014/main" id="{21673C0E-1C35-9CC7-96DF-5767D3B70751}"/>
              </a:ext>
            </a:extLst>
          </p:cNvPr>
          <p:cNvSpPr>
            <a:spLocks noGrp="1"/>
          </p:cNvSpPr>
          <p:nvPr>
            <p:ph type="sldNum" sz="quarter" idx="11"/>
          </p:nvPr>
        </p:nvSpPr>
        <p:spPr/>
        <p:txBody>
          <a:bodyPr/>
          <a:lstStyle>
            <a:lvl1pPr>
              <a:defRPr/>
            </a:lvl1pPr>
          </a:lstStyle>
          <a:p>
            <a:fld id="{473D21C9-4075-4882-9AAE-13E6EB3BA0D7}" type="slidenum">
              <a:rPr lang="en-US" altLang="en-US"/>
              <a:pPr/>
              <a:t>‹#›</a:t>
            </a:fld>
            <a:endParaRPr lang="en-US" altLang="en-US"/>
          </a:p>
        </p:txBody>
      </p:sp>
    </p:spTree>
    <p:extLst>
      <p:ext uri="{BB962C8B-B14F-4D97-AF65-F5344CB8AC3E}">
        <p14:creationId xmlns:p14="http://schemas.microsoft.com/office/powerpoint/2010/main" val="336213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1C21-2B7A-EA52-B63C-744CBF9FDD97}"/>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E3D6E4-882E-63DD-4E46-6EC30C90542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8FE7A-3158-07C4-5688-9D920CDBFE1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30DD0-5FEF-D2C5-48E3-CDC834559905}"/>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5E37364-ECDA-573E-8811-711386B12B15}"/>
              </a:ext>
            </a:extLst>
          </p:cNvPr>
          <p:cNvSpPr>
            <a:spLocks noGrp="1"/>
          </p:cNvSpPr>
          <p:nvPr>
            <p:ph type="sldNum" sz="quarter" idx="11"/>
          </p:nvPr>
        </p:nvSpPr>
        <p:spPr/>
        <p:txBody>
          <a:bodyPr/>
          <a:lstStyle>
            <a:lvl1pPr>
              <a:defRPr/>
            </a:lvl1pPr>
          </a:lstStyle>
          <a:p>
            <a:fld id="{D901D8BE-153D-416F-92A8-7AFF7F34C0C7}" type="slidenum">
              <a:rPr lang="en-US" altLang="en-US"/>
              <a:pPr/>
              <a:t>‹#›</a:t>
            </a:fld>
            <a:endParaRPr lang="en-US" altLang="en-US"/>
          </a:p>
        </p:txBody>
      </p:sp>
    </p:spTree>
    <p:extLst>
      <p:ext uri="{BB962C8B-B14F-4D97-AF65-F5344CB8AC3E}">
        <p14:creationId xmlns:p14="http://schemas.microsoft.com/office/powerpoint/2010/main" val="1419758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B990-3240-ECD0-F0D1-879355B6B42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9A21C0-6720-E2AF-5A59-0A53E0A5F6E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7BAAA2-B871-3761-319B-E1D2F3E9D56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3BECFC-ECF4-DB8C-22BE-8B8DA31E1B39}"/>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73B9BD5-AF31-C8B9-8C61-C6DDE63CF23C}"/>
              </a:ext>
            </a:extLst>
          </p:cNvPr>
          <p:cNvSpPr>
            <a:spLocks noGrp="1"/>
          </p:cNvSpPr>
          <p:nvPr>
            <p:ph type="sldNum" sz="quarter" idx="11"/>
          </p:nvPr>
        </p:nvSpPr>
        <p:spPr/>
        <p:txBody>
          <a:bodyPr/>
          <a:lstStyle>
            <a:lvl1pPr>
              <a:defRPr/>
            </a:lvl1pPr>
          </a:lstStyle>
          <a:p>
            <a:fld id="{3762609F-D124-40A0-8C73-69E11B8BF893}" type="slidenum">
              <a:rPr lang="en-US" altLang="en-US"/>
              <a:pPr/>
              <a:t>‹#›</a:t>
            </a:fld>
            <a:endParaRPr lang="en-US" altLang="en-US"/>
          </a:p>
        </p:txBody>
      </p:sp>
    </p:spTree>
    <p:extLst>
      <p:ext uri="{BB962C8B-B14F-4D97-AF65-F5344CB8AC3E}">
        <p14:creationId xmlns:p14="http://schemas.microsoft.com/office/powerpoint/2010/main" val="931505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4CF5-D2DC-943D-9ACA-D46B699AFAD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6B9797-B5EB-2172-637B-16738E869D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6D8AE3-E011-B7EB-B436-295FB0ACE798}"/>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FBF9478-1E7C-AF64-9D5B-43048524FC2E}"/>
              </a:ext>
            </a:extLst>
          </p:cNvPr>
          <p:cNvSpPr>
            <a:spLocks noGrp="1"/>
          </p:cNvSpPr>
          <p:nvPr>
            <p:ph type="sldNum" sz="quarter" idx="11"/>
          </p:nvPr>
        </p:nvSpPr>
        <p:spPr/>
        <p:txBody>
          <a:bodyPr/>
          <a:lstStyle>
            <a:lvl1pPr>
              <a:defRPr/>
            </a:lvl1pPr>
          </a:lstStyle>
          <a:p>
            <a:fld id="{DD9E59A7-BC74-4E17-82D5-04BD666C859B}" type="slidenum">
              <a:rPr lang="en-US" altLang="en-US"/>
              <a:pPr/>
              <a:t>‹#›</a:t>
            </a:fld>
            <a:endParaRPr lang="en-US" altLang="en-US"/>
          </a:p>
        </p:txBody>
      </p:sp>
    </p:spTree>
    <p:extLst>
      <p:ext uri="{BB962C8B-B14F-4D97-AF65-F5344CB8AC3E}">
        <p14:creationId xmlns:p14="http://schemas.microsoft.com/office/powerpoint/2010/main" val="3337287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C690F-8C8A-58D5-BC51-57EB01F8ED85}"/>
              </a:ext>
            </a:extLst>
          </p:cNvPr>
          <p:cNvSpPr>
            <a:spLocks noGrp="1"/>
          </p:cNvSpPr>
          <p:nvPr>
            <p:ph type="title" orient="vert"/>
          </p:nvPr>
        </p:nvSpPr>
        <p:spPr>
          <a:xfrm>
            <a:off x="6543675" y="365125"/>
            <a:ext cx="1971675" cy="5730875"/>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FBE1F4-2F78-F81F-A88C-90526E4E51B8}"/>
              </a:ext>
            </a:extLst>
          </p:cNvPr>
          <p:cNvSpPr>
            <a:spLocks noGrp="1"/>
          </p:cNvSpPr>
          <p:nvPr>
            <p:ph type="body" orient="vert" idx="1"/>
          </p:nvPr>
        </p:nvSpPr>
        <p:spPr>
          <a:xfrm>
            <a:off x="628650" y="365125"/>
            <a:ext cx="5762625" cy="5730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16835-FAF0-BAAF-BECF-E75DBC38EA9A}"/>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8358E40D-56E9-2AA9-66CC-54B0E04452C4}"/>
              </a:ext>
            </a:extLst>
          </p:cNvPr>
          <p:cNvSpPr>
            <a:spLocks noGrp="1"/>
          </p:cNvSpPr>
          <p:nvPr>
            <p:ph type="sldNum" sz="quarter" idx="11"/>
          </p:nvPr>
        </p:nvSpPr>
        <p:spPr/>
        <p:txBody>
          <a:bodyPr/>
          <a:lstStyle>
            <a:lvl1pPr>
              <a:defRPr/>
            </a:lvl1pPr>
          </a:lstStyle>
          <a:p>
            <a:fld id="{1945FD2C-8B31-4668-B211-9D7D2241ACAC}" type="slidenum">
              <a:rPr lang="en-US" altLang="en-US"/>
              <a:pPr/>
              <a:t>‹#›</a:t>
            </a:fld>
            <a:endParaRPr lang="en-US" altLang="en-US"/>
          </a:p>
        </p:txBody>
      </p:sp>
    </p:spTree>
    <p:extLst>
      <p:ext uri="{BB962C8B-B14F-4D97-AF65-F5344CB8AC3E}">
        <p14:creationId xmlns:p14="http://schemas.microsoft.com/office/powerpoint/2010/main" val="201254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FED9-33F9-0A9F-86D3-385AA91E493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66B2BD-D248-F1B6-C8B5-03ED2217166A}"/>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A48767-1125-D1A5-79B9-470BCF02AD41}"/>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062099-3F44-35C9-97B4-B12EBFFC4B39}"/>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3E0DB0-0EB2-101E-CFDC-E1E50DC7E224}"/>
              </a:ext>
            </a:extLst>
          </p:cNvPr>
          <p:cNvSpPr>
            <a:spLocks noGrp="1"/>
          </p:cNvSpPr>
          <p:nvPr>
            <p:ph type="sldNum" sz="quarter" idx="11"/>
          </p:nvPr>
        </p:nvSpPr>
        <p:spPr>
          <a:xfrm>
            <a:off x="7010400" y="6553200"/>
            <a:ext cx="1905000" cy="304800"/>
          </a:xfrm>
        </p:spPr>
        <p:txBody>
          <a:bodyPr/>
          <a:lstStyle>
            <a:lvl1pPr>
              <a:defRPr/>
            </a:lvl1pPr>
          </a:lstStyle>
          <a:p>
            <a:fld id="{3899103C-8031-4E9A-9EFE-36958D3EB8F7}" type="slidenum">
              <a:rPr lang="en-US" altLang="en-US"/>
              <a:pPr/>
              <a:t>‹#›</a:t>
            </a:fld>
            <a:endParaRPr lang="en-US" altLang="en-US"/>
          </a:p>
        </p:txBody>
      </p:sp>
    </p:spTree>
    <p:extLst>
      <p:ext uri="{BB962C8B-B14F-4D97-AF65-F5344CB8AC3E}">
        <p14:creationId xmlns:p14="http://schemas.microsoft.com/office/powerpoint/2010/main" val="310340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90CAE-6F91-4219-88C7-9F2C7C2DE211}" type="datetimeFigureOut">
              <a:rPr lang="es-ES" smtClean="0"/>
              <a:pPr/>
              <a:t>24/12/2024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90CAE-6F91-4219-88C7-9F2C7C2DE211}" type="datetimeFigureOut">
              <a:rPr lang="es-ES" smtClean="0"/>
              <a:pPr/>
              <a:t>24/12/2024</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EEC1F-3F0C-450D-A222-6F512DB1E679}"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41F0B865-FE97-E423-1D5C-1C9DBC7E4A0B}"/>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D4F041D-0C64-BD96-29C9-F6E686A8831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a:extLst>
              <a:ext uri="{FF2B5EF4-FFF2-40B4-BE49-F238E27FC236}">
                <a16:creationId xmlns:a16="http://schemas.microsoft.com/office/drawing/2014/main" id="{9FE2B903-FAE0-F072-1538-8BBEC0AF06BF}"/>
              </a:ext>
            </a:extLst>
          </p:cNvPr>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4B964F2-F80A-44E2-97F1-5475B697C35A}" type="slidenum">
              <a:rPr lang="en-US" altLang="en-US"/>
              <a:pPr/>
              <a:t>‹#›</a:t>
            </a:fld>
            <a:endParaRPr lang="en-US" altLang="en-US"/>
          </a:p>
        </p:txBody>
      </p:sp>
    </p:spTree>
    <p:extLst>
      <p:ext uri="{BB962C8B-B14F-4D97-AF65-F5344CB8AC3E}">
        <p14:creationId xmlns:p14="http://schemas.microsoft.com/office/powerpoint/2010/main" val="1630605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4" Type="http://schemas.openxmlformats.org/officeDocument/2006/relationships/hyperlink" Target="https://davcollegetitilagarh.org/wp-content/uploads/2020/09/fundamentals-of-software-engineering-fourth-edition-rajib-mall.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a:t>Introduction to</a:t>
            </a:r>
            <a:br>
              <a:rPr lang="es-ES_tradnl" dirty="0"/>
            </a:br>
            <a:r>
              <a:rPr lang="es-ES_tradnl" dirty="0"/>
              <a:t>Software Engineering</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shade val="48000"/>
                <a:satMod val="230000"/>
              </a:schemeClr>
            </a:gs>
            <a:gs pos="60000">
              <a:schemeClr val="bg2">
                <a:shade val="92000"/>
                <a:satMod val="230000"/>
              </a:schemeClr>
            </a:gs>
            <a:gs pos="100000">
              <a:schemeClr val="bg2">
                <a:tint val="85000"/>
                <a:satMod val="400000"/>
              </a:schemeClr>
            </a:gs>
          </a:gsLst>
          <a:lin ang="5400000" scaled="0"/>
        </a:gradFill>
        <a:effectLst/>
      </p:bgPr>
    </p:bg>
    <p:spTree>
      <p:nvGrpSpPr>
        <p:cNvPr id="1" name=""/>
        <p:cNvGrpSpPr/>
        <p:nvPr/>
      </p:nvGrpSpPr>
      <p:grpSpPr>
        <a:xfrm>
          <a:off x="0" y="0"/>
          <a:ext cx="0" cy="0"/>
          <a:chOff x="0" y="0"/>
          <a:chExt cx="0" cy="0"/>
        </a:xfrm>
      </p:grpSpPr>
      <p:sp>
        <p:nvSpPr>
          <p:cNvPr id="5" name="2 Marcador de contenido"/>
          <p:cNvSpPr>
            <a:spLocks noGrp="1"/>
          </p:cNvSpPr>
          <p:nvPr>
            <p:ph idx="1"/>
          </p:nvPr>
        </p:nvSpPr>
        <p:spPr>
          <a:xfrm>
            <a:off x="1000100" y="4500570"/>
            <a:ext cx="6858048" cy="1214446"/>
          </a:xfrm>
        </p:spPr>
        <p:txBody>
          <a:bodyPr>
            <a:normAutofit/>
          </a:bodyPr>
          <a:lstStyle/>
          <a:p>
            <a:pPr algn="ctr">
              <a:buNone/>
            </a:pPr>
            <a:r>
              <a:rPr lang="es-ES_tradnl" sz="7200" dirty="0">
                <a:latin typeface="Times New Roman" pitchFamily="18" charset="0"/>
                <a:cs typeface="Times New Roman" pitchFamily="18" charset="0"/>
              </a:rPr>
              <a:t>Solution..?</a:t>
            </a:r>
            <a:endParaRPr lang="es-ES" sz="7200" dirty="0">
              <a:latin typeface="Times New Roman" pitchFamily="18" charset="0"/>
              <a:cs typeface="Times New Roman" pitchFamily="18" charset="0"/>
            </a:endParaRPr>
          </a:p>
        </p:txBody>
      </p:sp>
      <p:sp>
        <p:nvSpPr>
          <p:cNvPr id="3" name="3 CuadroTexto"/>
          <p:cNvSpPr txBox="1"/>
          <p:nvPr/>
        </p:nvSpPr>
        <p:spPr>
          <a:xfrm>
            <a:off x="571472" y="2285992"/>
            <a:ext cx="8143932" cy="1661993"/>
          </a:xfrm>
          <a:prstGeom prst="rect">
            <a:avLst/>
          </a:prstGeom>
          <a:noFill/>
        </p:spPr>
        <p:txBody>
          <a:bodyPr wrap="square" rtlCol="0">
            <a:spAutoFit/>
          </a:bodyPr>
          <a:lstStyle/>
          <a:p>
            <a:pPr algn="ctr"/>
            <a:r>
              <a:rPr lang="en-US" sz="2800" dirty="0">
                <a:latin typeface="Times New Roman" pitchFamily="18" charset="0"/>
                <a:cs typeface="Times New Roman" pitchFamily="18" charset="0"/>
              </a:rPr>
              <a:t>It is not enough to do your best: you must </a:t>
            </a:r>
          </a:p>
          <a:p>
            <a:pPr algn="ctr"/>
            <a:r>
              <a:rPr lang="en-US" sz="2800" dirty="0">
                <a:latin typeface="Times New Roman" pitchFamily="18" charset="0"/>
                <a:cs typeface="Times New Roman" pitchFamily="18" charset="0"/>
              </a:rPr>
              <a:t>Know what to do, how to do and THEN do your best.</a:t>
            </a:r>
          </a:p>
          <a:p>
            <a:pPr algn="ctr"/>
            <a:r>
              <a:rPr lang="en-US" sz="2800" i="1" dirty="0">
                <a:latin typeface="Times New Roman" pitchFamily="18" charset="0"/>
                <a:cs typeface="Times New Roman" pitchFamily="18" charset="0"/>
              </a:rPr>
              <a:t>-- W. Edwards Deming</a:t>
            </a:r>
            <a:endParaRPr lang="en-US" sz="2800" dirty="0">
              <a:latin typeface="Times New Roman" pitchFamily="18" charset="0"/>
              <a:cs typeface="Times New Roman" pitchFamily="18" charset="0"/>
            </a:endParaRPr>
          </a:p>
          <a:p>
            <a:pPr algn="ctr"/>
            <a:endParaRPr lang="es-ES" dirty="0"/>
          </a:p>
        </p:txBody>
      </p:sp>
      <p:sp>
        <p:nvSpPr>
          <p:cNvPr id="4" name="2 Marcador de contenido"/>
          <p:cNvSpPr txBox="1">
            <a:spLocks/>
          </p:cNvSpPr>
          <p:nvPr/>
        </p:nvSpPr>
        <p:spPr>
          <a:xfrm>
            <a:off x="2428860" y="857232"/>
            <a:ext cx="4214842" cy="571504"/>
          </a:xfrm>
          <a:prstGeom prst="rect">
            <a:avLst/>
          </a:prstGeom>
        </p:spPr>
        <p:txBody>
          <a:bodyPr vert="horz" anchor="t">
            <a:normAutofit/>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3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Conclusion</a:t>
            </a:r>
            <a:endParaRPr kumimoji="0" lang="es-ES" sz="3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5 CuadroTexto"/>
          <p:cNvSpPr txBox="1"/>
          <p:nvPr/>
        </p:nvSpPr>
        <p:spPr>
          <a:xfrm>
            <a:off x="2000232" y="1571612"/>
            <a:ext cx="4892173" cy="553998"/>
          </a:xfrm>
          <a:prstGeom prst="rect">
            <a:avLst/>
          </a:prstGeom>
          <a:noFill/>
        </p:spPr>
        <p:txBody>
          <a:bodyPr wrap="none" rtlCol="0">
            <a:spAutoFit/>
          </a:bodyPr>
          <a:lstStyle/>
          <a:p>
            <a:pPr algn="ctr"/>
            <a:r>
              <a:rPr lang="es-ES_tradnl" sz="3000" dirty="0">
                <a:solidFill>
                  <a:srgbClr val="FF0000"/>
                </a:solidFill>
                <a:latin typeface="Times New Roman" pitchFamily="18" charset="0"/>
                <a:cs typeface="Times New Roman" pitchFamily="18" charset="0"/>
              </a:rPr>
              <a:t>Programming is NOT enough!</a:t>
            </a:r>
            <a:endParaRPr lang="es-ES" sz="3000" dirty="0">
              <a:solidFill>
                <a:srgbClr val="FF000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2 Marcador de contenido"/>
          <p:cNvSpPr txBox="1">
            <a:spLocks/>
          </p:cNvSpPr>
          <p:nvPr/>
        </p:nvSpPr>
        <p:spPr>
          <a:xfrm>
            <a:off x="214282" y="214290"/>
            <a:ext cx="8229600" cy="2143140"/>
          </a:xfrm>
          <a:prstGeom prst="rect">
            <a:avLst/>
          </a:prstGeom>
        </p:spPr>
        <p:txBody>
          <a:bodyPr vert="horz" anchor="t">
            <a:normAutofit/>
          </a:bodyPr>
          <a:lstStyle/>
          <a:p>
            <a:pPr marL="448056" marR="0" lvl="0" indent="-384048" algn="ctr"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6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Software Engineering</a:t>
            </a:r>
            <a:endParaRPr kumimoji="0" lang="es-ES" sz="6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5 Rectángulo"/>
          <p:cNvSpPr/>
          <p:nvPr/>
        </p:nvSpPr>
        <p:spPr>
          <a:xfrm>
            <a:off x="714348" y="2214554"/>
            <a:ext cx="7786742" cy="2923877"/>
          </a:xfrm>
          <a:prstGeom prst="rect">
            <a:avLst/>
          </a:prstGeom>
        </p:spPr>
        <p:txBody>
          <a:bodyPr wrap="square">
            <a:spAutoFit/>
          </a:bodyPr>
          <a:lstStyle/>
          <a:p>
            <a:pPr algn="just"/>
            <a:r>
              <a:rPr lang="en-US" sz="3000" dirty="0">
                <a:latin typeface="Times New Roman" pitchFamily="18" charset="0"/>
                <a:cs typeface="Times New Roman" pitchFamily="18" charset="0"/>
              </a:rPr>
              <a:t>Software engineering is the systematic, disciplined, and quantifiable application of engineering to the development, operation, and maintenance of software.</a:t>
            </a:r>
          </a:p>
          <a:p>
            <a:r>
              <a:rPr lang="en-US" sz="3200" dirty="0"/>
              <a:t>                                                                                                              				</a:t>
            </a:r>
            <a:r>
              <a:rPr lang="en-US" sz="3000" dirty="0">
                <a:latin typeface="Times New Roman" pitchFamily="18" charset="0"/>
                <a:cs typeface="Times New Roman" pitchFamily="18" charset="0"/>
              </a:rPr>
              <a:t>-As per IEEE Standard</a:t>
            </a:r>
            <a:endParaRPr lang="es-ES" sz="3000" dirty="0">
              <a:latin typeface="Times New Roman" pitchFamily="18" charset="0"/>
              <a:cs typeface="Times New Roman" pitchFamily="18" charset="0"/>
            </a:endParaRPr>
          </a:p>
        </p:txBody>
      </p:sp>
      <p:sp>
        <p:nvSpPr>
          <p:cNvPr id="7" name="6 Rectángulo"/>
          <p:cNvSpPr/>
          <p:nvPr/>
        </p:nvSpPr>
        <p:spPr>
          <a:xfrm>
            <a:off x="642942" y="1571612"/>
            <a:ext cx="4572000" cy="553998"/>
          </a:xfrm>
          <a:prstGeom prst="rect">
            <a:avLst/>
          </a:prstGeom>
        </p:spPr>
        <p:txBody>
          <a:bodyPr>
            <a:spAutoFit/>
          </a:bodyPr>
          <a:lstStyle/>
          <a:p>
            <a:r>
              <a:rPr lang="en-US" sz="3000" dirty="0">
                <a:latin typeface="Times New Roman" pitchFamily="18" charset="0"/>
                <a:cs typeface="Times New Roman" pitchFamily="18" charset="0"/>
              </a:rPr>
              <a:t>What is it?</a:t>
            </a:r>
            <a:endParaRPr lang="es-ES" sz="3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2 Marcador de contenido"/>
          <p:cNvSpPr txBox="1">
            <a:spLocks/>
          </p:cNvSpPr>
          <p:nvPr/>
        </p:nvSpPr>
        <p:spPr>
          <a:xfrm>
            <a:off x="214282" y="214290"/>
            <a:ext cx="8229600" cy="642942"/>
          </a:xfrm>
          <a:prstGeom prst="rect">
            <a:avLst/>
          </a:prstGeom>
        </p:spPr>
        <p:txBody>
          <a:bodyPr vert="horz" anchor="t">
            <a:normAutofit/>
          </a:bodyPr>
          <a:lstStyle/>
          <a:p>
            <a:pPr marL="448056" indent="-384048">
              <a:spcBef>
                <a:spcPct val="20000"/>
              </a:spcBef>
              <a:buClr>
                <a:schemeClr val="accent1"/>
              </a:buClr>
              <a:buSzPct val="80000"/>
              <a:defRPr/>
            </a:pPr>
            <a:r>
              <a:rPr kumimoji="0" lang="es-ES_tradnl" sz="3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Software Engineering </a:t>
            </a:r>
            <a:r>
              <a:rPr lang="en-US" sz="3000" b="1" dirty="0">
                <a:latin typeface="Times New Roman" pitchFamily="18" charset="0"/>
                <a:cs typeface="Times New Roman" pitchFamily="18" charset="0"/>
              </a:rPr>
              <a:t>Objetive:</a:t>
            </a:r>
            <a:endParaRPr lang="es-ES" sz="3000" b="1" dirty="0">
              <a:latin typeface="Times New Roman" pitchFamily="18" charset="0"/>
              <a:cs typeface="Times New Roman" pitchFamily="18" charset="0"/>
            </a:endParaRPr>
          </a:p>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0" lang="es-ES" sz="3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7" name="6 Rectángulo"/>
          <p:cNvSpPr/>
          <p:nvPr/>
        </p:nvSpPr>
        <p:spPr>
          <a:xfrm>
            <a:off x="357158" y="1142984"/>
            <a:ext cx="7786742" cy="492443"/>
          </a:xfrm>
          <a:prstGeom prst="rect">
            <a:avLst/>
          </a:prstGeom>
        </p:spPr>
        <p:txBody>
          <a:bodyPr wrap="square">
            <a:spAutoFit/>
          </a:bodyPr>
          <a:lstStyle/>
          <a:p>
            <a:r>
              <a:rPr lang="en-US" sz="2600" dirty="0">
                <a:latin typeface="Times New Roman" pitchFamily="18" charset="0"/>
                <a:cs typeface="Times New Roman" pitchFamily="18" charset="0"/>
              </a:rPr>
              <a:t>To produce software that is:</a:t>
            </a:r>
          </a:p>
        </p:txBody>
      </p:sp>
      <p:sp>
        <p:nvSpPr>
          <p:cNvPr id="8" name="7 Rectángulo"/>
          <p:cNvSpPr/>
          <p:nvPr/>
        </p:nvSpPr>
        <p:spPr>
          <a:xfrm>
            <a:off x="500034" y="1785926"/>
            <a:ext cx="8001056" cy="2092881"/>
          </a:xfrm>
          <a:prstGeom prst="rect">
            <a:avLst/>
          </a:prstGeom>
        </p:spPr>
        <p:txBody>
          <a:bodyPr wrap="square">
            <a:spAutoFit/>
          </a:bodyPr>
          <a:lstStyle/>
          <a:p>
            <a:pPr>
              <a:buFont typeface="Arial" pitchFamily="34" charset="0"/>
              <a:buChar char="•"/>
            </a:pPr>
            <a:r>
              <a:rPr lang="en-US" sz="2600" dirty="0">
                <a:latin typeface="Times New Roman" pitchFamily="18" charset="0"/>
                <a:cs typeface="Times New Roman" pitchFamily="18" charset="0"/>
              </a:rPr>
              <a:t> </a:t>
            </a:r>
            <a:r>
              <a:rPr lang="es-ES_tradnl" sz="2600" dirty="0">
                <a:latin typeface="Times New Roman" pitchFamily="18" charset="0"/>
                <a:cs typeface="Times New Roman" pitchFamily="18" charset="0"/>
              </a:rPr>
              <a:t>Complete: good documentation, fulfill customer needs.</a:t>
            </a:r>
            <a:r>
              <a:rPr lang="en-US" sz="2600" dirty="0">
                <a:latin typeface="Times New Roman" pitchFamily="18" charset="0"/>
                <a:cs typeface="Times New Roman" pitchFamily="18" charset="0"/>
              </a:rPr>
              <a:t> </a:t>
            </a:r>
          </a:p>
          <a:p>
            <a:pPr>
              <a:buFont typeface="Arial" pitchFamily="34" charset="0"/>
              <a:buChar char="•"/>
            </a:pPr>
            <a:r>
              <a:rPr lang="en-US" sz="2600" dirty="0">
                <a:latin typeface="Times New Roman" pitchFamily="18" charset="0"/>
                <a:cs typeface="Times New Roman" pitchFamily="18" charset="0"/>
              </a:rPr>
              <a:t> On time: is </a:t>
            </a:r>
            <a:r>
              <a:rPr lang="es-ES_tradnl" sz="2600" dirty="0">
                <a:latin typeface="Times New Roman" pitchFamily="18" charset="0"/>
                <a:cs typeface="Times New Roman" pitchFamily="18" charset="0"/>
              </a:rPr>
              <a:t>deliver at the established</a:t>
            </a:r>
            <a:r>
              <a:rPr lang="es-ES_tradnl" sz="2600" baseline="0" dirty="0">
                <a:latin typeface="Times New Roman" pitchFamily="18" charset="0"/>
                <a:cs typeface="Times New Roman" pitchFamily="18" charset="0"/>
              </a:rPr>
              <a:t> date.</a:t>
            </a:r>
          </a:p>
          <a:p>
            <a:pPr>
              <a:buFont typeface="Arial" pitchFamily="34" charset="0"/>
              <a:buChar char="•"/>
            </a:pPr>
            <a:r>
              <a:rPr lang="es-ES_tradnl" sz="2600" dirty="0">
                <a:latin typeface="Times New Roman" pitchFamily="18" charset="0"/>
                <a:cs typeface="Times New Roman" pitchFamily="18" charset="0"/>
              </a:rPr>
              <a:t> Budget:  Within budget</a:t>
            </a:r>
          </a:p>
          <a:p>
            <a:pPr>
              <a:buFont typeface="Arial" pitchFamily="34" charset="0"/>
              <a:buChar char="•"/>
            </a:pPr>
            <a:r>
              <a:rPr lang="es-ES_tradnl" sz="2600" dirty="0">
                <a:latin typeface="Times New Roman" pitchFamily="18" charset="0"/>
                <a:cs typeface="Times New Roman" pitchFamily="18" charset="0"/>
              </a:rPr>
              <a:t> Maintainable: Product should be maintainable</a:t>
            </a:r>
          </a:p>
          <a:p>
            <a:pPr>
              <a:buFont typeface="Arial" pitchFamily="34" charset="0"/>
              <a:buChar char="•"/>
            </a:pPr>
            <a:r>
              <a:rPr lang="en-US" sz="2600" dirty="0">
                <a:latin typeface="Times New Roman" pitchFamily="18" charset="0"/>
                <a:cs typeface="Times New Roman" pitchFamily="18" charset="0"/>
              </a:rPr>
              <a:t> </a:t>
            </a:r>
            <a:r>
              <a:rPr lang="es-ES" sz="2600" dirty="0">
                <a:latin typeface="Times New Roman" pitchFamily="18" charset="0"/>
                <a:cs typeface="Times New Roman" pitchFamily="18" charset="0"/>
              </a:rPr>
              <a:t>Reliable: doesn´t crash.</a:t>
            </a:r>
          </a:p>
        </p:txBody>
      </p:sp>
      <p:sp>
        <p:nvSpPr>
          <p:cNvPr id="10" name="TextBox 9"/>
          <p:cNvSpPr txBox="1"/>
          <p:nvPr/>
        </p:nvSpPr>
        <p:spPr>
          <a:xfrm>
            <a:off x="714348" y="4500570"/>
            <a:ext cx="7786742" cy="492443"/>
          </a:xfrm>
          <a:prstGeom prst="rect">
            <a:avLst/>
          </a:prstGeom>
          <a:noFill/>
        </p:spPr>
        <p:txBody>
          <a:bodyPr wrap="square" rtlCol="0">
            <a:spAutoFit/>
          </a:bodyPr>
          <a:lstStyle/>
          <a:p>
            <a:pPr algn="just"/>
            <a:r>
              <a:rPr lang="en-IN" sz="2600" b="1" dirty="0">
                <a:solidFill>
                  <a:srgbClr val="FF0000"/>
                </a:solidFill>
                <a:latin typeface="Times New Roman" pitchFamily="18" charset="0"/>
                <a:cs typeface="Times New Roman" pitchFamily="18" charset="0"/>
              </a:rPr>
              <a:t>To achieve these objectives a team work is required.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2 Marcador de contenido"/>
          <p:cNvSpPr txBox="1">
            <a:spLocks/>
          </p:cNvSpPr>
          <p:nvPr/>
        </p:nvSpPr>
        <p:spPr>
          <a:xfrm>
            <a:off x="214282" y="142852"/>
            <a:ext cx="4071966" cy="1000132"/>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5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team</a:t>
            </a:r>
            <a:endParaRPr kumimoji="0" lang="es-ES" sz="5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5" name="4 Imagen" descr="DevelopersAreBornBrave_Small.jpg"/>
          <p:cNvPicPr>
            <a:picLocks noChangeAspect="1"/>
          </p:cNvPicPr>
          <p:nvPr/>
        </p:nvPicPr>
        <p:blipFill>
          <a:blip r:embed="rId2"/>
          <a:stretch>
            <a:fillRect/>
          </a:stretch>
        </p:blipFill>
        <p:spPr>
          <a:xfrm>
            <a:off x="357158" y="1214422"/>
            <a:ext cx="8581258" cy="47149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572164"/>
          </a:xfrm>
        </p:spPr>
        <p:txBody>
          <a:bodyPr>
            <a:normAutofit/>
          </a:bodyPr>
          <a:lstStyle/>
          <a:p>
            <a:pPr marL="0" indent="0">
              <a:buNone/>
            </a:pPr>
            <a:r>
              <a:rPr lang="en-IN" sz="2600" dirty="0">
                <a:latin typeface="Times New Roman" pitchFamily="18" charset="0"/>
                <a:cs typeface="Times New Roman" pitchFamily="18" charset="0"/>
              </a:rPr>
              <a:t>Software development engineering approach:</a:t>
            </a:r>
          </a:p>
          <a:p>
            <a:r>
              <a:rPr lang="en-IN" sz="2600" dirty="0">
                <a:latin typeface="Times New Roman" pitchFamily="18" charset="0"/>
                <a:cs typeface="Times New Roman" pitchFamily="18" charset="0"/>
              </a:rPr>
              <a:t>Attempt to estimate cost/effort</a:t>
            </a:r>
          </a:p>
          <a:p>
            <a:r>
              <a:rPr lang="en-IN" sz="2600" dirty="0">
                <a:latin typeface="Times New Roman" pitchFamily="18" charset="0"/>
                <a:cs typeface="Times New Roman" pitchFamily="18" charset="0"/>
              </a:rPr>
              <a:t>Plan and schedule work</a:t>
            </a:r>
          </a:p>
          <a:p>
            <a:r>
              <a:rPr lang="en-IN" sz="2600" dirty="0">
                <a:latin typeface="Times New Roman" pitchFamily="18" charset="0"/>
                <a:cs typeface="Times New Roman" pitchFamily="18" charset="0"/>
              </a:rPr>
              <a:t>Involve user in defining requirements</a:t>
            </a:r>
          </a:p>
          <a:p>
            <a:r>
              <a:rPr lang="en-IN" sz="2600" dirty="0">
                <a:latin typeface="Times New Roman" pitchFamily="18" charset="0"/>
                <a:cs typeface="Times New Roman" pitchFamily="18" charset="0"/>
              </a:rPr>
              <a:t>Identify stages in development</a:t>
            </a:r>
          </a:p>
          <a:p>
            <a:r>
              <a:rPr lang="en-IN" sz="2600" dirty="0">
                <a:latin typeface="Times New Roman" pitchFamily="18" charset="0"/>
                <a:cs typeface="Times New Roman" pitchFamily="18" charset="0"/>
              </a:rPr>
              <a:t>Define clear milestone so that progress can be measured</a:t>
            </a:r>
          </a:p>
          <a:p>
            <a:r>
              <a:rPr lang="en-IN" sz="2600" dirty="0">
                <a:latin typeface="Times New Roman" pitchFamily="18" charset="0"/>
                <a:cs typeface="Times New Roman" pitchFamily="18" charset="0"/>
              </a:rPr>
              <a:t>Define deliverables</a:t>
            </a:r>
          </a:p>
          <a:p>
            <a:r>
              <a:rPr lang="en-IN" sz="2600" dirty="0">
                <a:latin typeface="Times New Roman" pitchFamily="18" charset="0"/>
                <a:cs typeface="Times New Roman" pitchFamily="18" charset="0"/>
              </a:rPr>
              <a:t>Plan extensive testing</a:t>
            </a:r>
          </a:p>
        </p:txBody>
      </p:sp>
      <p:sp>
        <p:nvSpPr>
          <p:cNvPr id="4" name="Title 1"/>
          <p:cNvSpPr>
            <a:spLocks noGrp="1"/>
          </p:cNvSpPr>
          <p:nvPr>
            <p:ph type="title"/>
          </p:nvPr>
        </p:nvSpPr>
        <p:spPr>
          <a:xfrm>
            <a:off x="457200" y="274638"/>
            <a:ext cx="8229600" cy="654032"/>
          </a:xfrm>
        </p:spPr>
        <p:txBody>
          <a:bodyPr>
            <a:normAutofit/>
          </a:bodyPr>
          <a:lstStyle/>
          <a:p>
            <a:pPr algn="l"/>
            <a:r>
              <a:rPr lang="en-IN" sz="3000" b="1" dirty="0">
                <a:latin typeface="Times New Roman" pitchFamily="18" charset="0"/>
                <a:cs typeface="Times New Roman" pitchFamily="18" charset="0"/>
              </a:rPr>
              <a:t>Cont...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a:bodyPr>
          <a:lstStyle/>
          <a:p>
            <a:r>
              <a:rPr lang="en-IN" sz="2600" dirty="0">
                <a:latin typeface="Times New Roman" pitchFamily="18" charset="0"/>
                <a:cs typeface="Times New Roman" pitchFamily="18" charset="0"/>
              </a:rPr>
              <a:t>Dealing with users</a:t>
            </a:r>
          </a:p>
          <a:p>
            <a:pPr lvl="1">
              <a:buFontTx/>
              <a:buChar char="-"/>
            </a:pPr>
            <a:r>
              <a:rPr lang="en-IN" sz="2600" dirty="0">
                <a:latin typeface="Times New Roman" pitchFamily="18" charset="0"/>
                <a:cs typeface="Times New Roman" pitchFamily="18" charset="0"/>
              </a:rPr>
              <a:t>Ill-defined requirements</a:t>
            </a:r>
          </a:p>
          <a:p>
            <a:pPr lvl="1">
              <a:buFontTx/>
              <a:buChar char="-"/>
            </a:pPr>
            <a:r>
              <a:rPr lang="en-IN" sz="2600" dirty="0">
                <a:latin typeface="Times New Roman" pitchFamily="18" charset="0"/>
                <a:cs typeface="Times New Roman" pitchFamily="18" charset="0"/>
              </a:rPr>
              <a:t>Concern with ease-of-use and response time</a:t>
            </a:r>
          </a:p>
          <a:p>
            <a:pPr marL="358775" lvl="1" indent="-358775">
              <a:buFont typeface="Arial" pitchFamily="34" charset="0"/>
              <a:buChar char="•"/>
            </a:pPr>
            <a:r>
              <a:rPr lang="en-IN" sz="2600" dirty="0">
                <a:latin typeface="Times New Roman" pitchFamily="18" charset="0"/>
                <a:cs typeface="Times New Roman" pitchFamily="18" charset="0"/>
              </a:rPr>
              <a:t>Dealing with technical people</a:t>
            </a:r>
          </a:p>
          <a:p>
            <a:pPr marL="358775" lvl="1" indent="-358775">
              <a:buNone/>
            </a:pPr>
            <a:r>
              <a:rPr lang="en-IN" sz="2600" dirty="0">
                <a:latin typeface="Times New Roman" pitchFamily="18" charset="0"/>
                <a:cs typeface="Times New Roman" pitchFamily="18" charset="0"/>
              </a:rPr>
              <a:t>	- Concerned with coding, database, file structure, etc...</a:t>
            </a:r>
          </a:p>
          <a:p>
            <a:pPr marL="358775" lvl="1" indent="-358775">
              <a:buFont typeface="Arial" pitchFamily="34" charset="0"/>
              <a:buChar char="•"/>
            </a:pPr>
            <a:r>
              <a:rPr lang="en-IN" sz="2600" dirty="0">
                <a:latin typeface="Times New Roman" pitchFamily="18" charset="0"/>
                <a:cs typeface="Times New Roman" pitchFamily="18" charset="0"/>
              </a:rPr>
              <a:t>Dealing with Management</a:t>
            </a:r>
          </a:p>
          <a:p>
            <a:pPr marL="358775" lvl="1" indent="-358775">
              <a:buNone/>
            </a:pPr>
            <a:r>
              <a:rPr lang="en-IN" sz="2600" dirty="0">
                <a:latin typeface="Times New Roman" pitchFamily="18" charset="0"/>
                <a:cs typeface="Times New Roman" pitchFamily="18" charset="0"/>
              </a:rPr>
              <a:t>	- Concerned with return on their investment</a:t>
            </a:r>
          </a:p>
          <a:p>
            <a:pPr marL="358775" lvl="1" indent="-358775">
              <a:buNone/>
            </a:pPr>
            <a:r>
              <a:rPr lang="en-IN" sz="2600" dirty="0">
                <a:latin typeface="Times New Roman" pitchFamily="18" charset="0"/>
                <a:cs typeface="Times New Roman" pitchFamily="18" charset="0"/>
              </a:rPr>
              <a:t>	- Cost benefit analysis</a:t>
            </a:r>
          </a:p>
          <a:p>
            <a:pPr marL="358775" lvl="1" indent="-358775">
              <a:buNone/>
            </a:pPr>
            <a:r>
              <a:rPr lang="en-IN" sz="2600" dirty="0">
                <a:latin typeface="Times New Roman" pitchFamily="18" charset="0"/>
                <a:cs typeface="Times New Roman" pitchFamily="18" charset="0"/>
              </a:rPr>
              <a:t>	- Schedule</a:t>
            </a:r>
          </a:p>
        </p:txBody>
      </p:sp>
      <p:sp>
        <p:nvSpPr>
          <p:cNvPr id="4" name="Title 1"/>
          <p:cNvSpPr>
            <a:spLocks noGrp="1"/>
          </p:cNvSpPr>
          <p:nvPr>
            <p:ph type="title"/>
          </p:nvPr>
        </p:nvSpPr>
        <p:spPr>
          <a:xfrm>
            <a:off x="457200" y="274638"/>
            <a:ext cx="8229600" cy="582594"/>
          </a:xfrm>
        </p:spPr>
        <p:txBody>
          <a:bodyPr>
            <a:normAutofit/>
          </a:bodyPr>
          <a:lstStyle/>
          <a:p>
            <a:pPr algn="l"/>
            <a:r>
              <a:rPr lang="en-IN" sz="3000" b="1" dirty="0">
                <a:latin typeface="Times New Roman" pitchFamily="18" charset="0"/>
                <a:cs typeface="Times New Roman" pitchFamily="18" charset="0"/>
              </a:rPr>
              <a:t>Job of Software Developer is Difficult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2 Marcador de contenido"/>
          <p:cNvSpPr txBox="1">
            <a:spLocks/>
          </p:cNvSpPr>
          <p:nvPr/>
        </p:nvSpPr>
        <p:spPr>
          <a:xfrm>
            <a:off x="214282" y="142852"/>
            <a:ext cx="8229600" cy="622992"/>
          </a:xfrm>
          <a:prstGeom prst="rect">
            <a:avLst/>
          </a:prstGeom>
        </p:spPr>
        <p:txBody>
          <a:bodyPr vert="horz" anchor="t">
            <a:normAutofit/>
          </a:bodyPr>
          <a:lstStyle/>
          <a:p>
            <a:pPr marL="448056"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0" lang="es-ES_tradnl" sz="3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Stages for software development</a:t>
            </a:r>
            <a:endParaRPr kumimoji="0" lang="es-ES" sz="3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6" name="5 Elipse"/>
          <p:cNvSpPr/>
          <p:nvPr/>
        </p:nvSpPr>
        <p:spPr>
          <a:xfrm>
            <a:off x="357158" y="908720"/>
            <a:ext cx="3357586"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Requirements Analysis</a:t>
            </a:r>
            <a:endParaRPr lang="es-ES" sz="2000" dirty="0">
              <a:solidFill>
                <a:schemeClr val="bg1"/>
              </a:solidFill>
            </a:endParaRPr>
          </a:p>
        </p:txBody>
      </p:sp>
      <p:sp>
        <p:nvSpPr>
          <p:cNvPr id="10" name="9 Elipse"/>
          <p:cNvSpPr/>
          <p:nvPr/>
        </p:nvSpPr>
        <p:spPr>
          <a:xfrm>
            <a:off x="1643042" y="1837414"/>
            <a:ext cx="3071834"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Software Design</a:t>
            </a:r>
            <a:endParaRPr lang="es-ES" sz="2000" dirty="0">
              <a:solidFill>
                <a:schemeClr val="bg1"/>
              </a:solidFill>
            </a:endParaRPr>
          </a:p>
        </p:txBody>
      </p:sp>
      <p:sp>
        <p:nvSpPr>
          <p:cNvPr id="11" name="10 Elipse"/>
          <p:cNvSpPr/>
          <p:nvPr/>
        </p:nvSpPr>
        <p:spPr>
          <a:xfrm>
            <a:off x="3143240" y="2694670"/>
            <a:ext cx="321471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Coding</a:t>
            </a:r>
            <a:endParaRPr lang="es-ES" sz="2000" dirty="0">
              <a:solidFill>
                <a:schemeClr val="bg1"/>
              </a:solidFill>
            </a:endParaRPr>
          </a:p>
        </p:txBody>
      </p:sp>
      <p:sp>
        <p:nvSpPr>
          <p:cNvPr id="12" name="11 Elipse"/>
          <p:cNvSpPr/>
          <p:nvPr/>
        </p:nvSpPr>
        <p:spPr>
          <a:xfrm>
            <a:off x="4714876" y="3551926"/>
            <a:ext cx="3071866" cy="714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Testing</a:t>
            </a:r>
            <a:endParaRPr lang="es-ES" sz="2000" dirty="0">
              <a:solidFill>
                <a:schemeClr val="bg1"/>
              </a:solidFill>
            </a:endParaRPr>
          </a:p>
        </p:txBody>
      </p:sp>
      <p:sp>
        <p:nvSpPr>
          <p:cNvPr id="13" name="12 Elipse"/>
          <p:cNvSpPr/>
          <p:nvPr/>
        </p:nvSpPr>
        <p:spPr>
          <a:xfrm>
            <a:off x="6072198" y="4409182"/>
            <a:ext cx="2928990"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Maintenance</a:t>
            </a:r>
            <a:endParaRPr lang="es-ES" sz="2000" dirty="0">
              <a:solidFill>
                <a:schemeClr val="bg1"/>
              </a:solidFill>
            </a:endParaRPr>
          </a:p>
        </p:txBody>
      </p:sp>
      <p:sp>
        <p:nvSpPr>
          <p:cNvPr id="3" name="TextBox 2">
            <a:extLst>
              <a:ext uri="{FF2B5EF4-FFF2-40B4-BE49-F238E27FC236}">
                <a16:creationId xmlns:a16="http://schemas.microsoft.com/office/drawing/2014/main" id="{45BFECDA-244F-A196-E61B-CA45FAF64E34}"/>
              </a:ext>
            </a:extLst>
          </p:cNvPr>
          <p:cNvSpPr txBox="1"/>
          <p:nvPr/>
        </p:nvSpPr>
        <p:spPr>
          <a:xfrm>
            <a:off x="467544" y="5592524"/>
            <a:ext cx="7976338" cy="830997"/>
          </a:xfrm>
          <a:prstGeom prst="rect">
            <a:avLst/>
          </a:prstGeom>
          <a:noFill/>
        </p:spPr>
        <p:txBody>
          <a:bodyPr wrap="square">
            <a:spAutoFit/>
          </a:bodyPr>
          <a:lstStyle/>
          <a:p>
            <a:pPr algn="just"/>
            <a:r>
              <a:rPr lang="en-US" sz="2400" dirty="0">
                <a:solidFill>
                  <a:srgbClr val="FF0000"/>
                </a:solidFill>
                <a:latin typeface="Times New Roman" panose="02020603050405020304" pitchFamily="18" charset="0"/>
                <a:ea typeface="Times New Roman"/>
                <a:cs typeface="Times New Roman" panose="02020603050405020304" pitchFamily="18" charset="0"/>
                <a:sym typeface="Times New Roman"/>
              </a:rPr>
              <a:t>This stages is known as Software Development Life Cycle (SDLC) model.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BC0CB4-A833-2DD6-28D6-7755F261F1E7}"/>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4D24FEF-F424-4819-859F-378AA292A6F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92169" name="Group 9">
            <a:extLst>
              <a:ext uri="{FF2B5EF4-FFF2-40B4-BE49-F238E27FC236}">
                <a16:creationId xmlns:a16="http://schemas.microsoft.com/office/drawing/2014/main" id="{24539F3A-2C49-6E4E-C9F0-911F542DC329}"/>
              </a:ext>
            </a:extLst>
          </p:cNvPr>
          <p:cNvGrpSpPr>
            <a:grpSpLocks/>
          </p:cNvGrpSpPr>
          <p:nvPr/>
        </p:nvGrpSpPr>
        <p:grpSpPr bwMode="auto">
          <a:xfrm>
            <a:off x="2057400" y="1662113"/>
            <a:ext cx="4495800" cy="3200400"/>
            <a:chOff x="1296" y="1047"/>
            <a:chExt cx="2832" cy="2016"/>
          </a:xfrm>
        </p:grpSpPr>
        <p:sp>
          <p:nvSpPr>
            <p:cNvPr id="92163" name="Oval 3">
              <a:extLst>
                <a:ext uri="{FF2B5EF4-FFF2-40B4-BE49-F238E27FC236}">
                  <a16:creationId xmlns:a16="http://schemas.microsoft.com/office/drawing/2014/main" id="{AB9314E1-C1B2-710A-8FB4-FAF0E0D60711}"/>
                </a:ext>
              </a:extLst>
            </p:cNvPr>
            <p:cNvSpPr>
              <a:spLocks noChangeArrowheads="1"/>
            </p:cNvSpPr>
            <p:nvPr/>
          </p:nvSpPr>
          <p:spPr bwMode="auto">
            <a:xfrm>
              <a:off x="1296" y="1047"/>
              <a:ext cx="2832" cy="2016"/>
            </a:xfrm>
            <a:prstGeom prst="ellipse">
              <a:avLst/>
            </a:prstGeom>
            <a:solidFill>
              <a:srgbClr val="CCFFFF"/>
            </a:solid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2164" name="Oval 4">
              <a:extLst>
                <a:ext uri="{FF2B5EF4-FFF2-40B4-BE49-F238E27FC236}">
                  <a16:creationId xmlns:a16="http://schemas.microsoft.com/office/drawing/2014/main" id="{2B21B45E-ADC2-C1EB-42BE-10A5E83A2665}"/>
                </a:ext>
              </a:extLst>
            </p:cNvPr>
            <p:cNvSpPr>
              <a:spLocks noChangeArrowheads="1"/>
            </p:cNvSpPr>
            <p:nvPr/>
          </p:nvSpPr>
          <p:spPr bwMode="auto">
            <a:xfrm>
              <a:off x="2139" y="1248"/>
              <a:ext cx="1157" cy="661"/>
            </a:xfrm>
            <a:prstGeom prst="ellipse">
              <a:avLst/>
            </a:prstGeom>
            <a:solidFill>
              <a:srgbClr val="33CC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Programs</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2165" name="Oval 5">
              <a:extLst>
                <a:ext uri="{FF2B5EF4-FFF2-40B4-BE49-F238E27FC236}">
                  <a16:creationId xmlns:a16="http://schemas.microsoft.com/office/drawing/2014/main" id="{47425433-EE3C-A5BD-ACD0-283696462415}"/>
                </a:ext>
              </a:extLst>
            </p:cNvPr>
            <p:cNvSpPr>
              <a:spLocks noChangeArrowheads="1"/>
            </p:cNvSpPr>
            <p:nvPr/>
          </p:nvSpPr>
          <p:spPr bwMode="auto">
            <a:xfrm>
              <a:off x="2784" y="1957"/>
              <a:ext cx="1248" cy="672"/>
            </a:xfrm>
            <a:prstGeom prst="ellipse">
              <a:avLst/>
            </a:prstGeom>
            <a:solidFill>
              <a:srgbClr val="33CC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Operating Procedures</a:t>
              </a:r>
              <a:endParaRPr kumimoji="0" lang="en-US" altLang="en-US" sz="10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2166" name="Oval 6">
              <a:extLst>
                <a:ext uri="{FF2B5EF4-FFF2-40B4-BE49-F238E27FC236}">
                  <a16:creationId xmlns:a16="http://schemas.microsoft.com/office/drawing/2014/main" id="{7A701276-22BE-A390-67CD-27973FE78A07}"/>
                </a:ext>
              </a:extLst>
            </p:cNvPr>
            <p:cNvSpPr>
              <a:spLocks noChangeArrowheads="1"/>
            </p:cNvSpPr>
            <p:nvPr/>
          </p:nvSpPr>
          <p:spPr bwMode="auto">
            <a:xfrm>
              <a:off x="1440" y="2005"/>
              <a:ext cx="1269" cy="672"/>
            </a:xfrm>
            <a:prstGeom prst="ellipse">
              <a:avLst/>
            </a:prstGeom>
            <a:solidFill>
              <a:srgbClr val="33CC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7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Documentation</a:t>
              </a:r>
              <a:endParaRPr kumimoji="0" lang="en-US" altLang="en-US" sz="21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sp>
        <p:nvSpPr>
          <p:cNvPr id="92167" name="Text Box 7">
            <a:extLst>
              <a:ext uri="{FF2B5EF4-FFF2-40B4-BE49-F238E27FC236}">
                <a16:creationId xmlns:a16="http://schemas.microsoft.com/office/drawing/2014/main" id="{C58E51C8-9737-A9A5-940B-5B993973BFE0}"/>
              </a:ext>
            </a:extLst>
          </p:cNvPr>
          <p:cNvSpPr txBox="1">
            <a:spLocks noChangeArrowheads="1"/>
          </p:cNvSpPr>
          <p:nvPr/>
        </p:nvSpPr>
        <p:spPr bwMode="auto">
          <a:xfrm>
            <a:off x="228600" y="5243513"/>
            <a:ext cx="87630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Software=</a:t>
            </a: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Program</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0"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Documentation</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Operating Procedures</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Components of software</a:t>
            </a:r>
          </a:p>
        </p:txBody>
      </p:sp>
      <p:sp>
        <p:nvSpPr>
          <p:cNvPr id="92168" name="Rectangle 8">
            <a:extLst>
              <a:ext uri="{FF2B5EF4-FFF2-40B4-BE49-F238E27FC236}">
                <a16:creationId xmlns:a16="http://schemas.microsoft.com/office/drawing/2014/main" id="{D87F0BCB-C5A2-8B65-21F7-51B6918F6B28}"/>
              </a:ext>
            </a:extLst>
          </p:cNvPr>
          <p:cNvSpPr>
            <a:spLocks noChangeArrowheads="1"/>
          </p:cNvSpPr>
          <p:nvPr/>
        </p:nvSpPr>
        <p:spPr bwMode="auto">
          <a:xfrm>
            <a:off x="473075" y="457200"/>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4000" b="1" i="0"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What is software?</a:t>
            </a:r>
          </a:p>
        </p:txBody>
      </p:sp>
      <p:sp>
        <p:nvSpPr>
          <p:cNvPr id="92170" name="Line 10">
            <a:extLst>
              <a:ext uri="{FF2B5EF4-FFF2-40B4-BE49-F238E27FC236}">
                <a16:creationId xmlns:a16="http://schemas.microsoft.com/office/drawing/2014/main" id="{1573B67C-4591-8380-848D-D2ABFAC56196}"/>
              </a:ext>
            </a:extLst>
          </p:cNvPr>
          <p:cNvSpPr>
            <a:spLocks noChangeShapeType="1"/>
          </p:cNvSpPr>
          <p:nvPr/>
        </p:nvSpPr>
        <p:spPr bwMode="auto">
          <a:xfrm>
            <a:off x="304800" y="1276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2169"/>
                                        </p:tgtEl>
                                        <p:attrNameLst>
                                          <p:attrName>style.visibility</p:attrName>
                                        </p:attrNameLst>
                                      </p:cBhvr>
                                      <p:to>
                                        <p:strVal val="visible"/>
                                      </p:to>
                                    </p:set>
                                    <p:anim calcmode="lin" valueType="num">
                                      <p:cBhvr additive="base">
                                        <p:cTn id="7" dur="500" fill="hold"/>
                                        <p:tgtEl>
                                          <p:spTgt spid="92169"/>
                                        </p:tgtEl>
                                        <p:attrNameLst>
                                          <p:attrName>ppt_x</p:attrName>
                                        </p:attrNameLst>
                                      </p:cBhvr>
                                      <p:tavLst>
                                        <p:tav tm="0">
                                          <p:val>
                                            <p:strVal val="0-#ppt_w/2"/>
                                          </p:val>
                                        </p:tav>
                                        <p:tav tm="100000">
                                          <p:val>
                                            <p:strVal val="#ppt_x"/>
                                          </p:val>
                                        </p:tav>
                                      </p:tavLst>
                                    </p:anim>
                                    <p:anim calcmode="lin" valueType="num">
                                      <p:cBhvr additive="base">
                                        <p:cTn id="8" dur="500" fill="hold"/>
                                        <p:tgtEl>
                                          <p:spTgt spid="9216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2167"/>
                                        </p:tgtEl>
                                        <p:attrNameLst>
                                          <p:attrName>style.visibility</p:attrName>
                                        </p:attrNameLst>
                                      </p:cBhvr>
                                      <p:to>
                                        <p:strVal val="visible"/>
                                      </p:to>
                                    </p:set>
                                    <p:anim calcmode="lin" valueType="num">
                                      <p:cBhvr additive="base">
                                        <p:cTn id="12" dur="500" fill="hold"/>
                                        <p:tgtEl>
                                          <p:spTgt spid="92167"/>
                                        </p:tgtEl>
                                        <p:attrNameLst>
                                          <p:attrName>ppt_x</p:attrName>
                                        </p:attrNameLst>
                                      </p:cBhvr>
                                      <p:tavLst>
                                        <p:tav tm="0">
                                          <p:val>
                                            <p:strVal val="0-#ppt_w/2"/>
                                          </p:val>
                                        </p:tav>
                                        <p:tav tm="100000">
                                          <p:val>
                                            <p:strVal val="#ppt_x"/>
                                          </p:val>
                                        </p:tav>
                                      </p:tavLst>
                                    </p:anim>
                                    <p:anim calcmode="lin" valueType="num">
                                      <p:cBhvr additive="base">
                                        <p:cTn id="13" dur="500" fill="hold"/>
                                        <p:tgtEl>
                                          <p:spTgt spid="92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84CFE1-9A35-1090-5C77-218539ADC0F9}"/>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FB51665-1918-44F1-BC2A-2C42F32D383C}"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135205" name="Group 37">
            <a:extLst>
              <a:ext uri="{FF2B5EF4-FFF2-40B4-BE49-F238E27FC236}">
                <a16:creationId xmlns:a16="http://schemas.microsoft.com/office/drawing/2014/main" id="{455DD14C-AD96-B7B8-7799-CEB5F0596F09}"/>
              </a:ext>
            </a:extLst>
          </p:cNvPr>
          <p:cNvGrpSpPr>
            <a:grpSpLocks/>
          </p:cNvGrpSpPr>
          <p:nvPr/>
        </p:nvGrpSpPr>
        <p:grpSpPr bwMode="auto">
          <a:xfrm>
            <a:off x="5075238" y="3059113"/>
            <a:ext cx="998537" cy="392112"/>
            <a:chOff x="3197" y="1927"/>
            <a:chExt cx="629" cy="247"/>
          </a:xfrm>
        </p:grpSpPr>
        <p:sp>
          <p:nvSpPr>
            <p:cNvPr id="135171" name="Line 3">
              <a:extLst>
                <a:ext uri="{FF2B5EF4-FFF2-40B4-BE49-F238E27FC236}">
                  <a16:creationId xmlns:a16="http://schemas.microsoft.com/office/drawing/2014/main" id="{B025B123-E2DB-3A27-ADB7-65C256BE4B0E}"/>
                </a:ext>
              </a:extLst>
            </p:cNvPr>
            <p:cNvSpPr>
              <a:spLocks noChangeShapeType="1"/>
            </p:cNvSpPr>
            <p:nvPr/>
          </p:nvSpPr>
          <p:spPr bwMode="auto">
            <a:xfrm flipV="1">
              <a:off x="3197" y="1927"/>
              <a:ext cx="629" cy="11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72" name="Line 4">
              <a:extLst>
                <a:ext uri="{FF2B5EF4-FFF2-40B4-BE49-F238E27FC236}">
                  <a16:creationId xmlns:a16="http://schemas.microsoft.com/office/drawing/2014/main" id="{982A3BC3-03F8-C39A-68E0-04052F931746}"/>
                </a:ext>
              </a:extLst>
            </p:cNvPr>
            <p:cNvSpPr>
              <a:spLocks noChangeShapeType="1"/>
            </p:cNvSpPr>
            <p:nvPr/>
          </p:nvSpPr>
          <p:spPr bwMode="auto">
            <a:xfrm>
              <a:off x="3206" y="2051"/>
              <a:ext cx="620" cy="12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grpSp>
        <p:nvGrpSpPr>
          <p:cNvPr id="135206" name="Group 38">
            <a:extLst>
              <a:ext uri="{FF2B5EF4-FFF2-40B4-BE49-F238E27FC236}">
                <a16:creationId xmlns:a16="http://schemas.microsoft.com/office/drawing/2014/main" id="{6D6FE4C5-919F-D1D9-E3F5-B462EB63801E}"/>
              </a:ext>
            </a:extLst>
          </p:cNvPr>
          <p:cNvGrpSpPr>
            <a:grpSpLocks/>
          </p:cNvGrpSpPr>
          <p:nvPr/>
        </p:nvGrpSpPr>
        <p:grpSpPr bwMode="auto">
          <a:xfrm>
            <a:off x="5089525" y="4256088"/>
            <a:ext cx="1065213" cy="555625"/>
            <a:chOff x="3206" y="2681"/>
            <a:chExt cx="671" cy="350"/>
          </a:xfrm>
        </p:grpSpPr>
        <p:sp>
          <p:nvSpPr>
            <p:cNvPr id="135173" name="Line 5">
              <a:extLst>
                <a:ext uri="{FF2B5EF4-FFF2-40B4-BE49-F238E27FC236}">
                  <a16:creationId xmlns:a16="http://schemas.microsoft.com/office/drawing/2014/main" id="{734A4A07-0CF0-EF46-19CE-629A7A096791}"/>
                </a:ext>
              </a:extLst>
            </p:cNvPr>
            <p:cNvSpPr>
              <a:spLocks noChangeShapeType="1"/>
            </p:cNvSpPr>
            <p:nvPr/>
          </p:nvSpPr>
          <p:spPr bwMode="auto">
            <a:xfrm flipV="1">
              <a:off x="3206" y="2681"/>
              <a:ext cx="611" cy="21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74" name="Line 6">
              <a:extLst>
                <a:ext uri="{FF2B5EF4-FFF2-40B4-BE49-F238E27FC236}">
                  <a16:creationId xmlns:a16="http://schemas.microsoft.com/office/drawing/2014/main" id="{A9E6B312-81B9-C98D-4872-F546E85982A7}"/>
                </a:ext>
              </a:extLst>
            </p:cNvPr>
            <p:cNvSpPr>
              <a:spLocks noChangeShapeType="1"/>
            </p:cNvSpPr>
            <p:nvPr/>
          </p:nvSpPr>
          <p:spPr bwMode="auto">
            <a:xfrm>
              <a:off x="3223" y="2899"/>
              <a:ext cx="654" cy="13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grpSp>
        <p:nvGrpSpPr>
          <p:cNvPr id="135207" name="Group 39">
            <a:extLst>
              <a:ext uri="{FF2B5EF4-FFF2-40B4-BE49-F238E27FC236}">
                <a16:creationId xmlns:a16="http://schemas.microsoft.com/office/drawing/2014/main" id="{A7FF5AEA-C205-2E94-9677-85AF2756D6BD}"/>
              </a:ext>
            </a:extLst>
          </p:cNvPr>
          <p:cNvGrpSpPr>
            <a:grpSpLocks/>
          </p:cNvGrpSpPr>
          <p:nvPr/>
        </p:nvGrpSpPr>
        <p:grpSpPr bwMode="auto">
          <a:xfrm>
            <a:off x="5075238" y="5170488"/>
            <a:ext cx="1173162" cy="396875"/>
            <a:chOff x="3197" y="3257"/>
            <a:chExt cx="739" cy="250"/>
          </a:xfrm>
        </p:grpSpPr>
        <p:sp>
          <p:nvSpPr>
            <p:cNvPr id="135175" name="Line 7">
              <a:extLst>
                <a:ext uri="{FF2B5EF4-FFF2-40B4-BE49-F238E27FC236}">
                  <a16:creationId xmlns:a16="http://schemas.microsoft.com/office/drawing/2014/main" id="{1A7B08D4-D860-21ED-B7EC-723F577C58F8}"/>
                </a:ext>
              </a:extLst>
            </p:cNvPr>
            <p:cNvSpPr>
              <a:spLocks noChangeShapeType="1"/>
            </p:cNvSpPr>
            <p:nvPr/>
          </p:nvSpPr>
          <p:spPr bwMode="auto">
            <a:xfrm flipV="1">
              <a:off x="3197" y="3257"/>
              <a:ext cx="714" cy="16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76" name="Line 8">
              <a:extLst>
                <a:ext uri="{FF2B5EF4-FFF2-40B4-BE49-F238E27FC236}">
                  <a16:creationId xmlns:a16="http://schemas.microsoft.com/office/drawing/2014/main" id="{916B68B3-8A4C-AFEF-3C87-119F734A3953}"/>
                </a:ext>
              </a:extLst>
            </p:cNvPr>
            <p:cNvSpPr>
              <a:spLocks noChangeShapeType="1"/>
            </p:cNvSpPr>
            <p:nvPr/>
          </p:nvSpPr>
          <p:spPr bwMode="auto">
            <a:xfrm>
              <a:off x="3223" y="3425"/>
              <a:ext cx="713" cy="8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grpSp>
        <p:nvGrpSpPr>
          <p:cNvPr id="135203" name="Group 35">
            <a:extLst>
              <a:ext uri="{FF2B5EF4-FFF2-40B4-BE49-F238E27FC236}">
                <a16:creationId xmlns:a16="http://schemas.microsoft.com/office/drawing/2014/main" id="{DFE80FCB-A510-B46C-AC72-D6580997420D}"/>
              </a:ext>
            </a:extLst>
          </p:cNvPr>
          <p:cNvGrpSpPr>
            <a:grpSpLocks/>
          </p:cNvGrpSpPr>
          <p:nvPr/>
        </p:nvGrpSpPr>
        <p:grpSpPr bwMode="auto">
          <a:xfrm>
            <a:off x="1866900" y="1966913"/>
            <a:ext cx="1617663" cy="3443287"/>
            <a:chOff x="1176" y="1239"/>
            <a:chExt cx="1019" cy="2169"/>
          </a:xfrm>
        </p:grpSpPr>
        <p:grpSp>
          <p:nvGrpSpPr>
            <p:cNvPr id="135177" name="Group 9">
              <a:extLst>
                <a:ext uri="{FF2B5EF4-FFF2-40B4-BE49-F238E27FC236}">
                  <a16:creationId xmlns:a16="http://schemas.microsoft.com/office/drawing/2014/main" id="{B0511217-E743-3BF1-AB58-9852722B0C6C}"/>
                </a:ext>
              </a:extLst>
            </p:cNvPr>
            <p:cNvGrpSpPr>
              <a:grpSpLocks/>
            </p:cNvGrpSpPr>
            <p:nvPr/>
          </p:nvGrpSpPr>
          <p:grpSpPr bwMode="auto">
            <a:xfrm>
              <a:off x="1176" y="1239"/>
              <a:ext cx="204" cy="2169"/>
              <a:chOff x="1176" y="1239"/>
              <a:chExt cx="204" cy="2169"/>
            </a:xfrm>
          </p:grpSpPr>
          <p:sp>
            <p:nvSpPr>
              <p:cNvPr id="135178" name="Line 10">
                <a:extLst>
                  <a:ext uri="{FF2B5EF4-FFF2-40B4-BE49-F238E27FC236}">
                    <a16:creationId xmlns:a16="http://schemas.microsoft.com/office/drawing/2014/main" id="{9225D2F0-9EE4-C909-319F-F92F9BEE9562}"/>
                  </a:ext>
                </a:extLst>
              </p:cNvPr>
              <p:cNvSpPr>
                <a:spLocks noChangeShapeType="1"/>
              </p:cNvSpPr>
              <p:nvPr/>
            </p:nvSpPr>
            <p:spPr bwMode="auto">
              <a:xfrm>
                <a:off x="1380" y="1239"/>
                <a:ext cx="0" cy="216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79" name="Line 11">
                <a:extLst>
                  <a:ext uri="{FF2B5EF4-FFF2-40B4-BE49-F238E27FC236}">
                    <a16:creationId xmlns:a16="http://schemas.microsoft.com/office/drawing/2014/main" id="{079E27A6-1713-E82C-8491-D3AD6A6D30C9}"/>
                  </a:ext>
                </a:extLst>
              </p:cNvPr>
              <p:cNvSpPr>
                <a:spLocks noChangeShapeType="1"/>
              </p:cNvSpPr>
              <p:nvPr/>
            </p:nvSpPr>
            <p:spPr bwMode="auto">
              <a:xfrm flipH="1">
                <a:off x="1176" y="2415"/>
                <a:ext cx="20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sp>
          <p:nvSpPr>
            <p:cNvPr id="135180" name="Line 12">
              <a:extLst>
                <a:ext uri="{FF2B5EF4-FFF2-40B4-BE49-F238E27FC236}">
                  <a16:creationId xmlns:a16="http://schemas.microsoft.com/office/drawing/2014/main" id="{D8D6997C-FC3A-00AA-E017-3D5C32387AD6}"/>
                </a:ext>
              </a:extLst>
            </p:cNvPr>
            <p:cNvSpPr>
              <a:spLocks noChangeShapeType="1"/>
            </p:cNvSpPr>
            <p:nvPr/>
          </p:nvSpPr>
          <p:spPr bwMode="auto">
            <a:xfrm>
              <a:off x="1380" y="1242"/>
              <a:ext cx="81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81" name="Line 13">
              <a:extLst>
                <a:ext uri="{FF2B5EF4-FFF2-40B4-BE49-F238E27FC236}">
                  <a16:creationId xmlns:a16="http://schemas.microsoft.com/office/drawing/2014/main" id="{EEAD765B-6944-FBA7-D3F5-CBD11BEFB753}"/>
                </a:ext>
              </a:extLst>
            </p:cNvPr>
            <p:cNvSpPr>
              <a:spLocks noChangeShapeType="1"/>
            </p:cNvSpPr>
            <p:nvPr/>
          </p:nvSpPr>
          <p:spPr bwMode="auto">
            <a:xfrm>
              <a:off x="1380" y="2009"/>
              <a:ext cx="81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82" name="Line 14">
              <a:extLst>
                <a:ext uri="{FF2B5EF4-FFF2-40B4-BE49-F238E27FC236}">
                  <a16:creationId xmlns:a16="http://schemas.microsoft.com/office/drawing/2014/main" id="{B45A6F68-B33C-36B5-30FD-7F4F86A3C098}"/>
                </a:ext>
              </a:extLst>
            </p:cNvPr>
            <p:cNvSpPr>
              <a:spLocks noChangeShapeType="1"/>
            </p:cNvSpPr>
            <p:nvPr/>
          </p:nvSpPr>
          <p:spPr bwMode="auto">
            <a:xfrm>
              <a:off x="1380" y="2915"/>
              <a:ext cx="81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83" name="Line 15">
              <a:extLst>
                <a:ext uri="{FF2B5EF4-FFF2-40B4-BE49-F238E27FC236}">
                  <a16:creationId xmlns:a16="http://schemas.microsoft.com/office/drawing/2014/main" id="{FCA2509E-1793-0691-E925-84E20C0AAC43}"/>
                </a:ext>
              </a:extLst>
            </p:cNvPr>
            <p:cNvSpPr>
              <a:spLocks noChangeShapeType="1"/>
            </p:cNvSpPr>
            <p:nvPr/>
          </p:nvSpPr>
          <p:spPr bwMode="auto">
            <a:xfrm>
              <a:off x="1380" y="3401"/>
              <a:ext cx="815"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grpSp>
        <p:nvGrpSpPr>
          <p:cNvPr id="135204" name="Group 36">
            <a:extLst>
              <a:ext uri="{FF2B5EF4-FFF2-40B4-BE49-F238E27FC236}">
                <a16:creationId xmlns:a16="http://schemas.microsoft.com/office/drawing/2014/main" id="{7CA7C9BF-C5C9-9F4D-1A9A-CF6C78175401}"/>
              </a:ext>
            </a:extLst>
          </p:cNvPr>
          <p:cNvGrpSpPr>
            <a:grpSpLocks/>
          </p:cNvGrpSpPr>
          <p:nvPr/>
        </p:nvGrpSpPr>
        <p:grpSpPr bwMode="auto">
          <a:xfrm>
            <a:off x="5089525" y="1481138"/>
            <a:ext cx="984250" cy="925512"/>
            <a:chOff x="3206" y="933"/>
            <a:chExt cx="620" cy="583"/>
          </a:xfrm>
        </p:grpSpPr>
        <p:sp>
          <p:nvSpPr>
            <p:cNvPr id="135170" name="Line 2">
              <a:extLst>
                <a:ext uri="{FF2B5EF4-FFF2-40B4-BE49-F238E27FC236}">
                  <a16:creationId xmlns:a16="http://schemas.microsoft.com/office/drawing/2014/main" id="{7551A96F-1112-70B3-B5A2-0077ADEBBFB0}"/>
                </a:ext>
              </a:extLst>
            </p:cNvPr>
            <p:cNvSpPr>
              <a:spLocks noChangeShapeType="1"/>
            </p:cNvSpPr>
            <p:nvPr/>
          </p:nvSpPr>
          <p:spPr bwMode="auto">
            <a:xfrm>
              <a:off x="3223" y="1266"/>
              <a:ext cx="603" cy="25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84" name="Line 16">
              <a:extLst>
                <a:ext uri="{FF2B5EF4-FFF2-40B4-BE49-F238E27FC236}">
                  <a16:creationId xmlns:a16="http://schemas.microsoft.com/office/drawing/2014/main" id="{25B2711C-4B8C-206C-B864-2D948F83E0E3}"/>
                </a:ext>
              </a:extLst>
            </p:cNvPr>
            <p:cNvSpPr>
              <a:spLocks noChangeShapeType="1"/>
            </p:cNvSpPr>
            <p:nvPr/>
          </p:nvSpPr>
          <p:spPr bwMode="auto">
            <a:xfrm>
              <a:off x="3214" y="1262"/>
              <a:ext cx="61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5185" name="Line 17">
              <a:extLst>
                <a:ext uri="{FF2B5EF4-FFF2-40B4-BE49-F238E27FC236}">
                  <a16:creationId xmlns:a16="http://schemas.microsoft.com/office/drawing/2014/main" id="{A4C17E41-8997-A65A-28CA-F28EBA61E962}"/>
                </a:ext>
              </a:extLst>
            </p:cNvPr>
            <p:cNvSpPr>
              <a:spLocks noChangeShapeType="1"/>
            </p:cNvSpPr>
            <p:nvPr/>
          </p:nvSpPr>
          <p:spPr bwMode="auto">
            <a:xfrm flipV="1">
              <a:off x="3206" y="933"/>
              <a:ext cx="611" cy="32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sp>
        <p:nvSpPr>
          <p:cNvPr id="135186" name="Text Box 18">
            <a:extLst>
              <a:ext uri="{FF2B5EF4-FFF2-40B4-BE49-F238E27FC236}">
                <a16:creationId xmlns:a16="http://schemas.microsoft.com/office/drawing/2014/main" id="{2E3ED520-A88D-E63D-4990-2F17A7C3B7CE}"/>
              </a:ext>
            </a:extLst>
          </p:cNvPr>
          <p:cNvSpPr txBox="1">
            <a:spLocks noChangeArrowheads="1"/>
          </p:cNvSpPr>
          <p:nvPr/>
        </p:nvSpPr>
        <p:spPr bwMode="auto">
          <a:xfrm>
            <a:off x="304800" y="3662363"/>
            <a:ext cx="14478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Documentation</a:t>
            </a:r>
          </a:p>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Manuals</a:t>
            </a:r>
          </a:p>
        </p:txBody>
      </p:sp>
      <p:sp>
        <p:nvSpPr>
          <p:cNvPr id="135187" name="Text Box 19">
            <a:extLst>
              <a:ext uri="{FF2B5EF4-FFF2-40B4-BE49-F238E27FC236}">
                <a16:creationId xmlns:a16="http://schemas.microsoft.com/office/drawing/2014/main" id="{7644EB5D-F190-B9F9-AFD3-3F3A604C6CA5}"/>
              </a:ext>
            </a:extLst>
          </p:cNvPr>
          <p:cNvSpPr txBox="1">
            <a:spLocks noChangeArrowheads="1"/>
          </p:cNvSpPr>
          <p:nvPr/>
        </p:nvSpPr>
        <p:spPr bwMode="auto">
          <a:xfrm>
            <a:off x="3505200" y="1757363"/>
            <a:ext cx="14478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Analysis</a:t>
            </a:r>
          </a:p>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/Specification</a:t>
            </a:r>
          </a:p>
        </p:txBody>
      </p:sp>
      <p:sp>
        <p:nvSpPr>
          <p:cNvPr id="135188" name="Text Box 20">
            <a:extLst>
              <a:ext uri="{FF2B5EF4-FFF2-40B4-BE49-F238E27FC236}">
                <a16:creationId xmlns:a16="http://schemas.microsoft.com/office/drawing/2014/main" id="{E4079515-135A-69FF-500C-48C62716376C}"/>
              </a:ext>
            </a:extLst>
          </p:cNvPr>
          <p:cNvSpPr txBox="1">
            <a:spLocks noChangeArrowheads="1"/>
          </p:cNvSpPr>
          <p:nvPr/>
        </p:nvSpPr>
        <p:spPr bwMode="auto">
          <a:xfrm>
            <a:off x="3581400" y="3109913"/>
            <a:ext cx="9906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Design</a:t>
            </a:r>
          </a:p>
        </p:txBody>
      </p:sp>
      <p:sp>
        <p:nvSpPr>
          <p:cNvPr id="135189" name="Text Box 21">
            <a:extLst>
              <a:ext uri="{FF2B5EF4-FFF2-40B4-BE49-F238E27FC236}">
                <a16:creationId xmlns:a16="http://schemas.microsoft.com/office/drawing/2014/main" id="{352942A4-472D-A986-A10A-9BBE1F1A1C8E}"/>
              </a:ext>
            </a:extLst>
          </p:cNvPr>
          <p:cNvSpPr txBox="1">
            <a:spLocks noChangeArrowheads="1"/>
          </p:cNvSpPr>
          <p:nvPr/>
        </p:nvSpPr>
        <p:spPr bwMode="auto">
          <a:xfrm>
            <a:off x="3567113" y="4543425"/>
            <a:ext cx="16002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p>
        </p:txBody>
      </p:sp>
      <p:sp>
        <p:nvSpPr>
          <p:cNvPr id="135190" name="Text Box 22">
            <a:extLst>
              <a:ext uri="{FF2B5EF4-FFF2-40B4-BE49-F238E27FC236}">
                <a16:creationId xmlns:a16="http://schemas.microsoft.com/office/drawing/2014/main" id="{35CA0594-15F5-1B6E-7C98-A7FAE184610B}"/>
              </a:ext>
            </a:extLst>
          </p:cNvPr>
          <p:cNvSpPr txBox="1">
            <a:spLocks noChangeArrowheads="1"/>
          </p:cNvSpPr>
          <p:nvPr/>
        </p:nvSpPr>
        <p:spPr bwMode="auto">
          <a:xfrm>
            <a:off x="3557588" y="5307013"/>
            <a:ext cx="1143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Testing</a:t>
            </a:r>
          </a:p>
        </p:txBody>
      </p:sp>
      <p:sp>
        <p:nvSpPr>
          <p:cNvPr id="135191" name="Text Box 23">
            <a:extLst>
              <a:ext uri="{FF2B5EF4-FFF2-40B4-BE49-F238E27FC236}">
                <a16:creationId xmlns:a16="http://schemas.microsoft.com/office/drawing/2014/main" id="{56E87EF8-0748-F8AB-1D6F-8078254FB92A}"/>
              </a:ext>
            </a:extLst>
          </p:cNvPr>
          <p:cNvSpPr txBox="1">
            <a:spLocks noChangeArrowheads="1"/>
          </p:cNvSpPr>
          <p:nvPr/>
        </p:nvSpPr>
        <p:spPr bwMode="auto">
          <a:xfrm>
            <a:off x="6172200" y="1371600"/>
            <a:ext cx="19812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Formal Specification</a:t>
            </a:r>
          </a:p>
        </p:txBody>
      </p:sp>
      <p:sp>
        <p:nvSpPr>
          <p:cNvPr id="135192" name="Text Box 24">
            <a:extLst>
              <a:ext uri="{FF2B5EF4-FFF2-40B4-BE49-F238E27FC236}">
                <a16:creationId xmlns:a16="http://schemas.microsoft.com/office/drawing/2014/main" id="{40D01528-6EAC-9A38-6894-67723EE4862B}"/>
              </a:ext>
            </a:extLst>
          </p:cNvPr>
          <p:cNvSpPr txBox="1">
            <a:spLocks noChangeArrowheads="1"/>
          </p:cNvSpPr>
          <p:nvPr/>
        </p:nvSpPr>
        <p:spPr bwMode="auto">
          <a:xfrm>
            <a:off x="6191250" y="1814513"/>
            <a:ext cx="144780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4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Context-</a:t>
            </a:r>
          </a:p>
          <a:p>
            <a:pPr marL="0" marR="0" lvl="0" indent="0" algn="l" defTabSz="914400" rtl="0" eaLnBrk="1" fontAlgn="base" latinLnBrk="0" hangingPunct="1">
              <a:lnSpc>
                <a:spcPct val="4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Diagram</a:t>
            </a:r>
          </a:p>
        </p:txBody>
      </p:sp>
      <p:sp>
        <p:nvSpPr>
          <p:cNvPr id="135193" name="Text Box 25">
            <a:extLst>
              <a:ext uri="{FF2B5EF4-FFF2-40B4-BE49-F238E27FC236}">
                <a16:creationId xmlns:a16="http://schemas.microsoft.com/office/drawing/2014/main" id="{598B1C09-52BD-CAD5-0647-5CF7E1025B66}"/>
              </a:ext>
            </a:extLst>
          </p:cNvPr>
          <p:cNvSpPr txBox="1">
            <a:spLocks noChangeArrowheads="1"/>
          </p:cNvSpPr>
          <p:nvPr/>
        </p:nvSpPr>
        <p:spPr bwMode="auto">
          <a:xfrm>
            <a:off x="6186488" y="2409825"/>
            <a:ext cx="1585912"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Data Flow Diagrams</a:t>
            </a:r>
          </a:p>
        </p:txBody>
      </p:sp>
      <p:sp>
        <p:nvSpPr>
          <p:cNvPr id="135194" name="Text Box 26">
            <a:extLst>
              <a:ext uri="{FF2B5EF4-FFF2-40B4-BE49-F238E27FC236}">
                <a16:creationId xmlns:a16="http://schemas.microsoft.com/office/drawing/2014/main" id="{E5B23F36-9C7B-6C11-D9EC-9E626DCCFAD2}"/>
              </a:ext>
            </a:extLst>
          </p:cNvPr>
          <p:cNvSpPr txBox="1">
            <a:spLocks noChangeArrowheads="1"/>
          </p:cNvSpPr>
          <p:nvPr/>
        </p:nvSpPr>
        <p:spPr bwMode="auto">
          <a:xfrm>
            <a:off x="6176963" y="2957513"/>
            <a:ext cx="14478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Flow Charts</a:t>
            </a:r>
          </a:p>
        </p:txBody>
      </p:sp>
      <p:sp>
        <p:nvSpPr>
          <p:cNvPr id="135195" name="Text Box 27">
            <a:extLst>
              <a:ext uri="{FF2B5EF4-FFF2-40B4-BE49-F238E27FC236}">
                <a16:creationId xmlns:a16="http://schemas.microsoft.com/office/drawing/2014/main" id="{205B8770-98D1-C413-928D-395758D25ACB}"/>
              </a:ext>
            </a:extLst>
          </p:cNvPr>
          <p:cNvSpPr txBox="1">
            <a:spLocks noChangeArrowheads="1"/>
          </p:cNvSpPr>
          <p:nvPr/>
        </p:nvSpPr>
        <p:spPr bwMode="auto">
          <a:xfrm>
            <a:off x="6186488" y="3267075"/>
            <a:ext cx="2133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800080"/>
                </a:solidFill>
                <a:effectLst/>
                <a:uLnTx/>
                <a:uFillTx/>
                <a:latin typeface="Times New Roman" panose="02020603050405020304" pitchFamily="18" charset="0"/>
                <a:ea typeface="+mn-ea"/>
                <a:cs typeface="Times New Roman" panose="02020603050405020304" pitchFamily="18" charset="0"/>
              </a:rPr>
              <a:t>Entity-Relationship Diagram</a:t>
            </a:r>
          </a:p>
        </p:txBody>
      </p:sp>
      <p:sp>
        <p:nvSpPr>
          <p:cNvPr id="135196" name="Text Box 28">
            <a:extLst>
              <a:ext uri="{FF2B5EF4-FFF2-40B4-BE49-F238E27FC236}">
                <a16:creationId xmlns:a16="http://schemas.microsoft.com/office/drawing/2014/main" id="{A30DAB12-26E3-72EC-3071-5904E95F7E2F}"/>
              </a:ext>
            </a:extLst>
          </p:cNvPr>
          <p:cNvSpPr txBox="1">
            <a:spLocks noChangeArrowheads="1"/>
          </p:cNvSpPr>
          <p:nvPr/>
        </p:nvSpPr>
        <p:spPr bwMode="auto">
          <a:xfrm>
            <a:off x="6162675" y="4176713"/>
            <a:ext cx="22860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Source Code Listings</a:t>
            </a:r>
          </a:p>
        </p:txBody>
      </p:sp>
      <p:sp>
        <p:nvSpPr>
          <p:cNvPr id="135197" name="Text Box 29">
            <a:extLst>
              <a:ext uri="{FF2B5EF4-FFF2-40B4-BE49-F238E27FC236}">
                <a16:creationId xmlns:a16="http://schemas.microsoft.com/office/drawing/2014/main" id="{5B0EE45C-7C85-3329-9D24-762DC6E56CAB}"/>
              </a:ext>
            </a:extLst>
          </p:cNvPr>
          <p:cNvSpPr txBox="1">
            <a:spLocks noChangeArrowheads="1"/>
          </p:cNvSpPr>
          <p:nvPr/>
        </p:nvSpPr>
        <p:spPr bwMode="auto">
          <a:xfrm>
            <a:off x="6248400" y="4572000"/>
            <a:ext cx="1600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Cross-Reference Listing</a:t>
            </a:r>
          </a:p>
        </p:txBody>
      </p:sp>
      <p:sp>
        <p:nvSpPr>
          <p:cNvPr id="135198" name="Text Box 30">
            <a:extLst>
              <a:ext uri="{FF2B5EF4-FFF2-40B4-BE49-F238E27FC236}">
                <a16:creationId xmlns:a16="http://schemas.microsoft.com/office/drawing/2014/main" id="{66044CDA-F517-38F2-E156-700AE0BEFCA9}"/>
              </a:ext>
            </a:extLst>
          </p:cNvPr>
          <p:cNvSpPr txBox="1">
            <a:spLocks noChangeArrowheads="1"/>
          </p:cNvSpPr>
          <p:nvPr/>
        </p:nvSpPr>
        <p:spPr bwMode="auto">
          <a:xfrm>
            <a:off x="6257925" y="5076825"/>
            <a:ext cx="14478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Test Data</a:t>
            </a:r>
          </a:p>
        </p:txBody>
      </p:sp>
      <p:sp>
        <p:nvSpPr>
          <p:cNvPr id="135199" name="Text Box 31">
            <a:extLst>
              <a:ext uri="{FF2B5EF4-FFF2-40B4-BE49-F238E27FC236}">
                <a16:creationId xmlns:a16="http://schemas.microsoft.com/office/drawing/2014/main" id="{049C58C5-99D1-112B-91F0-B4797C1C08FC}"/>
              </a:ext>
            </a:extLst>
          </p:cNvPr>
          <p:cNvSpPr txBox="1">
            <a:spLocks noChangeArrowheads="1"/>
          </p:cNvSpPr>
          <p:nvPr/>
        </p:nvSpPr>
        <p:spPr bwMode="auto">
          <a:xfrm>
            <a:off x="6262688" y="5478463"/>
            <a:ext cx="1447800"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Test Results</a:t>
            </a:r>
          </a:p>
        </p:txBody>
      </p:sp>
      <p:sp>
        <p:nvSpPr>
          <p:cNvPr id="135200" name="Text Box 32">
            <a:extLst>
              <a:ext uri="{FF2B5EF4-FFF2-40B4-BE49-F238E27FC236}">
                <a16:creationId xmlns:a16="http://schemas.microsoft.com/office/drawing/2014/main" id="{5A9F3C47-547D-611D-E608-2794107D9DAA}"/>
              </a:ext>
            </a:extLst>
          </p:cNvPr>
          <p:cNvSpPr txBox="1">
            <a:spLocks noChangeArrowheads="1"/>
          </p:cNvSpPr>
          <p:nvPr/>
        </p:nvSpPr>
        <p:spPr bwMode="auto">
          <a:xfrm>
            <a:off x="228600" y="533400"/>
            <a:ext cx="8686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3200" b="1" i="0"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Documentation consists of different types of manuals are</a:t>
            </a:r>
          </a:p>
        </p:txBody>
      </p:sp>
      <p:sp>
        <p:nvSpPr>
          <p:cNvPr id="135201" name="Text Box 33">
            <a:extLst>
              <a:ext uri="{FF2B5EF4-FFF2-40B4-BE49-F238E27FC236}">
                <a16:creationId xmlns:a16="http://schemas.microsoft.com/office/drawing/2014/main" id="{A65D0B50-E4EC-5628-A0DF-53F025C18F0B}"/>
              </a:ext>
            </a:extLst>
          </p:cNvPr>
          <p:cNvSpPr txBox="1">
            <a:spLocks noChangeArrowheads="1"/>
          </p:cNvSpPr>
          <p:nvPr/>
        </p:nvSpPr>
        <p:spPr bwMode="auto">
          <a:xfrm>
            <a:off x="304800" y="59436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List of documentation manuals</a:t>
            </a:r>
          </a:p>
        </p:txBody>
      </p:sp>
      <p:sp>
        <p:nvSpPr>
          <p:cNvPr id="135202" name="Line 34">
            <a:extLst>
              <a:ext uri="{FF2B5EF4-FFF2-40B4-BE49-F238E27FC236}">
                <a16:creationId xmlns:a16="http://schemas.microsoft.com/office/drawing/2014/main" id="{8B05501A-CA4D-1CBA-E0AC-126079A5EB76}"/>
              </a:ext>
            </a:extLst>
          </p:cNvPr>
          <p:cNvSpPr>
            <a:spLocks noChangeShapeType="1"/>
          </p:cNvSpPr>
          <p:nvPr/>
        </p:nvSpPr>
        <p:spPr bwMode="auto">
          <a:xfrm>
            <a:off x="304800" y="11969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86"/>
                                        </p:tgtEl>
                                        <p:attrNameLst>
                                          <p:attrName>style.visibility</p:attrName>
                                        </p:attrNameLst>
                                      </p:cBhvr>
                                      <p:to>
                                        <p:strVal val="visible"/>
                                      </p:to>
                                    </p:set>
                                    <p:anim calcmode="lin" valueType="num">
                                      <p:cBhvr additive="base">
                                        <p:cTn id="7" dur="500" fill="hold"/>
                                        <p:tgtEl>
                                          <p:spTgt spid="135186"/>
                                        </p:tgtEl>
                                        <p:attrNameLst>
                                          <p:attrName>ppt_x</p:attrName>
                                        </p:attrNameLst>
                                      </p:cBhvr>
                                      <p:tavLst>
                                        <p:tav tm="0">
                                          <p:val>
                                            <p:strVal val="0-#ppt_w/2"/>
                                          </p:val>
                                        </p:tav>
                                        <p:tav tm="100000">
                                          <p:val>
                                            <p:strVal val="#ppt_x"/>
                                          </p:val>
                                        </p:tav>
                                      </p:tavLst>
                                    </p:anim>
                                    <p:anim calcmode="lin" valueType="num">
                                      <p:cBhvr additive="base">
                                        <p:cTn id="8" dur="500" fill="hold"/>
                                        <p:tgtEl>
                                          <p:spTgt spid="1351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35203"/>
                                        </p:tgtEl>
                                        <p:attrNameLst>
                                          <p:attrName>style.visibility</p:attrName>
                                        </p:attrNameLst>
                                      </p:cBhvr>
                                      <p:to>
                                        <p:strVal val="visible"/>
                                      </p:to>
                                    </p:set>
                                    <p:anim calcmode="lin" valueType="num">
                                      <p:cBhvr additive="base">
                                        <p:cTn id="12" dur="500" fill="hold"/>
                                        <p:tgtEl>
                                          <p:spTgt spid="135203"/>
                                        </p:tgtEl>
                                        <p:attrNameLst>
                                          <p:attrName>ppt_x</p:attrName>
                                        </p:attrNameLst>
                                      </p:cBhvr>
                                      <p:tavLst>
                                        <p:tav tm="0">
                                          <p:val>
                                            <p:strVal val="0-#ppt_w/2"/>
                                          </p:val>
                                        </p:tav>
                                        <p:tav tm="100000">
                                          <p:val>
                                            <p:strVal val="#ppt_x"/>
                                          </p:val>
                                        </p:tav>
                                      </p:tavLst>
                                    </p:anim>
                                    <p:anim calcmode="lin" valueType="num">
                                      <p:cBhvr additive="base">
                                        <p:cTn id="13" dur="500" fill="hold"/>
                                        <p:tgtEl>
                                          <p:spTgt spid="13520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5187"/>
                                        </p:tgtEl>
                                        <p:attrNameLst>
                                          <p:attrName>style.visibility</p:attrName>
                                        </p:attrNameLst>
                                      </p:cBhvr>
                                      <p:to>
                                        <p:strVal val="visible"/>
                                      </p:to>
                                    </p:set>
                                    <p:anim calcmode="lin" valueType="num">
                                      <p:cBhvr additive="base">
                                        <p:cTn id="18" dur="500" fill="hold"/>
                                        <p:tgtEl>
                                          <p:spTgt spid="135187"/>
                                        </p:tgtEl>
                                        <p:attrNameLst>
                                          <p:attrName>ppt_x</p:attrName>
                                        </p:attrNameLst>
                                      </p:cBhvr>
                                      <p:tavLst>
                                        <p:tav tm="0">
                                          <p:val>
                                            <p:strVal val="0-#ppt_w/2"/>
                                          </p:val>
                                        </p:tav>
                                        <p:tav tm="100000">
                                          <p:val>
                                            <p:strVal val="#ppt_x"/>
                                          </p:val>
                                        </p:tav>
                                      </p:tavLst>
                                    </p:anim>
                                    <p:anim calcmode="lin" valueType="num">
                                      <p:cBhvr additive="base">
                                        <p:cTn id="19" dur="500" fill="hold"/>
                                        <p:tgtEl>
                                          <p:spTgt spid="13518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8" fill="hold" nodeType="afterEffect">
                                  <p:stCondLst>
                                    <p:cond delay="0"/>
                                  </p:stCondLst>
                                  <p:childTnLst>
                                    <p:set>
                                      <p:cBhvr>
                                        <p:cTn id="22" dur="1" fill="hold">
                                          <p:stCondLst>
                                            <p:cond delay="0"/>
                                          </p:stCondLst>
                                        </p:cTn>
                                        <p:tgtEl>
                                          <p:spTgt spid="135204"/>
                                        </p:tgtEl>
                                        <p:attrNameLst>
                                          <p:attrName>style.visibility</p:attrName>
                                        </p:attrNameLst>
                                      </p:cBhvr>
                                      <p:to>
                                        <p:strVal val="visible"/>
                                      </p:to>
                                    </p:set>
                                    <p:anim calcmode="lin" valueType="num">
                                      <p:cBhvr additive="base">
                                        <p:cTn id="23" dur="500" fill="hold"/>
                                        <p:tgtEl>
                                          <p:spTgt spid="135204"/>
                                        </p:tgtEl>
                                        <p:attrNameLst>
                                          <p:attrName>ppt_x</p:attrName>
                                        </p:attrNameLst>
                                      </p:cBhvr>
                                      <p:tavLst>
                                        <p:tav tm="0">
                                          <p:val>
                                            <p:strVal val="0-#ppt_w/2"/>
                                          </p:val>
                                        </p:tav>
                                        <p:tav tm="100000">
                                          <p:val>
                                            <p:strVal val="#ppt_x"/>
                                          </p:val>
                                        </p:tav>
                                      </p:tavLst>
                                    </p:anim>
                                    <p:anim calcmode="lin" valueType="num">
                                      <p:cBhvr additive="base">
                                        <p:cTn id="24" dur="500" fill="hold"/>
                                        <p:tgtEl>
                                          <p:spTgt spid="13520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5191"/>
                                        </p:tgtEl>
                                        <p:attrNameLst>
                                          <p:attrName>style.visibility</p:attrName>
                                        </p:attrNameLst>
                                      </p:cBhvr>
                                      <p:to>
                                        <p:strVal val="visible"/>
                                      </p:to>
                                    </p:set>
                                    <p:anim calcmode="lin" valueType="num">
                                      <p:cBhvr additive="base">
                                        <p:cTn id="29" dur="500" fill="hold"/>
                                        <p:tgtEl>
                                          <p:spTgt spid="135191"/>
                                        </p:tgtEl>
                                        <p:attrNameLst>
                                          <p:attrName>ppt_x</p:attrName>
                                        </p:attrNameLst>
                                      </p:cBhvr>
                                      <p:tavLst>
                                        <p:tav tm="0">
                                          <p:val>
                                            <p:strVal val="0-#ppt_w/2"/>
                                          </p:val>
                                        </p:tav>
                                        <p:tav tm="100000">
                                          <p:val>
                                            <p:strVal val="#ppt_x"/>
                                          </p:val>
                                        </p:tav>
                                      </p:tavLst>
                                    </p:anim>
                                    <p:anim calcmode="lin" valueType="num">
                                      <p:cBhvr additive="base">
                                        <p:cTn id="30" dur="500" fill="hold"/>
                                        <p:tgtEl>
                                          <p:spTgt spid="13519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35192"/>
                                        </p:tgtEl>
                                        <p:attrNameLst>
                                          <p:attrName>style.visibility</p:attrName>
                                        </p:attrNameLst>
                                      </p:cBhvr>
                                      <p:to>
                                        <p:strVal val="visible"/>
                                      </p:to>
                                    </p:set>
                                    <p:anim calcmode="lin" valueType="num">
                                      <p:cBhvr additive="base">
                                        <p:cTn id="35" dur="500" fill="hold"/>
                                        <p:tgtEl>
                                          <p:spTgt spid="135192"/>
                                        </p:tgtEl>
                                        <p:attrNameLst>
                                          <p:attrName>ppt_x</p:attrName>
                                        </p:attrNameLst>
                                      </p:cBhvr>
                                      <p:tavLst>
                                        <p:tav tm="0">
                                          <p:val>
                                            <p:strVal val="0-#ppt_w/2"/>
                                          </p:val>
                                        </p:tav>
                                        <p:tav tm="100000">
                                          <p:val>
                                            <p:strVal val="#ppt_x"/>
                                          </p:val>
                                        </p:tav>
                                      </p:tavLst>
                                    </p:anim>
                                    <p:anim calcmode="lin" valueType="num">
                                      <p:cBhvr additive="base">
                                        <p:cTn id="36" dur="500" fill="hold"/>
                                        <p:tgtEl>
                                          <p:spTgt spid="13519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35193"/>
                                        </p:tgtEl>
                                        <p:attrNameLst>
                                          <p:attrName>style.visibility</p:attrName>
                                        </p:attrNameLst>
                                      </p:cBhvr>
                                      <p:to>
                                        <p:strVal val="visible"/>
                                      </p:to>
                                    </p:set>
                                    <p:anim calcmode="lin" valueType="num">
                                      <p:cBhvr additive="base">
                                        <p:cTn id="41" dur="500" fill="hold"/>
                                        <p:tgtEl>
                                          <p:spTgt spid="135193"/>
                                        </p:tgtEl>
                                        <p:attrNameLst>
                                          <p:attrName>ppt_x</p:attrName>
                                        </p:attrNameLst>
                                      </p:cBhvr>
                                      <p:tavLst>
                                        <p:tav tm="0">
                                          <p:val>
                                            <p:strVal val="0-#ppt_w/2"/>
                                          </p:val>
                                        </p:tav>
                                        <p:tav tm="100000">
                                          <p:val>
                                            <p:strVal val="#ppt_x"/>
                                          </p:val>
                                        </p:tav>
                                      </p:tavLst>
                                    </p:anim>
                                    <p:anim calcmode="lin" valueType="num">
                                      <p:cBhvr additive="base">
                                        <p:cTn id="42" dur="500" fill="hold"/>
                                        <p:tgtEl>
                                          <p:spTgt spid="135193"/>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35188"/>
                                        </p:tgtEl>
                                        <p:attrNameLst>
                                          <p:attrName>style.visibility</p:attrName>
                                        </p:attrNameLst>
                                      </p:cBhvr>
                                      <p:to>
                                        <p:strVal val="visible"/>
                                      </p:to>
                                    </p:set>
                                    <p:anim calcmode="lin" valueType="num">
                                      <p:cBhvr additive="base">
                                        <p:cTn id="47" dur="500" fill="hold"/>
                                        <p:tgtEl>
                                          <p:spTgt spid="135188"/>
                                        </p:tgtEl>
                                        <p:attrNameLst>
                                          <p:attrName>ppt_x</p:attrName>
                                        </p:attrNameLst>
                                      </p:cBhvr>
                                      <p:tavLst>
                                        <p:tav tm="0">
                                          <p:val>
                                            <p:strVal val="0-#ppt_w/2"/>
                                          </p:val>
                                        </p:tav>
                                        <p:tav tm="100000">
                                          <p:val>
                                            <p:strVal val="#ppt_x"/>
                                          </p:val>
                                        </p:tav>
                                      </p:tavLst>
                                    </p:anim>
                                    <p:anim calcmode="lin" valueType="num">
                                      <p:cBhvr additive="base">
                                        <p:cTn id="48" dur="500" fill="hold"/>
                                        <p:tgtEl>
                                          <p:spTgt spid="135188"/>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2" presetClass="entr" presetSubtype="8" fill="hold" nodeType="afterEffect">
                                  <p:stCondLst>
                                    <p:cond delay="0"/>
                                  </p:stCondLst>
                                  <p:childTnLst>
                                    <p:set>
                                      <p:cBhvr>
                                        <p:cTn id="51" dur="1" fill="hold">
                                          <p:stCondLst>
                                            <p:cond delay="0"/>
                                          </p:stCondLst>
                                        </p:cTn>
                                        <p:tgtEl>
                                          <p:spTgt spid="135205"/>
                                        </p:tgtEl>
                                        <p:attrNameLst>
                                          <p:attrName>style.visibility</p:attrName>
                                        </p:attrNameLst>
                                      </p:cBhvr>
                                      <p:to>
                                        <p:strVal val="visible"/>
                                      </p:to>
                                    </p:set>
                                    <p:anim calcmode="lin" valueType="num">
                                      <p:cBhvr additive="base">
                                        <p:cTn id="52" dur="500" fill="hold"/>
                                        <p:tgtEl>
                                          <p:spTgt spid="135205"/>
                                        </p:tgtEl>
                                        <p:attrNameLst>
                                          <p:attrName>ppt_x</p:attrName>
                                        </p:attrNameLst>
                                      </p:cBhvr>
                                      <p:tavLst>
                                        <p:tav tm="0">
                                          <p:val>
                                            <p:strVal val="0-#ppt_w/2"/>
                                          </p:val>
                                        </p:tav>
                                        <p:tav tm="100000">
                                          <p:val>
                                            <p:strVal val="#ppt_x"/>
                                          </p:val>
                                        </p:tav>
                                      </p:tavLst>
                                    </p:anim>
                                    <p:anim calcmode="lin" valueType="num">
                                      <p:cBhvr additive="base">
                                        <p:cTn id="53" dur="500" fill="hold"/>
                                        <p:tgtEl>
                                          <p:spTgt spid="135205"/>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35194"/>
                                        </p:tgtEl>
                                        <p:attrNameLst>
                                          <p:attrName>style.visibility</p:attrName>
                                        </p:attrNameLst>
                                      </p:cBhvr>
                                      <p:to>
                                        <p:strVal val="visible"/>
                                      </p:to>
                                    </p:set>
                                    <p:anim calcmode="lin" valueType="num">
                                      <p:cBhvr additive="base">
                                        <p:cTn id="58" dur="500" fill="hold"/>
                                        <p:tgtEl>
                                          <p:spTgt spid="135194"/>
                                        </p:tgtEl>
                                        <p:attrNameLst>
                                          <p:attrName>ppt_x</p:attrName>
                                        </p:attrNameLst>
                                      </p:cBhvr>
                                      <p:tavLst>
                                        <p:tav tm="0">
                                          <p:val>
                                            <p:strVal val="0-#ppt_w/2"/>
                                          </p:val>
                                        </p:tav>
                                        <p:tav tm="100000">
                                          <p:val>
                                            <p:strVal val="#ppt_x"/>
                                          </p:val>
                                        </p:tav>
                                      </p:tavLst>
                                    </p:anim>
                                    <p:anim calcmode="lin" valueType="num">
                                      <p:cBhvr additive="base">
                                        <p:cTn id="59" dur="500" fill="hold"/>
                                        <p:tgtEl>
                                          <p:spTgt spid="135194"/>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35195"/>
                                        </p:tgtEl>
                                        <p:attrNameLst>
                                          <p:attrName>style.visibility</p:attrName>
                                        </p:attrNameLst>
                                      </p:cBhvr>
                                      <p:to>
                                        <p:strVal val="visible"/>
                                      </p:to>
                                    </p:set>
                                    <p:anim calcmode="lin" valueType="num">
                                      <p:cBhvr additive="base">
                                        <p:cTn id="64" dur="500" fill="hold"/>
                                        <p:tgtEl>
                                          <p:spTgt spid="135195"/>
                                        </p:tgtEl>
                                        <p:attrNameLst>
                                          <p:attrName>ppt_x</p:attrName>
                                        </p:attrNameLst>
                                      </p:cBhvr>
                                      <p:tavLst>
                                        <p:tav tm="0">
                                          <p:val>
                                            <p:strVal val="0-#ppt_w/2"/>
                                          </p:val>
                                        </p:tav>
                                        <p:tav tm="100000">
                                          <p:val>
                                            <p:strVal val="#ppt_x"/>
                                          </p:val>
                                        </p:tav>
                                      </p:tavLst>
                                    </p:anim>
                                    <p:anim calcmode="lin" valueType="num">
                                      <p:cBhvr additive="base">
                                        <p:cTn id="65" dur="500" fill="hold"/>
                                        <p:tgtEl>
                                          <p:spTgt spid="135195"/>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35189"/>
                                        </p:tgtEl>
                                        <p:attrNameLst>
                                          <p:attrName>style.visibility</p:attrName>
                                        </p:attrNameLst>
                                      </p:cBhvr>
                                      <p:to>
                                        <p:strVal val="visible"/>
                                      </p:to>
                                    </p:set>
                                    <p:anim calcmode="lin" valueType="num">
                                      <p:cBhvr additive="base">
                                        <p:cTn id="70" dur="500" fill="hold"/>
                                        <p:tgtEl>
                                          <p:spTgt spid="135189"/>
                                        </p:tgtEl>
                                        <p:attrNameLst>
                                          <p:attrName>ppt_x</p:attrName>
                                        </p:attrNameLst>
                                      </p:cBhvr>
                                      <p:tavLst>
                                        <p:tav tm="0">
                                          <p:val>
                                            <p:strVal val="0-#ppt_w/2"/>
                                          </p:val>
                                        </p:tav>
                                        <p:tav tm="100000">
                                          <p:val>
                                            <p:strVal val="#ppt_x"/>
                                          </p:val>
                                        </p:tav>
                                      </p:tavLst>
                                    </p:anim>
                                    <p:anim calcmode="lin" valueType="num">
                                      <p:cBhvr additive="base">
                                        <p:cTn id="71" dur="500" fill="hold"/>
                                        <p:tgtEl>
                                          <p:spTgt spid="135189"/>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500"/>
                            </p:stCondLst>
                            <p:childTnLst>
                              <p:par>
                                <p:cTn id="73" presetID="2" presetClass="entr" presetSubtype="8" fill="hold" nodeType="afterEffect">
                                  <p:stCondLst>
                                    <p:cond delay="0"/>
                                  </p:stCondLst>
                                  <p:childTnLst>
                                    <p:set>
                                      <p:cBhvr>
                                        <p:cTn id="74" dur="1" fill="hold">
                                          <p:stCondLst>
                                            <p:cond delay="0"/>
                                          </p:stCondLst>
                                        </p:cTn>
                                        <p:tgtEl>
                                          <p:spTgt spid="135206"/>
                                        </p:tgtEl>
                                        <p:attrNameLst>
                                          <p:attrName>style.visibility</p:attrName>
                                        </p:attrNameLst>
                                      </p:cBhvr>
                                      <p:to>
                                        <p:strVal val="visible"/>
                                      </p:to>
                                    </p:set>
                                    <p:anim calcmode="lin" valueType="num">
                                      <p:cBhvr additive="base">
                                        <p:cTn id="75" dur="500" fill="hold"/>
                                        <p:tgtEl>
                                          <p:spTgt spid="135206"/>
                                        </p:tgtEl>
                                        <p:attrNameLst>
                                          <p:attrName>ppt_x</p:attrName>
                                        </p:attrNameLst>
                                      </p:cBhvr>
                                      <p:tavLst>
                                        <p:tav tm="0">
                                          <p:val>
                                            <p:strVal val="0-#ppt_w/2"/>
                                          </p:val>
                                        </p:tav>
                                        <p:tav tm="100000">
                                          <p:val>
                                            <p:strVal val="#ppt_x"/>
                                          </p:val>
                                        </p:tav>
                                      </p:tavLst>
                                    </p:anim>
                                    <p:anim calcmode="lin" valueType="num">
                                      <p:cBhvr additive="base">
                                        <p:cTn id="76" dur="500" fill="hold"/>
                                        <p:tgtEl>
                                          <p:spTgt spid="135206"/>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35196"/>
                                        </p:tgtEl>
                                        <p:attrNameLst>
                                          <p:attrName>style.visibility</p:attrName>
                                        </p:attrNameLst>
                                      </p:cBhvr>
                                      <p:to>
                                        <p:strVal val="visible"/>
                                      </p:to>
                                    </p:set>
                                    <p:anim calcmode="lin" valueType="num">
                                      <p:cBhvr additive="base">
                                        <p:cTn id="81" dur="500" fill="hold"/>
                                        <p:tgtEl>
                                          <p:spTgt spid="135196"/>
                                        </p:tgtEl>
                                        <p:attrNameLst>
                                          <p:attrName>ppt_x</p:attrName>
                                        </p:attrNameLst>
                                      </p:cBhvr>
                                      <p:tavLst>
                                        <p:tav tm="0">
                                          <p:val>
                                            <p:strVal val="0-#ppt_w/2"/>
                                          </p:val>
                                        </p:tav>
                                        <p:tav tm="100000">
                                          <p:val>
                                            <p:strVal val="#ppt_x"/>
                                          </p:val>
                                        </p:tav>
                                      </p:tavLst>
                                    </p:anim>
                                    <p:anim calcmode="lin" valueType="num">
                                      <p:cBhvr additive="base">
                                        <p:cTn id="82" dur="500" fill="hold"/>
                                        <p:tgtEl>
                                          <p:spTgt spid="135196"/>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35197"/>
                                        </p:tgtEl>
                                        <p:attrNameLst>
                                          <p:attrName>style.visibility</p:attrName>
                                        </p:attrNameLst>
                                      </p:cBhvr>
                                      <p:to>
                                        <p:strVal val="visible"/>
                                      </p:to>
                                    </p:set>
                                    <p:anim calcmode="lin" valueType="num">
                                      <p:cBhvr additive="base">
                                        <p:cTn id="87" dur="500" fill="hold"/>
                                        <p:tgtEl>
                                          <p:spTgt spid="135197"/>
                                        </p:tgtEl>
                                        <p:attrNameLst>
                                          <p:attrName>ppt_x</p:attrName>
                                        </p:attrNameLst>
                                      </p:cBhvr>
                                      <p:tavLst>
                                        <p:tav tm="0">
                                          <p:val>
                                            <p:strVal val="0-#ppt_w/2"/>
                                          </p:val>
                                        </p:tav>
                                        <p:tav tm="100000">
                                          <p:val>
                                            <p:strVal val="#ppt_x"/>
                                          </p:val>
                                        </p:tav>
                                      </p:tavLst>
                                    </p:anim>
                                    <p:anim calcmode="lin" valueType="num">
                                      <p:cBhvr additive="base">
                                        <p:cTn id="88" dur="500" fill="hold"/>
                                        <p:tgtEl>
                                          <p:spTgt spid="135197"/>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135190"/>
                                        </p:tgtEl>
                                        <p:attrNameLst>
                                          <p:attrName>style.visibility</p:attrName>
                                        </p:attrNameLst>
                                      </p:cBhvr>
                                      <p:to>
                                        <p:strVal val="visible"/>
                                      </p:to>
                                    </p:set>
                                    <p:anim calcmode="lin" valueType="num">
                                      <p:cBhvr additive="base">
                                        <p:cTn id="93" dur="500" fill="hold"/>
                                        <p:tgtEl>
                                          <p:spTgt spid="135190"/>
                                        </p:tgtEl>
                                        <p:attrNameLst>
                                          <p:attrName>ppt_x</p:attrName>
                                        </p:attrNameLst>
                                      </p:cBhvr>
                                      <p:tavLst>
                                        <p:tav tm="0">
                                          <p:val>
                                            <p:strVal val="0-#ppt_w/2"/>
                                          </p:val>
                                        </p:tav>
                                        <p:tav tm="100000">
                                          <p:val>
                                            <p:strVal val="#ppt_x"/>
                                          </p:val>
                                        </p:tav>
                                      </p:tavLst>
                                    </p:anim>
                                    <p:anim calcmode="lin" valueType="num">
                                      <p:cBhvr additive="base">
                                        <p:cTn id="94" dur="500" fill="hold"/>
                                        <p:tgtEl>
                                          <p:spTgt spid="135190"/>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500"/>
                            </p:stCondLst>
                            <p:childTnLst>
                              <p:par>
                                <p:cTn id="96" presetID="2" presetClass="entr" presetSubtype="8" fill="hold" nodeType="afterEffect">
                                  <p:stCondLst>
                                    <p:cond delay="0"/>
                                  </p:stCondLst>
                                  <p:childTnLst>
                                    <p:set>
                                      <p:cBhvr>
                                        <p:cTn id="97" dur="1" fill="hold">
                                          <p:stCondLst>
                                            <p:cond delay="0"/>
                                          </p:stCondLst>
                                        </p:cTn>
                                        <p:tgtEl>
                                          <p:spTgt spid="135207"/>
                                        </p:tgtEl>
                                        <p:attrNameLst>
                                          <p:attrName>style.visibility</p:attrName>
                                        </p:attrNameLst>
                                      </p:cBhvr>
                                      <p:to>
                                        <p:strVal val="visible"/>
                                      </p:to>
                                    </p:set>
                                    <p:anim calcmode="lin" valueType="num">
                                      <p:cBhvr additive="base">
                                        <p:cTn id="98" dur="500" fill="hold"/>
                                        <p:tgtEl>
                                          <p:spTgt spid="135207"/>
                                        </p:tgtEl>
                                        <p:attrNameLst>
                                          <p:attrName>ppt_x</p:attrName>
                                        </p:attrNameLst>
                                      </p:cBhvr>
                                      <p:tavLst>
                                        <p:tav tm="0">
                                          <p:val>
                                            <p:strVal val="0-#ppt_w/2"/>
                                          </p:val>
                                        </p:tav>
                                        <p:tav tm="100000">
                                          <p:val>
                                            <p:strVal val="#ppt_x"/>
                                          </p:val>
                                        </p:tav>
                                      </p:tavLst>
                                    </p:anim>
                                    <p:anim calcmode="lin" valueType="num">
                                      <p:cBhvr additive="base">
                                        <p:cTn id="99" dur="500" fill="hold"/>
                                        <p:tgtEl>
                                          <p:spTgt spid="135207"/>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8" fill="hold" grpId="0" nodeType="clickEffect">
                                  <p:stCondLst>
                                    <p:cond delay="0"/>
                                  </p:stCondLst>
                                  <p:childTnLst>
                                    <p:set>
                                      <p:cBhvr>
                                        <p:cTn id="103" dur="1" fill="hold">
                                          <p:stCondLst>
                                            <p:cond delay="0"/>
                                          </p:stCondLst>
                                        </p:cTn>
                                        <p:tgtEl>
                                          <p:spTgt spid="135198"/>
                                        </p:tgtEl>
                                        <p:attrNameLst>
                                          <p:attrName>style.visibility</p:attrName>
                                        </p:attrNameLst>
                                      </p:cBhvr>
                                      <p:to>
                                        <p:strVal val="visible"/>
                                      </p:to>
                                    </p:set>
                                    <p:anim calcmode="lin" valueType="num">
                                      <p:cBhvr additive="base">
                                        <p:cTn id="104" dur="500" fill="hold"/>
                                        <p:tgtEl>
                                          <p:spTgt spid="135198"/>
                                        </p:tgtEl>
                                        <p:attrNameLst>
                                          <p:attrName>ppt_x</p:attrName>
                                        </p:attrNameLst>
                                      </p:cBhvr>
                                      <p:tavLst>
                                        <p:tav tm="0">
                                          <p:val>
                                            <p:strVal val="0-#ppt_w/2"/>
                                          </p:val>
                                        </p:tav>
                                        <p:tav tm="100000">
                                          <p:val>
                                            <p:strVal val="#ppt_x"/>
                                          </p:val>
                                        </p:tav>
                                      </p:tavLst>
                                    </p:anim>
                                    <p:anim calcmode="lin" valueType="num">
                                      <p:cBhvr additive="base">
                                        <p:cTn id="105" dur="500" fill="hold"/>
                                        <p:tgtEl>
                                          <p:spTgt spid="135198"/>
                                        </p:tgtEl>
                                        <p:attrNameLst>
                                          <p:attrName>ppt_y</p:attrName>
                                        </p:attrNameLst>
                                      </p:cBhvr>
                                      <p:tavLst>
                                        <p:tav tm="0">
                                          <p:val>
                                            <p:strVal val="#ppt_y"/>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8" fill="hold" grpId="0" nodeType="clickEffect">
                                  <p:stCondLst>
                                    <p:cond delay="0"/>
                                  </p:stCondLst>
                                  <p:childTnLst>
                                    <p:set>
                                      <p:cBhvr>
                                        <p:cTn id="109" dur="1" fill="hold">
                                          <p:stCondLst>
                                            <p:cond delay="0"/>
                                          </p:stCondLst>
                                        </p:cTn>
                                        <p:tgtEl>
                                          <p:spTgt spid="135199"/>
                                        </p:tgtEl>
                                        <p:attrNameLst>
                                          <p:attrName>style.visibility</p:attrName>
                                        </p:attrNameLst>
                                      </p:cBhvr>
                                      <p:to>
                                        <p:strVal val="visible"/>
                                      </p:to>
                                    </p:set>
                                    <p:anim calcmode="lin" valueType="num">
                                      <p:cBhvr additive="base">
                                        <p:cTn id="110" dur="500" fill="hold"/>
                                        <p:tgtEl>
                                          <p:spTgt spid="135199"/>
                                        </p:tgtEl>
                                        <p:attrNameLst>
                                          <p:attrName>ppt_x</p:attrName>
                                        </p:attrNameLst>
                                      </p:cBhvr>
                                      <p:tavLst>
                                        <p:tav tm="0">
                                          <p:val>
                                            <p:strVal val="0-#ppt_w/2"/>
                                          </p:val>
                                        </p:tav>
                                        <p:tav tm="100000">
                                          <p:val>
                                            <p:strVal val="#ppt_x"/>
                                          </p:val>
                                        </p:tav>
                                      </p:tavLst>
                                    </p:anim>
                                    <p:anim calcmode="lin" valueType="num">
                                      <p:cBhvr additive="base">
                                        <p:cTn id="111" dur="500" fill="hold"/>
                                        <p:tgtEl>
                                          <p:spTgt spid="1351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6" grpId="0" autoUpdateAnimBg="0"/>
      <p:bldP spid="135187" grpId="0" autoUpdateAnimBg="0"/>
      <p:bldP spid="135188" grpId="0" autoUpdateAnimBg="0"/>
      <p:bldP spid="135189" grpId="0" autoUpdateAnimBg="0"/>
      <p:bldP spid="135190" grpId="0" autoUpdateAnimBg="0"/>
      <p:bldP spid="135191" grpId="0" autoUpdateAnimBg="0"/>
      <p:bldP spid="135192" grpId="0" autoUpdateAnimBg="0"/>
      <p:bldP spid="135193" grpId="0" autoUpdateAnimBg="0"/>
      <p:bldP spid="135194" grpId="0" autoUpdateAnimBg="0"/>
      <p:bldP spid="135195" grpId="0" autoUpdateAnimBg="0"/>
      <p:bldP spid="135196" grpId="0" autoUpdateAnimBg="0"/>
      <p:bldP spid="135197" grpId="0" autoUpdateAnimBg="0"/>
      <p:bldP spid="135198" grpId="0" autoUpdateAnimBg="0"/>
      <p:bldP spid="13519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3647ED-353A-7166-0D3A-99F12082650F}"/>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1582FA-BE3C-44A6-95D3-CBB513D80F5B}"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94237" name="Group 29">
            <a:extLst>
              <a:ext uri="{FF2B5EF4-FFF2-40B4-BE49-F238E27FC236}">
                <a16:creationId xmlns:a16="http://schemas.microsoft.com/office/drawing/2014/main" id="{4C60A25D-6AA1-4DFA-C1F4-4A156FFEFE8D}"/>
              </a:ext>
            </a:extLst>
          </p:cNvPr>
          <p:cNvGrpSpPr>
            <a:grpSpLocks/>
          </p:cNvGrpSpPr>
          <p:nvPr/>
        </p:nvGrpSpPr>
        <p:grpSpPr bwMode="auto">
          <a:xfrm>
            <a:off x="4454525" y="1347788"/>
            <a:ext cx="1184275" cy="1114425"/>
            <a:chOff x="2806" y="849"/>
            <a:chExt cx="746" cy="702"/>
          </a:xfrm>
        </p:grpSpPr>
        <p:sp>
          <p:nvSpPr>
            <p:cNvPr id="94213" name="Line 5">
              <a:extLst>
                <a:ext uri="{FF2B5EF4-FFF2-40B4-BE49-F238E27FC236}">
                  <a16:creationId xmlns:a16="http://schemas.microsoft.com/office/drawing/2014/main" id="{71506439-6885-B028-CC43-8BBDC49CADF8}"/>
                </a:ext>
              </a:extLst>
            </p:cNvPr>
            <p:cNvSpPr>
              <a:spLocks noChangeShapeType="1"/>
            </p:cNvSpPr>
            <p:nvPr/>
          </p:nvSpPr>
          <p:spPr bwMode="auto">
            <a:xfrm>
              <a:off x="2813" y="1233"/>
              <a:ext cx="641" cy="31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94235" name="Group 27">
              <a:extLst>
                <a:ext uri="{FF2B5EF4-FFF2-40B4-BE49-F238E27FC236}">
                  <a16:creationId xmlns:a16="http://schemas.microsoft.com/office/drawing/2014/main" id="{15E213E2-AA69-15BF-006F-E443B6125BB3}"/>
                </a:ext>
              </a:extLst>
            </p:cNvPr>
            <p:cNvGrpSpPr>
              <a:grpSpLocks/>
            </p:cNvGrpSpPr>
            <p:nvPr/>
          </p:nvGrpSpPr>
          <p:grpSpPr bwMode="auto">
            <a:xfrm>
              <a:off x="2806" y="849"/>
              <a:ext cx="746" cy="377"/>
              <a:chOff x="2806" y="849"/>
              <a:chExt cx="746" cy="377"/>
            </a:xfrm>
          </p:grpSpPr>
          <p:sp>
            <p:nvSpPr>
              <p:cNvPr id="94212" name="Line 4">
                <a:extLst>
                  <a:ext uri="{FF2B5EF4-FFF2-40B4-BE49-F238E27FC236}">
                    <a16:creationId xmlns:a16="http://schemas.microsoft.com/office/drawing/2014/main" id="{52E72276-B711-C026-C516-EB9F3C90E2F9}"/>
                  </a:ext>
                </a:extLst>
              </p:cNvPr>
              <p:cNvSpPr>
                <a:spLocks noChangeShapeType="1"/>
              </p:cNvSpPr>
              <p:nvPr/>
            </p:nvSpPr>
            <p:spPr bwMode="auto">
              <a:xfrm flipV="1">
                <a:off x="2813" y="849"/>
                <a:ext cx="739" cy="3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4214" name="Line 6">
                <a:extLst>
                  <a:ext uri="{FF2B5EF4-FFF2-40B4-BE49-F238E27FC236}">
                    <a16:creationId xmlns:a16="http://schemas.microsoft.com/office/drawing/2014/main" id="{9AC4EB8F-60A2-6CEC-0378-502CF9648BA2}"/>
                  </a:ext>
                </a:extLst>
              </p:cNvPr>
              <p:cNvSpPr>
                <a:spLocks noChangeShapeType="1"/>
              </p:cNvSpPr>
              <p:nvPr/>
            </p:nvSpPr>
            <p:spPr bwMode="auto">
              <a:xfrm>
                <a:off x="2806" y="1226"/>
                <a:ext cx="63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grpSp>
      <p:grpSp>
        <p:nvGrpSpPr>
          <p:cNvPr id="94236" name="Group 28">
            <a:extLst>
              <a:ext uri="{FF2B5EF4-FFF2-40B4-BE49-F238E27FC236}">
                <a16:creationId xmlns:a16="http://schemas.microsoft.com/office/drawing/2014/main" id="{63E8628B-3879-60B0-0B1A-05C67B9737E3}"/>
              </a:ext>
            </a:extLst>
          </p:cNvPr>
          <p:cNvGrpSpPr>
            <a:grpSpLocks/>
          </p:cNvGrpSpPr>
          <p:nvPr/>
        </p:nvGrpSpPr>
        <p:grpSpPr bwMode="auto">
          <a:xfrm>
            <a:off x="4465638" y="4283075"/>
            <a:ext cx="1173162" cy="1103313"/>
            <a:chOff x="2813" y="2698"/>
            <a:chExt cx="739" cy="695"/>
          </a:xfrm>
        </p:grpSpPr>
        <p:sp>
          <p:nvSpPr>
            <p:cNvPr id="94216" name="Line 8">
              <a:extLst>
                <a:ext uri="{FF2B5EF4-FFF2-40B4-BE49-F238E27FC236}">
                  <a16:creationId xmlns:a16="http://schemas.microsoft.com/office/drawing/2014/main" id="{5F477E2C-0529-032B-A01C-F22F51914431}"/>
                </a:ext>
              </a:extLst>
            </p:cNvPr>
            <p:cNvSpPr>
              <a:spLocks noChangeShapeType="1"/>
            </p:cNvSpPr>
            <p:nvPr/>
          </p:nvSpPr>
          <p:spPr bwMode="auto">
            <a:xfrm flipV="1">
              <a:off x="2813" y="2698"/>
              <a:ext cx="739" cy="36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4217" name="Line 9">
              <a:extLst>
                <a:ext uri="{FF2B5EF4-FFF2-40B4-BE49-F238E27FC236}">
                  <a16:creationId xmlns:a16="http://schemas.microsoft.com/office/drawing/2014/main" id="{B901BDD2-9BD3-FBF2-819C-2133C185186B}"/>
                </a:ext>
              </a:extLst>
            </p:cNvPr>
            <p:cNvSpPr>
              <a:spLocks noChangeShapeType="1"/>
            </p:cNvSpPr>
            <p:nvPr/>
          </p:nvSpPr>
          <p:spPr bwMode="auto">
            <a:xfrm>
              <a:off x="2821" y="3075"/>
              <a:ext cx="641" cy="31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grpSp>
        <p:nvGrpSpPr>
          <p:cNvPr id="94234" name="Group 26">
            <a:extLst>
              <a:ext uri="{FF2B5EF4-FFF2-40B4-BE49-F238E27FC236}">
                <a16:creationId xmlns:a16="http://schemas.microsoft.com/office/drawing/2014/main" id="{E6F487A1-1F21-6DE9-21D5-8A343355DB46}"/>
              </a:ext>
            </a:extLst>
          </p:cNvPr>
          <p:cNvGrpSpPr>
            <a:grpSpLocks/>
          </p:cNvGrpSpPr>
          <p:nvPr/>
        </p:nvGrpSpPr>
        <p:grpSpPr bwMode="auto">
          <a:xfrm>
            <a:off x="2133600" y="1981200"/>
            <a:ext cx="717550" cy="2897188"/>
            <a:chOff x="1344" y="1248"/>
            <a:chExt cx="452" cy="1825"/>
          </a:xfrm>
        </p:grpSpPr>
        <p:sp>
          <p:nvSpPr>
            <p:cNvPr id="94215" name="Line 7">
              <a:extLst>
                <a:ext uri="{FF2B5EF4-FFF2-40B4-BE49-F238E27FC236}">
                  <a16:creationId xmlns:a16="http://schemas.microsoft.com/office/drawing/2014/main" id="{24849621-E353-B91A-CA93-61AB56369B25}"/>
                </a:ext>
              </a:extLst>
            </p:cNvPr>
            <p:cNvSpPr>
              <a:spLocks noChangeShapeType="1"/>
            </p:cNvSpPr>
            <p:nvPr/>
          </p:nvSpPr>
          <p:spPr bwMode="auto">
            <a:xfrm>
              <a:off x="1525" y="1253"/>
              <a:ext cx="0" cy="18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4218" name="Line 10">
              <a:extLst>
                <a:ext uri="{FF2B5EF4-FFF2-40B4-BE49-F238E27FC236}">
                  <a16:creationId xmlns:a16="http://schemas.microsoft.com/office/drawing/2014/main" id="{E71195C2-924D-48DB-4BFC-1CD03C09D202}"/>
                </a:ext>
              </a:extLst>
            </p:cNvPr>
            <p:cNvSpPr>
              <a:spLocks noChangeShapeType="1"/>
            </p:cNvSpPr>
            <p:nvPr/>
          </p:nvSpPr>
          <p:spPr bwMode="auto">
            <a:xfrm flipH="1">
              <a:off x="1344" y="2045"/>
              <a:ext cx="181"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4219" name="Line 11">
              <a:extLst>
                <a:ext uri="{FF2B5EF4-FFF2-40B4-BE49-F238E27FC236}">
                  <a16:creationId xmlns:a16="http://schemas.microsoft.com/office/drawing/2014/main" id="{B0BDC9BB-D933-AE62-9F12-3866023B0AE8}"/>
                </a:ext>
              </a:extLst>
            </p:cNvPr>
            <p:cNvSpPr>
              <a:spLocks noChangeShapeType="1"/>
            </p:cNvSpPr>
            <p:nvPr/>
          </p:nvSpPr>
          <p:spPr bwMode="auto">
            <a:xfrm>
              <a:off x="1525" y="1248"/>
              <a:ext cx="271"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4220" name="Line 12">
              <a:extLst>
                <a:ext uri="{FF2B5EF4-FFF2-40B4-BE49-F238E27FC236}">
                  <a16:creationId xmlns:a16="http://schemas.microsoft.com/office/drawing/2014/main" id="{19CB9624-B0CE-4B7C-78EB-7AAB40EA0558}"/>
                </a:ext>
              </a:extLst>
            </p:cNvPr>
            <p:cNvSpPr>
              <a:spLocks noChangeShapeType="1"/>
            </p:cNvSpPr>
            <p:nvPr/>
          </p:nvSpPr>
          <p:spPr bwMode="auto">
            <a:xfrm>
              <a:off x="1525" y="3071"/>
              <a:ext cx="271"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sp>
        <p:nvSpPr>
          <p:cNvPr id="94221" name="Text Box 13">
            <a:extLst>
              <a:ext uri="{FF2B5EF4-FFF2-40B4-BE49-F238E27FC236}">
                <a16:creationId xmlns:a16="http://schemas.microsoft.com/office/drawing/2014/main" id="{B2F49FA1-2ABF-F334-D85E-95D52778467A}"/>
              </a:ext>
            </a:extLst>
          </p:cNvPr>
          <p:cNvSpPr txBox="1">
            <a:spLocks noChangeArrowheads="1"/>
          </p:cNvSpPr>
          <p:nvPr/>
        </p:nvSpPr>
        <p:spPr bwMode="auto">
          <a:xfrm>
            <a:off x="866775" y="2995613"/>
            <a:ext cx="1143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Operating Procedures</a:t>
            </a:r>
          </a:p>
        </p:txBody>
      </p:sp>
      <p:sp>
        <p:nvSpPr>
          <p:cNvPr id="94222" name="Text Box 14">
            <a:extLst>
              <a:ext uri="{FF2B5EF4-FFF2-40B4-BE49-F238E27FC236}">
                <a16:creationId xmlns:a16="http://schemas.microsoft.com/office/drawing/2014/main" id="{47F316B0-643F-C38E-E2FA-1CA69CD12C42}"/>
              </a:ext>
            </a:extLst>
          </p:cNvPr>
          <p:cNvSpPr txBox="1">
            <a:spLocks noChangeArrowheads="1"/>
          </p:cNvSpPr>
          <p:nvPr/>
        </p:nvSpPr>
        <p:spPr bwMode="auto">
          <a:xfrm>
            <a:off x="3124200" y="1700213"/>
            <a:ext cx="1143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800080"/>
                </a:solidFill>
                <a:effectLst/>
                <a:uLnTx/>
                <a:uFillTx/>
                <a:latin typeface="Times New Roman" panose="02020603050405020304" pitchFamily="18" charset="0"/>
                <a:ea typeface="+mn-ea"/>
                <a:cs typeface="Times New Roman" panose="02020603050405020304" pitchFamily="18" charset="0"/>
              </a:rPr>
              <a:t>User Manuals</a:t>
            </a:r>
          </a:p>
        </p:txBody>
      </p:sp>
      <p:sp>
        <p:nvSpPr>
          <p:cNvPr id="94223" name="Text Box 15">
            <a:extLst>
              <a:ext uri="{FF2B5EF4-FFF2-40B4-BE49-F238E27FC236}">
                <a16:creationId xmlns:a16="http://schemas.microsoft.com/office/drawing/2014/main" id="{A08A5FEA-B2FB-0F8C-A39B-A3E80B6F4A1E}"/>
              </a:ext>
            </a:extLst>
          </p:cNvPr>
          <p:cNvSpPr txBox="1">
            <a:spLocks noChangeArrowheads="1"/>
          </p:cNvSpPr>
          <p:nvPr/>
        </p:nvSpPr>
        <p:spPr bwMode="auto">
          <a:xfrm>
            <a:off x="3124200" y="4581525"/>
            <a:ext cx="12954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3300"/>
                </a:solidFill>
                <a:effectLst/>
                <a:uLnTx/>
                <a:uFillTx/>
                <a:latin typeface="Times New Roman" panose="02020603050405020304" pitchFamily="18" charset="0"/>
                <a:ea typeface="+mn-ea"/>
                <a:cs typeface="Times New Roman" panose="02020603050405020304" pitchFamily="18" charset="0"/>
              </a:rPr>
              <a:t>Operational Manuals</a:t>
            </a:r>
          </a:p>
        </p:txBody>
      </p:sp>
      <p:sp>
        <p:nvSpPr>
          <p:cNvPr id="94224" name="Text Box 16">
            <a:extLst>
              <a:ext uri="{FF2B5EF4-FFF2-40B4-BE49-F238E27FC236}">
                <a16:creationId xmlns:a16="http://schemas.microsoft.com/office/drawing/2014/main" id="{DCC42F59-847D-3583-F99F-FEB9177BC7CA}"/>
              </a:ext>
            </a:extLst>
          </p:cNvPr>
          <p:cNvSpPr txBox="1">
            <a:spLocks noChangeArrowheads="1"/>
          </p:cNvSpPr>
          <p:nvPr/>
        </p:nvSpPr>
        <p:spPr bwMode="auto">
          <a:xfrm>
            <a:off x="5705475" y="1274763"/>
            <a:ext cx="20669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System Overview</a:t>
            </a:r>
          </a:p>
        </p:txBody>
      </p:sp>
      <p:sp>
        <p:nvSpPr>
          <p:cNvPr id="94225" name="Text Box 17">
            <a:extLst>
              <a:ext uri="{FF2B5EF4-FFF2-40B4-BE49-F238E27FC236}">
                <a16:creationId xmlns:a16="http://schemas.microsoft.com/office/drawing/2014/main" id="{601AAF42-38D2-5610-EBEC-C620740B9C80}"/>
              </a:ext>
            </a:extLst>
          </p:cNvPr>
          <p:cNvSpPr txBox="1">
            <a:spLocks noChangeArrowheads="1"/>
          </p:cNvSpPr>
          <p:nvPr/>
        </p:nvSpPr>
        <p:spPr bwMode="auto">
          <a:xfrm>
            <a:off x="5676900" y="1714500"/>
            <a:ext cx="1905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Beginner’s Guide Tutorial</a:t>
            </a:r>
          </a:p>
        </p:txBody>
      </p:sp>
      <p:sp>
        <p:nvSpPr>
          <p:cNvPr id="94226" name="Text Box 18">
            <a:extLst>
              <a:ext uri="{FF2B5EF4-FFF2-40B4-BE49-F238E27FC236}">
                <a16:creationId xmlns:a16="http://schemas.microsoft.com/office/drawing/2014/main" id="{105E5AA6-74E9-285A-3E0F-114A2D327E62}"/>
              </a:ext>
            </a:extLst>
          </p:cNvPr>
          <p:cNvSpPr txBox="1">
            <a:spLocks noChangeArrowheads="1"/>
          </p:cNvSpPr>
          <p:nvPr/>
        </p:nvSpPr>
        <p:spPr bwMode="auto">
          <a:xfrm>
            <a:off x="5662613" y="2371725"/>
            <a:ext cx="1905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Reference Guide</a:t>
            </a:r>
          </a:p>
        </p:txBody>
      </p:sp>
      <p:sp>
        <p:nvSpPr>
          <p:cNvPr id="94227" name="Text Box 19">
            <a:extLst>
              <a:ext uri="{FF2B5EF4-FFF2-40B4-BE49-F238E27FC236}">
                <a16:creationId xmlns:a16="http://schemas.microsoft.com/office/drawing/2014/main" id="{D77B755D-E4F2-83AB-9B18-775984285055}"/>
              </a:ext>
            </a:extLst>
          </p:cNvPr>
          <p:cNvSpPr txBox="1">
            <a:spLocks noChangeArrowheads="1"/>
          </p:cNvSpPr>
          <p:nvPr/>
        </p:nvSpPr>
        <p:spPr bwMode="auto">
          <a:xfrm>
            <a:off x="5743575" y="4152900"/>
            <a:ext cx="2133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Installation Guide</a:t>
            </a:r>
          </a:p>
        </p:txBody>
      </p:sp>
      <p:sp>
        <p:nvSpPr>
          <p:cNvPr id="94228" name="Text Box 20">
            <a:extLst>
              <a:ext uri="{FF2B5EF4-FFF2-40B4-BE49-F238E27FC236}">
                <a16:creationId xmlns:a16="http://schemas.microsoft.com/office/drawing/2014/main" id="{C5721A50-EAB6-6B4B-3CA6-8E93C0056A7F}"/>
              </a:ext>
            </a:extLst>
          </p:cNvPr>
          <p:cNvSpPr txBox="1">
            <a:spLocks noChangeArrowheads="1"/>
          </p:cNvSpPr>
          <p:nvPr/>
        </p:nvSpPr>
        <p:spPr bwMode="auto">
          <a:xfrm>
            <a:off x="5676900" y="5189538"/>
            <a:ext cx="2438400"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System </a:t>
            </a:r>
          </a:p>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Administration Guide</a:t>
            </a:r>
          </a:p>
        </p:txBody>
      </p:sp>
      <p:sp>
        <p:nvSpPr>
          <p:cNvPr id="94229" name="Text Box 21">
            <a:extLst>
              <a:ext uri="{FF2B5EF4-FFF2-40B4-BE49-F238E27FC236}">
                <a16:creationId xmlns:a16="http://schemas.microsoft.com/office/drawing/2014/main" id="{D2B28AB0-C99C-0000-AA1A-04E63CFBA0B6}"/>
              </a:ext>
            </a:extLst>
          </p:cNvPr>
          <p:cNvSpPr txBox="1">
            <a:spLocks noChangeArrowheads="1"/>
          </p:cNvSpPr>
          <p:nvPr/>
        </p:nvSpPr>
        <p:spPr bwMode="auto">
          <a:xfrm>
            <a:off x="228600" y="59436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5F5F5F"/>
                </a:solidFill>
                <a:effectLst/>
                <a:uLnTx/>
                <a:uFillTx/>
                <a:latin typeface="Times New Roman" panose="02020603050405020304" pitchFamily="18" charset="0"/>
                <a:ea typeface="+mn-ea"/>
                <a:cs typeface="Times New Roman" panose="02020603050405020304" pitchFamily="18" charset="0"/>
              </a:rPr>
              <a:t>List of operating procedure manuals.</a:t>
            </a:r>
          </a:p>
        </p:txBody>
      </p:sp>
      <p:sp>
        <p:nvSpPr>
          <p:cNvPr id="94231" name="Text Box 23">
            <a:extLst>
              <a:ext uri="{FF2B5EF4-FFF2-40B4-BE49-F238E27FC236}">
                <a16:creationId xmlns:a16="http://schemas.microsoft.com/office/drawing/2014/main" id="{040D5474-F8F9-D99E-82AF-B6E689271EFC}"/>
              </a:ext>
            </a:extLst>
          </p:cNvPr>
          <p:cNvSpPr txBox="1">
            <a:spLocks noChangeArrowheads="1"/>
          </p:cNvSpPr>
          <p:nvPr/>
        </p:nvSpPr>
        <p:spPr bwMode="auto">
          <a:xfrm>
            <a:off x="228600" y="531813"/>
            <a:ext cx="86868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3200" b="1" i="0"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Documentation consists of different types of manuals are</a:t>
            </a:r>
          </a:p>
        </p:txBody>
      </p:sp>
      <p:sp>
        <p:nvSpPr>
          <p:cNvPr id="94233" name="Line 25">
            <a:extLst>
              <a:ext uri="{FF2B5EF4-FFF2-40B4-BE49-F238E27FC236}">
                <a16:creationId xmlns:a16="http://schemas.microsoft.com/office/drawing/2014/main" id="{898F1A7F-85AC-36F7-7460-29FA868F32AA}"/>
              </a:ext>
            </a:extLst>
          </p:cNvPr>
          <p:cNvSpPr>
            <a:spLocks noChangeShapeType="1"/>
          </p:cNvSpPr>
          <p:nvPr/>
        </p:nvSpPr>
        <p:spPr bwMode="auto">
          <a:xfrm>
            <a:off x="304800" y="11652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21"/>
                                        </p:tgtEl>
                                        <p:attrNameLst>
                                          <p:attrName>style.visibility</p:attrName>
                                        </p:attrNameLst>
                                      </p:cBhvr>
                                      <p:to>
                                        <p:strVal val="visible"/>
                                      </p:to>
                                    </p:set>
                                    <p:anim calcmode="lin" valueType="num">
                                      <p:cBhvr additive="base">
                                        <p:cTn id="7" dur="500" fill="hold"/>
                                        <p:tgtEl>
                                          <p:spTgt spid="94221"/>
                                        </p:tgtEl>
                                        <p:attrNameLst>
                                          <p:attrName>ppt_x</p:attrName>
                                        </p:attrNameLst>
                                      </p:cBhvr>
                                      <p:tavLst>
                                        <p:tav tm="0">
                                          <p:val>
                                            <p:strVal val="0-#ppt_w/2"/>
                                          </p:val>
                                        </p:tav>
                                        <p:tav tm="100000">
                                          <p:val>
                                            <p:strVal val="#ppt_x"/>
                                          </p:val>
                                        </p:tav>
                                      </p:tavLst>
                                    </p:anim>
                                    <p:anim calcmode="lin" valueType="num">
                                      <p:cBhvr additive="base">
                                        <p:cTn id="8" dur="500" fill="hold"/>
                                        <p:tgtEl>
                                          <p:spTgt spid="9422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94234"/>
                                        </p:tgtEl>
                                        <p:attrNameLst>
                                          <p:attrName>style.visibility</p:attrName>
                                        </p:attrNameLst>
                                      </p:cBhvr>
                                      <p:to>
                                        <p:strVal val="visible"/>
                                      </p:to>
                                    </p:set>
                                    <p:anim calcmode="lin" valueType="num">
                                      <p:cBhvr additive="base">
                                        <p:cTn id="12" dur="500" fill="hold"/>
                                        <p:tgtEl>
                                          <p:spTgt spid="94234"/>
                                        </p:tgtEl>
                                        <p:attrNameLst>
                                          <p:attrName>ppt_x</p:attrName>
                                        </p:attrNameLst>
                                      </p:cBhvr>
                                      <p:tavLst>
                                        <p:tav tm="0">
                                          <p:val>
                                            <p:strVal val="0-#ppt_w/2"/>
                                          </p:val>
                                        </p:tav>
                                        <p:tav tm="100000">
                                          <p:val>
                                            <p:strVal val="#ppt_x"/>
                                          </p:val>
                                        </p:tav>
                                      </p:tavLst>
                                    </p:anim>
                                    <p:anim calcmode="lin" valueType="num">
                                      <p:cBhvr additive="base">
                                        <p:cTn id="13" dur="500" fill="hold"/>
                                        <p:tgtEl>
                                          <p:spTgt spid="9423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94222"/>
                                        </p:tgtEl>
                                        <p:attrNameLst>
                                          <p:attrName>style.visibility</p:attrName>
                                        </p:attrNameLst>
                                      </p:cBhvr>
                                      <p:to>
                                        <p:strVal val="visible"/>
                                      </p:to>
                                    </p:set>
                                    <p:anim calcmode="lin" valueType="num">
                                      <p:cBhvr additive="base">
                                        <p:cTn id="18" dur="500" fill="hold"/>
                                        <p:tgtEl>
                                          <p:spTgt spid="94222"/>
                                        </p:tgtEl>
                                        <p:attrNameLst>
                                          <p:attrName>ppt_x</p:attrName>
                                        </p:attrNameLst>
                                      </p:cBhvr>
                                      <p:tavLst>
                                        <p:tav tm="0">
                                          <p:val>
                                            <p:strVal val="0-#ppt_w/2"/>
                                          </p:val>
                                        </p:tav>
                                        <p:tav tm="100000">
                                          <p:val>
                                            <p:strVal val="#ppt_x"/>
                                          </p:val>
                                        </p:tav>
                                      </p:tavLst>
                                    </p:anim>
                                    <p:anim calcmode="lin" valueType="num">
                                      <p:cBhvr additive="base">
                                        <p:cTn id="19" dur="500" fill="hold"/>
                                        <p:tgtEl>
                                          <p:spTgt spid="9422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8" fill="hold" nodeType="afterEffect">
                                  <p:stCondLst>
                                    <p:cond delay="0"/>
                                  </p:stCondLst>
                                  <p:childTnLst>
                                    <p:set>
                                      <p:cBhvr>
                                        <p:cTn id="22" dur="1" fill="hold">
                                          <p:stCondLst>
                                            <p:cond delay="0"/>
                                          </p:stCondLst>
                                        </p:cTn>
                                        <p:tgtEl>
                                          <p:spTgt spid="94237"/>
                                        </p:tgtEl>
                                        <p:attrNameLst>
                                          <p:attrName>style.visibility</p:attrName>
                                        </p:attrNameLst>
                                      </p:cBhvr>
                                      <p:to>
                                        <p:strVal val="visible"/>
                                      </p:to>
                                    </p:set>
                                    <p:anim calcmode="lin" valueType="num">
                                      <p:cBhvr additive="base">
                                        <p:cTn id="23" dur="500" fill="hold"/>
                                        <p:tgtEl>
                                          <p:spTgt spid="94237"/>
                                        </p:tgtEl>
                                        <p:attrNameLst>
                                          <p:attrName>ppt_x</p:attrName>
                                        </p:attrNameLst>
                                      </p:cBhvr>
                                      <p:tavLst>
                                        <p:tav tm="0">
                                          <p:val>
                                            <p:strVal val="0-#ppt_w/2"/>
                                          </p:val>
                                        </p:tav>
                                        <p:tav tm="100000">
                                          <p:val>
                                            <p:strVal val="#ppt_x"/>
                                          </p:val>
                                        </p:tav>
                                      </p:tavLst>
                                    </p:anim>
                                    <p:anim calcmode="lin" valueType="num">
                                      <p:cBhvr additive="base">
                                        <p:cTn id="24" dur="500" fill="hold"/>
                                        <p:tgtEl>
                                          <p:spTgt spid="9423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4224"/>
                                        </p:tgtEl>
                                        <p:attrNameLst>
                                          <p:attrName>style.visibility</p:attrName>
                                        </p:attrNameLst>
                                      </p:cBhvr>
                                      <p:to>
                                        <p:strVal val="visible"/>
                                      </p:to>
                                    </p:set>
                                    <p:anim calcmode="lin" valueType="num">
                                      <p:cBhvr additive="base">
                                        <p:cTn id="29" dur="500" fill="hold"/>
                                        <p:tgtEl>
                                          <p:spTgt spid="94224"/>
                                        </p:tgtEl>
                                        <p:attrNameLst>
                                          <p:attrName>ppt_x</p:attrName>
                                        </p:attrNameLst>
                                      </p:cBhvr>
                                      <p:tavLst>
                                        <p:tav tm="0">
                                          <p:val>
                                            <p:strVal val="0-#ppt_w/2"/>
                                          </p:val>
                                        </p:tav>
                                        <p:tav tm="100000">
                                          <p:val>
                                            <p:strVal val="#ppt_x"/>
                                          </p:val>
                                        </p:tav>
                                      </p:tavLst>
                                    </p:anim>
                                    <p:anim calcmode="lin" valueType="num">
                                      <p:cBhvr additive="base">
                                        <p:cTn id="30" dur="500" fill="hold"/>
                                        <p:tgtEl>
                                          <p:spTgt spid="9422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4225"/>
                                        </p:tgtEl>
                                        <p:attrNameLst>
                                          <p:attrName>style.visibility</p:attrName>
                                        </p:attrNameLst>
                                      </p:cBhvr>
                                      <p:to>
                                        <p:strVal val="visible"/>
                                      </p:to>
                                    </p:set>
                                    <p:anim calcmode="lin" valueType="num">
                                      <p:cBhvr additive="base">
                                        <p:cTn id="35" dur="500" fill="hold"/>
                                        <p:tgtEl>
                                          <p:spTgt spid="94225"/>
                                        </p:tgtEl>
                                        <p:attrNameLst>
                                          <p:attrName>ppt_x</p:attrName>
                                        </p:attrNameLst>
                                      </p:cBhvr>
                                      <p:tavLst>
                                        <p:tav tm="0">
                                          <p:val>
                                            <p:strVal val="0-#ppt_w/2"/>
                                          </p:val>
                                        </p:tav>
                                        <p:tav tm="100000">
                                          <p:val>
                                            <p:strVal val="#ppt_x"/>
                                          </p:val>
                                        </p:tav>
                                      </p:tavLst>
                                    </p:anim>
                                    <p:anim calcmode="lin" valueType="num">
                                      <p:cBhvr additive="base">
                                        <p:cTn id="36" dur="500" fill="hold"/>
                                        <p:tgtEl>
                                          <p:spTgt spid="9422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94226"/>
                                        </p:tgtEl>
                                        <p:attrNameLst>
                                          <p:attrName>style.visibility</p:attrName>
                                        </p:attrNameLst>
                                      </p:cBhvr>
                                      <p:to>
                                        <p:strVal val="visible"/>
                                      </p:to>
                                    </p:set>
                                    <p:anim calcmode="lin" valueType="num">
                                      <p:cBhvr additive="base">
                                        <p:cTn id="41" dur="500" fill="hold"/>
                                        <p:tgtEl>
                                          <p:spTgt spid="94226"/>
                                        </p:tgtEl>
                                        <p:attrNameLst>
                                          <p:attrName>ppt_x</p:attrName>
                                        </p:attrNameLst>
                                      </p:cBhvr>
                                      <p:tavLst>
                                        <p:tav tm="0">
                                          <p:val>
                                            <p:strVal val="0-#ppt_w/2"/>
                                          </p:val>
                                        </p:tav>
                                        <p:tav tm="100000">
                                          <p:val>
                                            <p:strVal val="#ppt_x"/>
                                          </p:val>
                                        </p:tav>
                                      </p:tavLst>
                                    </p:anim>
                                    <p:anim calcmode="lin" valueType="num">
                                      <p:cBhvr additive="base">
                                        <p:cTn id="42" dur="500" fill="hold"/>
                                        <p:tgtEl>
                                          <p:spTgt spid="94226"/>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4223"/>
                                        </p:tgtEl>
                                        <p:attrNameLst>
                                          <p:attrName>style.visibility</p:attrName>
                                        </p:attrNameLst>
                                      </p:cBhvr>
                                      <p:to>
                                        <p:strVal val="visible"/>
                                      </p:to>
                                    </p:set>
                                    <p:anim calcmode="lin" valueType="num">
                                      <p:cBhvr additive="base">
                                        <p:cTn id="47" dur="500" fill="hold"/>
                                        <p:tgtEl>
                                          <p:spTgt spid="94223"/>
                                        </p:tgtEl>
                                        <p:attrNameLst>
                                          <p:attrName>ppt_x</p:attrName>
                                        </p:attrNameLst>
                                      </p:cBhvr>
                                      <p:tavLst>
                                        <p:tav tm="0">
                                          <p:val>
                                            <p:strVal val="0-#ppt_w/2"/>
                                          </p:val>
                                        </p:tav>
                                        <p:tav tm="100000">
                                          <p:val>
                                            <p:strVal val="#ppt_x"/>
                                          </p:val>
                                        </p:tav>
                                      </p:tavLst>
                                    </p:anim>
                                    <p:anim calcmode="lin" valueType="num">
                                      <p:cBhvr additive="base">
                                        <p:cTn id="48" dur="500" fill="hold"/>
                                        <p:tgtEl>
                                          <p:spTgt spid="94223"/>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2" presetClass="entr" presetSubtype="8" fill="hold" nodeType="afterEffect">
                                  <p:stCondLst>
                                    <p:cond delay="0"/>
                                  </p:stCondLst>
                                  <p:childTnLst>
                                    <p:set>
                                      <p:cBhvr>
                                        <p:cTn id="51" dur="1" fill="hold">
                                          <p:stCondLst>
                                            <p:cond delay="0"/>
                                          </p:stCondLst>
                                        </p:cTn>
                                        <p:tgtEl>
                                          <p:spTgt spid="94236"/>
                                        </p:tgtEl>
                                        <p:attrNameLst>
                                          <p:attrName>style.visibility</p:attrName>
                                        </p:attrNameLst>
                                      </p:cBhvr>
                                      <p:to>
                                        <p:strVal val="visible"/>
                                      </p:to>
                                    </p:set>
                                    <p:anim calcmode="lin" valueType="num">
                                      <p:cBhvr additive="base">
                                        <p:cTn id="52" dur="500" fill="hold"/>
                                        <p:tgtEl>
                                          <p:spTgt spid="94236"/>
                                        </p:tgtEl>
                                        <p:attrNameLst>
                                          <p:attrName>ppt_x</p:attrName>
                                        </p:attrNameLst>
                                      </p:cBhvr>
                                      <p:tavLst>
                                        <p:tav tm="0">
                                          <p:val>
                                            <p:strVal val="0-#ppt_w/2"/>
                                          </p:val>
                                        </p:tav>
                                        <p:tav tm="100000">
                                          <p:val>
                                            <p:strVal val="#ppt_x"/>
                                          </p:val>
                                        </p:tav>
                                      </p:tavLst>
                                    </p:anim>
                                    <p:anim calcmode="lin" valueType="num">
                                      <p:cBhvr additive="base">
                                        <p:cTn id="53" dur="500" fill="hold"/>
                                        <p:tgtEl>
                                          <p:spTgt spid="94236"/>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94227"/>
                                        </p:tgtEl>
                                        <p:attrNameLst>
                                          <p:attrName>style.visibility</p:attrName>
                                        </p:attrNameLst>
                                      </p:cBhvr>
                                      <p:to>
                                        <p:strVal val="visible"/>
                                      </p:to>
                                    </p:set>
                                    <p:anim calcmode="lin" valueType="num">
                                      <p:cBhvr additive="base">
                                        <p:cTn id="58" dur="500" fill="hold"/>
                                        <p:tgtEl>
                                          <p:spTgt spid="94227"/>
                                        </p:tgtEl>
                                        <p:attrNameLst>
                                          <p:attrName>ppt_x</p:attrName>
                                        </p:attrNameLst>
                                      </p:cBhvr>
                                      <p:tavLst>
                                        <p:tav tm="0">
                                          <p:val>
                                            <p:strVal val="0-#ppt_w/2"/>
                                          </p:val>
                                        </p:tav>
                                        <p:tav tm="100000">
                                          <p:val>
                                            <p:strVal val="#ppt_x"/>
                                          </p:val>
                                        </p:tav>
                                      </p:tavLst>
                                    </p:anim>
                                    <p:anim calcmode="lin" valueType="num">
                                      <p:cBhvr additive="base">
                                        <p:cTn id="59" dur="500" fill="hold"/>
                                        <p:tgtEl>
                                          <p:spTgt spid="94227"/>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94228"/>
                                        </p:tgtEl>
                                        <p:attrNameLst>
                                          <p:attrName>style.visibility</p:attrName>
                                        </p:attrNameLst>
                                      </p:cBhvr>
                                      <p:to>
                                        <p:strVal val="visible"/>
                                      </p:to>
                                    </p:set>
                                    <p:anim calcmode="lin" valueType="num">
                                      <p:cBhvr additive="base">
                                        <p:cTn id="64" dur="500" fill="hold"/>
                                        <p:tgtEl>
                                          <p:spTgt spid="94228"/>
                                        </p:tgtEl>
                                        <p:attrNameLst>
                                          <p:attrName>ppt_x</p:attrName>
                                        </p:attrNameLst>
                                      </p:cBhvr>
                                      <p:tavLst>
                                        <p:tav tm="0">
                                          <p:val>
                                            <p:strVal val="0-#ppt_w/2"/>
                                          </p:val>
                                        </p:tav>
                                        <p:tav tm="100000">
                                          <p:val>
                                            <p:strVal val="#ppt_x"/>
                                          </p:val>
                                        </p:tav>
                                      </p:tavLst>
                                    </p:anim>
                                    <p:anim calcmode="lin" valueType="num">
                                      <p:cBhvr additive="base">
                                        <p:cTn id="65" dur="500" fill="hold"/>
                                        <p:tgtEl>
                                          <p:spTgt spid="94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1" grpId="0" autoUpdateAnimBg="0"/>
      <p:bldP spid="94222" grpId="0" autoUpdateAnimBg="0"/>
      <p:bldP spid="94223" grpId="0" autoUpdateAnimBg="0"/>
      <p:bldP spid="94224" grpId="0" autoUpdateAnimBg="0"/>
      <p:bldP spid="94225" grpId="0" autoUpdateAnimBg="0"/>
      <p:bldP spid="94226" grpId="0" autoUpdateAnimBg="0"/>
      <p:bldP spid="94227" grpId="0" autoUpdateAnimBg="0"/>
      <p:bldP spid="9422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301038" cy="928694"/>
          </a:xfrm>
        </p:spPr>
        <p:txBody>
          <a:bodyPr>
            <a:normAutofit/>
          </a:bodyPr>
          <a:lstStyle/>
          <a:p>
            <a:pPr algn="just"/>
            <a:r>
              <a:rPr lang="en-GB" sz="2600" b="1" dirty="0">
                <a:solidFill>
                  <a:srgbClr val="FF0000"/>
                </a:solidFill>
                <a:latin typeface="Times New Roman" pitchFamily="18" charset="0"/>
                <a:cs typeface="Times New Roman" pitchFamily="18" charset="0"/>
              </a:rPr>
              <a:t>Software engineering</a:t>
            </a:r>
            <a:r>
              <a:rPr lang="en-GB" sz="2600" dirty="0">
                <a:solidFill>
                  <a:srgbClr val="FF0000"/>
                </a:solidFill>
                <a:latin typeface="Times New Roman" pitchFamily="18" charset="0"/>
                <a:cs typeface="Times New Roman" pitchFamily="18" charset="0"/>
              </a:rPr>
              <a:t> </a:t>
            </a:r>
            <a:r>
              <a:rPr lang="en-GB" sz="2600" dirty="0">
                <a:latin typeface="Times New Roman" pitchFamily="18" charset="0"/>
                <a:cs typeface="Times New Roman" pitchFamily="18" charset="0"/>
              </a:rPr>
              <a:t>is an engineering discipline which is concerned with all aspects of software production</a:t>
            </a:r>
            <a:endParaRPr lang="en-IN" sz="2600" dirty="0"/>
          </a:p>
        </p:txBody>
      </p:sp>
      <p:sp>
        <p:nvSpPr>
          <p:cNvPr id="4" name="Rectangle 3"/>
          <p:cNvSpPr/>
          <p:nvPr/>
        </p:nvSpPr>
        <p:spPr>
          <a:xfrm>
            <a:off x="285720" y="1214422"/>
            <a:ext cx="8358246" cy="1172629"/>
          </a:xfrm>
          <a:prstGeom prst="rect">
            <a:avLst/>
          </a:prstGeom>
        </p:spPr>
        <p:txBody>
          <a:bodyPr wrap="square">
            <a:spAutoFit/>
          </a:bodyPr>
          <a:lstStyle/>
          <a:p>
            <a:pPr algn="just">
              <a:lnSpc>
                <a:spcPct val="90000"/>
              </a:lnSpc>
              <a:spcBef>
                <a:spcPct val="20000"/>
              </a:spcBef>
            </a:pPr>
            <a:r>
              <a:rPr lang="en-GB" sz="2600" b="1" dirty="0">
                <a:solidFill>
                  <a:srgbClr val="FF0000"/>
                </a:solidFill>
                <a:latin typeface="Times New Roman" pitchFamily="18" charset="0"/>
                <a:ea typeface="+mj-ea"/>
                <a:cs typeface="Times New Roman" pitchFamily="18" charset="0"/>
              </a:rPr>
              <a:t>Software products </a:t>
            </a:r>
            <a:r>
              <a:rPr lang="en-GB" sz="2600" dirty="0">
                <a:latin typeface="Times New Roman" pitchFamily="18" charset="0"/>
                <a:ea typeface="+mj-ea"/>
                <a:cs typeface="Times New Roman" pitchFamily="18" charset="0"/>
              </a:rPr>
              <a:t>may be developed for a particular customer or may be developed for a general market or may be developed for social work, etc...</a:t>
            </a:r>
            <a:endParaRPr lang="en-US" sz="2600" dirty="0">
              <a:latin typeface="Times New Roman" pitchFamily="18" charset="0"/>
              <a:ea typeface="+mj-ea"/>
              <a:cs typeface="Times New Roman" pitchFamily="18" charset="0"/>
            </a:endParaRPr>
          </a:p>
        </p:txBody>
      </p:sp>
      <p:sp>
        <p:nvSpPr>
          <p:cNvPr id="3" name="2 Marcador de contenido">
            <a:extLst>
              <a:ext uri="{FF2B5EF4-FFF2-40B4-BE49-F238E27FC236}">
                <a16:creationId xmlns:a16="http://schemas.microsoft.com/office/drawing/2014/main" id="{868D999C-078B-BBD2-B9CE-7C5B9B9F5373}"/>
              </a:ext>
            </a:extLst>
          </p:cNvPr>
          <p:cNvSpPr>
            <a:spLocks noGrp="1"/>
          </p:cNvSpPr>
          <p:nvPr>
            <p:ph idx="1"/>
          </p:nvPr>
        </p:nvSpPr>
        <p:spPr>
          <a:xfrm>
            <a:off x="266929" y="2387051"/>
            <a:ext cx="8229600" cy="4256659"/>
          </a:xfrm>
        </p:spPr>
        <p:txBody>
          <a:bodyPr>
            <a:normAutofit/>
          </a:bodyPr>
          <a:lstStyle/>
          <a:p>
            <a:pPr marL="0" indent="0">
              <a:buNone/>
            </a:pPr>
            <a:r>
              <a:rPr lang="es-ES_tradnl" sz="2600" b="1" dirty="0">
                <a:solidFill>
                  <a:srgbClr val="FF0000"/>
                </a:solidFill>
                <a:latin typeface="Times New Roman" pitchFamily="18" charset="0"/>
                <a:cs typeface="Times New Roman" pitchFamily="18" charset="0"/>
              </a:rPr>
              <a:t>Importance of software: </a:t>
            </a:r>
            <a:r>
              <a:rPr lang="es-ES_tradnl" sz="2600" dirty="0">
                <a:latin typeface="Times New Roman" pitchFamily="18" charset="0"/>
                <a:cs typeface="Times New Roman" pitchFamily="18" charset="0"/>
              </a:rPr>
              <a:t>Software can </a:t>
            </a:r>
            <a:r>
              <a:rPr lang="en-IN" sz="2600" dirty="0">
                <a:latin typeface="Times New Roman" pitchFamily="18" charset="0"/>
                <a:cs typeface="Times New Roman" pitchFamily="18" charset="0"/>
              </a:rPr>
              <a:t>greatly impact</a:t>
            </a:r>
            <a:r>
              <a:rPr lang="en-US" sz="2600" dirty="0">
                <a:latin typeface="Times New Roman" pitchFamily="18" charset="0"/>
                <a:cs typeface="Times New Roman" pitchFamily="18" charset="0"/>
              </a:rPr>
              <a:t> any aspect of society. We can </a:t>
            </a:r>
            <a:r>
              <a:rPr lang="es-ES_tradnl" sz="2600" dirty="0">
                <a:latin typeface="Times New Roman" pitchFamily="18" charset="0"/>
                <a:cs typeface="Times New Roman" pitchFamily="18" charset="0"/>
              </a:rPr>
              <a:t>find software almost everywhere l</a:t>
            </a:r>
            <a:r>
              <a:rPr lang="en-US" sz="2600" dirty="0">
                <a:latin typeface="Times New Roman" pitchFamily="18" charset="0"/>
                <a:cs typeface="Times New Roman" pitchFamily="18" charset="0"/>
              </a:rPr>
              <a:t>ike: </a:t>
            </a:r>
          </a:p>
          <a:p>
            <a:pPr>
              <a:buNone/>
            </a:pPr>
            <a:endParaRPr lang="en-US" sz="3000" dirty="0">
              <a:latin typeface="Times New Roman" pitchFamily="18" charset="0"/>
              <a:cs typeface="Times New Roman" pitchFamily="18" charset="0"/>
            </a:endParaRPr>
          </a:p>
          <a:p>
            <a:pPr>
              <a:buNone/>
            </a:pPr>
            <a:endParaRPr lang="en-US" sz="3000" dirty="0">
              <a:latin typeface="Times New Roman" pitchFamily="18" charset="0"/>
              <a:cs typeface="Times New Roman" pitchFamily="18" charset="0"/>
            </a:endParaRPr>
          </a:p>
          <a:p>
            <a:pPr>
              <a:buNone/>
            </a:pPr>
            <a:endParaRPr lang="en-US" sz="3000" dirty="0">
              <a:latin typeface="Times New Roman" pitchFamily="18" charset="0"/>
              <a:cs typeface="Times New Roman" pitchFamily="18" charset="0"/>
            </a:endParaRPr>
          </a:p>
          <a:p>
            <a:pPr>
              <a:buNone/>
            </a:pPr>
            <a:endParaRPr lang="en-US" sz="3000" dirty="0">
              <a:latin typeface="Times New Roman" pitchFamily="18" charset="0"/>
              <a:cs typeface="Times New Roman" pitchFamily="18" charset="0"/>
            </a:endParaRPr>
          </a:p>
          <a:p>
            <a:pPr>
              <a:buNone/>
            </a:pPr>
            <a:endParaRPr lang="es-ES" sz="3000" dirty="0">
              <a:latin typeface="Times New Roman" pitchFamily="18" charset="0"/>
              <a:cs typeface="Times New Roman" pitchFamily="18" charset="0"/>
            </a:endParaRPr>
          </a:p>
        </p:txBody>
      </p:sp>
      <p:pic>
        <p:nvPicPr>
          <p:cNvPr id="6" name="3 Imagen" descr="800px-Avianca_767-200_at_El_Dorado.JPG">
            <a:extLst>
              <a:ext uri="{FF2B5EF4-FFF2-40B4-BE49-F238E27FC236}">
                <a16:creationId xmlns:a16="http://schemas.microsoft.com/office/drawing/2014/main" id="{3ED304D4-18AE-6F03-5618-B2D6B96ED9BD}"/>
              </a:ext>
            </a:extLst>
          </p:cNvPr>
          <p:cNvPicPr>
            <a:picLocks noChangeAspect="1"/>
          </p:cNvPicPr>
          <p:nvPr/>
        </p:nvPicPr>
        <p:blipFill>
          <a:blip r:embed="rId3"/>
          <a:stretch>
            <a:fillRect/>
          </a:stretch>
        </p:blipFill>
        <p:spPr>
          <a:xfrm>
            <a:off x="3131840" y="3765353"/>
            <a:ext cx="1944216" cy="1458162"/>
          </a:xfrm>
          <a:prstGeom prst="rect">
            <a:avLst/>
          </a:prstGeom>
        </p:spPr>
      </p:pic>
      <p:pic>
        <p:nvPicPr>
          <p:cNvPr id="7" name="4 Imagen" descr="transmilenio.jpg">
            <a:extLst>
              <a:ext uri="{FF2B5EF4-FFF2-40B4-BE49-F238E27FC236}">
                <a16:creationId xmlns:a16="http://schemas.microsoft.com/office/drawing/2014/main" id="{C382F2B5-EDD6-36D5-CBEC-58985D7EA26E}"/>
              </a:ext>
            </a:extLst>
          </p:cNvPr>
          <p:cNvPicPr>
            <a:picLocks noChangeAspect="1"/>
          </p:cNvPicPr>
          <p:nvPr/>
        </p:nvPicPr>
        <p:blipFill>
          <a:blip r:embed="rId4"/>
          <a:stretch>
            <a:fillRect/>
          </a:stretch>
        </p:blipFill>
        <p:spPr>
          <a:xfrm>
            <a:off x="577992" y="3681674"/>
            <a:ext cx="2193807" cy="1435279"/>
          </a:xfrm>
          <a:prstGeom prst="rect">
            <a:avLst/>
          </a:prstGeom>
        </p:spPr>
      </p:pic>
      <p:pic>
        <p:nvPicPr>
          <p:cNvPr id="8" name="Picture 2">
            <a:extLst>
              <a:ext uri="{FF2B5EF4-FFF2-40B4-BE49-F238E27FC236}">
                <a16:creationId xmlns:a16="http://schemas.microsoft.com/office/drawing/2014/main" id="{0606716E-1B5C-7122-C08E-C27A9CFEF510}"/>
              </a:ext>
            </a:extLst>
          </p:cNvPr>
          <p:cNvPicPr>
            <a:picLocks noChangeAspect="1" noChangeArrowheads="1"/>
          </p:cNvPicPr>
          <p:nvPr/>
        </p:nvPicPr>
        <p:blipFill>
          <a:blip r:embed="rId5"/>
          <a:srcRect/>
          <a:stretch>
            <a:fillRect/>
          </a:stretch>
        </p:blipFill>
        <p:spPr bwMode="auto">
          <a:xfrm>
            <a:off x="5364088" y="3718385"/>
            <a:ext cx="2728049" cy="1505130"/>
          </a:xfrm>
          <a:prstGeom prst="rect">
            <a:avLst/>
          </a:prstGeom>
          <a:noFill/>
          <a:ln w="9525">
            <a:noFill/>
            <a:miter lim="800000"/>
            <a:headEnd/>
            <a:tailEnd/>
          </a:ln>
          <a:effectLst/>
        </p:spPr>
      </p:pic>
      <p:pic>
        <p:nvPicPr>
          <p:cNvPr id="9" name="Picture 2">
            <a:extLst>
              <a:ext uri="{FF2B5EF4-FFF2-40B4-BE49-F238E27FC236}">
                <a16:creationId xmlns:a16="http://schemas.microsoft.com/office/drawing/2014/main" id="{CD7DF185-572B-3F3F-EE02-14D91143CAE1}"/>
              </a:ext>
            </a:extLst>
          </p:cNvPr>
          <p:cNvPicPr>
            <a:picLocks noChangeAspect="1" noChangeArrowheads="1"/>
          </p:cNvPicPr>
          <p:nvPr/>
        </p:nvPicPr>
        <p:blipFill>
          <a:blip r:embed="rId6"/>
          <a:srcRect/>
          <a:stretch>
            <a:fillRect/>
          </a:stretch>
        </p:blipFill>
        <p:spPr bwMode="auto">
          <a:xfrm>
            <a:off x="533744" y="5223515"/>
            <a:ext cx="2238055" cy="1350550"/>
          </a:xfrm>
          <a:prstGeom prst="rect">
            <a:avLst/>
          </a:prstGeom>
          <a:noFill/>
          <a:ln w="9525">
            <a:noFill/>
            <a:miter lim="800000"/>
            <a:headEnd/>
            <a:tailEnd/>
          </a:ln>
          <a:effectLst/>
        </p:spPr>
      </p:pic>
      <p:pic>
        <p:nvPicPr>
          <p:cNvPr id="10" name="Picture 2">
            <a:extLst>
              <a:ext uri="{FF2B5EF4-FFF2-40B4-BE49-F238E27FC236}">
                <a16:creationId xmlns:a16="http://schemas.microsoft.com/office/drawing/2014/main" id="{62629AC6-F2F8-02A8-FF13-511C7C80A2EE}"/>
              </a:ext>
            </a:extLst>
          </p:cNvPr>
          <p:cNvPicPr>
            <a:picLocks noChangeAspect="1" noChangeArrowheads="1"/>
          </p:cNvPicPr>
          <p:nvPr/>
        </p:nvPicPr>
        <p:blipFill>
          <a:blip r:embed="rId7"/>
          <a:srcRect r="33644"/>
          <a:stretch/>
        </p:blipFill>
        <p:spPr bwMode="auto">
          <a:xfrm>
            <a:off x="2979899" y="5223515"/>
            <a:ext cx="2888246" cy="1505130"/>
          </a:xfrm>
          <a:prstGeom prst="rect">
            <a:avLst/>
          </a:prstGeom>
          <a:noFill/>
          <a:ln w="9525">
            <a:noFill/>
            <a:miter lim="800000"/>
            <a:headEnd/>
            <a:tailEnd/>
          </a:ln>
          <a:effectLst/>
        </p:spPr>
      </p:pic>
      <p:pic>
        <p:nvPicPr>
          <p:cNvPr id="11" name="4 Imagen" descr="celular-2.jpg">
            <a:extLst>
              <a:ext uri="{FF2B5EF4-FFF2-40B4-BE49-F238E27FC236}">
                <a16:creationId xmlns:a16="http://schemas.microsoft.com/office/drawing/2014/main" id="{F86549FA-DE8F-F4C2-964C-9943508B0F2E}"/>
              </a:ext>
            </a:extLst>
          </p:cNvPr>
          <p:cNvPicPr>
            <a:picLocks noChangeAspect="1"/>
          </p:cNvPicPr>
          <p:nvPr/>
        </p:nvPicPr>
        <p:blipFill>
          <a:blip r:embed="rId8"/>
          <a:stretch>
            <a:fillRect/>
          </a:stretch>
        </p:blipFill>
        <p:spPr>
          <a:xfrm>
            <a:off x="6728112" y="5353680"/>
            <a:ext cx="1380905" cy="13861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75258662-280D-6E25-7A14-0BF23DF92B43}"/>
              </a:ext>
            </a:extLst>
          </p:cNvPr>
          <p:cNvSpPr>
            <a:spLocks noGrp="1"/>
          </p:cNvSpPr>
          <p:nvPr>
            <p:ph type="sldNum" sz="quarter" idx="11"/>
          </p:nvPr>
        </p:nvSpPr>
        <p:spPr/>
        <p:txBody>
          <a:bodyPr/>
          <a:lstStyle/>
          <a:p>
            <a:fld id="{AE80B24C-4301-442D-BD22-9F6B4C4121FA}" type="slidenum">
              <a:rPr lang="en-US" altLang="en-US"/>
              <a:pPr/>
              <a:t>20</a:t>
            </a:fld>
            <a:endParaRPr lang="en-US" altLang="en-US"/>
          </a:p>
        </p:txBody>
      </p:sp>
      <p:sp>
        <p:nvSpPr>
          <p:cNvPr id="96259" name="Rectangle 3">
            <a:extLst>
              <a:ext uri="{FF2B5EF4-FFF2-40B4-BE49-F238E27FC236}">
                <a16:creationId xmlns:a16="http://schemas.microsoft.com/office/drawing/2014/main" id="{0C87BF8B-5846-D4FF-A269-4D0158E5B364}"/>
              </a:ext>
            </a:extLst>
          </p:cNvPr>
          <p:cNvSpPr>
            <a:spLocks noGrp="1" noChangeArrowheads="1"/>
          </p:cNvSpPr>
          <p:nvPr>
            <p:ph type="body" idx="1"/>
          </p:nvPr>
        </p:nvSpPr>
        <p:spPr>
          <a:xfrm>
            <a:off x="838200" y="1371600"/>
            <a:ext cx="7162800" cy="838200"/>
          </a:xfrm>
          <a:noFill/>
          <a:ln/>
        </p:spPr>
        <p:txBody>
          <a:bodyPr lIns="92075" tIns="46038" rIns="92075" bIns="46038"/>
          <a:lstStyle/>
          <a:p>
            <a:pPr marL="0" indent="0">
              <a:lnSpc>
                <a:spcPct val="80000"/>
              </a:lnSpc>
              <a:buFontTx/>
              <a:buNone/>
            </a:pPr>
            <a:r>
              <a:rPr lang="en-US" altLang="en-US" sz="2800"/>
              <a:t>Software product is a product designated for delivery to the user</a:t>
            </a:r>
          </a:p>
        </p:txBody>
      </p:sp>
      <p:sp>
        <p:nvSpPr>
          <p:cNvPr id="96260" name="Oval 4">
            <a:extLst>
              <a:ext uri="{FF2B5EF4-FFF2-40B4-BE49-F238E27FC236}">
                <a16:creationId xmlns:a16="http://schemas.microsoft.com/office/drawing/2014/main" id="{2CA4008F-E1BB-717F-9E46-7606A0AF0174}"/>
              </a:ext>
            </a:extLst>
          </p:cNvPr>
          <p:cNvSpPr>
            <a:spLocks noChangeArrowheads="1"/>
          </p:cNvSpPr>
          <p:nvPr/>
        </p:nvSpPr>
        <p:spPr bwMode="auto">
          <a:xfrm>
            <a:off x="990600" y="2286000"/>
            <a:ext cx="2044700" cy="8255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lvl1pPr>
              <a:defRPr sz="2400">
                <a:solidFill>
                  <a:schemeClr val="tx1"/>
                </a:solidFill>
                <a:latin typeface="Times New Roman" panose="02020603050405020304" pitchFamily="18" charset="0"/>
                <a:cs typeface="Times New Roman" panose="02020603050405020304" pitchFamily="18" charset="0"/>
              </a:defRPr>
            </a:lvl1pPr>
            <a:lvl2pPr marL="114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0" hangingPunct="0">
              <a:lnSpc>
                <a:spcPct val="90000"/>
              </a:lnSpc>
              <a:spcBef>
                <a:spcPct val="30000"/>
              </a:spcBef>
            </a:pPr>
            <a:r>
              <a:rPr lang="en-US" altLang="en-US" b="1">
                <a:solidFill>
                  <a:schemeClr val="bg1"/>
                </a:solidFill>
                <a:latin typeface="Arial" panose="020B0604020202020204" pitchFamily="34" charset="0"/>
              </a:rPr>
              <a:t>source</a:t>
            </a:r>
            <a:br>
              <a:rPr lang="en-US" altLang="en-US" b="1">
                <a:solidFill>
                  <a:schemeClr val="bg1"/>
                </a:solidFill>
                <a:latin typeface="Arial" panose="020B0604020202020204" pitchFamily="34" charset="0"/>
              </a:rPr>
            </a:br>
            <a:r>
              <a:rPr lang="en-US" altLang="en-US" b="1">
                <a:solidFill>
                  <a:schemeClr val="bg1"/>
                </a:solidFill>
                <a:latin typeface="Arial" panose="020B0604020202020204" pitchFamily="34" charset="0"/>
              </a:rPr>
              <a:t>codes</a:t>
            </a:r>
          </a:p>
        </p:txBody>
      </p:sp>
      <p:sp>
        <p:nvSpPr>
          <p:cNvPr id="96261" name="Oval 5">
            <a:extLst>
              <a:ext uri="{FF2B5EF4-FFF2-40B4-BE49-F238E27FC236}">
                <a16:creationId xmlns:a16="http://schemas.microsoft.com/office/drawing/2014/main" id="{F4938E56-DB14-5269-EB9A-BEAECF13F85B}"/>
              </a:ext>
            </a:extLst>
          </p:cNvPr>
          <p:cNvSpPr>
            <a:spLocks noChangeArrowheads="1"/>
          </p:cNvSpPr>
          <p:nvPr/>
        </p:nvSpPr>
        <p:spPr bwMode="auto">
          <a:xfrm>
            <a:off x="387350" y="3892550"/>
            <a:ext cx="1968500" cy="7493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p>
            <a:pPr algn="ctr" eaLnBrk="0" hangingPunct="0">
              <a:lnSpc>
                <a:spcPct val="90000"/>
              </a:lnSpc>
              <a:spcBef>
                <a:spcPct val="30000"/>
              </a:spcBef>
            </a:pPr>
            <a:r>
              <a:rPr lang="en-US" altLang="en-US" b="1">
                <a:solidFill>
                  <a:schemeClr val="bg1"/>
                </a:solidFill>
                <a:latin typeface="Arial" panose="020B0604020202020204" pitchFamily="34" charset="0"/>
              </a:rPr>
              <a:t>object</a:t>
            </a:r>
            <a:br>
              <a:rPr lang="en-US" altLang="en-US" sz="2000" b="1">
                <a:solidFill>
                  <a:schemeClr val="bg1"/>
                </a:solidFill>
                <a:latin typeface="Arial" panose="020B0604020202020204" pitchFamily="34" charset="0"/>
              </a:rPr>
            </a:br>
            <a:r>
              <a:rPr lang="en-US" altLang="en-US" b="1">
                <a:solidFill>
                  <a:schemeClr val="bg1"/>
                </a:solidFill>
                <a:latin typeface="Arial" panose="020B0604020202020204" pitchFamily="34" charset="0"/>
              </a:rPr>
              <a:t>codes</a:t>
            </a:r>
          </a:p>
        </p:txBody>
      </p:sp>
      <p:sp>
        <p:nvSpPr>
          <p:cNvPr id="96262" name="Oval 6">
            <a:extLst>
              <a:ext uri="{FF2B5EF4-FFF2-40B4-BE49-F238E27FC236}">
                <a16:creationId xmlns:a16="http://schemas.microsoft.com/office/drawing/2014/main" id="{366922E6-4A97-42FC-6C0B-33DA961E6D31}"/>
              </a:ext>
            </a:extLst>
          </p:cNvPr>
          <p:cNvSpPr>
            <a:spLocks noChangeArrowheads="1"/>
          </p:cNvSpPr>
          <p:nvPr/>
        </p:nvSpPr>
        <p:spPr bwMode="auto">
          <a:xfrm>
            <a:off x="2978150" y="3816350"/>
            <a:ext cx="1816100" cy="5969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lvl1pPr>
              <a:defRPr sz="2400">
                <a:solidFill>
                  <a:schemeClr val="tx1"/>
                </a:solidFill>
                <a:latin typeface="Times New Roman" panose="02020603050405020304" pitchFamily="18" charset="0"/>
                <a:cs typeface="Times New Roman" panose="02020603050405020304" pitchFamily="18" charset="0"/>
              </a:defRPr>
            </a:lvl1pPr>
            <a:lvl2pPr marL="114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0" hangingPunct="0">
              <a:lnSpc>
                <a:spcPct val="90000"/>
              </a:lnSpc>
              <a:spcBef>
                <a:spcPct val="30000"/>
              </a:spcBef>
            </a:pPr>
            <a:r>
              <a:rPr lang="en-US" altLang="en-US" b="1">
                <a:solidFill>
                  <a:schemeClr val="bg1"/>
                </a:solidFill>
                <a:latin typeface="Arial" panose="020B0604020202020204" pitchFamily="34" charset="0"/>
              </a:rPr>
              <a:t>plans</a:t>
            </a:r>
          </a:p>
        </p:txBody>
      </p:sp>
      <p:sp>
        <p:nvSpPr>
          <p:cNvPr id="96263" name="Oval 7">
            <a:extLst>
              <a:ext uri="{FF2B5EF4-FFF2-40B4-BE49-F238E27FC236}">
                <a16:creationId xmlns:a16="http://schemas.microsoft.com/office/drawing/2014/main" id="{1C8BED4D-ABB0-6A4D-7433-0472236E9FE3}"/>
              </a:ext>
            </a:extLst>
          </p:cNvPr>
          <p:cNvSpPr>
            <a:spLocks noChangeArrowheads="1"/>
          </p:cNvSpPr>
          <p:nvPr/>
        </p:nvSpPr>
        <p:spPr bwMode="auto">
          <a:xfrm>
            <a:off x="3810000" y="2673350"/>
            <a:ext cx="1816100" cy="5969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p>
            <a:pPr algn="ctr" eaLnBrk="0" hangingPunct="0">
              <a:lnSpc>
                <a:spcPct val="90000"/>
              </a:lnSpc>
              <a:spcBef>
                <a:spcPct val="30000"/>
              </a:spcBef>
            </a:pPr>
            <a:r>
              <a:rPr lang="en-US" altLang="en-US" b="1">
                <a:solidFill>
                  <a:schemeClr val="bg1"/>
                </a:solidFill>
                <a:latin typeface="Arial" panose="020B0604020202020204" pitchFamily="34" charset="0"/>
              </a:rPr>
              <a:t>reports</a:t>
            </a:r>
          </a:p>
        </p:txBody>
      </p:sp>
      <p:sp>
        <p:nvSpPr>
          <p:cNvPr id="96264" name="Oval 8">
            <a:extLst>
              <a:ext uri="{FF2B5EF4-FFF2-40B4-BE49-F238E27FC236}">
                <a16:creationId xmlns:a16="http://schemas.microsoft.com/office/drawing/2014/main" id="{ABB94830-990E-7F29-8A65-D861FB067709}"/>
              </a:ext>
            </a:extLst>
          </p:cNvPr>
          <p:cNvSpPr>
            <a:spLocks noChangeArrowheads="1"/>
          </p:cNvSpPr>
          <p:nvPr/>
        </p:nvSpPr>
        <p:spPr bwMode="auto">
          <a:xfrm>
            <a:off x="6788150" y="3587750"/>
            <a:ext cx="1816100" cy="5969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lvl1pPr>
              <a:defRPr sz="2400">
                <a:solidFill>
                  <a:schemeClr val="tx1"/>
                </a:solidFill>
                <a:latin typeface="Times New Roman" panose="02020603050405020304" pitchFamily="18" charset="0"/>
                <a:cs typeface="Times New Roman" panose="02020603050405020304" pitchFamily="18" charset="0"/>
              </a:defRPr>
            </a:lvl1pPr>
            <a:lvl2pPr marL="114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0" hangingPunct="0">
              <a:lnSpc>
                <a:spcPct val="90000"/>
              </a:lnSpc>
              <a:spcBef>
                <a:spcPct val="30000"/>
              </a:spcBef>
            </a:pPr>
            <a:r>
              <a:rPr lang="en-US" altLang="en-US" b="1">
                <a:solidFill>
                  <a:schemeClr val="bg1"/>
                </a:solidFill>
                <a:latin typeface="Arial" panose="020B0604020202020204" pitchFamily="34" charset="0"/>
              </a:rPr>
              <a:t>manuals</a:t>
            </a:r>
          </a:p>
        </p:txBody>
      </p:sp>
      <p:sp>
        <p:nvSpPr>
          <p:cNvPr id="96265" name="Oval 9">
            <a:extLst>
              <a:ext uri="{FF2B5EF4-FFF2-40B4-BE49-F238E27FC236}">
                <a16:creationId xmlns:a16="http://schemas.microsoft.com/office/drawing/2014/main" id="{7DB30091-2F65-E3F0-8BB7-9A3813891E3D}"/>
              </a:ext>
            </a:extLst>
          </p:cNvPr>
          <p:cNvSpPr>
            <a:spLocks noChangeArrowheads="1"/>
          </p:cNvSpPr>
          <p:nvPr/>
        </p:nvSpPr>
        <p:spPr bwMode="auto">
          <a:xfrm>
            <a:off x="6254750" y="2216150"/>
            <a:ext cx="1816100" cy="5969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p>
            <a:pPr algn="ctr" eaLnBrk="0" hangingPunct="0">
              <a:lnSpc>
                <a:spcPct val="90000"/>
              </a:lnSpc>
              <a:spcBef>
                <a:spcPct val="30000"/>
              </a:spcBef>
            </a:pPr>
            <a:r>
              <a:rPr lang="en-US" altLang="en-US" b="1">
                <a:solidFill>
                  <a:schemeClr val="bg1"/>
                </a:solidFill>
                <a:latin typeface="Arial" panose="020B0604020202020204" pitchFamily="34" charset="0"/>
              </a:rPr>
              <a:t>documents</a:t>
            </a:r>
          </a:p>
        </p:txBody>
      </p:sp>
      <p:sp>
        <p:nvSpPr>
          <p:cNvPr id="96266" name="Oval 10">
            <a:extLst>
              <a:ext uri="{FF2B5EF4-FFF2-40B4-BE49-F238E27FC236}">
                <a16:creationId xmlns:a16="http://schemas.microsoft.com/office/drawing/2014/main" id="{08828606-4BED-74EC-9CAD-339BAC6E6E20}"/>
              </a:ext>
            </a:extLst>
          </p:cNvPr>
          <p:cNvSpPr>
            <a:spLocks noChangeArrowheads="1"/>
          </p:cNvSpPr>
          <p:nvPr/>
        </p:nvSpPr>
        <p:spPr bwMode="auto">
          <a:xfrm>
            <a:off x="692150" y="5340350"/>
            <a:ext cx="1816100" cy="5969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lvl1pPr>
              <a:defRPr sz="2400">
                <a:solidFill>
                  <a:schemeClr val="tx1"/>
                </a:solidFill>
                <a:latin typeface="Times New Roman" panose="02020603050405020304" pitchFamily="18" charset="0"/>
                <a:cs typeface="Times New Roman" panose="02020603050405020304" pitchFamily="18" charset="0"/>
              </a:defRPr>
            </a:lvl1pPr>
            <a:lvl2pPr marL="114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0" hangingPunct="0">
              <a:lnSpc>
                <a:spcPct val="90000"/>
              </a:lnSpc>
              <a:spcBef>
                <a:spcPct val="30000"/>
              </a:spcBef>
            </a:pPr>
            <a:r>
              <a:rPr lang="en-US" altLang="en-US" b="1">
                <a:solidFill>
                  <a:schemeClr val="bg1"/>
                </a:solidFill>
                <a:latin typeface="Arial" panose="020B0604020202020204" pitchFamily="34" charset="0"/>
              </a:rPr>
              <a:t>test suites</a:t>
            </a:r>
          </a:p>
        </p:txBody>
      </p:sp>
      <p:sp>
        <p:nvSpPr>
          <p:cNvPr id="96267" name="Oval 11">
            <a:extLst>
              <a:ext uri="{FF2B5EF4-FFF2-40B4-BE49-F238E27FC236}">
                <a16:creationId xmlns:a16="http://schemas.microsoft.com/office/drawing/2014/main" id="{A4EA4D4A-F884-2325-4FD6-DA24E1C47E7D}"/>
              </a:ext>
            </a:extLst>
          </p:cNvPr>
          <p:cNvSpPr>
            <a:spLocks noChangeArrowheads="1"/>
          </p:cNvSpPr>
          <p:nvPr/>
        </p:nvSpPr>
        <p:spPr bwMode="auto">
          <a:xfrm>
            <a:off x="6483350" y="5492750"/>
            <a:ext cx="1816100" cy="5969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p>
            <a:pPr algn="ctr" eaLnBrk="0" hangingPunct="0">
              <a:lnSpc>
                <a:spcPct val="90000"/>
              </a:lnSpc>
              <a:spcBef>
                <a:spcPct val="30000"/>
              </a:spcBef>
            </a:pPr>
            <a:r>
              <a:rPr lang="en-US" altLang="en-US" b="1">
                <a:solidFill>
                  <a:schemeClr val="bg1"/>
                </a:solidFill>
                <a:latin typeface="Arial" panose="020B0604020202020204" pitchFamily="34" charset="0"/>
              </a:rPr>
              <a:t>prototypes</a:t>
            </a:r>
          </a:p>
        </p:txBody>
      </p:sp>
      <p:sp>
        <p:nvSpPr>
          <p:cNvPr id="96268" name="Oval 12">
            <a:extLst>
              <a:ext uri="{FF2B5EF4-FFF2-40B4-BE49-F238E27FC236}">
                <a16:creationId xmlns:a16="http://schemas.microsoft.com/office/drawing/2014/main" id="{58D9E9A6-9802-B7AF-74D6-B271F0F46E7B}"/>
              </a:ext>
            </a:extLst>
          </p:cNvPr>
          <p:cNvSpPr>
            <a:spLocks noChangeArrowheads="1"/>
          </p:cNvSpPr>
          <p:nvPr/>
        </p:nvSpPr>
        <p:spPr bwMode="auto">
          <a:xfrm>
            <a:off x="5416550" y="4425950"/>
            <a:ext cx="1816100" cy="5969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lvl1pPr>
              <a:defRPr sz="2400">
                <a:solidFill>
                  <a:schemeClr val="tx1"/>
                </a:solidFill>
                <a:latin typeface="Times New Roman" panose="02020603050405020304" pitchFamily="18" charset="0"/>
                <a:cs typeface="Times New Roman" panose="02020603050405020304" pitchFamily="18" charset="0"/>
              </a:defRPr>
            </a:lvl1pPr>
            <a:lvl2pPr marL="114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0" hangingPunct="0">
              <a:lnSpc>
                <a:spcPct val="90000"/>
              </a:lnSpc>
              <a:spcBef>
                <a:spcPct val="30000"/>
              </a:spcBef>
            </a:pPr>
            <a:r>
              <a:rPr lang="en-US" altLang="en-US" b="1">
                <a:solidFill>
                  <a:schemeClr val="bg1"/>
                </a:solidFill>
                <a:latin typeface="Arial" panose="020B0604020202020204" pitchFamily="34" charset="0"/>
              </a:rPr>
              <a:t>data</a:t>
            </a:r>
          </a:p>
        </p:txBody>
      </p:sp>
      <p:sp>
        <p:nvSpPr>
          <p:cNvPr id="96269" name="Oval 13">
            <a:extLst>
              <a:ext uri="{FF2B5EF4-FFF2-40B4-BE49-F238E27FC236}">
                <a16:creationId xmlns:a16="http://schemas.microsoft.com/office/drawing/2014/main" id="{F386CC7C-81CB-BC9B-73E9-3FD363297D63}"/>
              </a:ext>
            </a:extLst>
          </p:cNvPr>
          <p:cNvSpPr>
            <a:spLocks noChangeArrowheads="1"/>
          </p:cNvSpPr>
          <p:nvPr/>
        </p:nvSpPr>
        <p:spPr bwMode="auto">
          <a:xfrm>
            <a:off x="3435350" y="5187950"/>
            <a:ext cx="1892300" cy="749300"/>
          </a:xfrm>
          <a:prstGeom prst="ellipse">
            <a:avLst/>
          </a:prstGeom>
          <a:solidFill>
            <a:srgbClr val="333399"/>
          </a:solidFill>
          <a:ln w="12700">
            <a:solidFill>
              <a:srgbClr val="CCFFFF"/>
            </a:solidFill>
            <a:round/>
            <a:headEnd/>
            <a:tailEnd/>
          </a:ln>
          <a:effectLst>
            <a:outerShdw dist="107763" dir="2700000" algn="ctr" rotWithShape="0">
              <a:srgbClr val="FF00FF"/>
            </a:outerShdw>
          </a:effectLst>
        </p:spPr>
        <p:txBody>
          <a:bodyPr wrap="none" lIns="92075" tIns="46038" rIns="92075" bIns="46038" anchor="ctr"/>
          <a:lstStyle>
            <a:lvl1pPr>
              <a:defRPr sz="2400">
                <a:solidFill>
                  <a:schemeClr val="tx1"/>
                </a:solidFill>
                <a:latin typeface="Times New Roman" panose="02020603050405020304" pitchFamily="18" charset="0"/>
                <a:cs typeface="Times New Roman" panose="02020603050405020304" pitchFamily="18" charset="0"/>
              </a:defRPr>
            </a:lvl1pPr>
            <a:lvl2pPr marL="114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eaLnBrk="0" hangingPunct="0">
              <a:lnSpc>
                <a:spcPct val="90000"/>
              </a:lnSpc>
              <a:spcBef>
                <a:spcPct val="30000"/>
              </a:spcBef>
            </a:pPr>
            <a:r>
              <a:rPr lang="en-US" altLang="en-US" b="1">
                <a:solidFill>
                  <a:schemeClr val="bg1"/>
                </a:solidFill>
                <a:latin typeface="Arial" panose="020B0604020202020204" pitchFamily="34" charset="0"/>
              </a:rPr>
              <a:t>test results</a:t>
            </a:r>
          </a:p>
        </p:txBody>
      </p:sp>
      <p:sp>
        <p:nvSpPr>
          <p:cNvPr id="96272" name="Text Box 16">
            <a:extLst>
              <a:ext uri="{FF2B5EF4-FFF2-40B4-BE49-F238E27FC236}">
                <a16:creationId xmlns:a16="http://schemas.microsoft.com/office/drawing/2014/main" id="{22D31347-3855-689D-7B3E-5CC9C158CEEF}"/>
              </a:ext>
            </a:extLst>
          </p:cNvPr>
          <p:cNvSpPr txBox="1">
            <a:spLocks noChangeArrowheads="1"/>
          </p:cNvSpPr>
          <p:nvPr/>
        </p:nvSpPr>
        <p:spPr bwMode="auto">
          <a:xfrm>
            <a:off x="377825" y="365125"/>
            <a:ext cx="838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chemeClr val="accent2"/>
                </a:solidFill>
                <a:latin typeface="Monotype Corsiva" panose="03010101010201010101" pitchFamily="66" charset="0"/>
              </a:rPr>
              <a:t>Software Product</a:t>
            </a:r>
          </a:p>
        </p:txBody>
      </p:sp>
      <p:sp>
        <p:nvSpPr>
          <p:cNvPr id="96273" name="Line 17">
            <a:extLst>
              <a:ext uri="{FF2B5EF4-FFF2-40B4-BE49-F238E27FC236}">
                <a16:creationId xmlns:a16="http://schemas.microsoft.com/office/drawing/2014/main" id="{8A4ED018-AC90-AA97-6476-727D36AC67E7}"/>
              </a:ext>
            </a:extLst>
          </p:cNvPr>
          <p:cNvSpPr>
            <a:spLocks noChangeShapeType="1"/>
          </p:cNvSpPr>
          <p:nvPr/>
        </p:nvSpPr>
        <p:spPr bwMode="auto">
          <a:xfrm>
            <a:off x="304800" y="11811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1272" presetClass="entr" presetSubtype="810234159" fill="hold" grpId="0" nodeType="clickEffect">
                                  <p:stCondLst>
                                    <p:cond delay="0"/>
                                  </p:stCondLst>
                                  <p:childTnLst>
                                    <p:set>
                                      <p:cBhvr>
                                        <p:cTn id="6" dur="1" fill="hold">
                                          <p:stCondLst>
                                            <p:cond delay="499"/>
                                          </p:stCondLst>
                                        </p:cTn>
                                        <p:tgtEl>
                                          <p:spTgt spid="962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301272" presetClass="entr" presetSubtype="810234159" fill="hold" grpId="0" nodeType="clickEffect">
                                  <p:stCondLst>
                                    <p:cond delay="0"/>
                                  </p:stCondLst>
                                  <p:childTnLst>
                                    <p:set>
                                      <p:cBhvr>
                                        <p:cTn id="10" dur="1" fill="hold">
                                          <p:stCondLst>
                                            <p:cond delay="499"/>
                                          </p:stCondLst>
                                        </p:cTn>
                                        <p:tgtEl>
                                          <p:spTgt spid="9626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301272" presetClass="entr" presetSubtype="810234159" fill="hold" grpId="0" nodeType="clickEffect">
                                  <p:stCondLst>
                                    <p:cond delay="0"/>
                                  </p:stCondLst>
                                  <p:childTnLst>
                                    <p:set>
                                      <p:cBhvr>
                                        <p:cTn id="14" dur="1" fill="hold">
                                          <p:stCondLst>
                                            <p:cond delay="499"/>
                                          </p:stCondLst>
                                        </p:cTn>
                                        <p:tgtEl>
                                          <p:spTgt spid="9626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301272" presetClass="entr" presetSubtype="810234159" fill="hold" grpId="0" nodeType="clickEffect">
                                  <p:stCondLst>
                                    <p:cond delay="0"/>
                                  </p:stCondLst>
                                  <p:childTnLst>
                                    <p:set>
                                      <p:cBhvr>
                                        <p:cTn id="18" dur="1" fill="hold">
                                          <p:stCondLst>
                                            <p:cond delay="499"/>
                                          </p:stCondLst>
                                        </p:cTn>
                                        <p:tgtEl>
                                          <p:spTgt spid="96263">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301272" presetClass="entr" presetSubtype="810234159" fill="hold" grpId="0" nodeType="clickEffect">
                                  <p:stCondLst>
                                    <p:cond delay="0"/>
                                  </p:stCondLst>
                                  <p:childTnLst>
                                    <p:set>
                                      <p:cBhvr>
                                        <p:cTn id="22" dur="1" fill="hold">
                                          <p:stCondLst>
                                            <p:cond delay="499"/>
                                          </p:stCondLst>
                                        </p:cTn>
                                        <p:tgtEl>
                                          <p:spTgt spid="9626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301272" presetClass="entr" presetSubtype="810234159" fill="hold" grpId="0" nodeType="clickEffect">
                                  <p:stCondLst>
                                    <p:cond delay="0"/>
                                  </p:stCondLst>
                                  <p:childTnLst>
                                    <p:set>
                                      <p:cBhvr>
                                        <p:cTn id="26" dur="1" fill="hold">
                                          <p:stCondLst>
                                            <p:cond delay="499"/>
                                          </p:stCondLst>
                                        </p:cTn>
                                        <p:tgtEl>
                                          <p:spTgt spid="9626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301272" presetClass="entr" presetSubtype="810234159" fill="hold" grpId="0" nodeType="clickEffect">
                                  <p:stCondLst>
                                    <p:cond delay="0"/>
                                  </p:stCondLst>
                                  <p:childTnLst>
                                    <p:set>
                                      <p:cBhvr>
                                        <p:cTn id="30" dur="1" fill="hold">
                                          <p:stCondLst>
                                            <p:cond delay="499"/>
                                          </p:stCondLst>
                                        </p:cTn>
                                        <p:tgtEl>
                                          <p:spTgt spid="9626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301272" presetClass="entr" presetSubtype="810234159" fill="hold" grpId="0" nodeType="clickEffect">
                                  <p:stCondLst>
                                    <p:cond delay="0"/>
                                  </p:stCondLst>
                                  <p:childTnLst>
                                    <p:set>
                                      <p:cBhvr>
                                        <p:cTn id="34" dur="1" fill="hold">
                                          <p:stCondLst>
                                            <p:cond delay="499"/>
                                          </p:stCondLst>
                                        </p:cTn>
                                        <p:tgtEl>
                                          <p:spTgt spid="96267">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301272" presetClass="entr" presetSubtype="810234159" fill="hold" grpId="0" nodeType="clickEffect">
                                  <p:stCondLst>
                                    <p:cond delay="0"/>
                                  </p:stCondLst>
                                  <p:childTnLst>
                                    <p:set>
                                      <p:cBhvr>
                                        <p:cTn id="38" dur="1" fill="hold">
                                          <p:stCondLst>
                                            <p:cond delay="499"/>
                                          </p:stCondLst>
                                        </p:cTn>
                                        <p:tgtEl>
                                          <p:spTgt spid="96268">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301272" presetClass="entr" presetSubtype="810234159" fill="hold" grpId="0" nodeType="clickEffect">
                                  <p:stCondLst>
                                    <p:cond delay="0"/>
                                  </p:stCondLst>
                                  <p:childTnLst>
                                    <p:set>
                                      <p:cBhvr>
                                        <p:cTn id="42" dur="1" fill="hold">
                                          <p:stCondLst>
                                            <p:cond delay="499"/>
                                          </p:stCondLst>
                                        </p:cTn>
                                        <p:tgtEl>
                                          <p:spTgt spid="96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autoUpdateAnimBg="0"/>
      <p:bldP spid="96261" grpId="0" build="p" autoUpdateAnimBg="0"/>
      <p:bldP spid="96262" grpId="0" build="p" autoUpdateAnimBg="0"/>
      <p:bldP spid="96263" grpId="0" build="p" autoUpdateAnimBg="0"/>
      <p:bldP spid="96264" grpId="0" build="p" autoUpdateAnimBg="0"/>
      <p:bldP spid="96265" grpId="0" build="p" autoUpdateAnimBg="0"/>
      <p:bldP spid="96266" grpId="0" build="p" autoUpdateAnimBg="0"/>
      <p:bldP spid="96267" grpId="0" build="p" autoUpdateAnimBg="0"/>
      <p:bldP spid="96268" grpId="0" build="p" autoUpdateAnimBg="0"/>
      <p:bldP spid="9626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1526C1-9E4E-0554-EBF2-9F55D3CEECB5}"/>
              </a:ext>
            </a:extLst>
          </p:cNvPr>
          <p:cNvSpPr>
            <a:spLocks noGrp="1"/>
          </p:cNvSpPr>
          <p:nvPr>
            <p:ph type="sldNum" sz="quarter" idx="11"/>
          </p:nvPr>
        </p:nvSpPr>
        <p:spPr/>
        <p:txBody>
          <a:bodyPr/>
          <a:lstStyle/>
          <a:p>
            <a:fld id="{8F4ABEEF-9992-4CD0-9FBF-9C516FD5B5AC}" type="slidenum">
              <a:rPr lang="en-US" altLang="en-US"/>
              <a:pPr/>
              <a:t>21</a:t>
            </a:fld>
            <a:endParaRPr lang="en-US" altLang="en-US"/>
          </a:p>
        </p:txBody>
      </p:sp>
      <p:sp>
        <p:nvSpPr>
          <p:cNvPr id="58372" name="Text Box 4">
            <a:extLst>
              <a:ext uri="{FF2B5EF4-FFF2-40B4-BE49-F238E27FC236}">
                <a16:creationId xmlns:a16="http://schemas.microsoft.com/office/drawing/2014/main" id="{36DC3A61-711E-A151-3B73-369192C427A0}"/>
              </a:ext>
            </a:extLst>
          </p:cNvPr>
          <p:cNvSpPr txBox="1">
            <a:spLocks noChangeArrowheads="1"/>
          </p:cNvSpPr>
          <p:nvPr/>
        </p:nvSpPr>
        <p:spPr bwMode="auto">
          <a:xfrm>
            <a:off x="76200" y="590550"/>
            <a:ext cx="883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i="1">
                <a:solidFill>
                  <a:schemeClr val="accent2"/>
                </a:solidFill>
                <a:latin typeface="Monotype Corsiva" panose="03010101010201010101" pitchFamily="66" charset="0"/>
              </a:rPr>
              <a:t>Software Process</a:t>
            </a:r>
          </a:p>
        </p:txBody>
      </p:sp>
      <p:sp>
        <p:nvSpPr>
          <p:cNvPr id="58373" name="Text Box 5">
            <a:extLst>
              <a:ext uri="{FF2B5EF4-FFF2-40B4-BE49-F238E27FC236}">
                <a16:creationId xmlns:a16="http://schemas.microsoft.com/office/drawing/2014/main" id="{0ECF8FD9-213E-7712-E751-1FA10AABB7B2}"/>
              </a:ext>
            </a:extLst>
          </p:cNvPr>
          <p:cNvSpPr txBox="1">
            <a:spLocks noChangeArrowheads="1"/>
          </p:cNvSpPr>
          <p:nvPr/>
        </p:nvSpPr>
        <p:spPr bwMode="auto">
          <a:xfrm>
            <a:off x="304800" y="1626438"/>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sz="2800" dirty="0">
                <a:solidFill>
                  <a:srgbClr val="990000"/>
                </a:solidFill>
              </a:rPr>
              <a:t>The software process is the way in which we produce software.</a:t>
            </a:r>
          </a:p>
        </p:txBody>
      </p:sp>
      <p:sp>
        <p:nvSpPr>
          <p:cNvPr id="58374" name="Text Box 6">
            <a:extLst>
              <a:ext uri="{FF2B5EF4-FFF2-40B4-BE49-F238E27FC236}">
                <a16:creationId xmlns:a16="http://schemas.microsoft.com/office/drawing/2014/main" id="{F26B1DD8-2432-F857-8AAD-1311C3D7EE77}"/>
              </a:ext>
            </a:extLst>
          </p:cNvPr>
          <p:cNvSpPr txBox="1">
            <a:spLocks noChangeArrowheads="1"/>
          </p:cNvSpPr>
          <p:nvPr/>
        </p:nvSpPr>
        <p:spPr bwMode="auto">
          <a:xfrm>
            <a:off x="228600" y="2763419"/>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solidFill>
                  <a:srgbClr val="000099"/>
                </a:solidFill>
              </a:rPr>
              <a:t>Why is it difficult to improve software process ?</a:t>
            </a:r>
          </a:p>
        </p:txBody>
      </p:sp>
      <p:sp>
        <p:nvSpPr>
          <p:cNvPr id="58396" name="Text Box 28">
            <a:extLst>
              <a:ext uri="{FF2B5EF4-FFF2-40B4-BE49-F238E27FC236}">
                <a16:creationId xmlns:a16="http://schemas.microsoft.com/office/drawing/2014/main" id="{E6FB1AC8-D06E-4405-49DA-24CA989FAD49}"/>
              </a:ext>
            </a:extLst>
          </p:cNvPr>
          <p:cNvSpPr txBox="1">
            <a:spLocks noChangeArrowheads="1"/>
          </p:cNvSpPr>
          <p:nvPr/>
        </p:nvSpPr>
        <p:spPr bwMode="auto">
          <a:xfrm>
            <a:off x="517525" y="3591919"/>
            <a:ext cx="723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6125" indent="-288925">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lvl="1">
              <a:spcBef>
                <a:spcPct val="50000"/>
              </a:spcBef>
              <a:buFontTx/>
              <a:buChar char="•"/>
            </a:pPr>
            <a:r>
              <a:rPr lang="en-US" altLang="en-US" sz="2800" dirty="0">
                <a:solidFill>
                  <a:srgbClr val="003300"/>
                </a:solidFill>
              </a:rPr>
              <a:t> </a:t>
            </a:r>
            <a:r>
              <a:rPr lang="en-US" altLang="en-US" sz="2800" dirty="0">
                <a:solidFill>
                  <a:srgbClr val="990000"/>
                </a:solidFill>
              </a:rPr>
              <a:t>Not enough time</a:t>
            </a:r>
            <a:endParaRPr lang="en-US" altLang="en-US" dirty="0">
              <a:solidFill>
                <a:srgbClr val="990000"/>
              </a:solidFill>
            </a:endParaRPr>
          </a:p>
        </p:txBody>
      </p:sp>
      <p:sp>
        <p:nvSpPr>
          <p:cNvPr id="58397" name="Text Box 29">
            <a:extLst>
              <a:ext uri="{FF2B5EF4-FFF2-40B4-BE49-F238E27FC236}">
                <a16:creationId xmlns:a16="http://schemas.microsoft.com/office/drawing/2014/main" id="{B0743D87-CDF1-4A4E-D165-6A88CDF855E0}"/>
              </a:ext>
            </a:extLst>
          </p:cNvPr>
          <p:cNvSpPr txBox="1">
            <a:spLocks noChangeArrowheads="1"/>
          </p:cNvSpPr>
          <p:nvPr/>
        </p:nvSpPr>
        <p:spPr bwMode="auto">
          <a:xfrm>
            <a:off x="504561" y="4303337"/>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93750" indent="-336550">
              <a:defRPr sz="2400">
                <a:solidFill>
                  <a:schemeClr val="tx1"/>
                </a:solidFill>
                <a:latin typeface="Times New Roman" panose="02020603050405020304" pitchFamily="18" charset="0"/>
                <a:cs typeface="Times New Roman" panose="02020603050405020304" pitchFamily="18" charset="0"/>
              </a:defRPr>
            </a:lvl2pPr>
            <a:lvl3pPr marL="1082675">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lvl="1">
              <a:spcBef>
                <a:spcPct val="50000"/>
              </a:spcBef>
              <a:buFontTx/>
              <a:buChar char="•"/>
            </a:pPr>
            <a:r>
              <a:rPr lang="en-US" altLang="en-US" sz="2800">
                <a:solidFill>
                  <a:srgbClr val="660066"/>
                </a:solidFill>
              </a:rPr>
              <a:t> </a:t>
            </a:r>
            <a:r>
              <a:rPr lang="en-US" altLang="en-US" sz="2800"/>
              <a:t>Lack of knowledge</a:t>
            </a:r>
            <a:endParaRPr lang="en-US" altLang="en-US"/>
          </a:p>
        </p:txBody>
      </p:sp>
      <p:sp>
        <p:nvSpPr>
          <p:cNvPr id="58398" name="Line 30">
            <a:extLst>
              <a:ext uri="{FF2B5EF4-FFF2-40B4-BE49-F238E27FC236}">
                <a16:creationId xmlns:a16="http://schemas.microsoft.com/office/drawing/2014/main" id="{111286D1-5532-A288-8FF6-774DD5F067E9}"/>
              </a:ext>
            </a:extLst>
          </p:cNvPr>
          <p:cNvSpPr>
            <a:spLocks noChangeShapeType="1"/>
          </p:cNvSpPr>
          <p:nvPr/>
        </p:nvSpPr>
        <p:spPr bwMode="auto">
          <a:xfrm>
            <a:off x="304800" y="13684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85" name="Text Box 25">
            <a:extLst>
              <a:ext uri="{FF2B5EF4-FFF2-40B4-BE49-F238E27FC236}">
                <a16:creationId xmlns:a16="http://schemas.microsoft.com/office/drawing/2014/main" id="{CB376698-AC4B-3559-737D-759D85862961}"/>
              </a:ext>
            </a:extLst>
          </p:cNvPr>
          <p:cNvSpPr txBox="1">
            <a:spLocks noChangeArrowheads="1"/>
          </p:cNvSpPr>
          <p:nvPr/>
        </p:nvSpPr>
        <p:spPr bwMode="auto">
          <a:xfrm>
            <a:off x="554062" y="4888383"/>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920750" indent="-463550">
              <a:defRPr sz="2400">
                <a:solidFill>
                  <a:schemeClr val="tx1"/>
                </a:solidFill>
                <a:latin typeface="Times New Roman" panose="02020603050405020304" pitchFamily="18" charset="0"/>
                <a:cs typeface="Times New Roman" panose="02020603050405020304" pitchFamily="18" charset="0"/>
              </a:defRPr>
            </a:lvl2pPr>
            <a:lvl3pPr marL="1035050">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lvl="1">
              <a:spcBef>
                <a:spcPct val="50000"/>
              </a:spcBef>
              <a:buFontTx/>
              <a:buChar char="•"/>
            </a:pPr>
            <a:r>
              <a:rPr lang="en-US" altLang="en-US" sz="2800" dirty="0">
                <a:solidFill>
                  <a:srgbClr val="660066"/>
                </a:solidFill>
              </a:rPr>
              <a:t>Wrong motivations</a:t>
            </a:r>
          </a:p>
        </p:txBody>
      </p:sp>
      <p:sp>
        <p:nvSpPr>
          <p:cNvPr id="66587" name="Text Box 27">
            <a:extLst>
              <a:ext uri="{FF2B5EF4-FFF2-40B4-BE49-F238E27FC236}">
                <a16:creationId xmlns:a16="http://schemas.microsoft.com/office/drawing/2014/main" id="{32DC8CF4-3D19-EC24-826C-339AD07FF6AA}"/>
              </a:ext>
            </a:extLst>
          </p:cNvPr>
          <p:cNvSpPr txBox="1">
            <a:spLocks noChangeArrowheads="1"/>
          </p:cNvSpPr>
          <p:nvPr/>
        </p:nvSpPr>
        <p:spPr bwMode="auto">
          <a:xfrm>
            <a:off x="522312" y="5574183"/>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857250" indent="-400050">
              <a:defRPr sz="2400">
                <a:solidFill>
                  <a:schemeClr val="tx1"/>
                </a:solidFill>
                <a:latin typeface="Times New Roman" panose="02020603050405020304" pitchFamily="18" charset="0"/>
                <a:cs typeface="Times New Roman" panose="02020603050405020304" pitchFamily="18" charset="0"/>
              </a:defRPr>
            </a:lvl2pPr>
            <a:lvl3pPr marL="1146175">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lvl="1">
              <a:spcBef>
                <a:spcPct val="50000"/>
              </a:spcBef>
              <a:buFontTx/>
              <a:buChar char="•"/>
            </a:pPr>
            <a:r>
              <a:rPr lang="en-US" altLang="en-US" sz="2800">
                <a:solidFill>
                  <a:srgbClr val="000099"/>
                </a:solidFill>
              </a:rPr>
              <a:t> Insufficient commitment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3"/>
                                        </p:tgtEl>
                                        <p:attrNameLst>
                                          <p:attrName>style.visibility</p:attrName>
                                        </p:attrNameLst>
                                      </p:cBhvr>
                                      <p:to>
                                        <p:strVal val="visible"/>
                                      </p:to>
                                    </p:set>
                                    <p:anim calcmode="lin" valueType="num">
                                      <p:cBhvr additive="base">
                                        <p:cTn id="13" dur="500" fill="hold"/>
                                        <p:tgtEl>
                                          <p:spTgt spid="58373"/>
                                        </p:tgtEl>
                                        <p:attrNameLst>
                                          <p:attrName>ppt_x</p:attrName>
                                        </p:attrNameLst>
                                      </p:cBhvr>
                                      <p:tavLst>
                                        <p:tav tm="0">
                                          <p:val>
                                            <p:strVal val="0-#ppt_w/2"/>
                                          </p:val>
                                        </p:tav>
                                        <p:tav tm="100000">
                                          <p:val>
                                            <p:strVal val="#ppt_x"/>
                                          </p:val>
                                        </p:tav>
                                      </p:tavLst>
                                    </p:anim>
                                    <p:anim calcmode="lin" valueType="num">
                                      <p:cBhvr additive="base">
                                        <p:cTn id="14"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4"/>
                                        </p:tgtEl>
                                        <p:attrNameLst>
                                          <p:attrName>style.visibility</p:attrName>
                                        </p:attrNameLst>
                                      </p:cBhvr>
                                      <p:to>
                                        <p:strVal val="visible"/>
                                      </p:to>
                                    </p:set>
                                    <p:anim calcmode="lin" valueType="num">
                                      <p:cBhvr additive="base">
                                        <p:cTn id="19" dur="500" fill="hold"/>
                                        <p:tgtEl>
                                          <p:spTgt spid="58374"/>
                                        </p:tgtEl>
                                        <p:attrNameLst>
                                          <p:attrName>ppt_x</p:attrName>
                                        </p:attrNameLst>
                                      </p:cBhvr>
                                      <p:tavLst>
                                        <p:tav tm="0">
                                          <p:val>
                                            <p:strVal val="0-#ppt_w/2"/>
                                          </p:val>
                                        </p:tav>
                                        <p:tav tm="100000">
                                          <p:val>
                                            <p:strVal val="#ppt_x"/>
                                          </p:val>
                                        </p:tav>
                                      </p:tavLst>
                                    </p:anim>
                                    <p:anim calcmode="lin" valueType="num">
                                      <p:cBhvr additive="base">
                                        <p:cTn id="20" dur="500" fill="hold"/>
                                        <p:tgtEl>
                                          <p:spTgt spid="5837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396"/>
                                        </p:tgtEl>
                                        <p:attrNameLst>
                                          <p:attrName>style.visibility</p:attrName>
                                        </p:attrNameLst>
                                      </p:cBhvr>
                                      <p:to>
                                        <p:strVal val="visible"/>
                                      </p:to>
                                    </p:set>
                                    <p:anim calcmode="lin" valueType="num">
                                      <p:cBhvr additive="base">
                                        <p:cTn id="25" dur="500" fill="hold"/>
                                        <p:tgtEl>
                                          <p:spTgt spid="58396"/>
                                        </p:tgtEl>
                                        <p:attrNameLst>
                                          <p:attrName>ppt_x</p:attrName>
                                        </p:attrNameLst>
                                      </p:cBhvr>
                                      <p:tavLst>
                                        <p:tav tm="0">
                                          <p:val>
                                            <p:strVal val="0-#ppt_w/2"/>
                                          </p:val>
                                        </p:tav>
                                        <p:tav tm="100000">
                                          <p:val>
                                            <p:strVal val="#ppt_x"/>
                                          </p:val>
                                        </p:tav>
                                      </p:tavLst>
                                    </p:anim>
                                    <p:anim calcmode="lin" valueType="num">
                                      <p:cBhvr additive="base">
                                        <p:cTn id="26" dur="500" fill="hold"/>
                                        <p:tgtEl>
                                          <p:spTgt spid="5839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397"/>
                                        </p:tgtEl>
                                        <p:attrNameLst>
                                          <p:attrName>style.visibility</p:attrName>
                                        </p:attrNameLst>
                                      </p:cBhvr>
                                      <p:to>
                                        <p:strVal val="visible"/>
                                      </p:to>
                                    </p:set>
                                    <p:anim calcmode="lin" valueType="num">
                                      <p:cBhvr additive="base">
                                        <p:cTn id="31" dur="500" fill="hold"/>
                                        <p:tgtEl>
                                          <p:spTgt spid="58397"/>
                                        </p:tgtEl>
                                        <p:attrNameLst>
                                          <p:attrName>ppt_x</p:attrName>
                                        </p:attrNameLst>
                                      </p:cBhvr>
                                      <p:tavLst>
                                        <p:tav tm="0">
                                          <p:val>
                                            <p:strVal val="0-#ppt_w/2"/>
                                          </p:val>
                                        </p:tav>
                                        <p:tav tm="100000">
                                          <p:val>
                                            <p:strVal val="#ppt_x"/>
                                          </p:val>
                                        </p:tav>
                                      </p:tavLst>
                                    </p:anim>
                                    <p:anim calcmode="lin" valueType="num">
                                      <p:cBhvr additive="base">
                                        <p:cTn id="32" dur="500" fill="hold"/>
                                        <p:tgtEl>
                                          <p:spTgt spid="5839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85"/>
                                        </p:tgtEl>
                                        <p:attrNameLst>
                                          <p:attrName>style.visibility</p:attrName>
                                        </p:attrNameLst>
                                      </p:cBhvr>
                                      <p:to>
                                        <p:strVal val="visible"/>
                                      </p:to>
                                    </p:set>
                                    <p:anim calcmode="lin" valueType="num">
                                      <p:cBhvr additive="base">
                                        <p:cTn id="37" dur="500" fill="hold"/>
                                        <p:tgtEl>
                                          <p:spTgt spid="66585"/>
                                        </p:tgtEl>
                                        <p:attrNameLst>
                                          <p:attrName>ppt_x</p:attrName>
                                        </p:attrNameLst>
                                      </p:cBhvr>
                                      <p:tavLst>
                                        <p:tav tm="0">
                                          <p:val>
                                            <p:strVal val="0-#ppt_w/2"/>
                                          </p:val>
                                        </p:tav>
                                        <p:tav tm="100000">
                                          <p:val>
                                            <p:strVal val="#ppt_x"/>
                                          </p:val>
                                        </p:tav>
                                      </p:tavLst>
                                    </p:anim>
                                    <p:anim calcmode="lin" valueType="num">
                                      <p:cBhvr additive="base">
                                        <p:cTn id="38" dur="500" fill="hold"/>
                                        <p:tgtEl>
                                          <p:spTgt spid="6658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587"/>
                                        </p:tgtEl>
                                        <p:attrNameLst>
                                          <p:attrName>style.visibility</p:attrName>
                                        </p:attrNameLst>
                                      </p:cBhvr>
                                      <p:to>
                                        <p:strVal val="visible"/>
                                      </p:to>
                                    </p:set>
                                    <p:anim calcmode="lin" valueType="num">
                                      <p:cBhvr additive="base">
                                        <p:cTn id="43" dur="500" fill="hold"/>
                                        <p:tgtEl>
                                          <p:spTgt spid="66587"/>
                                        </p:tgtEl>
                                        <p:attrNameLst>
                                          <p:attrName>ppt_x</p:attrName>
                                        </p:attrNameLst>
                                      </p:cBhvr>
                                      <p:tavLst>
                                        <p:tav tm="0">
                                          <p:val>
                                            <p:strVal val="0-#ppt_w/2"/>
                                          </p:val>
                                        </p:tav>
                                        <p:tav tm="100000">
                                          <p:val>
                                            <p:strVal val="#ppt_x"/>
                                          </p:val>
                                        </p:tav>
                                      </p:tavLst>
                                    </p:anim>
                                    <p:anim calcmode="lin" valueType="num">
                                      <p:cBhvr additive="base">
                                        <p:cTn id="44" dur="500" fill="hold"/>
                                        <p:tgtEl>
                                          <p:spTgt spid="66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3" grpId="0" autoUpdateAnimBg="0"/>
      <p:bldP spid="58374" grpId="0" autoUpdateAnimBg="0"/>
      <p:bldP spid="58396" grpId="0" autoUpdateAnimBg="0"/>
      <p:bldP spid="58397" grpId="0" autoUpdateAnimBg="0"/>
      <p:bldP spid="66585" grpId="0" autoUpdateAnimBg="0"/>
      <p:bldP spid="6658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272A84-0878-3516-5ACF-F5C754460CCE}"/>
              </a:ext>
            </a:extLst>
          </p:cNvPr>
          <p:cNvSpPr>
            <a:spLocks noGrp="1"/>
          </p:cNvSpPr>
          <p:nvPr>
            <p:ph type="sldNum" sz="quarter" idx="11"/>
          </p:nvPr>
        </p:nvSpPr>
        <p:spPr>
          <a:xfrm>
            <a:off x="7010400" y="6580584"/>
            <a:ext cx="1905000" cy="304800"/>
          </a:xfrm>
        </p:spPr>
        <p:txBody>
          <a:bodyPr/>
          <a:lstStyle/>
          <a:p>
            <a:fld id="{87D1CAA0-44CD-4B47-8D8E-1703A6F465D3}" type="slidenum">
              <a:rPr lang="en-US" altLang="en-US"/>
              <a:pPr/>
              <a:t>22</a:t>
            </a:fld>
            <a:endParaRPr lang="en-US" altLang="en-US"/>
          </a:p>
        </p:txBody>
      </p:sp>
      <p:grpSp>
        <p:nvGrpSpPr>
          <p:cNvPr id="66590" name="Group 30">
            <a:extLst>
              <a:ext uri="{FF2B5EF4-FFF2-40B4-BE49-F238E27FC236}">
                <a16:creationId xmlns:a16="http://schemas.microsoft.com/office/drawing/2014/main" id="{3E09E0DC-548F-929E-F051-53F672ED69CE}"/>
              </a:ext>
            </a:extLst>
          </p:cNvPr>
          <p:cNvGrpSpPr>
            <a:grpSpLocks/>
          </p:cNvGrpSpPr>
          <p:nvPr/>
        </p:nvGrpSpPr>
        <p:grpSpPr bwMode="auto">
          <a:xfrm>
            <a:off x="1914872" y="2564904"/>
            <a:ext cx="5105400" cy="3132137"/>
            <a:chOff x="672" y="1728"/>
            <a:chExt cx="3216" cy="1973"/>
          </a:xfrm>
        </p:grpSpPr>
        <p:sp>
          <p:nvSpPr>
            <p:cNvPr id="66564" name="Line 4">
              <a:extLst>
                <a:ext uri="{FF2B5EF4-FFF2-40B4-BE49-F238E27FC236}">
                  <a16:creationId xmlns:a16="http://schemas.microsoft.com/office/drawing/2014/main" id="{B122EC1D-8154-A1E1-2B91-1F66DE1F356F}"/>
                </a:ext>
              </a:extLst>
            </p:cNvPr>
            <p:cNvSpPr>
              <a:spLocks noChangeShapeType="1"/>
            </p:cNvSpPr>
            <p:nvPr/>
          </p:nvSpPr>
          <p:spPr bwMode="auto">
            <a:xfrm>
              <a:off x="1275" y="1728"/>
              <a:ext cx="0" cy="1726"/>
            </a:xfrm>
            <a:prstGeom prst="line">
              <a:avLst/>
            </a:prstGeom>
            <a:noFill/>
            <a:ln w="28575">
              <a:solidFill>
                <a:srgbClr val="800000"/>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6565" name="Line 5">
              <a:extLst>
                <a:ext uri="{FF2B5EF4-FFF2-40B4-BE49-F238E27FC236}">
                  <a16:creationId xmlns:a16="http://schemas.microsoft.com/office/drawing/2014/main" id="{5779CA93-D01A-714B-9A2C-1E90B70DFA42}"/>
                </a:ext>
              </a:extLst>
            </p:cNvPr>
            <p:cNvSpPr>
              <a:spLocks noChangeShapeType="1"/>
            </p:cNvSpPr>
            <p:nvPr/>
          </p:nvSpPr>
          <p:spPr bwMode="auto">
            <a:xfrm>
              <a:off x="1275" y="3454"/>
              <a:ext cx="2144" cy="0"/>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6" name="Line 6">
              <a:extLst>
                <a:ext uri="{FF2B5EF4-FFF2-40B4-BE49-F238E27FC236}">
                  <a16:creationId xmlns:a16="http://schemas.microsoft.com/office/drawing/2014/main" id="{5D61BFB1-0F7C-CC51-98E1-0E02F422682F}"/>
                </a:ext>
              </a:extLst>
            </p:cNvPr>
            <p:cNvSpPr>
              <a:spLocks noChangeShapeType="1"/>
            </p:cNvSpPr>
            <p:nvPr/>
          </p:nvSpPr>
          <p:spPr bwMode="auto">
            <a:xfrm>
              <a:off x="1275" y="2550"/>
              <a:ext cx="40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567" name="Freeform 7">
              <a:extLst>
                <a:ext uri="{FF2B5EF4-FFF2-40B4-BE49-F238E27FC236}">
                  <a16:creationId xmlns:a16="http://schemas.microsoft.com/office/drawing/2014/main" id="{9C8D8B71-6D34-3865-4D29-B81585F23CF5}"/>
                </a:ext>
              </a:extLst>
            </p:cNvPr>
            <p:cNvSpPr>
              <a:spLocks/>
            </p:cNvSpPr>
            <p:nvPr/>
          </p:nvSpPr>
          <p:spPr bwMode="auto">
            <a:xfrm>
              <a:off x="1677" y="2028"/>
              <a:ext cx="1809" cy="972"/>
            </a:xfrm>
            <a:custGeom>
              <a:avLst/>
              <a:gdLst>
                <a:gd name="T0" fmla="*/ 0 w 5625"/>
                <a:gd name="T1" fmla="*/ 1077 h 2010"/>
                <a:gd name="T2" fmla="*/ 1339 w 5625"/>
                <a:gd name="T3" fmla="*/ 1879 h 2010"/>
                <a:gd name="T4" fmla="*/ 3450 w 5625"/>
                <a:gd name="T5" fmla="*/ 290 h 2010"/>
                <a:gd name="T6" fmla="*/ 5625 w 5625"/>
                <a:gd name="T7" fmla="*/ 140 h 2010"/>
              </a:gdLst>
              <a:ahLst/>
              <a:cxnLst>
                <a:cxn ang="0">
                  <a:pos x="T0" y="T1"/>
                </a:cxn>
                <a:cxn ang="0">
                  <a:pos x="T2" y="T3"/>
                </a:cxn>
                <a:cxn ang="0">
                  <a:pos x="T4" y="T5"/>
                </a:cxn>
                <a:cxn ang="0">
                  <a:pos x="T6" y="T7"/>
                </a:cxn>
              </a:cxnLst>
              <a:rect l="0" t="0" r="r" b="b"/>
              <a:pathLst>
                <a:path w="5625" h="2010">
                  <a:moveTo>
                    <a:pt x="0" y="1077"/>
                  </a:moveTo>
                  <a:cubicBezTo>
                    <a:pt x="223" y="1211"/>
                    <a:pt x="764" y="2010"/>
                    <a:pt x="1339" y="1879"/>
                  </a:cubicBezTo>
                  <a:cubicBezTo>
                    <a:pt x="1914" y="1748"/>
                    <a:pt x="2736" y="580"/>
                    <a:pt x="3450" y="290"/>
                  </a:cubicBezTo>
                  <a:cubicBezTo>
                    <a:pt x="4164" y="0"/>
                    <a:pt x="5172" y="171"/>
                    <a:pt x="5625" y="14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6568" name="Line 8">
              <a:extLst>
                <a:ext uri="{FF2B5EF4-FFF2-40B4-BE49-F238E27FC236}">
                  <a16:creationId xmlns:a16="http://schemas.microsoft.com/office/drawing/2014/main" id="{DAC5588A-AF1B-6B19-60BF-0287F37350BA}"/>
                </a:ext>
              </a:extLst>
            </p:cNvPr>
            <p:cNvSpPr>
              <a:spLocks noChangeShapeType="1"/>
            </p:cNvSpPr>
            <p:nvPr/>
          </p:nvSpPr>
          <p:spPr bwMode="auto">
            <a:xfrm flipV="1">
              <a:off x="1677" y="2797"/>
              <a:ext cx="67" cy="246"/>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9" name="Line 9">
              <a:extLst>
                <a:ext uri="{FF2B5EF4-FFF2-40B4-BE49-F238E27FC236}">
                  <a16:creationId xmlns:a16="http://schemas.microsoft.com/office/drawing/2014/main" id="{25162144-0375-3216-99FD-5EECA0E9ADCE}"/>
                </a:ext>
              </a:extLst>
            </p:cNvPr>
            <p:cNvSpPr>
              <a:spLocks noChangeShapeType="1"/>
            </p:cNvSpPr>
            <p:nvPr/>
          </p:nvSpPr>
          <p:spPr bwMode="auto">
            <a:xfrm>
              <a:off x="1074" y="2687"/>
              <a:ext cx="0" cy="47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6570" name="Line 10">
              <a:extLst>
                <a:ext uri="{FF2B5EF4-FFF2-40B4-BE49-F238E27FC236}">
                  <a16:creationId xmlns:a16="http://schemas.microsoft.com/office/drawing/2014/main" id="{390121EE-8F8E-6035-F937-1E7370F97EA3}"/>
                </a:ext>
              </a:extLst>
            </p:cNvPr>
            <p:cNvSpPr>
              <a:spLocks noChangeShapeType="1"/>
            </p:cNvSpPr>
            <p:nvPr/>
          </p:nvSpPr>
          <p:spPr bwMode="auto">
            <a:xfrm flipV="1">
              <a:off x="1074" y="1975"/>
              <a:ext cx="0" cy="411"/>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1" name="Line 11">
              <a:extLst>
                <a:ext uri="{FF2B5EF4-FFF2-40B4-BE49-F238E27FC236}">
                  <a16:creationId xmlns:a16="http://schemas.microsoft.com/office/drawing/2014/main" id="{E1256F07-74C6-6BBF-0F06-10473B2080B4}"/>
                </a:ext>
              </a:extLst>
            </p:cNvPr>
            <p:cNvSpPr>
              <a:spLocks noChangeShapeType="1"/>
            </p:cNvSpPr>
            <p:nvPr/>
          </p:nvSpPr>
          <p:spPr bwMode="auto">
            <a:xfrm flipH="1">
              <a:off x="1275" y="2221"/>
              <a:ext cx="268" cy="329"/>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2" name="Line 12">
              <a:extLst>
                <a:ext uri="{FF2B5EF4-FFF2-40B4-BE49-F238E27FC236}">
                  <a16:creationId xmlns:a16="http://schemas.microsoft.com/office/drawing/2014/main" id="{9BEE3606-C51A-2446-5C2C-6E721C22A693}"/>
                </a:ext>
              </a:extLst>
            </p:cNvPr>
            <p:cNvSpPr>
              <a:spLocks noChangeShapeType="1"/>
            </p:cNvSpPr>
            <p:nvPr/>
          </p:nvSpPr>
          <p:spPr bwMode="auto">
            <a:xfrm flipH="1">
              <a:off x="1683" y="2071"/>
              <a:ext cx="201" cy="49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3" name="Line 13">
              <a:extLst>
                <a:ext uri="{FF2B5EF4-FFF2-40B4-BE49-F238E27FC236}">
                  <a16:creationId xmlns:a16="http://schemas.microsoft.com/office/drawing/2014/main" id="{65DB5F49-6DBD-7B88-FE44-1F0DF87D24E1}"/>
                </a:ext>
              </a:extLst>
            </p:cNvPr>
            <p:cNvSpPr>
              <a:spLocks noChangeShapeType="1"/>
            </p:cNvSpPr>
            <p:nvPr/>
          </p:nvSpPr>
          <p:spPr bwMode="auto">
            <a:xfrm flipH="1" flipV="1">
              <a:off x="2481" y="2715"/>
              <a:ext cx="201" cy="164"/>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4" name="Line 14">
              <a:extLst>
                <a:ext uri="{FF2B5EF4-FFF2-40B4-BE49-F238E27FC236}">
                  <a16:creationId xmlns:a16="http://schemas.microsoft.com/office/drawing/2014/main" id="{C4395377-20B6-F2CC-C493-974E7E51770A}"/>
                </a:ext>
              </a:extLst>
            </p:cNvPr>
            <p:cNvSpPr>
              <a:spLocks noChangeShapeType="1"/>
            </p:cNvSpPr>
            <p:nvPr/>
          </p:nvSpPr>
          <p:spPr bwMode="auto">
            <a:xfrm flipH="1">
              <a:off x="2950" y="1858"/>
              <a:ext cx="268" cy="247"/>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5" name="Text Box 15">
              <a:extLst>
                <a:ext uri="{FF2B5EF4-FFF2-40B4-BE49-F238E27FC236}">
                  <a16:creationId xmlns:a16="http://schemas.microsoft.com/office/drawing/2014/main" id="{127FA137-2B31-8A9D-FAA8-1CD0366B999C}"/>
                </a:ext>
              </a:extLst>
            </p:cNvPr>
            <p:cNvSpPr txBox="1">
              <a:spLocks noChangeArrowheads="1"/>
            </p:cNvSpPr>
            <p:nvPr/>
          </p:nvSpPr>
          <p:spPr bwMode="auto">
            <a:xfrm>
              <a:off x="1409" y="3126"/>
              <a:ext cx="737"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en-US" sz="1200"/>
                <a:t>Learning curve</a:t>
              </a:r>
              <a:endParaRPr lang="en-US" altLang="en-US" sz="1400"/>
            </a:p>
          </p:txBody>
        </p:sp>
        <p:sp>
          <p:nvSpPr>
            <p:cNvPr id="66576" name="Text Box 16">
              <a:extLst>
                <a:ext uri="{FF2B5EF4-FFF2-40B4-BE49-F238E27FC236}">
                  <a16:creationId xmlns:a16="http://schemas.microsoft.com/office/drawing/2014/main" id="{3628528B-AC43-E63C-7F8C-A81D67DD772F}"/>
                </a:ext>
              </a:extLst>
            </p:cNvPr>
            <p:cNvSpPr txBox="1">
              <a:spLocks noChangeArrowheads="1"/>
            </p:cNvSpPr>
            <p:nvPr/>
          </p:nvSpPr>
          <p:spPr bwMode="auto">
            <a:xfrm>
              <a:off x="2749" y="2879"/>
              <a:ext cx="1005"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en-US" sz="1200"/>
                <a:t>Do not quit here!</a:t>
              </a:r>
              <a:endParaRPr lang="en-US" altLang="en-US" sz="1400"/>
            </a:p>
          </p:txBody>
        </p:sp>
        <p:sp>
          <p:nvSpPr>
            <p:cNvPr id="66577" name="Text Box 17">
              <a:extLst>
                <a:ext uri="{FF2B5EF4-FFF2-40B4-BE49-F238E27FC236}">
                  <a16:creationId xmlns:a16="http://schemas.microsoft.com/office/drawing/2014/main" id="{817276C3-63CA-5D84-494A-BAE9733EDD51}"/>
                </a:ext>
              </a:extLst>
            </p:cNvPr>
            <p:cNvSpPr txBox="1">
              <a:spLocks noChangeArrowheads="1"/>
            </p:cNvSpPr>
            <p:nvPr/>
          </p:nvSpPr>
          <p:spPr bwMode="auto">
            <a:xfrm>
              <a:off x="2950" y="1728"/>
              <a:ext cx="938"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en-US" sz="1200"/>
                <a:t>Improved future state</a:t>
              </a:r>
            </a:p>
          </p:txBody>
        </p:sp>
        <p:sp>
          <p:nvSpPr>
            <p:cNvPr id="66578" name="Text Box 18">
              <a:extLst>
                <a:ext uri="{FF2B5EF4-FFF2-40B4-BE49-F238E27FC236}">
                  <a16:creationId xmlns:a16="http://schemas.microsoft.com/office/drawing/2014/main" id="{91A344DA-3E5D-DD56-9A4C-162F20CB8509}"/>
                </a:ext>
              </a:extLst>
            </p:cNvPr>
            <p:cNvSpPr txBox="1">
              <a:spLocks noChangeArrowheads="1"/>
            </p:cNvSpPr>
            <p:nvPr/>
          </p:nvSpPr>
          <p:spPr bwMode="auto">
            <a:xfrm>
              <a:off x="1913" y="1824"/>
              <a:ext cx="871" cy="3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en-US" sz="1200"/>
                <a:t>Process improvement begins </a:t>
              </a:r>
            </a:p>
          </p:txBody>
        </p:sp>
        <p:sp>
          <p:nvSpPr>
            <p:cNvPr id="66579" name="Text Box 19">
              <a:extLst>
                <a:ext uri="{FF2B5EF4-FFF2-40B4-BE49-F238E27FC236}">
                  <a16:creationId xmlns:a16="http://schemas.microsoft.com/office/drawing/2014/main" id="{F236EE0D-42D0-491D-1468-159D6DF40493}"/>
                </a:ext>
              </a:extLst>
            </p:cNvPr>
            <p:cNvSpPr txBox="1">
              <a:spLocks noChangeArrowheads="1"/>
            </p:cNvSpPr>
            <p:nvPr/>
          </p:nvSpPr>
          <p:spPr bwMode="auto">
            <a:xfrm>
              <a:off x="1355" y="1995"/>
              <a:ext cx="469" cy="1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en-US" sz="1200"/>
                <a:t>Initial state</a:t>
              </a:r>
              <a:r>
                <a:rPr lang="en-US" altLang="en-US" sz="1400"/>
                <a:t> </a:t>
              </a:r>
              <a:r>
                <a:rPr lang="en-US" altLang="en-US" sz="1200"/>
                <a:t>state</a:t>
              </a:r>
              <a:r>
                <a:rPr lang="en-US" altLang="en-US" sz="1400"/>
                <a:t> </a:t>
              </a:r>
            </a:p>
          </p:txBody>
        </p:sp>
        <p:sp>
          <p:nvSpPr>
            <p:cNvPr id="66580" name="Text Box 20">
              <a:extLst>
                <a:ext uri="{FF2B5EF4-FFF2-40B4-BE49-F238E27FC236}">
                  <a16:creationId xmlns:a16="http://schemas.microsoft.com/office/drawing/2014/main" id="{922F177C-A4FA-9150-0918-92AAA66F6866}"/>
                </a:ext>
              </a:extLst>
            </p:cNvPr>
            <p:cNvSpPr txBox="1">
              <a:spLocks noChangeArrowheads="1"/>
            </p:cNvSpPr>
            <p:nvPr/>
          </p:nvSpPr>
          <p:spPr bwMode="auto">
            <a:xfrm>
              <a:off x="672" y="2386"/>
              <a:ext cx="603"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lang="en-US" altLang="en-US" sz="1200"/>
                <a:t>Productivity</a:t>
              </a:r>
              <a:endParaRPr lang="en-US" altLang="en-US" sz="900"/>
            </a:p>
          </p:txBody>
        </p:sp>
        <p:sp>
          <p:nvSpPr>
            <p:cNvPr id="66581" name="Text Box 21">
              <a:extLst>
                <a:ext uri="{FF2B5EF4-FFF2-40B4-BE49-F238E27FC236}">
                  <a16:creationId xmlns:a16="http://schemas.microsoft.com/office/drawing/2014/main" id="{B66059EE-E324-0DC4-0B46-080EC379D3DB}"/>
                </a:ext>
              </a:extLst>
            </p:cNvPr>
            <p:cNvSpPr txBox="1">
              <a:spLocks noChangeArrowheads="1"/>
            </p:cNvSpPr>
            <p:nvPr/>
          </p:nvSpPr>
          <p:spPr bwMode="auto">
            <a:xfrm>
              <a:off x="2079" y="3537"/>
              <a:ext cx="335" cy="16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lang="en-US" altLang="en-US" sz="1200"/>
                <a:t>Time</a:t>
              </a:r>
              <a:endParaRPr lang="en-US" altLang="en-US" sz="1400"/>
            </a:p>
          </p:txBody>
        </p:sp>
        <p:sp>
          <p:nvSpPr>
            <p:cNvPr id="66582" name="Line 22">
              <a:extLst>
                <a:ext uri="{FF2B5EF4-FFF2-40B4-BE49-F238E27FC236}">
                  <a16:creationId xmlns:a16="http://schemas.microsoft.com/office/drawing/2014/main" id="{753C445A-1FDB-1D94-43A1-DF889674C3E5}"/>
                </a:ext>
              </a:extLst>
            </p:cNvPr>
            <p:cNvSpPr>
              <a:spLocks noChangeShapeType="1"/>
            </p:cNvSpPr>
            <p:nvPr/>
          </p:nvSpPr>
          <p:spPr bwMode="auto">
            <a:xfrm>
              <a:off x="1744" y="3631"/>
              <a:ext cx="335"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6583" name="Line 23">
              <a:extLst>
                <a:ext uri="{FF2B5EF4-FFF2-40B4-BE49-F238E27FC236}">
                  <a16:creationId xmlns:a16="http://schemas.microsoft.com/office/drawing/2014/main" id="{CA187E84-361A-B621-6C16-35131862320D}"/>
                </a:ext>
              </a:extLst>
            </p:cNvPr>
            <p:cNvSpPr>
              <a:spLocks noChangeShapeType="1"/>
            </p:cNvSpPr>
            <p:nvPr/>
          </p:nvSpPr>
          <p:spPr bwMode="auto">
            <a:xfrm>
              <a:off x="2369" y="3631"/>
              <a:ext cx="33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66586" name="Text Box 26">
            <a:extLst>
              <a:ext uri="{FF2B5EF4-FFF2-40B4-BE49-F238E27FC236}">
                <a16:creationId xmlns:a16="http://schemas.microsoft.com/office/drawing/2014/main" id="{1A82EB14-ECC7-9F9A-B3A7-9482A34F8170}"/>
              </a:ext>
            </a:extLst>
          </p:cNvPr>
          <p:cNvSpPr txBox="1">
            <a:spLocks noChangeArrowheads="1"/>
          </p:cNvSpPr>
          <p:nvPr/>
        </p:nvSpPr>
        <p:spPr bwMode="auto">
          <a:xfrm>
            <a:off x="304800" y="5334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i="1">
                <a:solidFill>
                  <a:schemeClr val="accent2"/>
                </a:solidFill>
                <a:latin typeface="Monotype Corsiva" panose="03010101010201010101" pitchFamily="66" charset="0"/>
              </a:rPr>
              <a:t>Software Process</a:t>
            </a:r>
          </a:p>
        </p:txBody>
      </p:sp>
      <p:sp>
        <p:nvSpPr>
          <p:cNvPr id="66591" name="Line 31">
            <a:extLst>
              <a:ext uri="{FF2B5EF4-FFF2-40B4-BE49-F238E27FC236}">
                <a16:creationId xmlns:a16="http://schemas.microsoft.com/office/drawing/2014/main" id="{9F279492-3272-4C9E-FCE6-7A86204634A4}"/>
              </a:ext>
            </a:extLst>
          </p:cNvPr>
          <p:cNvSpPr>
            <a:spLocks noChangeShapeType="1"/>
          </p:cNvSpPr>
          <p:nvPr/>
        </p:nvSpPr>
        <p:spPr bwMode="auto">
          <a:xfrm>
            <a:off x="304800" y="1303734"/>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590"/>
                                        </p:tgtEl>
                                        <p:attrNameLst>
                                          <p:attrName>style.visibility</p:attrName>
                                        </p:attrNameLst>
                                      </p:cBhvr>
                                      <p:to>
                                        <p:strVal val="visible"/>
                                      </p:to>
                                    </p:set>
                                    <p:anim calcmode="lin" valueType="num">
                                      <p:cBhvr additive="base">
                                        <p:cTn id="7" dur="500" fill="hold"/>
                                        <p:tgtEl>
                                          <p:spTgt spid="66590"/>
                                        </p:tgtEl>
                                        <p:attrNameLst>
                                          <p:attrName>ppt_x</p:attrName>
                                        </p:attrNameLst>
                                      </p:cBhvr>
                                      <p:tavLst>
                                        <p:tav tm="0">
                                          <p:val>
                                            <p:strVal val="0-#ppt_w/2"/>
                                          </p:val>
                                        </p:tav>
                                        <p:tav tm="100000">
                                          <p:val>
                                            <p:strVal val="#ppt_x"/>
                                          </p:val>
                                        </p:tav>
                                      </p:tavLst>
                                    </p:anim>
                                    <p:anim calcmode="lin" valueType="num">
                                      <p:cBhvr additive="base">
                                        <p:cTn id="8" dur="500" fill="hold"/>
                                        <p:tgtEl>
                                          <p:spTgt spid="66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005B57-494D-F576-B34A-8C6E154E8888}"/>
              </a:ext>
            </a:extLst>
          </p:cNvPr>
          <p:cNvSpPr>
            <a:spLocks noGrp="1"/>
          </p:cNvSpPr>
          <p:nvPr>
            <p:ph type="sldNum" sz="quarter" idx="11"/>
          </p:nvPr>
        </p:nvSpPr>
        <p:spPr/>
        <p:txBody>
          <a:bodyPr/>
          <a:lstStyle/>
          <a:p>
            <a:fld id="{69050AB6-F9B6-4C29-8C4A-6FEDBCEB6803}" type="slidenum">
              <a:rPr lang="en-US" altLang="en-US"/>
              <a:pPr/>
              <a:t>23</a:t>
            </a:fld>
            <a:endParaRPr lang="en-US" altLang="en-US"/>
          </a:p>
        </p:txBody>
      </p:sp>
      <p:sp>
        <p:nvSpPr>
          <p:cNvPr id="105474" name="Text Box 2">
            <a:extLst>
              <a:ext uri="{FF2B5EF4-FFF2-40B4-BE49-F238E27FC236}">
                <a16:creationId xmlns:a16="http://schemas.microsoft.com/office/drawing/2014/main" id="{1F09DA10-5FDA-3584-4DAF-1EDD5A34357E}"/>
              </a:ext>
            </a:extLst>
          </p:cNvPr>
          <p:cNvSpPr txBox="1">
            <a:spLocks noChangeArrowheads="1"/>
          </p:cNvSpPr>
          <p:nvPr/>
        </p:nvSpPr>
        <p:spPr bwMode="auto">
          <a:xfrm>
            <a:off x="533400" y="504825"/>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i="1">
                <a:solidFill>
                  <a:schemeClr val="accent2"/>
                </a:solidFill>
                <a:latin typeface="Monotype Corsiva" panose="03010101010201010101" pitchFamily="66" charset="0"/>
              </a:rPr>
              <a:t>Software Characteristics:</a:t>
            </a:r>
          </a:p>
        </p:txBody>
      </p:sp>
      <p:sp>
        <p:nvSpPr>
          <p:cNvPr id="105475" name="Text Box 3">
            <a:extLst>
              <a:ext uri="{FF2B5EF4-FFF2-40B4-BE49-F238E27FC236}">
                <a16:creationId xmlns:a16="http://schemas.microsoft.com/office/drawing/2014/main" id="{69051BCE-4D95-0E01-651C-D2BED7BBC299}"/>
              </a:ext>
            </a:extLst>
          </p:cNvPr>
          <p:cNvSpPr txBox="1">
            <a:spLocks noChangeArrowheads="1"/>
          </p:cNvSpPr>
          <p:nvPr/>
        </p:nvSpPr>
        <p:spPr bwMode="auto">
          <a:xfrm>
            <a:off x="457200" y="17526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ü"/>
            </a:pPr>
            <a:r>
              <a:rPr lang="en-US" altLang="en-US" dirty="0">
                <a:solidFill>
                  <a:srgbClr val="990000"/>
                </a:solidFill>
              </a:rPr>
              <a:t>Software does not wear out.</a:t>
            </a:r>
          </a:p>
        </p:txBody>
      </p:sp>
      <p:sp>
        <p:nvSpPr>
          <p:cNvPr id="105478" name="Line 6">
            <a:extLst>
              <a:ext uri="{FF2B5EF4-FFF2-40B4-BE49-F238E27FC236}">
                <a16:creationId xmlns:a16="http://schemas.microsoft.com/office/drawing/2014/main" id="{F2A9B47C-5FD6-8084-61E3-1513D020FF23}"/>
              </a:ext>
            </a:extLst>
          </p:cNvPr>
          <p:cNvSpPr>
            <a:spLocks noChangeShapeType="1"/>
          </p:cNvSpPr>
          <p:nvPr/>
        </p:nvSpPr>
        <p:spPr bwMode="auto">
          <a:xfrm>
            <a:off x="304800" y="13081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5507" name="Group 35">
            <a:extLst>
              <a:ext uri="{FF2B5EF4-FFF2-40B4-BE49-F238E27FC236}">
                <a16:creationId xmlns:a16="http://schemas.microsoft.com/office/drawing/2014/main" id="{D462D0E9-EBCB-1E3D-7627-45FD3A824C05}"/>
              </a:ext>
            </a:extLst>
          </p:cNvPr>
          <p:cNvGrpSpPr>
            <a:grpSpLocks/>
          </p:cNvGrpSpPr>
          <p:nvPr/>
        </p:nvGrpSpPr>
        <p:grpSpPr bwMode="auto">
          <a:xfrm>
            <a:off x="2438400" y="2743200"/>
            <a:ext cx="5410200" cy="3657600"/>
            <a:chOff x="1536" y="1728"/>
            <a:chExt cx="3408" cy="2304"/>
          </a:xfrm>
        </p:grpSpPr>
        <p:grpSp>
          <p:nvGrpSpPr>
            <p:cNvPr id="105504" name="Group 32">
              <a:extLst>
                <a:ext uri="{FF2B5EF4-FFF2-40B4-BE49-F238E27FC236}">
                  <a16:creationId xmlns:a16="http://schemas.microsoft.com/office/drawing/2014/main" id="{3520CCA2-BAC9-3FD3-1515-31357F7501EF}"/>
                </a:ext>
              </a:extLst>
            </p:cNvPr>
            <p:cNvGrpSpPr>
              <a:grpSpLocks/>
            </p:cNvGrpSpPr>
            <p:nvPr/>
          </p:nvGrpSpPr>
          <p:grpSpPr bwMode="auto">
            <a:xfrm>
              <a:off x="1536" y="1728"/>
              <a:ext cx="3408" cy="2304"/>
              <a:chOff x="1536" y="1728"/>
              <a:chExt cx="3408" cy="2304"/>
            </a:xfrm>
          </p:grpSpPr>
          <p:sp>
            <p:nvSpPr>
              <p:cNvPr id="105501" name="Line 29">
                <a:extLst>
                  <a:ext uri="{FF2B5EF4-FFF2-40B4-BE49-F238E27FC236}">
                    <a16:creationId xmlns:a16="http://schemas.microsoft.com/office/drawing/2014/main" id="{38B23702-7E51-55E8-4117-1A926F08D5FB}"/>
                  </a:ext>
                </a:extLst>
              </p:cNvPr>
              <p:cNvSpPr>
                <a:spLocks noChangeShapeType="1"/>
              </p:cNvSpPr>
              <p:nvPr/>
            </p:nvSpPr>
            <p:spPr bwMode="auto">
              <a:xfrm>
                <a:off x="2208" y="3888"/>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05503" name="Group 31">
                <a:extLst>
                  <a:ext uri="{FF2B5EF4-FFF2-40B4-BE49-F238E27FC236}">
                    <a16:creationId xmlns:a16="http://schemas.microsoft.com/office/drawing/2014/main" id="{26AD8600-5005-3E97-9E2A-31D8E01D99B3}"/>
                  </a:ext>
                </a:extLst>
              </p:cNvPr>
              <p:cNvGrpSpPr>
                <a:grpSpLocks/>
              </p:cNvGrpSpPr>
              <p:nvPr/>
            </p:nvGrpSpPr>
            <p:grpSpPr bwMode="auto">
              <a:xfrm>
                <a:off x="1536" y="1728"/>
                <a:ext cx="3408" cy="2304"/>
                <a:chOff x="1536" y="1728"/>
                <a:chExt cx="3408" cy="2304"/>
              </a:xfrm>
            </p:grpSpPr>
            <p:sp>
              <p:nvSpPr>
                <p:cNvPr id="105488" name="Line 16">
                  <a:extLst>
                    <a:ext uri="{FF2B5EF4-FFF2-40B4-BE49-F238E27FC236}">
                      <a16:creationId xmlns:a16="http://schemas.microsoft.com/office/drawing/2014/main" id="{E9455C34-1F5F-690B-34E4-EB195007E08B}"/>
                    </a:ext>
                  </a:extLst>
                </p:cNvPr>
                <p:cNvSpPr>
                  <a:spLocks noChangeShapeType="1"/>
                </p:cNvSpPr>
                <p:nvPr/>
              </p:nvSpPr>
              <p:spPr bwMode="auto">
                <a:xfrm>
                  <a:off x="1920" y="1776"/>
                  <a:ext cx="0" cy="196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89" name="Line 17">
                  <a:extLst>
                    <a:ext uri="{FF2B5EF4-FFF2-40B4-BE49-F238E27FC236}">
                      <a16:creationId xmlns:a16="http://schemas.microsoft.com/office/drawing/2014/main" id="{CBF91EF3-1FA4-D856-5507-5EFD620431B5}"/>
                    </a:ext>
                  </a:extLst>
                </p:cNvPr>
                <p:cNvSpPr>
                  <a:spLocks noChangeShapeType="1"/>
                </p:cNvSpPr>
                <p:nvPr/>
              </p:nvSpPr>
              <p:spPr bwMode="auto">
                <a:xfrm>
                  <a:off x="1920" y="3744"/>
                  <a:ext cx="25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90" name="Freeform 18">
                  <a:extLst>
                    <a:ext uri="{FF2B5EF4-FFF2-40B4-BE49-F238E27FC236}">
                      <a16:creationId xmlns:a16="http://schemas.microsoft.com/office/drawing/2014/main" id="{68D246E6-D699-99F9-63B1-27564A07D7BF}"/>
                    </a:ext>
                  </a:extLst>
                </p:cNvPr>
                <p:cNvSpPr>
                  <a:spLocks/>
                </p:cNvSpPr>
                <p:nvPr/>
              </p:nvSpPr>
              <p:spPr bwMode="auto">
                <a:xfrm>
                  <a:off x="2016" y="2304"/>
                  <a:ext cx="2448" cy="1296"/>
                </a:xfrm>
                <a:custGeom>
                  <a:avLst/>
                  <a:gdLst>
                    <a:gd name="T0" fmla="*/ 0 w 2928"/>
                    <a:gd name="T1" fmla="*/ 0 h 1456"/>
                    <a:gd name="T2" fmla="*/ 576 w 2928"/>
                    <a:gd name="T3" fmla="*/ 1248 h 1456"/>
                    <a:gd name="T4" fmla="*/ 2208 w 2928"/>
                    <a:gd name="T5" fmla="*/ 1248 h 1456"/>
                    <a:gd name="T6" fmla="*/ 2928 w 2928"/>
                    <a:gd name="T7" fmla="*/ 48 h 1456"/>
                  </a:gdLst>
                  <a:ahLst/>
                  <a:cxnLst>
                    <a:cxn ang="0">
                      <a:pos x="T0" y="T1"/>
                    </a:cxn>
                    <a:cxn ang="0">
                      <a:pos x="T2" y="T3"/>
                    </a:cxn>
                    <a:cxn ang="0">
                      <a:pos x="T4" y="T5"/>
                    </a:cxn>
                    <a:cxn ang="0">
                      <a:pos x="T6" y="T7"/>
                    </a:cxn>
                  </a:cxnLst>
                  <a:rect l="0" t="0" r="r" b="b"/>
                  <a:pathLst>
                    <a:path w="2928" h="1456">
                      <a:moveTo>
                        <a:pt x="0" y="0"/>
                      </a:moveTo>
                      <a:cubicBezTo>
                        <a:pt x="104" y="520"/>
                        <a:pt x="208" y="1040"/>
                        <a:pt x="576" y="1248"/>
                      </a:cubicBezTo>
                      <a:cubicBezTo>
                        <a:pt x="944" y="1456"/>
                        <a:pt x="1816" y="1448"/>
                        <a:pt x="2208" y="1248"/>
                      </a:cubicBezTo>
                      <a:cubicBezTo>
                        <a:pt x="2600" y="1048"/>
                        <a:pt x="2816" y="240"/>
                        <a:pt x="2928" y="48"/>
                      </a:cubicBezTo>
                    </a:path>
                  </a:pathLst>
                </a:custGeom>
                <a:noFill/>
                <a:ln w="5715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91" name="Line 19">
                  <a:extLst>
                    <a:ext uri="{FF2B5EF4-FFF2-40B4-BE49-F238E27FC236}">
                      <a16:creationId xmlns:a16="http://schemas.microsoft.com/office/drawing/2014/main" id="{31550B06-E6BB-9C7D-41F3-42C741B48B33}"/>
                    </a:ext>
                  </a:extLst>
                </p:cNvPr>
                <p:cNvSpPr>
                  <a:spLocks noChangeShapeType="1"/>
                </p:cNvSpPr>
                <p:nvPr/>
              </p:nvSpPr>
              <p:spPr bwMode="auto">
                <a:xfrm>
                  <a:off x="3936" y="2064"/>
                  <a:ext cx="0" cy="16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92" name="Line 20">
                  <a:extLst>
                    <a:ext uri="{FF2B5EF4-FFF2-40B4-BE49-F238E27FC236}">
                      <a16:creationId xmlns:a16="http://schemas.microsoft.com/office/drawing/2014/main" id="{E72CFD9B-7DE8-7462-1429-8A05E0FAA09F}"/>
                    </a:ext>
                  </a:extLst>
                </p:cNvPr>
                <p:cNvSpPr>
                  <a:spLocks noChangeShapeType="1"/>
                </p:cNvSpPr>
                <p:nvPr/>
              </p:nvSpPr>
              <p:spPr bwMode="auto">
                <a:xfrm>
                  <a:off x="2400" y="2064"/>
                  <a:ext cx="0" cy="168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93" name="Line 21">
                  <a:extLst>
                    <a:ext uri="{FF2B5EF4-FFF2-40B4-BE49-F238E27FC236}">
                      <a16:creationId xmlns:a16="http://schemas.microsoft.com/office/drawing/2014/main" id="{148D2017-8575-3B7A-0B54-6A2E17717389}"/>
                    </a:ext>
                  </a:extLst>
                </p:cNvPr>
                <p:cNvSpPr>
                  <a:spLocks noChangeShapeType="1"/>
                </p:cNvSpPr>
                <p:nvPr/>
              </p:nvSpPr>
              <p:spPr bwMode="auto">
                <a:xfrm>
                  <a:off x="1920" y="2208"/>
                  <a:ext cx="48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94" name="Line 22">
                  <a:extLst>
                    <a:ext uri="{FF2B5EF4-FFF2-40B4-BE49-F238E27FC236}">
                      <a16:creationId xmlns:a16="http://schemas.microsoft.com/office/drawing/2014/main" id="{1674E3ED-1DA1-424F-6CA0-602732F78B63}"/>
                    </a:ext>
                  </a:extLst>
                </p:cNvPr>
                <p:cNvSpPr>
                  <a:spLocks noChangeShapeType="1"/>
                </p:cNvSpPr>
                <p:nvPr/>
              </p:nvSpPr>
              <p:spPr bwMode="auto">
                <a:xfrm>
                  <a:off x="3600" y="240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95" name="Line 23">
                  <a:extLst>
                    <a:ext uri="{FF2B5EF4-FFF2-40B4-BE49-F238E27FC236}">
                      <a16:creationId xmlns:a16="http://schemas.microsoft.com/office/drawing/2014/main" id="{94111B23-9475-784E-4C25-E56A6F1D52E0}"/>
                    </a:ext>
                  </a:extLst>
                </p:cNvPr>
                <p:cNvSpPr>
                  <a:spLocks noChangeShapeType="1"/>
                </p:cNvSpPr>
                <p:nvPr/>
              </p:nvSpPr>
              <p:spPr bwMode="auto">
                <a:xfrm>
                  <a:off x="2400" y="2400"/>
                  <a:ext cx="384"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96" name="Rectangle 24">
                  <a:extLst>
                    <a:ext uri="{FF2B5EF4-FFF2-40B4-BE49-F238E27FC236}">
                      <a16:creationId xmlns:a16="http://schemas.microsoft.com/office/drawing/2014/main" id="{BBB947F8-29F1-487C-EA5F-6B055D727B43}"/>
                    </a:ext>
                  </a:extLst>
                </p:cNvPr>
                <p:cNvSpPr>
                  <a:spLocks noChangeArrowheads="1"/>
                </p:cNvSpPr>
                <p:nvPr/>
              </p:nvSpPr>
              <p:spPr bwMode="auto">
                <a:xfrm>
                  <a:off x="2784" y="2256"/>
                  <a:ext cx="768" cy="33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0000FF"/>
                      </a:solidFill>
                    </a:rPr>
                    <a:t>Useful life </a:t>
                  </a:r>
                </a:p>
                <a:p>
                  <a:pPr algn="ctr"/>
                  <a:r>
                    <a:rPr lang="en-US" altLang="en-US" sz="2000" b="1">
                      <a:solidFill>
                        <a:srgbClr val="0000FF"/>
                      </a:solidFill>
                    </a:rPr>
                    <a:t>phase</a:t>
                  </a:r>
                </a:p>
              </p:txBody>
            </p:sp>
            <p:sp>
              <p:nvSpPr>
                <p:cNvPr id="105497" name="Rectangle 25">
                  <a:extLst>
                    <a:ext uri="{FF2B5EF4-FFF2-40B4-BE49-F238E27FC236}">
                      <a16:creationId xmlns:a16="http://schemas.microsoft.com/office/drawing/2014/main" id="{87EF4B50-DC2D-D25E-E67A-EAB8C4347E56}"/>
                    </a:ext>
                  </a:extLst>
                </p:cNvPr>
                <p:cNvSpPr>
                  <a:spLocks noChangeArrowheads="1"/>
                </p:cNvSpPr>
                <p:nvPr/>
              </p:nvSpPr>
              <p:spPr bwMode="auto">
                <a:xfrm>
                  <a:off x="4128" y="1920"/>
                  <a:ext cx="816" cy="33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0000FF"/>
                      </a:solidFill>
                    </a:rPr>
                    <a:t>Wear out </a:t>
                  </a:r>
                </a:p>
                <a:p>
                  <a:pPr algn="ctr"/>
                  <a:r>
                    <a:rPr lang="en-US" altLang="en-US" sz="2000" b="1">
                      <a:solidFill>
                        <a:srgbClr val="0000FF"/>
                      </a:solidFill>
                    </a:rPr>
                    <a:t>phase</a:t>
                  </a:r>
                  <a:r>
                    <a:rPr lang="en-US" altLang="en-US" b="1"/>
                    <a:t> </a:t>
                  </a:r>
                </a:p>
              </p:txBody>
            </p:sp>
            <p:sp>
              <p:nvSpPr>
                <p:cNvPr id="105498" name="Rectangle 26">
                  <a:extLst>
                    <a:ext uri="{FF2B5EF4-FFF2-40B4-BE49-F238E27FC236}">
                      <a16:creationId xmlns:a16="http://schemas.microsoft.com/office/drawing/2014/main" id="{DE3BF487-2806-FC42-393D-9FD6FD66F16E}"/>
                    </a:ext>
                  </a:extLst>
                </p:cNvPr>
                <p:cNvSpPr>
                  <a:spLocks noChangeArrowheads="1"/>
                </p:cNvSpPr>
                <p:nvPr/>
              </p:nvSpPr>
              <p:spPr bwMode="auto">
                <a:xfrm>
                  <a:off x="2160" y="1728"/>
                  <a:ext cx="240" cy="33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rgbClr val="0000FF"/>
                      </a:solidFill>
                    </a:rPr>
                    <a:t>Burn-in</a:t>
                  </a:r>
                </a:p>
                <a:p>
                  <a:pPr algn="ctr"/>
                  <a:r>
                    <a:rPr lang="en-US" altLang="en-US" sz="2000" b="1">
                      <a:solidFill>
                        <a:srgbClr val="0000FF"/>
                      </a:solidFill>
                    </a:rPr>
                    <a:t>phase</a:t>
                  </a:r>
                </a:p>
              </p:txBody>
            </p:sp>
            <p:sp>
              <p:nvSpPr>
                <p:cNvPr id="105499" name="Rectangle 27">
                  <a:extLst>
                    <a:ext uri="{FF2B5EF4-FFF2-40B4-BE49-F238E27FC236}">
                      <a16:creationId xmlns:a16="http://schemas.microsoft.com/office/drawing/2014/main" id="{C678BA5E-4CEF-8F46-89EF-4DDBC5AB1D2A}"/>
                    </a:ext>
                  </a:extLst>
                </p:cNvPr>
                <p:cNvSpPr>
                  <a:spLocks noChangeArrowheads="1"/>
                </p:cNvSpPr>
                <p:nvPr/>
              </p:nvSpPr>
              <p:spPr bwMode="auto">
                <a:xfrm rot="16200000">
                  <a:off x="1560" y="2712"/>
                  <a:ext cx="240" cy="2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Failure Intensity</a:t>
                  </a:r>
                </a:p>
              </p:txBody>
            </p:sp>
            <p:sp>
              <p:nvSpPr>
                <p:cNvPr id="105500" name="Rectangle 28">
                  <a:extLst>
                    <a:ext uri="{FF2B5EF4-FFF2-40B4-BE49-F238E27FC236}">
                      <a16:creationId xmlns:a16="http://schemas.microsoft.com/office/drawing/2014/main" id="{475B8DF9-E825-3B71-186E-9395D85922EA}"/>
                    </a:ext>
                  </a:extLst>
                </p:cNvPr>
                <p:cNvSpPr>
                  <a:spLocks noChangeArrowheads="1"/>
                </p:cNvSpPr>
                <p:nvPr/>
              </p:nvSpPr>
              <p:spPr bwMode="auto">
                <a:xfrm>
                  <a:off x="2304" y="3792"/>
                  <a:ext cx="1728"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Time</a:t>
                  </a:r>
                </a:p>
              </p:txBody>
            </p:sp>
            <p:sp>
              <p:nvSpPr>
                <p:cNvPr id="105502" name="Line 30">
                  <a:extLst>
                    <a:ext uri="{FF2B5EF4-FFF2-40B4-BE49-F238E27FC236}">
                      <a16:creationId xmlns:a16="http://schemas.microsoft.com/office/drawing/2014/main" id="{28E1A897-D599-B9E5-1DBF-805E09195F92}"/>
                    </a:ext>
                  </a:extLst>
                </p:cNvPr>
                <p:cNvSpPr>
                  <a:spLocks noChangeShapeType="1"/>
                </p:cNvSpPr>
                <p:nvPr/>
              </p:nvSpPr>
              <p:spPr bwMode="auto">
                <a:xfrm>
                  <a:off x="3408" y="3888"/>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sp>
          <p:nvSpPr>
            <p:cNvPr id="105505" name="Line 33">
              <a:extLst>
                <a:ext uri="{FF2B5EF4-FFF2-40B4-BE49-F238E27FC236}">
                  <a16:creationId xmlns:a16="http://schemas.microsoft.com/office/drawing/2014/main" id="{59EA6FE8-6196-01A6-3CE4-EC1BCE46ECC8}"/>
                </a:ext>
              </a:extLst>
            </p:cNvPr>
            <p:cNvSpPr>
              <a:spLocks noChangeShapeType="1"/>
            </p:cNvSpPr>
            <p:nvPr/>
          </p:nvSpPr>
          <p:spPr bwMode="auto">
            <a:xfrm flipV="1">
              <a:off x="1680" y="192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506" name="Line 34">
              <a:extLst>
                <a:ext uri="{FF2B5EF4-FFF2-40B4-BE49-F238E27FC236}">
                  <a16:creationId xmlns:a16="http://schemas.microsoft.com/office/drawing/2014/main" id="{D5BEF527-4D62-6B83-4D55-77A4DF96C0CC}"/>
                </a:ext>
              </a:extLst>
            </p:cNvPr>
            <p:cNvSpPr>
              <a:spLocks noChangeShapeType="1"/>
            </p:cNvSpPr>
            <p:nvPr/>
          </p:nvSpPr>
          <p:spPr bwMode="auto">
            <a:xfrm>
              <a:off x="1680" y="350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5474"/>
                                        </p:tgtEl>
                                        <p:attrNameLst>
                                          <p:attrName>style.visibility</p:attrName>
                                        </p:attrNameLst>
                                      </p:cBhvr>
                                      <p:to>
                                        <p:strVal val="visible"/>
                                      </p:to>
                                    </p:set>
                                    <p:anim calcmode="lin" valueType="num">
                                      <p:cBhvr additive="base">
                                        <p:cTn id="7" dur="500" fill="hold"/>
                                        <p:tgtEl>
                                          <p:spTgt spid="105474"/>
                                        </p:tgtEl>
                                        <p:attrNameLst>
                                          <p:attrName>ppt_x</p:attrName>
                                        </p:attrNameLst>
                                      </p:cBhvr>
                                      <p:tavLst>
                                        <p:tav tm="0">
                                          <p:val>
                                            <p:strVal val="0-#ppt_w/2"/>
                                          </p:val>
                                        </p:tav>
                                        <p:tav tm="100000">
                                          <p:val>
                                            <p:strVal val="#ppt_x"/>
                                          </p:val>
                                        </p:tav>
                                      </p:tavLst>
                                    </p:anim>
                                    <p:anim calcmode="lin" valueType="num">
                                      <p:cBhvr additive="base">
                                        <p:cTn id="8" dur="500" fill="hold"/>
                                        <p:tgtEl>
                                          <p:spTgt spid="105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5"/>
                                        </p:tgtEl>
                                        <p:attrNameLst>
                                          <p:attrName>style.visibility</p:attrName>
                                        </p:attrNameLst>
                                      </p:cBhvr>
                                      <p:to>
                                        <p:strVal val="visible"/>
                                      </p:to>
                                    </p:set>
                                    <p:anim calcmode="lin" valueType="num">
                                      <p:cBhvr additive="base">
                                        <p:cTn id="13" dur="500" fill="hold"/>
                                        <p:tgtEl>
                                          <p:spTgt spid="105475"/>
                                        </p:tgtEl>
                                        <p:attrNameLst>
                                          <p:attrName>ppt_x</p:attrName>
                                        </p:attrNameLst>
                                      </p:cBhvr>
                                      <p:tavLst>
                                        <p:tav tm="0">
                                          <p:val>
                                            <p:strVal val="0-#ppt_w/2"/>
                                          </p:val>
                                        </p:tav>
                                        <p:tav tm="100000">
                                          <p:val>
                                            <p:strVal val="#ppt_x"/>
                                          </p:val>
                                        </p:tav>
                                      </p:tavLst>
                                    </p:anim>
                                    <p:anim calcmode="lin" valueType="num">
                                      <p:cBhvr additive="base">
                                        <p:cTn id="14" dur="500" fill="hold"/>
                                        <p:tgtEl>
                                          <p:spTgt spid="1054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05507"/>
                                        </p:tgtEl>
                                        <p:attrNameLst>
                                          <p:attrName>style.visibility</p:attrName>
                                        </p:attrNameLst>
                                      </p:cBhvr>
                                      <p:to>
                                        <p:strVal val="visible"/>
                                      </p:to>
                                    </p:set>
                                    <p:animEffect transition="in" filter="checkerboard(across)">
                                      <p:cBhvr>
                                        <p:cTn id="19" dur="500"/>
                                        <p:tgtEl>
                                          <p:spTgt spid="105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0B1B3B-9170-E5A2-36FC-CABED3A3F0B8}"/>
              </a:ext>
            </a:extLst>
          </p:cNvPr>
          <p:cNvSpPr>
            <a:spLocks noGrp="1"/>
          </p:cNvSpPr>
          <p:nvPr>
            <p:ph type="sldNum" sz="quarter" idx="11"/>
          </p:nvPr>
        </p:nvSpPr>
        <p:spPr/>
        <p:txBody>
          <a:bodyPr/>
          <a:lstStyle/>
          <a:p>
            <a:fld id="{BDB944EB-BE12-4BBE-9926-D62F7DC4D7ED}" type="slidenum">
              <a:rPr lang="en-US" altLang="en-US"/>
              <a:pPr/>
              <a:t>24</a:t>
            </a:fld>
            <a:endParaRPr lang="en-US" altLang="en-US"/>
          </a:p>
        </p:txBody>
      </p:sp>
      <p:pic>
        <p:nvPicPr>
          <p:cNvPr id="98306" name="Picture 2">
            <a:extLst>
              <a:ext uri="{FF2B5EF4-FFF2-40B4-BE49-F238E27FC236}">
                <a16:creationId xmlns:a16="http://schemas.microsoft.com/office/drawing/2014/main" id="{986B57B6-9B1E-F0F4-7370-C63981861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037" t="19481" r="25554" b="8495"/>
          <a:stretch>
            <a:fillRect/>
          </a:stretch>
        </p:blipFill>
        <p:spPr bwMode="auto">
          <a:xfrm>
            <a:off x="2133600" y="3030538"/>
            <a:ext cx="4724400" cy="3370262"/>
          </a:xfrm>
          <a:prstGeom prst="rect">
            <a:avLst/>
          </a:prstGeom>
          <a:noFill/>
          <a:extLst>
            <a:ext uri="{909E8E84-426E-40DD-AFC4-6F175D3DCCD1}">
              <a14:hiddenFill xmlns:a14="http://schemas.microsoft.com/office/drawing/2010/main">
                <a:solidFill>
                  <a:schemeClr val="accent1"/>
                </a:solidFill>
              </a14:hiddenFill>
            </a:ext>
          </a:extLst>
        </p:spPr>
      </p:pic>
      <p:sp>
        <p:nvSpPr>
          <p:cNvPr id="98307" name="Text Box 3">
            <a:extLst>
              <a:ext uri="{FF2B5EF4-FFF2-40B4-BE49-F238E27FC236}">
                <a16:creationId xmlns:a16="http://schemas.microsoft.com/office/drawing/2014/main" id="{A6FA53C8-2FCF-07A6-398A-D0F98F3D3779}"/>
              </a:ext>
            </a:extLst>
          </p:cNvPr>
          <p:cNvSpPr txBox="1">
            <a:spLocks noChangeArrowheads="1"/>
          </p:cNvSpPr>
          <p:nvPr/>
        </p:nvSpPr>
        <p:spPr bwMode="auto">
          <a:xfrm>
            <a:off x="457200" y="1447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635000">
              <a:defRPr sz="2400">
                <a:solidFill>
                  <a:schemeClr val="tx1"/>
                </a:solidFill>
                <a:latin typeface="Times New Roman" panose="02020603050405020304" pitchFamily="18" charset="0"/>
                <a:cs typeface="Times New Roman" panose="02020603050405020304" pitchFamily="18" charset="0"/>
              </a:defRPr>
            </a:lvl1pPr>
            <a:lvl2pPr marL="749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50000"/>
              </a:spcBef>
              <a:buFont typeface="Wingdings" panose="05000000000000000000" pitchFamily="2" charset="2"/>
              <a:buChar char="ü"/>
            </a:pPr>
            <a:r>
              <a:rPr lang="en-US" altLang="en-US" dirty="0">
                <a:solidFill>
                  <a:srgbClr val="660066"/>
                </a:solidFill>
              </a:rPr>
              <a:t>Software is not manufactured</a:t>
            </a:r>
          </a:p>
        </p:txBody>
      </p:sp>
      <p:sp>
        <p:nvSpPr>
          <p:cNvPr id="98309" name="Text Box 5">
            <a:extLst>
              <a:ext uri="{FF2B5EF4-FFF2-40B4-BE49-F238E27FC236}">
                <a16:creationId xmlns:a16="http://schemas.microsoft.com/office/drawing/2014/main" id="{1EFA35FC-538B-8013-2AD9-F2576D83888B}"/>
              </a:ext>
            </a:extLst>
          </p:cNvPr>
          <p:cNvSpPr txBox="1">
            <a:spLocks noChangeArrowheads="1"/>
          </p:cNvSpPr>
          <p:nvPr/>
        </p:nvSpPr>
        <p:spPr bwMode="auto">
          <a:xfrm>
            <a:off x="304800" y="368300"/>
            <a:ext cx="845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i="1">
                <a:solidFill>
                  <a:schemeClr val="accent2"/>
                </a:solidFill>
                <a:latin typeface="Monotype Corsiva" panose="03010101010201010101" pitchFamily="66" charset="0"/>
              </a:rPr>
              <a:t>Software Characteristics:</a:t>
            </a:r>
          </a:p>
        </p:txBody>
      </p:sp>
      <p:sp>
        <p:nvSpPr>
          <p:cNvPr id="98310" name="Text Box 6">
            <a:extLst>
              <a:ext uri="{FF2B5EF4-FFF2-40B4-BE49-F238E27FC236}">
                <a16:creationId xmlns:a16="http://schemas.microsoft.com/office/drawing/2014/main" id="{90EB927C-81B0-FFC5-4075-18A20B2E33AE}"/>
              </a:ext>
            </a:extLst>
          </p:cNvPr>
          <p:cNvSpPr txBox="1">
            <a:spLocks noChangeArrowheads="1"/>
          </p:cNvSpPr>
          <p:nvPr/>
        </p:nvSpPr>
        <p:spPr bwMode="auto">
          <a:xfrm>
            <a:off x="457200" y="1981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82625" indent="-682625">
              <a:defRPr sz="2400">
                <a:solidFill>
                  <a:schemeClr val="tx1"/>
                </a:solidFill>
                <a:latin typeface="Times New Roman" panose="02020603050405020304" pitchFamily="18" charset="0"/>
                <a:cs typeface="Times New Roman" panose="02020603050405020304" pitchFamily="18" charset="0"/>
              </a:defRPr>
            </a:lvl1pPr>
            <a:lvl2pPr marL="796925">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50000"/>
              </a:spcBef>
              <a:buFont typeface="Wingdings" panose="05000000000000000000" pitchFamily="2" charset="2"/>
              <a:buChar char="ü"/>
            </a:pPr>
            <a:r>
              <a:rPr lang="en-US" altLang="en-US" dirty="0">
                <a:solidFill>
                  <a:srgbClr val="990000"/>
                </a:solidFill>
              </a:rPr>
              <a:t>Reusability of components</a:t>
            </a:r>
          </a:p>
        </p:txBody>
      </p:sp>
      <p:sp>
        <p:nvSpPr>
          <p:cNvPr id="98311" name="Text Box 7">
            <a:extLst>
              <a:ext uri="{FF2B5EF4-FFF2-40B4-BE49-F238E27FC236}">
                <a16:creationId xmlns:a16="http://schemas.microsoft.com/office/drawing/2014/main" id="{15D03270-9A8B-9802-D7FF-7C944DA9B957}"/>
              </a:ext>
            </a:extLst>
          </p:cNvPr>
          <p:cNvSpPr txBox="1">
            <a:spLocks noChangeArrowheads="1"/>
          </p:cNvSpPr>
          <p:nvPr/>
        </p:nvSpPr>
        <p:spPr bwMode="auto">
          <a:xfrm>
            <a:off x="457200" y="25146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635000">
              <a:defRPr sz="2400">
                <a:solidFill>
                  <a:schemeClr val="tx1"/>
                </a:solidFill>
                <a:latin typeface="Times New Roman" panose="02020603050405020304" pitchFamily="18" charset="0"/>
                <a:cs typeface="Times New Roman" panose="02020603050405020304" pitchFamily="18" charset="0"/>
              </a:defRPr>
            </a:lvl1pPr>
            <a:lvl2pPr marL="796925">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spcBef>
                <a:spcPct val="50000"/>
              </a:spcBef>
              <a:buFont typeface="Wingdings" panose="05000000000000000000" pitchFamily="2" charset="2"/>
              <a:buChar char="ü"/>
            </a:pPr>
            <a:r>
              <a:rPr lang="en-US" altLang="en-US">
                <a:solidFill>
                  <a:srgbClr val="000099"/>
                </a:solidFill>
              </a:rPr>
              <a:t>Software is flexible</a:t>
            </a:r>
          </a:p>
        </p:txBody>
      </p:sp>
      <p:sp>
        <p:nvSpPr>
          <p:cNvPr id="98312" name="Line 8">
            <a:extLst>
              <a:ext uri="{FF2B5EF4-FFF2-40B4-BE49-F238E27FC236}">
                <a16:creationId xmlns:a16="http://schemas.microsoft.com/office/drawing/2014/main" id="{4D1C8B10-F3AF-521C-0A50-66805EDE18BF}"/>
              </a:ext>
            </a:extLst>
          </p:cNvPr>
          <p:cNvSpPr>
            <a:spLocks noChangeShapeType="1"/>
          </p:cNvSpPr>
          <p:nvPr/>
        </p:nvSpPr>
        <p:spPr bwMode="auto">
          <a:xfrm>
            <a:off x="304800" y="1117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0-#ppt_w/2"/>
                                          </p:val>
                                        </p:tav>
                                        <p:tav tm="100000">
                                          <p:val>
                                            <p:strVal val="#ppt_x"/>
                                          </p:val>
                                        </p:tav>
                                      </p:tavLst>
                                    </p:anim>
                                    <p:anim calcmode="lin" valueType="num">
                                      <p:cBhvr additive="base">
                                        <p:cTn id="8" dur="500" fill="hold"/>
                                        <p:tgtEl>
                                          <p:spTgt spid="983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10"/>
                                        </p:tgtEl>
                                        <p:attrNameLst>
                                          <p:attrName>style.visibility</p:attrName>
                                        </p:attrNameLst>
                                      </p:cBhvr>
                                      <p:to>
                                        <p:strVal val="visible"/>
                                      </p:to>
                                    </p:set>
                                    <p:anim calcmode="lin" valueType="num">
                                      <p:cBhvr additive="base">
                                        <p:cTn id="13" dur="500" fill="hold"/>
                                        <p:tgtEl>
                                          <p:spTgt spid="98310"/>
                                        </p:tgtEl>
                                        <p:attrNameLst>
                                          <p:attrName>ppt_x</p:attrName>
                                        </p:attrNameLst>
                                      </p:cBhvr>
                                      <p:tavLst>
                                        <p:tav tm="0">
                                          <p:val>
                                            <p:strVal val="0-#ppt_w/2"/>
                                          </p:val>
                                        </p:tav>
                                        <p:tav tm="100000">
                                          <p:val>
                                            <p:strVal val="#ppt_x"/>
                                          </p:val>
                                        </p:tav>
                                      </p:tavLst>
                                    </p:anim>
                                    <p:anim calcmode="lin" valueType="num">
                                      <p:cBhvr additive="base">
                                        <p:cTn id="14" dur="500" fill="hold"/>
                                        <p:tgtEl>
                                          <p:spTgt spid="983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11"/>
                                        </p:tgtEl>
                                        <p:attrNameLst>
                                          <p:attrName>style.visibility</p:attrName>
                                        </p:attrNameLst>
                                      </p:cBhvr>
                                      <p:to>
                                        <p:strVal val="visible"/>
                                      </p:to>
                                    </p:set>
                                    <p:anim calcmode="lin" valueType="num">
                                      <p:cBhvr additive="base">
                                        <p:cTn id="19" dur="500" fill="hold"/>
                                        <p:tgtEl>
                                          <p:spTgt spid="98311"/>
                                        </p:tgtEl>
                                        <p:attrNameLst>
                                          <p:attrName>ppt_x</p:attrName>
                                        </p:attrNameLst>
                                      </p:cBhvr>
                                      <p:tavLst>
                                        <p:tav tm="0">
                                          <p:val>
                                            <p:strVal val="0-#ppt_w/2"/>
                                          </p:val>
                                        </p:tav>
                                        <p:tav tm="100000">
                                          <p:val>
                                            <p:strVal val="#ppt_x"/>
                                          </p:val>
                                        </p:tav>
                                      </p:tavLst>
                                    </p:anim>
                                    <p:anim calcmode="lin" valueType="num">
                                      <p:cBhvr additive="base">
                                        <p:cTn id="20" dur="500" fill="hold"/>
                                        <p:tgtEl>
                                          <p:spTgt spid="9831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8306"/>
                                        </p:tgtEl>
                                        <p:attrNameLst>
                                          <p:attrName>style.visibility</p:attrName>
                                        </p:attrNameLst>
                                      </p:cBhvr>
                                      <p:to>
                                        <p:strVal val="visible"/>
                                      </p:to>
                                    </p:set>
                                    <p:anim calcmode="lin" valueType="num">
                                      <p:cBhvr additive="base">
                                        <p:cTn id="25" dur="500" fill="hold"/>
                                        <p:tgtEl>
                                          <p:spTgt spid="98306"/>
                                        </p:tgtEl>
                                        <p:attrNameLst>
                                          <p:attrName>ppt_x</p:attrName>
                                        </p:attrNameLst>
                                      </p:cBhvr>
                                      <p:tavLst>
                                        <p:tav tm="0">
                                          <p:val>
                                            <p:strVal val="0-#ppt_w/2"/>
                                          </p:val>
                                        </p:tav>
                                        <p:tav tm="100000">
                                          <p:val>
                                            <p:strVal val="#ppt_x"/>
                                          </p:val>
                                        </p:tav>
                                      </p:tavLst>
                                    </p:anim>
                                    <p:anim calcmode="lin" valueType="num">
                                      <p:cBhvr additive="base">
                                        <p:cTn id="26" dur="500" fill="hold"/>
                                        <p:tgtEl>
                                          <p:spTgt spid="983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10" grpId="0" autoUpdateAnimBg="0"/>
      <p:bldP spid="9831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93E686-ABAF-1F1A-CC31-C2FE20FEF6BD}"/>
              </a:ext>
            </a:extLst>
          </p:cNvPr>
          <p:cNvSpPr>
            <a:spLocks noGrp="1"/>
          </p:cNvSpPr>
          <p:nvPr>
            <p:ph type="sldNum" sz="quarter" idx="11"/>
          </p:nvPr>
        </p:nvSpPr>
        <p:spPr/>
        <p:txBody>
          <a:bodyPr/>
          <a:lstStyle/>
          <a:p>
            <a:fld id="{61DDD54E-2CDB-4E5C-9800-C07E026D3970}" type="slidenum">
              <a:rPr lang="en-US" altLang="en-US"/>
              <a:pPr/>
              <a:t>25</a:t>
            </a:fld>
            <a:endParaRPr lang="en-US" altLang="en-US"/>
          </a:p>
        </p:txBody>
      </p:sp>
      <p:sp>
        <p:nvSpPr>
          <p:cNvPr id="110595" name="Text Box 3">
            <a:extLst>
              <a:ext uri="{FF2B5EF4-FFF2-40B4-BE49-F238E27FC236}">
                <a16:creationId xmlns:a16="http://schemas.microsoft.com/office/drawing/2014/main" id="{5FF8B750-4234-6D8A-7928-7B9352396B3D}"/>
              </a:ext>
            </a:extLst>
          </p:cNvPr>
          <p:cNvSpPr txBox="1">
            <a:spLocks noChangeArrowheads="1"/>
          </p:cNvSpPr>
          <p:nvPr/>
        </p:nvSpPr>
        <p:spPr bwMode="auto">
          <a:xfrm>
            <a:off x="381000" y="9906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990000"/>
                </a:solidFill>
              </a:rPr>
              <a:t>Comparison of constructing a bridge vis-à-vis writing a program.</a:t>
            </a:r>
          </a:p>
        </p:txBody>
      </p:sp>
      <p:graphicFrame>
        <p:nvGraphicFramePr>
          <p:cNvPr id="111271" name="Group 679">
            <a:extLst>
              <a:ext uri="{FF2B5EF4-FFF2-40B4-BE49-F238E27FC236}">
                <a16:creationId xmlns:a16="http://schemas.microsoft.com/office/drawing/2014/main" id="{0E7C4D00-51C8-8622-751E-AD0DBE15DEC1}"/>
              </a:ext>
            </a:extLst>
          </p:cNvPr>
          <p:cNvGraphicFramePr>
            <a:graphicFrameLocks noGrp="1"/>
          </p:cNvGraphicFramePr>
          <p:nvPr/>
        </p:nvGraphicFramePr>
        <p:xfrm>
          <a:off x="304800" y="1600200"/>
          <a:ext cx="8610600" cy="4653979"/>
        </p:xfrm>
        <a:graphic>
          <a:graphicData uri="http://schemas.openxmlformats.org/drawingml/2006/table">
            <a:tbl>
              <a:tblPr/>
              <a:tblGrid>
                <a:gridCol w="533400">
                  <a:extLst>
                    <a:ext uri="{9D8B030D-6E8A-4147-A177-3AD203B41FA5}">
                      <a16:colId xmlns:a16="http://schemas.microsoft.com/office/drawing/2014/main" val="70377347"/>
                    </a:ext>
                  </a:extLst>
                </a:gridCol>
                <a:gridCol w="3962400">
                  <a:extLst>
                    <a:ext uri="{9D8B030D-6E8A-4147-A177-3AD203B41FA5}">
                      <a16:colId xmlns:a16="http://schemas.microsoft.com/office/drawing/2014/main" val="3561411281"/>
                    </a:ext>
                  </a:extLst>
                </a:gridCol>
                <a:gridCol w="4114800">
                  <a:extLst>
                    <a:ext uri="{9D8B030D-6E8A-4147-A177-3AD203B41FA5}">
                      <a16:colId xmlns:a16="http://schemas.microsoft.com/office/drawing/2014/main" val="759187582"/>
                    </a:ext>
                  </a:extLst>
                </a:gridCol>
              </a:tblGrid>
              <a:tr h="508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Sr.No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Constructing a bridge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Writing a program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511733778"/>
                  </a:ext>
                </a:extLst>
              </a:tr>
              <a:tr h="508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4355228"/>
                  </a:ext>
                </a:extLst>
              </a:tr>
              <a:tr h="508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9227512"/>
                  </a:ext>
                </a:extLst>
              </a:tr>
              <a:tr h="508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3778773"/>
                  </a:ext>
                </a:extLst>
              </a:tr>
              <a:tr h="508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2969537"/>
                  </a:ext>
                </a:extLst>
              </a:tr>
              <a:tr h="508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5329218"/>
                  </a:ext>
                </a:extLst>
              </a:tr>
              <a:tr h="61436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4492409"/>
                  </a:ext>
                </a:extLst>
              </a:tr>
              <a:tr h="762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400" b="0" i="0" u="none" strike="noStrike" cap="none" normalizeH="0" baseline="0">
                        <a:ln>
                          <a:noFill/>
                        </a:ln>
                        <a:solidFill>
                          <a:srgbClr val="0000CC"/>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6922087"/>
                  </a:ext>
                </a:extLst>
              </a:tr>
            </a:tbl>
          </a:graphicData>
        </a:graphic>
      </p:graphicFrame>
      <p:sp>
        <p:nvSpPr>
          <p:cNvPr id="110677" name="Text Box 85">
            <a:extLst>
              <a:ext uri="{FF2B5EF4-FFF2-40B4-BE49-F238E27FC236}">
                <a16:creationId xmlns:a16="http://schemas.microsoft.com/office/drawing/2014/main" id="{7BDC231E-3DC7-5622-3F04-6EEFAF3E338F}"/>
              </a:ext>
            </a:extLst>
          </p:cNvPr>
          <p:cNvSpPr txBox="1">
            <a:spLocks noChangeArrowheads="1"/>
          </p:cNvSpPr>
          <p:nvPr/>
        </p:nvSpPr>
        <p:spPr bwMode="auto">
          <a:xfrm>
            <a:off x="228600" y="3048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i="1">
                <a:solidFill>
                  <a:schemeClr val="accent2"/>
                </a:solidFill>
                <a:latin typeface="Monotype Corsiva" panose="03010101010201010101" pitchFamily="66" charset="0"/>
              </a:rPr>
              <a:t>Software Characteristics:</a:t>
            </a:r>
          </a:p>
        </p:txBody>
      </p:sp>
      <p:sp>
        <p:nvSpPr>
          <p:cNvPr id="110680" name="Text Box 88">
            <a:extLst>
              <a:ext uri="{FF2B5EF4-FFF2-40B4-BE49-F238E27FC236}">
                <a16:creationId xmlns:a16="http://schemas.microsoft.com/office/drawing/2014/main" id="{C7C28641-E76D-43E9-BF84-428F67BA8C96}"/>
              </a:ext>
            </a:extLst>
          </p:cNvPr>
          <p:cNvSpPr txBox="1">
            <a:spLocks noChangeArrowheads="1"/>
          </p:cNvSpPr>
          <p:nvPr/>
        </p:nvSpPr>
        <p:spPr bwMode="auto">
          <a:xfrm>
            <a:off x="1054100" y="2286000"/>
            <a:ext cx="3505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20000"/>
              </a:spcBef>
            </a:pPr>
            <a:r>
              <a:rPr lang="en-US" altLang="en-US" sz="1600">
                <a:solidFill>
                  <a:srgbClr val="0000CC"/>
                </a:solidFill>
              </a:rPr>
              <a:t>The problem is well understood</a:t>
            </a:r>
            <a:endParaRPr lang="en-US" altLang="en-US" sz="1600"/>
          </a:p>
        </p:txBody>
      </p:sp>
      <p:sp>
        <p:nvSpPr>
          <p:cNvPr id="110682" name="Text Box 90">
            <a:extLst>
              <a:ext uri="{FF2B5EF4-FFF2-40B4-BE49-F238E27FC236}">
                <a16:creationId xmlns:a16="http://schemas.microsoft.com/office/drawing/2014/main" id="{53304B3E-89A7-71B1-1F3D-07256101346F}"/>
              </a:ext>
            </a:extLst>
          </p:cNvPr>
          <p:cNvSpPr txBox="1">
            <a:spLocks noChangeArrowheads="1"/>
          </p:cNvSpPr>
          <p:nvPr/>
        </p:nvSpPr>
        <p:spPr bwMode="auto">
          <a:xfrm>
            <a:off x="4879975" y="2133600"/>
            <a:ext cx="3962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Only some parts of the problem are understood, others are not</a:t>
            </a:r>
            <a:endParaRPr lang="en-US" altLang="en-US" sz="1600"/>
          </a:p>
        </p:txBody>
      </p:sp>
      <p:sp>
        <p:nvSpPr>
          <p:cNvPr id="110684" name="Text Box 92">
            <a:extLst>
              <a:ext uri="{FF2B5EF4-FFF2-40B4-BE49-F238E27FC236}">
                <a16:creationId xmlns:a16="http://schemas.microsoft.com/office/drawing/2014/main" id="{805AD2EE-85D9-F563-2E08-E81EE2EEB4F9}"/>
              </a:ext>
            </a:extLst>
          </p:cNvPr>
          <p:cNvSpPr txBox="1">
            <a:spLocks noChangeArrowheads="1"/>
          </p:cNvSpPr>
          <p:nvPr/>
        </p:nvSpPr>
        <p:spPr bwMode="auto">
          <a:xfrm>
            <a:off x="901700" y="2771775"/>
            <a:ext cx="3352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1600">
                <a:solidFill>
                  <a:srgbClr val="0000CC"/>
                </a:solidFill>
              </a:rPr>
              <a:t>There are many existing bridges</a:t>
            </a:r>
            <a:endParaRPr lang="en-US" altLang="en-US" sz="1600"/>
          </a:p>
        </p:txBody>
      </p:sp>
      <p:sp>
        <p:nvSpPr>
          <p:cNvPr id="110686" name="Text Box 94">
            <a:extLst>
              <a:ext uri="{FF2B5EF4-FFF2-40B4-BE49-F238E27FC236}">
                <a16:creationId xmlns:a16="http://schemas.microsoft.com/office/drawing/2014/main" id="{77E918E9-5B77-0A40-A000-3CAFD1B56971}"/>
              </a:ext>
            </a:extLst>
          </p:cNvPr>
          <p:cNvSpPr txBox="1">
            <a:spLocks noChangeArrowheads="1"/>
          </p:cNvSpPr>
          <p:nvPr/>
        </p:nvSpPr>
        <p:spPr bwMode="auto">
          <a:xfrm>
            <a:off x="882650" y="3168650"/>
            <a:ext cx="3841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The requirement for a bridge typically do not change much during construction</a:t>
            </a:r>
            <a:endParaRPr lang="en-US" altLang="en-US" sz="1600"/>
          </a:p>
        </p:txBody>
      </p:sp>
      <p:sp>
        <p:nvSpPr>
          <p:cNvPr id="110688" name="Text Box 96">
            <a:extLst>
              <a:ext uri="{FF2B5EF4-FFF2-40B4-BE49-F238E27FC236}">
                <a16:creationId xmlns:a16="http://schemas.microsoft.com/office/drawing/2014/main" id="{08EBE2D9-0AB6-C15B-9098-237240EF4A29}"/>
              </a:ext>
            </a:extLst>
          </p:cNvPr>
          <p:cNvSpPr txBox="1">
            <a:spLocks noChangeArrowheads="1"/>
          </p:cNvSpPr>
          <p:nvPr/>
        </p:nvSpPr>
        <p:spPr bwMode="auto">
          <a:xfrm>
            <a:off x="869950" y="3670300"/>
            <a:ext cx="3838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The strength and stability of a bridge can be calculated with reasonable precision</a:t>
            </a:r>
            <a:endParaRPr lang="en-US" altLang="en-US" sz="1600"/>
          </a:p>
        </p:txBody>
      </p:sp>
      <p:sp>
        <p:nvSpPr>
          <p:cNvPr id="110689" name="Text Box 97">
            <a:extLst>
              <a:ext uri="{FF2B5EF4-FFF2-40B4-BE49-F238E27FC236}">
                <a16:creationId xmlns:a16="http://schemas.microsoft.com/office/drawing/2014/main" id="{C7D85849-A7F3-EE53-5220-265413D93795}"/>
              </a:ext>
            </a:extLst>
          </p:cNvPr>
          <p:cNvSpPr txBox="1">
            <a:spLocks noChangeArrowheads="1"/>
          </p:cNvSpPr>
          <p:nvPr/>
        </p:nvSpPr>
        <p:spPr bwMode="auto">
          <a:xfrm>
            <a:off x="882650" y="4175125"/>
            <a:ext cx="3673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When a bridge collapses, there is a detailed investigation and report</a:t>
            </a:r>
            <a:endParaRPr lang="en-US" altLang="en-US" sz="1600"/>
          </a:p>
        </p:txBody>
      </p:sp>
      <p:sp>
        <p:nvSpPr>
          <p:cNvPr id="110690" name="Text Box 98">
            <a:extLst>
              <a:ext uri="{FF2B5EF4-FFF2-40B4-BE49-F238E27FC236}">
                <a16:creationId xmlns:a16="http://schemas.microsoft.com/office/drawing/2014/main" id="{33A3F635-86AC-1EC1-93BA-2B808950CC60}"/>
              </a:ext>
            </a:extLst>
          </p:cNvPr>
          <p:cNvSpPr txBox="1">
            <a:spLocks noChangeArrowheads="1"/>
          </p:cNvSpPr>
          <p:nvPr/>
        </p:nvSpPr>
        <p:spPr bwMode="auto">
          <a:xfrm>
            <a:off x="914400" y="4721225"/>
            <a:ext cx="3657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Engineers have been constructing bridges for thousands of years</a:t>
            </a:r>
            <a:endParaRPr lang="en-US" altLang="en-US" sz="1600"/>
          </a:p>
        </p:txBody>
      </p:sp>
      <p:sp>
        <p:nvSpPr>
          <p:cNvPr id="110692" name="Text Box 100">
            <a:extLst>
              <a:ext uri="{FF2B5EF4-FFF2-40B4-BE49-F238E27FC236}">
                <a16:creationId xmlns:a16="http://schemas.microsoft.com/office/drawing/2014/main" id="{4D93363F-FB27-A8E7-F1F2-52A190071A91}"/>
              </a:ext>
            </a:extLst>
          </p:cNvPr>
          <p:cNvSpPr txBox="1">
            <a:spLocks noChangeArrowheads="1"/>
          </p:cNvSpPr>
          <p:nvPr/>
        </p:nvSpPr>
        <p:spPr bwMode="auto">
          <a:xfrm>
            <a:off x="914400" y="5334000"/>
            <a:ext cx="3733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Materials (wood, stone,iron, steel) and techniques (making joints in wood, carving stone, casting iron) change slowly.</a:t>
            </a:r>
            <a:endParaRPr lang="en-US" altLang="en-US" sz="1600"/>
          </a:p>
        </p:txBody>
      </p:sp>
      <p:sp>
        <p:nvSpPr>
          <p:cNvPr id="110696" name="Text Box 104">
            <a:extLst>
              <a:ext uri="{FF2B5EF4-FFF2-40B4-BE49-F238E27FC236}">
                <a16:creationId xmlns:a16="http://schemas.microsoft.com/office/drawing/2014/main" id="{89962C40-1477-7602-BAC6-227911E5F5D6}"/>
              </a:ext>
            </a:extLst>
          </p:cNvPr>
          <p:cNvSpPr txBox="1">
            <a:spLocks noChangeArrowheads="1"/>
          </p:cNvSpPr>
          <p:nvPr/>
        </p:nvSpPr>
        <p:spPr bwMode="auto">
          <a:xfrm>
            <a:off x="4876800" y="2647950"/>
            <a:ext cx="3886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Every program is different and designed for special applications.</a:t>
            </a:r>
            <a:endParaRPr lang="en-US" altLang="en-US" sz="1600"/>
          </a:p>
        </p:txBody>
      </p:sp>
      <p:sp>
        <p:nvSpPr>
          <p:cNvPr id="110698" name="Text Box 106">
            <a:extLst>
              <a:ext uri="{FF2B5EF4-FFF2-40B4-BE49-F238E27FC236}">
                <a16:creationId xmlns:a16="http://schemas.microsoft.com/office/drawing/2014/main" id="{1C656BC7-A21D-DD01-B7CD-565889286FD1}"/>
              </a:ext>
            </a:extLst>
          </p:cNvPr>
          <p:cNvSpPr txBox="1">
            <a:spLocks noChangeArrowheads="1"/>
          </p:cNvSpPr>
          <p:nvPr/>
        </p:nvSpPr>
        <p:spPr bwMode="auto">
          <a:xfrm>
            <a:off x="4892675" y="3155950"/>
            <a:ext cx="3946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Requirements typically change during all phases of development.</a:t>
            </a:r>
            <a:endParaRPr lang="en-US" altLang="en-US" sz="1600"/>
          </a:p>
        </p:txBody>
      </p:sp>
      <p:sp>
        <p:nvSpPr>
          <p:cNvPr id="110700" name="Text Box 108">
            <a:extLst>
              <a:ext uri="{FF2B5EF4-FFF2-40B4-BE49-F238E27FC236}">
                <a16:creationId xmlns:a16="http://schemas.microsoft.com/office/drawing/2014/main" id="{E8F03D27-924C-AF90-349E-C7381B7A781D}"/>
              </a:ext>
            </a:extLst>
          </p:cNvPr>
          <p:cNvSpPr txBox="1">
            <a:spLocks noChangeArrowheads="1"/>
          </p:cNvSpPr>
          <p:nvPr/>
        </p:nvSpPr>
        <p:spPr bwMode="auto">
          <a:xfrm>
            <a:off x="4905375" y="3657600"/>
            <a:ext cx="3933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Not possible to calculate correctness of a program with existing methods.</a:t>
            </a:r>
            <a:endParaRPr lang="en-US" altLang="en-US" sz="1600"/>
          </a:p>
        </p:txBody>
      </p:sp>
      <p:sp>
        <p:nvSpPr>
          <p:cNvPr id="110702" name="Text Box 110">
            <a:extLst>
              <a:ext uri="{FF2B5EF4-FFF2-40B4-BE49-F238E27FC236}">
                <a16:creationId xmlns:a16="http://schemas.microsoft.com/office/drawing/2014/main" id="{2A782DE0-C2F6-CC91-B0E3-8689EB0285B3}"/>
              </a:ext>
            </a:extLst>
          </p:cNvPr>
          <p:cNvSpPr txBox="1">
            <a:spLocks noChangeArrowheads="1"/>
          </p:cNvSpPr>
          <p:nvPr/>
        </p:nvSpPr>
        <p:spPr bwMode="auto">
          <a:xfrm>
            <a:off x="4876800" y="4191000"/>
            <a:ext cx="3810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When a program fails, the reasons are often unavailable or even deliberately concealed.</a:t>
            </a:r>
            <a:endParaRPr lang="en-US" altLang="en-US" sz="1600"/>
          </a:p>
        </p:txBody>
      </p:sp>
      <p:sp>
        <p:nvSpPr>
          <p:cNvPr id="110704" name="Text Box 112">
            <a:extLst>
              <a:ext uri="{FF2B5EF4-FFF2-40B4-BE49-F238E27FC236}">
                <a16:creationId xmlns:a16="http://schemas.microsoft.com/office/drawing/2014/main" id="{F8877E70-B6F7-CFE1-F5B0-0A9265859F6B}"/>
              </a:ext>
            </a:extLst>
          </p:cNvPr>
          <p:cNvSpPr txBox="1">
            <a:spLocks noChangeArrowheads="1"/>
          </p:cNvSpPr>
          <p:nvPr/>
        </p:nvSpPr>
        <p:spPr bwMode="auto">
          <a:xfrm>
            <a:off x="4889500" y="4695825"/>
            <a:ext cx="3581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en-US" sz="1600">
                <a:solidFill>
                  <a:srgbClr val="0000CC"/>
                </a:solidFill>
              </a:rPr>
              <a:t>Developers have been writing programs for 50 years or so.</a:t>
            </a:r>
            <a:endParaRPr lang="en-US" altLang="en-US" sz="1600"/>
          </a:p>
        </p:txBody>
      </p:sp>
      <p:sp>
        <p:nvSpPr>
          <p:cNvPr id="110711" name="Text Box 119">
            <a:extLst>
              <a:ext uri="{FF2B5EF4-FFF2-40B4-BE49-F238E27FC236}">
                <a16:creationId xmlns:a16="http://schemas.microsoft.com/office/drawing/2014/main" id="{9D40E494-F0AF-F5DA-A79F-6B4D1A49C16B}"/>
              </a:ext>
            </a:extLst>
          </p:cNvPr>
          <p:cNvSpPr txBox="1">
            <a:spLocks noChangeArrowheads="1"/>
          </p:cNvSpPr>
          <p:nvPr/>
        </p:nvSpPr>
        <p:spPr bwMode="auto">
          <a:xfrm>
            <a:off x="4918075" y="5410200"/>
            <a:ext cx="365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en-US" sz="1600">
                <a:solidFill>
                  <a:srgbClr val="0000CC"/>
                </a:solidFill>
              </a:rPr>
              <a:t>Hardware and software changes rapidly.</a:t>
            </a:r>
            <a:endParaRPr lang="en-US" altLang="en-US" sz="2800"/>
          </a:p>
        </p:txBody>
      </p:sp>
      <p:sp>
        <p:nvSpPr>
          <p:cNvPr id="110712" name="Line 120">
            <a:extLst>
              <a:ext uri="{FF2B5EF4-FFF2-40B4-BE49-F238E27FC236}">
                <a16:creationId xmlns:a16="http://schemas.microsoft.com/office/drawing/2014/main" id="{EE44D7A2-F1FF-E39F-AAFC-566AC3DEF988}"/>
              </a:ext>
            </a:extLst>
          </p:cNvPr>
          <p:cNvSpPr>
            <a:spLocks noChangeShapeType="1"/>
          </p:cNvSpPr>
          <p:nvPr/>
        </p:nvSpPr>
        <p:spPr bwMode="auto">
          <a:xfrm>
            <a:off x="304800" y="990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0677"/>
                                        </p:tgtEl>
                                        <p:attrNameLst>
                                          <p:attrName>style.visibility</p:attrName>
                                        </p:attrNameLst>
                                      </p:cBhvr>
                                      <p:to>
                                        <p:strVal val="visible"/>
                                      </p:to>
                                    </p:set>
                                    <p:anim calcmode="lin" valueType="num">
                                      <p:cBhvr additive="base">
                                        <p:cTn id="7" dur="500" fill="hold"/>
                                        <p:tgtEl>
                                          <p:spTgt spid="110677"/>
                                        </p:tgtEl>
                                        <p:attrNameLst>
                                          <p:attrName>ppt_x</p:attrName>
                                        </p:attrNameLst>
                                      </p:cBhvr>
                                      <p:tavLst>
                                        <p:tav tm="0">
                                          <p:val>
                                            <p:strVal val="0-#ppt_w/2"/>
                                          </p:val>
                                        </p:tav>
                                        <p:tav tm="100000">
                                          <p:val>
                                            <p:strVal val="#ppt_x"/>
                                          </p:val>
                                        </p:tav>
                                      </p:tavLst>
                                    </p:anim>
                                    <p:anim calcmode="lin" valueType="num">
                                      <p:cBhvr additive="base">
                                        <p:cTn id="8" dur="500" fill="hold"/>
                                        <p:tgtEl>
                                          <p:spTgt spid="11067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0595"/>
                                        </p:tgtEl>
                                        <p:attrNameLst>
                                          <p:attrName>style.visibility</p:attrName>
                                        </p:attrNameLst>
                                      </p:cBhvr>
                                      <p:to>
                                        <p:strVal val="visible"/>
                                      </p:to>
                                    </p:set>
                                    <p:anim calcmode="lin" valueType="num">
                                      <p:cBhvr additive="base">
                                        <p:cTn id="12" dur="500" fill="hold"/>
                                        <p:tgtEl>
                                          <p:spTgt spid="110595"/>
                                        </p:tgtEl>
                                        <p:attrNameLst>
                                          <p:attrName>ppt_x</p:attrName>
                                        </p:attrNameLst>
                                      </p:cBhvr>
                                      <p:tavLst>
                                        <p:tav tm="0">
                                          <p:val>
                                            <p:strVal val="0-#ppt_w/2"/>
                                          </p:val>
                                        </p:tav>
                                        <p:tav tm="100000">
                                          <p:val>
                                            <p:strVal val="#ppt_x"/>
                                          </p:val>
                                        </p:tav>
                                      </p:tavLst>
                                    </p:anim>
                                    <p:anim calcmode="lin" valueType="num">
                                      <p:cBhvr additive="base">
                                        <p:cTn id="13" dur="500" fill="hold"/>
                                        <p:tgtEl>
                                          <p:spTgt spid="11059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0680"/>
                                        </p:tgtEl>
                                        <p:attrNameLst>
                                          <p:attrName>style.visibility</p:attrName>
                                        </p:attrNameLst>
                                      </p:cBhvr>
                                      <p:to>
                                        <p:strVal val="visible"/>
                                      </p:to>
                                    </p:set>
                                    <p:anim calcmode="lin" valueType="num">
                                      <p:cBhvr additive="base">
                                        <p:cTn id="18" dur="500" fill="hold"/>
                                        <p:tgtEl>
                                          <p:spTgt spid="110680"/>
                                        </p:tgtEl>
                                        <p:attrNameLst>
                                          <p:attrName>ppt_x</p:attrName>
                                        </p:attrNameLst>
                                      </p:cBhvr>
                                      <p:tavLst>
                                        <p:tav tm="0">
                                          <p:val>
                                            <p:strVal val="0-#ppt_w/2"/>
                                          </p:val>
                                        </p:tav>
                                        <p:tav tm="100000">
                                          <p:val>
                                            <p:strVal val="#ppt_x"/>
                                          </p:val>
                                        </p:tav>
                                      </p:tavLst>
                                    </p:anim>
                                    <p:anim calcmode="lin" valueType="num">
                                      <p:cBhvr additive="base">
                                        <p:cTn id="19" dur="500" fill="hold"/>
                                        <p:tgtEl>
                                          <p:spTgt spid="11068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0682"/>
                                        </p:tgtEl>
                                        <p:attrNameLst>
                                          <p:attrName>style.visibility</p:attrName>
                                        </p:attrNameLst>
                                      </p:cBhvr>
                                      <p:to>
                                        <p:strVal val="visible"/>
                                      </p:to>
                                    </p:set>
                                    <p:anim calcmode="lin" valueType="num">
                                      <p:cBhvr additive="base">
                                        <p:cTn id="24" dur="500" fill="hold"/>
                                        <p:tgtEl>
                                          <p:spTgt spid="110682"/>
                                        </p:tgtEl>
                                        <p:attrNameLst>
                                          <p:attrName>ppt_x</p:attrName>
                                        </p:attrNameLst>
                                      </p:cBhvr>
                                      <p:tavLst>
                                        <p:tav tm="0">
                                          <p:val>
                                            <p:strVal val="0-#ppt_w/2"/>
                                          </p:val>
                                        </p:tav>
                                        <p:tav tm="100000">
                                          <p:val>
                                            <p:strVal val="#ppt_x"/>
                                          </p:val>
                                        </p:tav>
                                      </p:tavLst>
                                    </p:anim>
                                    <p:anim calcmode="lin" valueType="num">
                                      <p:cBhvr additive="base">
                                        <p:cTn id="25" dur="500" fill="hold"/>
                                        <p:tgtEl>
                                          <p:spTgt spid="11068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0684"/>
                                        </p:tgtEl>
                                        <p:attrNameLst>
                                          <p:attrName>style.visibility</p:attrName>
                                        </p:attrNameLst>
                                      </p:cBhvr>
                                      <p:to>
                                        <p:strVal val="visible"/>
                                      </p:to>
                                    </p:set>
                                    <p:anim calcmode="lin" valueType="num">
                                      <p:cBhvr additive="base">
                                        <p:cTn id="30" dur="500" fill="hold"/>
                                        <p:tgtEl>
                                          <p:spTgt spid="110684"/>
                                        </p:tgtEl>
                                        <p:attrNameLst>
                                          <p:attrName>ppt_x</p:attrName>
                                        </p:attrNameLst>
                                      </p:cBhvr>
                                      <p:tavLst>
                                        <p:tav tm="0">
                                          <p:val>
                                            <p:strVal val="0-#ppt_w/2"/>
                                          </p:val>
                                        </p:tav>
                                        <p:tav tm="100000">
                                          <p:val>
                                            <p:strVal val="#ppt_x"/>
                                          </p:val>
                                        </p:tav>
                                      </p:tavLst>
                                    </p:anim>
                                    <p:anim calcmode="lin" valueType="num">
                                      <p:cBhvr additive="base">
                                        <p:cTn id="31" dur="500" fill="hold"/>
                                        <p:tgtEl>
                                          <p:spTgt spid="110684"/>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0696"/>
                                        </p:tgtEl>
                                        <p:attrNameLst>
                                          <p:attrName>style.visibility</p:attrName>
                                        </p:attrNameLst>
                                      </p:cBhvr>
                                      <p:to>
                                        <p:strVal val="visible"/>
                                      </p:to>
                                    </p:set>
                                    <p:anim calcmode="lin" valueType="num">
                                      <p:cBhvr additive="base">
                                        <p:cTn id="36" dur="500" fill="hold"/>
                                        <p:tgtEl>
                                          <p:spTgt spid="110696"/>
                                        </p:tgtEl>
                                        <p:attrNameLst>
                                          <p:attrName>ppt_x</p:attrName>
                                        </p:attrNameLst>
                                      </p:cBhvr>
                                      <p:tavLst>
                                        <p:tav tm="0">
                                          <p:val>
                                            <p:strVal val="0-#ppt_w/2"/>
                                          </p:val>
                                        </p:tav>
                                        <p:tav tm="100000">
                                          <p:val>
                                            <p:strVal val="#ppt_x"/>
                                          </p:val>
                                        </p:tav>
                                      </p:tavLst>
                                    </p:anim>
                                    <p:anim calcmode="lin" valueType="num">
                                      <p:cBhvr additive="base">
                                        <p:cTn id="37" dur="500" fill="hold"/>
                                        <p:tgtEl>
                                          <p:spTgt spid="11069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0686"/>
                                        </p:tgtEl>
                                        <p:attrNameLst>
                                          <p:attrName>style.visibility</p:attrName>
                                        </p:attrNameLst>
                                      </p:cBhvr>
                                      <p:to>
                                        <p:strVal val="visible"/>
                                      </p:to>
                                    </p:set>
                                    <p:anim calcmode="lin" valueType="num">
                                      <p:cBhvr additive="base">
                                        <p:cTn id="42" dur="500" fill="hold"/>
                                        <p:tgtEl>
                                          <p:spTgt spid="110686"/>
                                        </p:tgtEl>
                                        <p:attrNameLst>
                                          <p:attrName>ppt_x</p:attrName>
                                        </p:attrNameLst>
                                      </p:cBhvr>
                                      <p:tavLst>
                                        <p:tav tm="0">
                                          <p:val>
                                            <p:strVal val="0-#ppt_w/2"/>
                                          </p:val>
                                        </p:tav>
                                        <p:tav tm="100000">
                                          <p:val>
                                            <p:strVal val="#ppt_x"/>
                                          </p:val>
                                        </p:tav>
                                      </p:tavLst>
                                    </p:anim>
                                    <p:anim calcmode="lin" valueType="num">
                                      <p:cBhvr additive="base">
                                        <p:cTn id="43" dur="500" fill="hold"/>
                                        <p:tgtEl>
                                          <p:spTgt spid="110686"/>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10698"/>
                                        </p:tgtEl>
                                        <p:attrNameLst>
                                          <p:attrName>style.visibility</p:attrName>
                                        </p:attrNameLst>
                                      </p:cBhvr>
                                      <p:to>
                                        <p:strVal val="visible"/>
                                      </p:to>
                                    </p:set>
                                    <p:anim calcmode="lin" valueType="num">
                                      <p:cBhvr additive="base">
                                        <p:cTn id="48" dur="500" fill="hold"/>
                                        <p:tgtEl>
                                          <p:spTgt spid="110698"/>
                                        </p:tgtEl>
                                        <p:attrNameLst>
                                          <p:attrName>ppt_x</p:attrName>
                                        </p:attrNameLst>
                                      </p:cBhvr>
                                      <p:tavLst>
                                        <p:tav tm="0">
                                          <p:val>
                                            <p:strVal val="0-#ppt_w/2"/>
                                          </p:val>
                                        </p:tav>
                                        <p:tav tm="100000">
                                          <p:val>
                                            <p:strVal val="#ppt_x"/>
                                          </p:val>
                                        </p:tav>
                                      </p:tavLst>
                                    </p:anim>
                                    <p:anim calcmode="lin" valueType="num">
                                      <p:cBhvr additive="base">
                                        <p:cTn id="49" dur="500" fill="hold"/>
                                        <p:tgtEl>
                                          <p:spTgt spid="11069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10688"/>
                                        </p:tgtEl>
                                        <p:attrNameLst>
                                          <p:attrName>style.visibility</p:attrName>
                                        </p:attrNameLst>
                                      </p:cBhvr>
                                      <p:to>
                                        <p:strVal val="visible"/>
                                      </p:to>
                                    </p:set>
                                    <p:anim calcmode="lin" valueType="num">
                                      <p:cBhvr additive="base">
                                        <p:cTn id="54" dur="500" fill="hold"/>
                                        <p:tgtEl>
                                          <p:spTgt spid="110688"/>
                                        </p:tgtEl>
                                        <p:attrNameLst>
                                          <p:attrName>ppt_x</p:attrName>
                                        </p:attrNameLst>
                                      </p:cBhvr>
                                      <p:tavLst>
                                        <p:tav tm="0">
                                          <p:val>
                                            <p:strVal val="0-#ppt_w/2"/>
                                          </p:val>
                                        </p:tav>
                                        <p:tav tm="100000">
                                          <p:val>
                                            <p:strVal val="#ppt_x"/>
                                          </p:val>
                                        </p:tav>
                                      </p:tavLst>
                                    </p:anim>
                                    <p:anim calcmode="lin" valueType="num">
                                      <p:cBhvr additive="base">
                                        <p:cTn id="55" dur="500" fill="hold"/>
                                        <p:tgtEl>
                                          <p:spTgt spid="110688"/>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10700"/>
                                        </p:tgtEl>
                                        <p:attrNameLst>
                                          <p:attrName>style.visibility</p:attrName>
                                        </p:attrNameLst>
                                      </p:cBhvr>
                                      <p:to>
                                        <p:strVal val="visible"/>
                                      </p:to>
                                    </p:set>
                                    <p:anim calcmode="lin" valueType="num">
                                      <p:cBhvr additive="base">
                                        <p:cTn id="60" dur="500" fill="hold"/>
                                        <p:tgtEl>
                                          <p:spTgt spid="110700"/>
                                        </p:tgtEl>
                                        <p:attrNameLst>
                                          <p:attrName>ppt_x</p:attrName>
                                        </p:attrNameLst>
                                      </p:cBhvr>
                                      <p:tavLst>
                                        <p:tav tm="0">
                                          <p:val>
                                            <p:strVal val="0-#ppt_w/2"/>
                                          </p:val>
                                        </p:tav>
                                        <p:tav tm="100000">
                                          <p:val>
                                            <p:strVal val="#ppt_x"/>
                                          </p:val>
                                        </p:tav>
                                      </p:tavLst>
                                    </p:anim>
                                    <p:anim calcmode="lin" valueType="num">
                                      <p:cBhvr additive="base">
                                        <p:cTn id="61" dur="500" fill="hold"/>
                                        <p:tgtEl>
                                          <p:spTgt spid="110700"/>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10689"/>
                                        </p:tgtEl>
                                        <p:attrNameLst>
                                          <p:attrName>style.visibility</p:attrName>
                                        </p:attrNameLst>
                                      </p:cBhvr>
                                      <p:to>
                                        <p:strVal val="visible"/>
                                      </p:to>
                                    </p:set>
                                    <p:anim calcmode="lin" valueType="num">
                                      <p:cBhvr additive="base">
                                        <p:cTn id="66" dur="500" fill="hold"/>
                                        <p:tgtEl>
                                          <p:spTgt spid="110689"/>
                                        </p:tgtEl>
                                        <p:attrNameLst>
                                          <p:attrName>ppt_x</p:attrName>
                                        </p:attrNameLst>
                                      </p:cBhvr>
                                      <p:tavLst>
                                        <p:tav tm="0">
                                          <p:val>
                                            <p:strVal val="0-#ppt_w/2"/>
                                          </p:val>
                                        </p:tav>
                                        <p:tav tm="100000">
                                          <p:val>
                                            <p:strVal val="#ppt_x"/>
                                          </p:val>
                                        </p:tav>
                                      </p:tavLst>
                                    </p:anim>
                                    <p:anim calcmode="lin" valueType="num">
                                      <p:cBhvr additive="base">
                                        <p:cTn id="67" dur="500" fill="hold"/>
                                        <p:tgtEl>
                                          <p:spTgt spid="110689"/>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10702"/>
                                        </p:tgtEl>
                                        <p:attrNameLst>
                                          <p:attrName>style.visibility</p:attrName>
                                        </p:attrNameLst>
                                      </p:cBhvr>
                                      <p:to>
                                        <p:strVal val="visible"/>
                                      </p:to>
                                    </p:set>
                                    <p:anim calcmode="lin" valueType="num">
                                      <p:cBhvr additive="base">
                                        <p:cTn id="72" dur="500" fill="hold"/>
                                        <p:tgtEl>
                                          <p:spTgt spid="110702"/>
                                        </p:tgtEl>
                                        <p:attrNameLst>
                                          <p:attrName>ppt_x</p:attrName>
                                        </p:attrNameLst>
                                      </p:cBhvr>
                                      <p:tavLst>
                                        <p:tav tm="0">
                                          <p:val>
                                            <p:strVal val="0-#ppt_w/2"/>
                                          </p:val>
                                        </p:tav>
                                        <p:tav tm="100000">
                                          <p:val>
                                            <p:strVal val="#ppt_x"/>
                                          </p:val>
                                        </p:tav>
                                      </p:tavLst>
                                    </p:anim>
                                    <p:anim calcmode="lin" valueType="num">
                                      <p:cBhvr additive="base">
                                        <p:cTn id="73" dur="500" fill="hold"/>
                                        <p:tgtEl>
                                          <p:spTgt spid="110702"/>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110690"/>
                                        </p:tgtEl>
                                        <p:attrNameLst>
                                          <p:attrName>style.visibility</p:attrName>
                                        </p:attrNameLst>
                                      </p:cBhvr>
                                      <p:to>
                                        <p:strVal val="visible"/>
                                      </p:to>
                                    </p:set>
                                    <p:anim calcmode="lin" valueType="num">
                                      <p:cBhvr additive="base">
                                        <p:cTn id="78" dur="500" fill="hold"/>
                                        <p:tgtEl>
                                          <p:spTgt spid="110690"/>
                                        </p:tgtEl>
                                        <p:attrNameLst>
                                          <p:attrName>ppt_x</p:attrName>
                                        </p:attrNameLst>
                                      </p:cBhvr>
                                      <p:tavLst>
                                        <p:tav tm="0">
                                          <p:val>
                                            <p:strVal val="0-#ppt_w/2"/>
                                          </p:val>
                                        </p:tav>
                                        <p:tav tm="100000">
                                          <p:val>
                                            <p:strVal val="#ppt_x"/>
                                          </p:val>
                                        </p:tav>
                                      </p:tavLst>
                                    </p:anim>
                                    <p:anim calcmode="lin" valueType="num">
                                      <p:cBhvr additive="base">
                                        <p:cTn id="79" dur="500" fill="hold"/>
                                        <p:tgtEl>
                                          <p:spTgt spid="110690"/>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110704"/>
                                        </p:tgtEl>
                                        <p:attrNameLst>
                                          <p:attrName>style.visibility</p:attrName>
                                        </p:attrNameLst>
                                      </p:cBhvr>
                                      <p:to>
                                        <p:strVal val="visible"/>
                                      </p:to>
                                    </p:set>
                                    <p:anim calcmode="lin" valueType="num">
                                      <p:cBhvr additive="base">
                                        <p:cTn id="84" dur="500" fill="hold"/>
                                        <p:tgtEl>
                                          <p:spTgt spid="110704"/>
                                        </p:tgtEl>
                                        <p:attrNameLst>
                                          <p:attrName>ppt_x</p:attrName>
                                        </p:attrNameLst>
                                      </p:cBhvr>
                                      <p:tavLst>
                                        <p:tav tm="0">
                                          <p:val>
                                            <p:strVal val="0-#ppt_w/2"/>
                                          </p:val>
                                        </p:tav>
                                        <p:tav tm="100000">
                                          <p:val>
                                            <p:strVal val="#ppt_x"/>
                                          </p:val>
                                        </p:tav>
                                      </p:tavLst>
                                    </p:anim>
                                    <p:anim calcmode="lin" valueType="num">
                                      <p:cBhvr additive="base">
                                        <p:cTn id="85" dur="500" fill="hold"/>
                                        <p:tgtEl>
                                          <p:spTgt spid="110704"/>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110692"/>
                                        </p:tgtEl>
                                        <p:attrNameLst>
                                          <p:attrName>style.visibility</p:attrName>
                                        </p:attrNameLst>
                                      </p:cBhvr>
                                      <p:to>
                                        <p:strVal val="visible"/>
                                      </p:to>
                                    </p:set>
                                    <p:anim calcmode="lin" valueType="num">
                                      <p:cBhvr additive="base">
                                        <p:cTn id="90" dur="500" fill="hold"/>
                                        <p:tgtEl>
                                          <p:spTgt spid="110692"/>
                                        </p:tgtEl>
                                        <p:attrNameLst>
                                          <p:attrName>ppt_x</p:attrName>
                                        </p:attrNameLst>
                                      </p:cBhvr>
                                      <p:tavLst>
                                        <p:tav tm="0">
                                          <p:val>
                                            <p:strVal val="0-#ppt_w/2"/>
                                          </p:val>
                                        </p:tav>
                                        <p:tav tm="100000">
                                          <p:val>
                                            <p:strVal val="#ppt_x"/>
                                          </p:val>
                                        </p:tav>
                                      </p:tavLst>
                                    </p:anim>
                                    <p:anim calcmode="lin" valueType="num">
                                      <p:cBhvr additive="base">
                                        <p:cTn id="91" dur="500" fill="hold"/>
                                        <p:tgtEl>
                                          <p:spTgt spid="110692"/>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110711"/>
                                        </p:tgtEl>
                                        <p:attrNameLst>
                                          <p:attrName>style.visibility</p:attrName>
                                        </p:attrNameLst>
                                      </p:cBhvr>
                                      <p:to>
                                        <p:strVal val="visible"/>
                                      </p:to>
                                    </p:set>
                                    <p:anim calcmode="lin" valueType="num">
                                      <p:cBhvr additive="base">
                                        <p:cTn id="96" dur="500" fill="hold"/>
                                        <p:tgtEl>
                                          <p:spTgt spid="110711"/>
                                        </p:tgtEl>
                                        <p:attrNameLst>
                                          <p:attrName>ppt_x</p:attrName>
                                        </p:attrNameLst>
                                      </p:cBhvr>
                                      <p:tavLst>
                                        <p:tav tm="0">
                                          <p:val>
                                            <p:strVal val="0-#ppt_w/2"/>
                                          </p:val>
                                        </p:tav>
                                        <p:tav tm="100000">
                                          <p:val>
                                            <p:strVal val="#ppt_x"/>
                                          </p:val>
                                        </p:tav>
                                      </p:tavLst>
                                    </p:anim>
                                    <p:anim calcmode="lin" valueType="num">
                                      <p:cBhvr additive="base">
                                        <p:cTn id="97" dur="500" fill="hold"/>
                                        <p:tgtEl>
                                          <p:spTgt spid="110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677" grpId="0" autoUpdateAnimBg="0"/>
      <p:bldP spid="110680" grpId="0" autoUpdateAnimBg="0"/>
      <p:bldP spid="110682" grpId="0" autoUpdateAnimBg="0"/>
      <p:bldP spid="110684" grpId="0" autoUpdateAnimBg="0"/>
      <p:bldP spid="110686" grpId="0" autoUpdateAnimBg="0"/>
      <p:bldP spid="110688" grpId="0" autoUpdateAnimBg="0"/>
      <p:bldP spid="110689" grpId="0" autoUpdateAnimBg="0"/>
      <p:bldP spid="110690" grpId="0" autoUpdateAnimBg="0"/>
      <p:bldP spid="110692" grpId="0" autoUpdateAnimBg="0"/>
      <p:bldP spid="110696" grpId="0" autoUpdateAnimBg="0"/>
      <p:bldP spid="110698" grpId="0" autoUpdateAnimBg="0"/>
      <p:bldP spid="110700" grpId="0" autoUpdateAnimBg="0"/>
      <p:bldP spid="110702" grpId="0" autoUpdateAnimBg="0"/>
      <p:bldP spid="110704" grpId="0" autoUpdateAnimBg="0"/>
      <p:bldP spid="11071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B1869D-A056-0B22-789A-6DEF07B32A2E}"/>
              </a:ext>
            </a:extLst>
          </p:cNvPr>
          <p:cNvSpPr>
            <a:spLocks noGrp="1"/>
          </p:cNvSpPr>
          <p:nvPr>
            <p:ph type="sldNum" sz="quarter" idx="11"/>
          </p:nvPr>
        </p:nvSpPr>
        <p:spPr/>
        <p:txBody>
          <a:bodyPr/>
          <a:lstStyle/>
          <a:p>
            <a:fld id="{EEC7C65D-E4E1-44EA-BEEA-B15D35F22809}" type="slidenum">
              <a:rPr lang="en-US" altLang="en-US"/>
              <a:pPr/>
              <a:t>26</a:t>
            </a:fld>
            <a:endParaRPr lang="en-US" altLang="en-US"/>
          </a:p>
        </p:txBody>
      </p:sp>
      <p:grpSp>
        <p:nvGrpSpPr>
          <p:cNvPr id="178178" name="Group 2">
            <a:extLst>
              <a:ext uri="{FF2B5EF4-FFF2-40B4-BE49-F238E27FC236}">
                <a16:creationId xmlns:a16="http://schemas.microsoft.com/office/drawing/2014/main" id="{8E52FFBA-69A5-6F95-0439-FC61461E1C22}"/>
              </a:ext>
            </a:extLst>
          </p:cNvPr>
          <p:cNvGrpSpPr>
            <a:grpSpLocks/>
          </p:cNvGrpSpPr>
          <p:nvPr/>
        </p:nvGrpSpPr>
        <p:grpSpPr bwMode="auto">
          <a:xfrm>
            <a:off x="-324544" y="1052027"/>
            <a:ext cx="13680953" cy="8449465"/>
            <a:chOff x="240" y="661"/>
            <a:chExt cx="8215" cy="5620"/>
          </a:xfrm>
        </p:grpSpPr>
        <p:graphicFrame>
          <p:nvGraphicFramePr>
            <p:cNvPr id="178179" name="Object 3">
              <a:extLst>
                <a:ext uri="{FF2B5EF4-FFF2-40B4-BE49-F238E27FC236}">
                  <a16:creationId xmlns:a16="http://schemas.microsoft.com/office/drawing/2014/main" id="{93535E7E-BCAF-33A7-9EED-AD06B83EE790}"/>
                </a:ext>
              </a:extLst>
            </p:cNvPr>
            <p:cNvGraphicFramePr>
              <a:graphicFrameLocks noChangeAspect="1"/>
            </p:cNvGraphicFramePr>
            <p:nvPr>
              <p:extLst>
                <p:ext uri="{D42A27DB-BD31-4B8C-83A1-F6EECF244321}">
                  <p14:modId xmlns:p14="http://schemas.microsoft.com/office/powerpoint/2010/main" val="3194699684"/>
                </p:ext>
              </p:extLst>
            </p:nvPr>
          </p:nvGraphicFramePr>
          <p:xfrm>
            <a:off x="240" y="661"/>
            <a:ext cx="8215" cy="5620"/>
          </p:xfrm>
          <a:graphic>
            <a:graphicData uri="http://schemas.openxmlformats.org/presentationml/2006/ole">
              <mc:AlternateContent xmlns:mc="http://schemas.openxmlformats.org/markup-compatibility/2006">
                <mc:Choice xmlns:v="urn:schemas-microsoft-com:vml" Requires="v">
                  <p:oleObj name="Chart" r:id="rId3" imgW="9144000" imgH="6100664" progId="MSGraph.Chart.8">
                    <p:embed followColorScheme="full"/>
                  </p:oleObj>
                </mc:Choice>
                <mc:Fallback>
                  <p:oleObj name="Chart" r:id="rId3" imgW="9144000" imgH="6100664" progId="MSGraph.Chart.8">
                    <p:embed followColorScheme="full"/>
                    <p:pic>
                      <p:nvPicPr>
                        <p:cNvPr id="178179" name="Object 3">
                          <a:extLst>
                            <a:ext uri="{FF2B5EF4-FFF2-40B4-BE49-F238E27FC236}">
                              <a16:creationId xmlns:a16="http://schemas.microsoft.com/office/drawing/2014/main" id="{93535E7E-BCAF-33A7-9EED-AD06B83EE790}"/>
                            </a:ext>
                          </a:extLst>
                        </p:cNvPr>
                        <p:cNvPicPr>
                          <a:picLocks noChangeAspect="1" noChangeArrowheads="1"/>
                        </p:cNvPicPr>
                        <p:nvPr/>
                      </p:nvPicPr>
                      <p:blipFill>
                        <a:blip r:embed="rId4"/>
                        <a:srcRect/>
                        <a:stretch>
                          <a:fillRect/>
                        </a:stretch>
                      </p:blipFill>
                      <p:spPr bwMode="auto">
                        <a:xfrm>
                          <a:off x="240" y="661"/>
                          <a:ext cx="8215" cy="5620"/>
                        </a:xfrm>
                        <a:prstGeom prst="rect">
                          <a:avLst/>
                        </a:prstGeom>
                        <a:noFill/>
                        <a:ln>
                          <a:noFill/>
                        </a:ln>
                        <a:effectLst/>
                      </p:spPr>
                    </p:pic>
                  </p:oleObj>
                </mc:Fallback>
              </mc:AlternateContent>
            </a:graphicData>
          </a:graphic>
        </p:graphicFrame>
        <p:sp>
          <p:nvSpPr>
            <p:cNvPr id="178180" name="Text Box 4">
              <a:extLst>
                <a:ext uri="{FF2B5EF4-FFF2-40B4-BE49-F238E27FC236}">
                  <a16:creationId xmlns:a16="http://schemas.microsoft.com/office/drawing/2014/main" id="{7F6A3CB6-7C19-44C5-D533-7F9DC7FA05F6}"/>
                </a:ext>
              </a:extLst>
            </p:cNvPr>
            <p:cNvSpPr txBox="1">
              <a:spLocks noChangeArrowheads="1"/>
            </p:cNvSpPr>
            <p:nvPr/>
          </p:nvSpPr>
          <p:spPr bwMode="auto">
            <a:xfrm>
              <a:off x="2064" y="1344"/>
              <a:ext cx="67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en-US" altLang="en-US" sz="2000" b="1"/>
                <a:t>System</a:t>
              </a:r>
            </a:p>
            <a:p>
              <a:pPr algn="ctr">
                <a:lnSpc>
                  <a:spcPct val="80000"/>
                </a:lnSpc>
              </a:pPr>
              <a:r>
                <a:rPr lang="en-US" altLang="en-US" sz="2000" b="1"/>
                <a:t>Software</a:t>
              </a:r>
            </a:p>
          </p:txBody>
        </p:sp>
        <p:sp>
          <p:nvSpPr>
            <p:cNvPr id="178181" name="Text Box 5">
              <a:extLst>
                <a:ext uri="{FF2B5EF4-FFF2-40B4-BE49-F238E27FC236}">
                  <a16:creationId xmlns:a16="http://schemas.microsoft.com/office/drawing/2014/main" id="{F862AAD9-2FA5-7327-3445-FF812317904B}"/>
                </a:ext>
              </a:extLst>
            </p:cNvPr>
            <p:cNvSpPr txBox="1">
              <a:spLocks noChangeArrowheads="1"/>
            </p:cNvSpPr>
            <p:nvPr/>
          </p:nvSpPr>
          <p:spPr bwMode="auto">
            <a:xfrm>
              <a:off x="3070" y="1344"/>
              <a:ext cx="672"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en-US" altLang="en-US" sz="2000" b="1" dirty="0"/>
                <a:t>Real Time Software</a:t>
              </a:r>
            </a:p>
          </p:txBody>
        </p:sp>
        <p:sp>
          <p:nvSpPr>
            <p:cNvPr id="178182" name="Text Box 6">
              <a:extLst>
                <a:ext uri="{FF2B5EF4-FFF2-40B4-BE49-F238E27FC236}">
                  <a16:creationId xmlns:a16="http://schemas.microsoft.com/office/drawing/2014/main" id="{78750FBE-3786-30A9-F63C-6021DCCE3A75}"/>
                </a:ext>
              </a:extLst>
            </p:cNvPr>
            <p:cNvSpPr txBox="1">
              <a:spLocks noChangeArrowheads="1"/>
            </p:cNvSpPr>
            <p:nvPr/>
          </p:nvSpPr>
          <p:spPr bwMode="auto">
            <a:xfrm>
              <a:off x="3402" y="2098"/>
              <a:ext cx="81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en-US" altLang="en-US" sz="2000" b="1" dirty="0">
                  <a:solidFill>
                    <a:schemeClr val="bg1"/>
                  </a:solidFill>
                </a:rPr>
                <a:t>Embedded Software</a:t>
              </a:r>
            </a:p>
          </p:txBody>
        </p:sp>
        <p:sp>
          <p:nvSpPr>
            <p:cNvPr id="178183" name="Text Box 7">
              <a:extLst>
                <a:ext uri="{FF2B5EF4-FFF2-40B4-BE49-F238E27FC236}">
                  <a16:creationId xmlns:a16="http://schemas.microsoft.com/office/drawing/2014/main" id="{AA3829C7-624C-8754-6484-B646AF8E98E3}"/>
                </a:ext>
              </a:extLst>
            </p:cNvPr>
            <p:cNvSpPr txBox="1">
              <a:spLocks noChangeArrowheads="1"/>
            </p:cNvSpPr>
            <p:nvPr/>
          </p:nvSpPr>
          <p:spPr bwMode="auto">
            <a:xfrm>
              <a:off x="1492" y="1976"/>
              <a:ext cx="960"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en-US" altLang="en-US" sz="2000" b="1" dirty="0">
                  <a:solidFill>
                    <a:schemeClr val="bg1"/>
                  </a:solidFill>
                </a:rPr>
                <a:t>Engineering and Scientific</a:t>
              </a:r>
            </a:p>
            <a:p>
              <a:pPr algn="ctr">
                <a:lnSpc>
                  <a:spcPct val="80000"/>
                </a:lnSpc>
              </a:pPr>
              <a:r>
                <a:rPr lang="en-US" altLang="en-US" sz="2000" b="1" dirty="0">
                  <a:solidFill>
                    <a:schemeClr val="bg1"/>
                  </a:solidFill>
                </a:rPr>
                <a:t>Software</a:t>
              </a:r>
            </a:p>
          </p:txBody>
        </p:sp>
        <p:sp>
          <p:nvSpPr>
            <p:cNvPr id="178184" name="Text Box 8">
              <a:extLst>
                <a:ext uri="{FF2B5EF4-FFF2-40B4-BE49-F238E27FC236}">
                  <a16:creationId xmlns:a16="http://schemas.microsoft.com/office/drawing/2014/main" id="{8FC3168D-21F5-9B74-FB30-918C57852C5F}"/>
                </a:ext>
              </a:extLst>
            </p:cNvPr>
            <p:cNvSpPr txBox="1">
              <a:spLocks noChangeArrowheads="1"/>
            </p:cNvSpPr>
            <p:nvPr/>
          </p:nvSpPr>
          <p:spPr bwMode="auto">
            <a:xfrm>
              <a:off x="1432" y="2748"/>
              <a:ext cx="96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en-US" altLang="en-US" sz="2000" b="1" dirty="0">
                  <a:solidFill>
                    <a:schemeClr val="bg1"/>
                  </a:solidFill>
                </a:rPr>
                <a:t>Web based</a:t>
              </a:r>
            </a:p>
            <a:p>
              <a:pPr algn="ctr">
                <a:lnSpc>
                  <a:spcPct val="80000"/>
                </a:lnSpc>
              </a:pPr>
              <a:r>
                <a:rPr lang="en-US" altLang="en-US" sz="2000" b="1" dirty="0">
                  <a:solidFill>
                    <a:schemeClr val="bg1"/>
                  </a:solidFill>
                </a:rPr>
                <a:t>Software</a:t>
              </a:r>
            </a:p>
          </p:txBody>
        </p:sp>
        <p:sp>
          <p:nvSpPr>
            <p:cNvPr id="178185" name="Text Box 9">
              <a:extLst>
                <a:ext uri="{FF2B5EF4-FFF2-40B4-BE49-F238E27FC236}">
                  <a16:creationId xmlns:a16="http://schemas.microsoft.com/office/drawing/2014/main" id="{F974B559-F731-C787-ED29-C676AC7D472A}"/>
                </a:ext>
              </a:extLst>
            </p:cNvPr>
            <p:cNvSpPr txBox="1">
              <a:spLocks noChangeArrowheads="1"/>
            </p:cNvSpPr>
            <p:nvPr/>
          </p:nvSpPr>
          <p:spPr bwMode="auto">
            <a:xfrm>
              <a:off x="2143" y="3313"/>
              <a:ext cx="864"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en-US" altLang="en-US" sz="2000" b="1" dirty="0"/>
                <a:t>Artificial Intelligence</a:t>
              </a:r>
            </a:p>
            <a:p>
              <a:pPr algn="ctr">
                <a:lnSpc>
                  <a:spcPct val="80000"/>
                </a:lnSpc>
              </a:pPr>
              <a:r>
                <a:rPr lang="en-US" altLang="en-US" sz="2000" b="1" dirty="0"/>
                <a:t>Software</a:t>
              </a:r>
            </a:p>
          </p:txBody>
        </p:sp>
        <p:sp>
          <p:nvSpPr>
            <p:cNvPr id="178186" name="Text Box 10">
              <a:extLst>
                <a:ext uri="{FF2B5EF4-FFF2-40B4-BE49-F238E27FC236}">
                  <a16:creationId xmlns:a16="http://schemas.microsoft.com/office/drawing/2014/main" id="{5E585CB1-CCDC-CFF5-EE72-1A63225A55D1}"/>
                </a:ext>
              </a:extLst>
            </p:cNvPr>
            <p:cNvSpPr txBox="1">
              <a:spLocks noChangeArrowheads="1"/>
            </p:cNvSpPr>
            <p:nvPr/>
          </p:nvSpPr>
          <p:spPr bwMode="auto">
            <a:xfrm>
              <a:off x="3027" y="3298"/>
              <a:ext cx="672"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en-US" altLang="en-US" sz="1900" b="1" dirty="0"/>
                <a:t>Personal Computer Software</a:t>
              </a:r>
            </a:p>
          </p:txBody>
        </p:sp>
        <p:sp>
          <p:nvSpPr>
            <p:cNvPr id="178187" name="Text Box 11">
              <a:extLst>
                <a:ext uri="{FF2B5EF4-FFF2-40B4-BE49-F238E27FC236}">
                  <a16:creationId xmlns:a16="http://schemas.microsoft.com/office/drawing/2014/main" id="{5FF32D32-DFBA-8E3F-7DD1-1207F49C334E}"/>
                </a:ext>
              </a:extLst>
            </p:cNvPr>
            <p:cNvSpPr txBox="1">
              <a:spLocks noChangeArrowheads="1"/>
            </p:cNvSpPr>
            <p:nvPr/>
          </p:nvSpPr>
          <p:spPr bwMode="auto">
            <a:xfrm>
              <a:off x="3346" y="2736"/>
              <a:ext cx="67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en-US" altLang="en-US" sz="2000" b="1"/>
                <a:t>Business</a:t>
              </a:r>
            </a:p>
            <a:p>
              <a:pPr algn="ctr">
                <a:lnSpc>
                  <a:spcPct val="80000"/>
                </a:lnSpc>
              </a:pPr>
              <a:r>
                <a:rPr lang="en-US" altLang="en-US" sz="2000" b="1"/>
                <a:t>Software</a:t>
              </a:r>
            </a:p>
          </p:txBody>
        </p:sp>
      </p:grpSp>
      <p:sp>
        <p:nvSpPr>
          <p:cNvPr id="178188" name="Text Box 12">
            <a:extLst>
              <a:ext uri="{FF2B5EF4-FFF2-40B4-BE49-F238E27FC236}">
                <a16:creationId xmlns:a16="http://schemas.microsoft.com/office/drawing/2014/main" id="{F6AABF71-A1EC-1834-AB78-A47BF38F6146}"/>
              </a:ext>
            </a:extLst>
          </p:cNvPr>
          <p:cNvSpPr txBox="1">
            <a:spLocks noChangeArrowheads="1"/>
          </p:cNvSpPr>
          <p:nvPr/>
        </p:nvSpPr>
        <p:spPr bwMode="auto">
          <a:xfrm>
            <a:off x="228600" y="3810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i="1">
                <a:solidFill>
                  <a:schemeClr val="accent2"/>
                </a:solidFill>
                <a:latin typeface="Monotype Corsiva" panose="03010101010201010101" pitchFamily="66" charset="0"/>
              </a:rPr>
              <a:t>The Changing Nature of Software</a:t>
            </a:r>
          </a:p>
        </p:txBody>
      </p:sp>
      <p:sp>
        <p:nvSpPr>
          <p:cNvPr id="178189" name="Line 13">
            <a:extLst>
              <a:ext uri="{FF2B5EF4-FFF2-40B4-BE49-F238E27FC236}">
                <a16:creationId xmlns:a16="http://schemas.microsoft.com/office/drawing/2014/main" id="{48998A75-DE0D-D4B7-9A8C-A3F2052D07EE}"/>
              </a:ext>
            </a:extLst>
          </p:cNvPr>
          <p:cNvSpPr>
            <a:spLocks noChangeShapeType="1"/>
          </p:cNvSpPr>
          <p:nvPr/>
        </p:nvSpPr>
        <p:spPr bwMode="auto">
          <a:xfrm>
            <a:off x="304800" y="1295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8188"/>
                                        </p:tgtEl>
                                        <p:attrNameLst>
                                          <p:attrName>style.visibility</p:attrName>
                                        </p:attrNameLst>
                                      </p:cBhvr>
                                      <p:to>
                                        <p:strVal val="visible"/>
                                      </p:to>
                                    </p:set>
                                    <p:anim calcmode="lin" valueType="num">
                                      <p:cBhvr additive="base">
                                        <p:cTn id="7" dur="500" fill="hold"/>
                                        <p:tgtEl>
                                          <p:spTgt spid="178188"/>
                                        </p:tgtEl>
                                        <p:attrNameLst>
                                          <p:attrName>ppt_x</p:attrName>
                                        </p:attrNameLst>
                                      </p:cBhvr>
                                      <p:tavLst>
                                        <p:tav tm="0">
                                          <p:val>
                                            <p:strVal val="0-#ppt_w/2"/>
                                          </p:val>
                                        </p:tav>
                                        <p:tav tm="100000">
                                          <p:val>
                                            <p:strVal val="#ppt_x"/>
                                          </p:val>
                                        </p:tav>
                                      </p:tavLst>
                                    </p:anim>
                                    <p:anim calcmode="lin" valueType="num">
                                      <p:cBhvr additive="base">
                                        <p:cTn id="8" dur="500" fill="hold"/>
                                        <p:tgtEl>
                                          <p:spTgt spid="178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8178"/>
                                        </p:tgtEl>
                                        <p:attrNameLst>
                                          <p:attrName>style.visibility</p:attrName>
                                        </p:attrNameLst>
                                      </p:cBhvr>
                                      <p:to>
                                        <p:strVal val="visible"/>
                                      </p:to>
                                    </p:set>
                                    <p:anim calcmode="lin" valueType="num">
                                      <p:cBhvr additive="base">
                                        <p:cTn id="13" dur="500" fill="hold"/>
                                        <p:tgtEl>
                                          <p:spTgt spid="178178"/>
                                        </p:tgtEl>
                                        <p:attrNameLst>
                                          <p:attrName>ppt_x</p:attrName>
                                        </p:attrNameLst>
                                      </p:cBhvr>
                                      <p:tavLst>
                                        <p:tav tm="0">
                                          <p:val>
                                            <p:strVal val="0-#ppt_w/2"/>
                                          </p:val>
                                        </p:tav>
                                        <p:tav tm="100000">
                                          <p:val>
                                            <p:strVal val="#ppt_x"/>
                                          </p:val>
                                        </p:tav>
                                      </p:tavLst>
                                    </p:anim>
                                    <p:anim calcmode="lin" valueType="num">
                                      <p:cBhvr additive="base">
                                        <p:cTn id="14" dur="500" fill="hold"/>
                                        <p:tgtEl>
                                          <p:spTgt spid="178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A8FFF2-4A8E-7263-481A-AB6E5E393865}"/>
              </a:ext>
            </a:extLst>
          </p:cNvPr>
          <p:cNvSpPr>
            <a:spLocks noGrp="1"/>
          </p:cNvSpPr>
          <p:nvPr>
            <p:ph type="sldNum" sz="quarter" idx="11"/>
          </p:nvPr>
        </p:nvSpPr>
        <p:spPr/>
        <p:txBody>
          <a:bodyPr/>
          <a:lstStyle/>
          <a:p>
            <a:fld id="{13102CAA-7F77-4E1F-B5FF-1797E047B3C2}" type="slidenum">
              <a:rPr lang="en-US" altLang="en-US"/>
              <a:pPr/>
              <a:t>27</a:t>
            </a:fld>
            <a:endParaRPr lang="en-US" altLang="en-US"/>
          </a:p>
        </p:txBody>
      </p:sp>
      <p:sp>
        <p:nvSpPr>
          <p:cNvPr id="179202" name="Text Box 2">
            <a:extLst>
              <a:ext uri="{FF2B5EF4-FFF2-40B4-BE49-F238E27FC236}">
                <a16:creationId xmlns:a16="http://schemas.microsoft.com/office/drawing/2014/main" id="{26D236C4-BCCA-FB93-2230-17370C85A5E4}"/>
              </a:ext>
            </a:extLst>
          </p:cNvPr>
          <p:cNvSpPr txBox="1">
            <a:spLocks noChangeArrowheads="1"/>
          </p:cNvSpPr>
          <p:nvPr/>
        </p:nvSpPr>
        <p:spPr bwMode="auto">
          <a:xfrm>
            <a:off x="228600" y="381000"/>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i="1">
                <a:solidFill>
                  <a:schemeClr val="accent2"/>
                </a:solidFill>
                <a:latin typeface="Monotype Corsiva" panose="03010101010201010101" pitchFamily="66" charset="0"/>
              </a:rPr>
              <a:t>The Changing Nature of Software</a:t>
            </a:r>
          </a:p>
        </p:txBody>
      </p:sp>
      <p:sp>
        <p:nvSpPr>
          <p:cNvPr id="179203" name="Line 3">
            <a:extLst>
              <a:ext uri="{FF2B5EF4-FFF2-40B4-BE49-F238E27FC236}">
                <a16:creationId xmlns:a16="http://schemas.microsoft.com/office/drawing/2014/main" id="{0B78FA34-8242-837B-3DC4-E75140DA7779}"/>
              </a:ext>
            </a:extLst>
          </p:cNvPr>
          <p:cNvSpPr>
            <a:spLocks noChangeShapeType="1"/>
          </p:cNvSpPr>
          <p:nvPr/>
        </p:nvSpPr>
        <p:spPr bwMode="auto">
          <a:xfrm>
            <a:off x="304800" y="1295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9204" name="Text Box 4">
            <a:extLst>
              <a:ext uri="{FF2B5EF4-FFF2-40B4-BE49-F238E27FC236}">
                <a16:creationId xmlns:a16="http://schemas.microsoft.com/office/drawing/2014/main" id="{DA21D64D-3FBD-7E86-C804-09DA80A2ABC1}"/>
              </a:ext>
            </a:extLst>
          </p:cNvPr>
          <p:cNvSpPr txBox="1">
            <a:spLocks noChangeArrowheads="1"/>
          </p:cNvSpPr>
          <p:nvPr/>
        </p:nvSpPr>
        <p:spPr bwMode="auto">
          <a:xfrm>
            <a:off x="381000" y="21336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solidFill>
                  <a:srgbClr val="990000"/>
                </a:solidFill>
              </a:rPr>
              <a:t>Trend has emerged to provide source code to the customer and organizations.</a:t>
            </a:r>
          </a:p>
        </p:txBody>
      </p:sp>
      <p:sp>
        <p:nvSpPr>
          <p:cNvPr id="179205" name="Text Box 5">
            <a:extLst>
              <a:ext uri="{FF2B5EF4-FFF2-40B4-BE49-F238E27FC236}">
                <a16:creationId xmlns:a16="http://schemas.microsoft.com/office/drawing/2014/main" id="{B8E2782B-94C0-E5EC-8B6D-AF0F997B2C73}"/>
              </a:ext>
            </a:extLst>
          </p:cNvPr>
          <p:cNvSpPr txBox="1">
            <a:spLocks noChangeArrowheads="1"/>
          </p:cNvSpPr>
          <p:nvPr/>
        </p:nvSpPr>
        <p:spPr bwMode="auto">
          <a:xfrm>
            <a:off x="381000" y="32766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Software where source codes are available are known as open source software.</a:t>
            </a:r>
          </a:p>
        </p:txBody>
      </p:sp>
      <p:sp>
        <p:nvSpPr>
          <p:cNvPr id="179206" name="Rectangle 6">
            <a:extLst>
              <a:ext uri="{FF2B5EF4-FFF2-40B4-BE49-F238E27FC236}">
                <a16:creationId xmlns:a16="http://schemas.microsoft.com/office/drawing/2014/main" id="{4939E325-0BF5-6AC3-1618-D9621E34378C}"/>
              </a:ext>
            </a:extLst>
          </p:cNvPr>
          <p:cNvSpPr>
            <a:spLocks noChangeArrowheads="1"/>
          </p:cNvSpPr>
          <p:nvPr/>
        </p:nvSpPr>
        <p:spPr bwMode="auto">
          <a:xfrm>
            <a:off x="457200" y="4343400"/>
            <a:ext cx="792480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FF"/>
                </a:solidFill>
              </a:rPr>
              <a:t>Examples </a:t>
            </a:r>
          </a:p>
          <a:p>
            <a:pPr>
              <a:spcBef>
                <a:spcPct val="50000"/>
              </a:spcBef>
            </a:pPr>
            <a:r>
              <a:rPr lang="en-US" altLang="en-US">
                <a:solidFill>
                  <a:srgbClr val="FF00FF"/>
                </a:solidFill>
              </a:rPr>
              <a:t>Open source software: LINUX, MySQL, PHP, Open office, Apache webserver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9202"/>
                                        </p:tgtEl>
                                        <p:attrNameLst>
                                          <p:attrName>style.visibility</p:attrName>
                                        </p:attrNameLst>
                                      </p:cBhvr>
                                      <p:to>
                                        <p:strVal val="visible"/>
                                      </p:to>
                                    </p:set>
                                    <p:anim calcmode="lin" valueType="num">
                                      <p:cBhvr additive="base">
                                        <p:cTn id="7" dur="500" fill="hold"/>
                                        <p:tgtEl>
                                          <p:spTgt spid="179202"/>
                                        </p:tgtEl>
                                        <p:attrNameLst>
                                          <p:attrName>ppt_x</p:attrName>
                                        </p:attrNameLst>
                                      </p:cBhvr>
                                      <p:tavLst>
                                        <p:tav tm="0">
                                          <p:val>
                                            <p:strVal val="0-#ppt_w/2"/>
                                          </p:val>
                                        </p:tav>
                                        <p:tav tm="100000">
                                          <p:val>
                                            <p:strVal val="#ppt_x"/>
                                          </p:val>
                                        </p:tav>
                                      </p:tavLst>
                                    </p:anim>
                                    <p:anim calcmode="lin" valueType="num">
                                      <p:cBhvr additive="base">
                                        <p:cTn id="8" dur="500" fill="hold"/>
                                        <p:tgtEl>
                                          <p:spTgt spid="1792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204"/>
                                        </p:tgtEl>
                                        <p:attrNameLst>
                                          <p:attrName>style.visibility</p:attrName>
                                        </p:attrNameLst>
                                      </p:cBhvr>
                                      <p:to>
                                        <p:strVal val="visible"/>
                                      </p:to>
                                    </p:set>
                                    <p:anim calcmode="lin" valueType="num">
                                      <p:cBhvr additive="base">
                                        <p:cTn id="13" dur="500" fill="hold"/>
                                        <p:tgtEl>
                                          <p:spTgt spid="179204"/>
                                        </p:tgtEl>
                                        <p:attrNameLst>
                                          <p:attrName>ppt_x</p:attrName>
                                        </p:attrNameLst>
                                      </p:cBhvr>
                                      <p:tavLst>
                                        <p:tav tm="0">
                                          <p:val>
                                            <p:strVal val="0-#ppt_w/2"/>
                                          </p:val>
                                        </p:tav>
                                        <p:tav tm="100000">
                                          <p:val>
                                            <p:strVal val="#ppt_x"/>
                                          </p:val>
                                        </p:tav>
                                      </p:tavLst>
                                    </p:anim>
                                    <p:anim calcmode="lin" valueType="num">
                                      <p:cBhvr additive="base">
                                        <p:cTn id="14" dur="500" fill="hold"/>
                                        <p:tgtEl>
                                          <p:spTgt spid="1792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205"/>
                                        </p:tgtEl>
                                        <p:attrNameLst>
                                          <p:attrName>style.visibility</p:attrName>
                                        </p:attrNameLst>
                                      </p:cBhvr>
                                      <p:to>
                                        <p:strVal val="visible"/>
                                      </p:to>
                                    </p:set>
                                    <p:anim calcmode="lin" valueType="num">
                                      <p:cBhvr additive="base">
                                        <p:cTn id="19" dur="500" fill="hold"/>
                                        <p:tgtEl>
                                          <p:spTgt spid="179205"/>
                                        </p:tgtEl>
                                        <p:attrNameLst>
                                          <p:attrName>ppt_x</p:attrName>
                                        </p:attrNameLst>
                                      </p:cBhvr>
                                      <p:tavLst>
                                        <p:tav tm="0">
                                          <p:val>
                                            <p:strVal val="0-#ppt_w/2"/>
                                          </p:val>
                                        </p:tav>
                                        <p:tav tm="100000">
                                          <p:val>
                                            <p:strVal val="#ppt_x"/>
                                          </p:val>
                                        </p:tav>
                                      </p:tavLst>
                                    </p:anim>
                                    <p:anim calcmode="lin" valueType="num">
                                      <p:cBhvr additive="base">
                                        <p:cTn id="20" dur="500" fill="hold"/>
                                        <p:tgtEl>
                                          <p:spTgt spid="1792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206"/>
                                        </p:tgtEl>
                                        <p:attrNameLst>
                                          <p:attrName>style.visibility</p:attrName>
                                        </p:attrNameLst>
                                      </p:cBhvr>
                                      <p:to>
                                        <p:strVal val="visible"/>
                                      </p:to>
                                    </p:set>
                                    <p:anim calcmode="lin" valueType="num">
                                      <p:cBhvr additive="base">
                                        <p:cTn id="25" dur="500" fill="hold"/>
                                        <p:tgtEl>
                                          <p:spTgt spid="179206"/>
                                        </p:tgtEl>
                                        <p:attrNameLst>
                                          <p:attrName>ppt_x</p:attrName>
                                        </p:attrNameLst>
                                      </p:cBhvr>
                                      <p:tavLst>
                                        <p:tav tm="0">
                                          <p:val>
                                            <p:strVal val="0-#ppt_w/2"/>
                                          </p:val>
                                        </p:tav>
                                        <p:tav tm="100000">
                                          <p:val>
                                            <p:strVal val="#ppt_x"/>
                                          </p:val>
                                        </p:tav>
                                      </p:tavLst>
                                    </p:anim>
                                    <p:anim calcmode="lin" valueType="num">
                                      <p:cBhvr additive="base">
                                        <p:cTn id="26" dur="500" fill="hold"/>
                                        <p:tgtEl>
                                          <p:spTgt spid="179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utoUpdateAnimBg="0"/>
      <p:bldP spid="179204" grpId="0" autoUpdateAnimBg="0"/>
      <p:bldP spid="179205" grpId="0" autoUpdateAnimBg="0"/>
      <p:bldP spid="17920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57D1EBD8-884A-47DF-CE0F-11FE78717630}"/>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602E05-C93D-4757-B8A4-73E3607EBF5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64866" name="Rectangle 2">
            <a:extLst>
              <a:ext uri="{FF2B5EF4-FFF2-40B4-BE49-F238E27FC236}">
                <a16:creationId xmlns:a16="http://schemas.microsoft.com/office/drawing/2014/main" id="{CDB24CD8-32D8-2F2C-131F-0D549458307A}"/>
              </a:ext>
            </a:extLst>
          </p:cNvPr>
          <p:cNvSpPr>
            <a:spLocks noGrp="1" noChangeArrowheads="1"/>
          </p:cNvSpPr>
          <p:nvPr>
            <p:ph type="body" idx="1"/>
          </p:nvPr>
        </p:nvSpPr>
        <p:spPr>
          <a:xfrm>
            <a:off x="457200" y="1981200"/>
            <a:ext cx="8229600" cy="1143000"/>
          </a:xfrm>
          <a:noFill/>
          <a:ln/>
        </p:spPr>
        <p:txBody>
          <a:bodyPr lIns="92075" tIns="46038" rIns="92075" bIns="46038"/>
          <a:lstStyle/>
          <a:p>
            <a:pPr marL="0" indent="0">
              <a:buFontTx/>
              <a:buNone/>
            </a:pPr>
            <a:r>
              <a:rPr lang="en-US" altLang="en-US">
                <a:solidFill>
                  <a:srgbClr val="663300"/>
                </a:solidFill>
              </a:rPr>
              <a:t>Management may be confident about good standards and clear procedures of the company.</a:t>
            </a:r>
          </a:p>
        </p:txBody>
      </p:sp>
      <p:grpSp>
        <p:nvGrpSpPr>
          <p:cNvPr id="164867" name="Group 3">
            <a:extLst>
              <a:ext uri="{FF2B5EF4-FFF2-40B4-BE49-F238E27FC236}">
                <a16:creationId xmlns:a16="http://schemas.microsoft.com/office/drawing/2014/main" id="{43CE1CFB-BEEB-B3EB-B9C5-28D8AAB5EA5E}"/>
              </a:ext>
            </a:extLst>
          </p:cNvPr>
          <p:cNvGrpSpPr>
            <a:grpSpLocks/>
          </p:cNvGrpSpPr>
          <p:nvPr/>
        </p:nvGrpSpPr>
        <p:grpSpPr bwMode="auto">
          <a:xfrm>
            <a:off x="768350" y="3041650"/>
            <a:ext cx="7391400" cy="2936875"/>
            <a:chOff x="484" y="1916"/>
            <a:chExt cx="4656" cy="1850"/>
          </a:xfrm>
        </p:grpSpPr>
        <p:sp>
          <p:nvSpPr>
            <p:cNvPr id="164868" name="AutoShape 4">
              <a:extLst>
                <a:ext uri="{FF2B5EF4-FFF2-40B4-BE49-F238E27FC236}">
                  <a16:creationId xmlns:a16="http://schemas.microsoft.com/office/drawing/2014/main" id="{5D47D003-D7AF-F6B3-8235-690450CF8214}"/>
                </a:ext>
              </a:extLst>
            </p:cNvPr>
            <p:cNvSpPr>
              <a:spLocks noChangeArrowheads="1"/>
            </p:cNvSpPr>
            <p:nvPr/>
          </p:nvSpPr>
          <p:spPr bwMode="auto">
            <a:xfrm rot="10800000">
              <a:off x="484" y="2164"/>
              <a:ext cx="3112" cy="873"/>
            </a:xfrm>
            <a:prstGeom prst="wedgeRoundRectCallout">
              <a:avLst>
                <a:gd name="adj1" fmla="val -41671"/>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But the taste of any food item </a:t>
              </a:r>
              <a:b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b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is in the eating; </a:t>
              </a:r>
              <a:b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b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not in the Recipe</a:t>
              </a:r>
              <a:r>
                <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rPr>
                <a:t> !</a:t>
              </a:r>
            </a:p>
          </p:txBody>
        </p:sp>
        <p:graphicFrame>
          <p:nvGraphicFramePr>
            <p:cNvPr id="164869" name="Object 5">
              <a:extLst>
                <a:ext uri="{FF2B5EF4-FFF2-40B4-BE49-F238E27FC236}">
                  <a16:creationId xmlns:a16="http://schemas.microsoft.com/office/drawing/2014/main" id="{D67AB189-399B-DB26-19E0-FA274FB5437D}"/>
                </a:ext>
              </a:extLst>
            </p:cNvPr>
            <p:cNvGraphicFramePr>
              <a:graphicFrameLocks/>
            </p:cNvGraphicFramePr>
            <p:nvPr/>
          </p:nvGraphicFramePr>
          <p:xfrm>
            <a:off x="3888" y="1916"/>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64869" name="Object 5">
                          <a:extLst>
                            <a:ext uri="{FF2B5EF4-FFF2-40B4-BE49-F238E27FC236}">
                              <a16:creationId xmlns:a16="http://schemas.microsoft.com/office/drawing/2014/main" id="{D67AB189-399B-DB26-19E0-FA274FB5437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1916"/>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4870" name="Text Box 6">
            <a:extLst>
              <a:ext uri="{FF2B5EF4-FFF2-40B4-BE49-F238E27FC236}">
                <a16:creationId xmlns:a16="http://schemas.microsoft.com/office/drawing/2014/main" id="{2E4D38FF-3CDD-2941-A93C-CEFD9B2FDF21}"/>
              </a:ext>
            </a:extLst>
          </p:cNvPr>
          <p:cNvSpPr txBox="1">
            <a:spLocks noChangeArrowheads="1"/>
          </p:cNvSpPr>
          <p:nvPr/>
        </p:nvSpPr>
        <p:spPr bwMode="auto">
          <a:xfrm>
            <a:off x="152400" y="3048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(Management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64871" name="Line 7">
            <a:extLst>
              <a:ext uri="{FF2B5EF4-FFF2-40B4-BE49-F238E27FC236}">
                <a16:creationId xmlns:a16="http://schemas.microsoft.com/office/drawing/2014/main" id="{1DE547B6-7A91-BAF7-5BBE-F11647FBD5F4}"/>
              </a:ext>
            </a:extLst>
          </p:cNvPr>
          <p:cNvSpPr>
            <a:spLocks noChangeShapeType="1"/>
          </p:cNvSpPr>
          <p:nvPr/>
        </p:nvSpPr>
        <p:spPr bwMode="auto">
          <a:xfrm>
            <a:off x="304800" y="12128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64872" name="Rectangle 8">
            <a:extLst>
              <a:ext uri="{FF2B5EF4-FFF2-40B4-BE49-F238E27FC236}">
                <a16:creationId xmlns:a16="http://schemas.microsoft.com/office/drawing/2014/main" id="{2923A563-EDB4-5895-436A-4491242FDDD7}"/>
              </a:ext>
            </a:extLst>
          </p:cNvPr>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70"/>
                                        </p:tgtEl>
                                        <p:attrNameLst>
                                          <p:attrName>style.visibility</p:attrName>
                                        </p:attrNameLst>
                                      </p:cBhvr>
                                      <p:to>
                                        <p:strVal val="visible"/>
                                      </p:to>
                                    </p:set>
                                    <p:anim calcmode="lin" valueType="num">
                                      <p:cBhvr additive="base">
                                        <p:cTn id="7" dur="500" fill="hold"/>
                                        <p:tgtEl>
                                          <p:spTgt spid="164870"/>
                                        </p:tgtEl>
                                        <p:attrNameLst>
                                          <p:attrName>ppt_x</p:attrName>
                                        </p:attrNameLst>
                                      </p:cBhvr>
                                      <p:tavLst>
                                        <p:tav tm="0">
                                          <p:val>
                                            <p:strVal val="0-#ppt_w/2"/>
                                          </p:val>
                                        </p:tav>
                                        <p:tav tm="100000">
                                          <p:val>
                                            <p:strVal val="#ppt_x"/>
                                          </p:val>
                                        </p:tav>
                                      </p:tavLst>
                                    </p:anim>
                                    <p:anim calcmode="lin" valueType="num">
                                      <p:cBhvr additive="base">
                                        <p:cTn id="8" dur="500" fill="hold"/>
                                        <p:tgtEl>
                                          <p:spTgt spid="1648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4866">
                                            <p:txEl>
                                              <p:pRg st="0" end="0"/>
                                            </p:txEl>
                                          </p:spTgt>
                                        </p:tgtEl>
                                        <p:attrNameLst>
                                          <p:attrName>style.visibility</p:attrName>
                                        </p:attrNameLst>
                                      </p:cBhvr>
                                      <p:to>
                                        <p:strVal val="visible"/>
                                      </p:to>
                                    </p:set>
                                    <p:anim calcmode="lin" valueType="num">
                                      <p:cBhvr additive="base">
                                        <p:cTn id="12" dur="500" fill="hold"/>
                                        <p:tgtEl>
                                          <p:spTgt spid="16486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64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64867"/>
                                        </p:tgtEl>
                                        <p:attrNameLst>
                                          <p:attrName>style.visibility</p:attrName>
                                        </p:attrNameLst>
                                      </p:cBhvr>
                                      <p:to>
                                        <p:strVal val="visible"/>
                                      </p:to>
                                    </p:set>
                                    <p:anim calcmode="lin" valueType="num">
                                      <p:cBhvr additive="base">
                                        <p:cTn id="18" dur="500" fill="hold"/>
                                        <p:tgtEl>
                                          <p:spTgt spid="164867"/>
                                        </p:tgtEl>
                                        <p:attrNameLst>
                                          <p:attrName>ppt_x</p:attrName>
                                        </p:attrNameLst>
                                      </p:cBhvr>
                                      <p:tavLst>
                                        <p:tav tm="0">
                                          <p:val>
                                            <p:strVal val="0-#ppt_w/2"/>
                                          </p:val>
                                        </p:tav>
                                        <p:tav tm="100000">
                                          <p:val>
                                            <p:strVal val="#ppt_x"/>
                                          </p:val>
                                        </p:tav>
                                      </p:tavLst>
                                    </p:anim>
                                    <p:anim calcmode="lin" valueType="num">
                                      <p:cBhvr additive="base">
                                        <p:cTn id="19" dur="500" fill="hold"/>
                                        <p:tgtEl>
                                          <p:spTgt spid="164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autoUpdateAnimBg="0" advAuto="0"/>
      <p:bldP spid="16487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1EFE18EA-3238-D23F-6830-22C686E29E14}"/>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31B0473-F222-4A55-B912-53CA406234B4}"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65890" name="Rectangle 2">
            <a:extLst>
              <a:ext uri="{FF2B5EF4-FFF2-40B4-BE49-F238E27FC236}">
                <a16:creationId xmlns:a16="http://schemas.microsoft.com/office/drawing/2014/main" id="{E6C7E348-CF90-F8EA-CEF6-C03ACFC231CB}"/>
              </a:ext>
            </a:extLst>
          </p:cNvPr>
          <p:cNvSpPr>
            <a:spLocks noGrp="1" noChangeArrowheads="1"/>
          </p:cNvSpPr>
          <p:nvPr>
            <p:ph type="body" idx="1"/>
          </p:nvPr>
        </p:nvSpPr>
        <p:spPr>
          <a:xfrm>
            <a:off x="609600" y="1752600"/>
            <a:ext cx="7924800" cy="1905000"/>
          </a:xfrm>
          <a:noFill/>
          <a:ln/>
        </p:spPr>
        <p:txBody>
          <a:bodyPr lIns="92075" tIns="46038" rIns="92075" bIns="46038"/>
          <a:lstStyle/>
          <a:p>
            <a:pPr marL="0" indent="0" algn="just">
              <a:buFontTx/>
              <a:buNone/>
            </a:pPr>
            <a:r>
              <a:rPr lang="en-US" altLang="en-US">
                <a:solidFill>
                  <a:srgbClr val="990000"/>
                </a:solidFill>
              </a:rPr>
              <a:t>Company has latest computers and state-of-the-art software tools, so we shouldn’t worry about the quality of the product.</a:t>
            </a:r>
          </a:p>
        </p:txBody>
      </p:sp>
      <p:grpSp>
        <p:nvGrpSpPr>
          <p:cNvPr id="165891" name="Group 3">
            <a:extLst>
              <a:ext uri="{FF2B5EF4-FFF2-40B4-BE49-F238E27FC236}">
                <a16:creationId xmlns:a16="http://schemas.microsoft.com/office/drawing/2014/main" id="{C5073C6D-5304-C000-9ED0-A7DD5D156100}"/>
              </a:ext>
            </a:extLst>
          </p:cNvPr>
          <p:cNvGrpSpPr>
            <a:grpSpLocks/>
          </p:cNvGrpSpPr>
          <p:nvPr/>
        </p:nvGrpSpPr>
        <p:grpSpPr bwMode="auto">
          <a:xfrm>
            <a:off x="828675" y="3498850"/>
            <a:ext cx="7864475" cy="2936875"/>
            <a:chOff x="522" y="2204"/>
            <a:chExt cx="4954" cy="1850"/>
          </a:xfrm>
        </p:grpSpPr>
        <p:sp>
          <p:nvSpPr>
            <p:cNvPr id="165892" name="AutoShape 4">
              <a:extLst>
                <a:ext uri="{FF2B5EF4-FFF2-40B4-BE49-F238E27FC236}">
                  <a16:creationId xmlns:a16="http://schemas.microsoft.com/office/drawing/2014/main" id="{09443D5E-DABB-EDB1-0807-9DE7115C3D84}"/>
                </a:ext>
              </a:extLst>
            </p:cNvPr>
            <p:cNvSpPr>
              <a:spLocks noChangeArrowheads="1"/>
            </p:cNvSpPr>
            <p:nvPr/>
          </p:nvSpPr>
          <p:spPr bwMode="auto">
            <a:xfrm rot="10800000">
              <a:off x="522" y="2289"/>
              <a:ext cx="3506" cy="1274"/>
            </a:xfrm>
            <a:prstGeom prst="wedgeRoundRectCallout">
              <a:avLst>
                <a:gd name="adj1" fmla="val -41671"/>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The infrastructure  is </a:t>
              </a:r>
              <a:b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b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only one of the several factors </a:t>
              </a:r>
              <a:b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b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that determine the quality </a:t>
              </a:r>
              <a:b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b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of the product!</a:t>
              </a:r>
            </a:p>
          </p:txBody>
        </p:sp>
        <p:graphicFrame>
          <p:nvGraphicFramePr>
            <p:cNvPr id="165893" name="Object 5">
              <a:extLst>
                <a:ext uri="{FF2B5EF4-FFF2-40B4-BE49-F238E27FC236}">
                  <a16:creationId xmlns:a16="http://schemas.microsoft.com/office/drawing/2014/main" id="{B7C2EA0A-44F4-A02A-D29C-3AF8492DF267}"/>
                </a:ext>
              </a:extLst>
            </p:cNvPr>
            <p:cNvGraphicFramePr>
              <a:graphicFrameLocks/>
            </p:cNvGraphicFramePr>
            <p:nvPr/>
          </p:nvGraphicFramePr>
          <p:xfrm>
            <a:off x="4224" y="2204"/>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65893" name="Object 5">
                          <a:extLst>
                            <a:ext uri="{FF2B5EF4-FFF2-40B4-BE49-F238E27FC236}">
                              <a16:creationId xmlns:a16="http://schemas.microsoft.com/office/drawing/2014/main" id="{B7C2EA0A-44F4-A02A-D29C-3AF8492DF26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2204"/>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5894" name="Text Box 6">
            <a:extLst>
              <a:ext uri="{FF2B5EF4-FFF2-40B4-BE49-F238E27FC236}">
                <a16:creationId xmlns:a16="http://schemas.microsoft.com/office/drawing/2014/main" id="{34318481-6EC7-875D-6D3A-E94AA365AD65}"/>
              </a:ext>
            </a:extLst>
          </p:cNvPr>
          <p:cNvSpPr txBox="1">
            <a:spLocks noChangeArrowheads="1"/>
          </p:cNvSpPr>
          <p:nvPr/>
        </p:nvSpPr>
        <p:spPr bwMode="auto">
          <a:xfrm>
            <a:off x="184150" y="2794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(Management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65895" name="Line 7">
            <a:extLst>
              <a:ext uri="{FF2B5EF4-FFF2-40B4-BE49-F238E27FC236}">
                <a16:creationId xmlns:a16="http://schemas.microsoft.com/office/drawing/2014/main" id="{E3A24074-6091-A263-BE90-A38E44F8987A}"/>
              </a:ext>
            </a:extLst>
          </p:cNvPr>
          <p:cNvSpPr>
            <a:spLocks noChangeShapeType="1"/>
          </p:cNvSpPr>
          <p:nvPr/>
        </p:nvSpPr>
        <p:spPr bwMode="auto">
          <a:xfrm>
            <a:off x="304800" y="12128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anim calcmode="lin" valueType="num">
                                      <p:cBhvr additive="base">
                                        <p:cTn id="7" dur="500" fill="hold"/>
                                        <p:tgtEl>
                                          <p:spTgt spid="165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5891"/>
                                        </p:tgtEl>
                                        <p:attrNameLst>
                                          <p:attrName>style.visibility</p:attrName>
                                        </p:attrNameLst>
                                      </p:cBhvr>
                                      <p:to>
                                        <p:strVal val="visible"/>
                                      </p:to>
                                    </p:set>
                                    <p:anim calcmode="lin" valueType="num">
                                      <p:cBhvr additive="base">
                                        <p:cTn id="13" dur="500" fill="hold"/>
                                        <p:tgtEl>
                                          <p:spTgt spid="165891"/>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4 CuadroTexto">
            <a:extLst>
              <a:ext uri="{FF2B5EF4-FFF2-40B4-BE49-F238E27FC236}">
                <a16:creationId xmlns:a16="http://schemas.microsoft.com/office/drawing/2014/main" id="{08E15D7D-F11A-6021-EF28-CFB9757C1B0D}"/>
              </a:ext>
            </a:extLst>
          </p:cNvPr>
          <p:cNvSpPr txBox="1"/>
          <p:nvPr/>
        </p:nvSpPr>
        <p:spPr>
          <a:xfrm>
            <a:off x="571472" y="357166"/>
            <a:ext cx="7643866" cy="553998"/>
          </a:xfrm>
          <a:prstGeom prst="rect">
            <a:avLst/>
          </a:prstGeom>
          <a:noFill/>
        </p:spPr>
        <p:txBody>
          <a:bodyPr wrap="square" rtlCol="0">
            <a:spAutoFit/>
          </a:bodyPr>
          <a:lstStyle/>
          <a:p>
            <a:pPr algn="ctr"/>
            <a:r>
              <a:rPr lang="es-ES_tradnl" sz="3000" b="1" dirty="0">
                <a:latin typeface="Times New Roman" pitchFamily="18" charset="0"/>
                <a:cs typeface="Times New Roman" pitchFamily="18" charset="0"/>
              </a:rPr>
              <a:t>Problems in software development</a:t>
            </a:r>
            <a:endParaRPr lang="es-ES" sz="3000" b="1" dirty="0">
              <a:latin typeface="Times New Roman" pitchFamily="18" charset="0"/>
              <a:cs typeface="Times New Roman" pitchFamily="18" charset="0"/>
            </a:endParaRPr>
          </a:p>
        </p:txBody>
      </p:sp>
      <p:sp>
        <p:nvSpPr>
          <p:cNvPr id="16" name="Rectangle 15">
            <a:extLst>
              <a:ext uri="{FF2B5EF4-FFF2-40B4-BE49-F238E27FC236}">
                <a16:creationId xmlns:a16="http://schemas.microsoft.com/office/drawing/2014/main" id="{7D164F27-AA83-8038-D731-0C8854E417F2}"/>
              </a:ext>
            </a:extLst>
          </p:cNvPr>
          <p:cNvSpPr/>
          <p:nvPr/>
        </p:nvSpPr>
        <p:spPr>
          <a:xfrm>
            <a:off x="251520" y="1428452"/>
            <a:ext cx="8640960" cy="4001095"/>
          </a:xfrm>
          <a:prstGeom prst="rect">
            <a:avLst/>
          </a:prstGeom>
        </p:spPr>
        <p:txBody>
          <a:bodyPr wrap="square">
            <a:spAutoFit/>
          </a:bodyPr>
          <a:lstStyle/>
          <a:p>
            <a:pPr>
              <a:spcAft>
                <a:spcPts val="1200"/>
              </a:spcAft>
            </a:pPr>
            <a:r>
              <a:rPr lang="en-US" sz="2800" b="1" dirty="0">
                <a:latin typeface="Times New Roman" pitchFamily="18" charset="0"/>
                <a:cs typeface="Times New Roman" pitchFamily="18" charset="0"/>
              </a:rPr>
              <a:t>Common issues:</a:t>
            </a:r>
          </a:p>
          <a:p>
            <a:pPr algn="just">
              <a:spcAft>
                <a:spcPts val="600"/>
              </a:spcAft>
              <a:buFont typeface="Arial" pitchFamily="34" charset="0"/>
              <a:buChar char="•"/>
            </a:pPr>
            <a:r>
              <a:rPr lang="en-US" sz="2800" dirty="0">
                <a:latin typeface="Times New Roman" pitchFamily="18" charset="0"/>
                <a:cs typeface="Times New Roman" pitchFamily="18" charset="0"/>
              </a:rPr>
              <a:t>The final Software doesn´t fulfill the needs of the customer.</a:t>
            </a:r>
          </a:p>
          <a:p>
            <a:pPr algn="just">
              <a:spcAft>
                <a:spcPts val="600"/>
              </a:spcAft>
              <a:buFont typeface="Arial" pitchFamily="34" charset="0"/>
              <a:buChar char="•"/>
            </a:pPr>
            <a:r>
              <a:rPr lang="en-US" sz="2800" dirty="0">
                <a:latin typeface="Times New Roman" pitchFamily="18" charset="0"/>
                <a:cs typeface="Times New Roman" pitchFamily="18" charset="0"/>
              </a:rPr>
              <a:t>Hard to extend and improve: if you want to add a functionality later is mission impossible.</a:t>
            </a:r>
          </a:p>
          <a:p>
            <a:pPr algn="just">
              <a:spcAft>
                <a:spcPts val="600"/>
              </a:spcAft>
              <a:buFont typeface="Arial" pitchFamily="34" charset="0"/>
              <a:buChar char="•"/>
            </a:pPr>
            <a:r>
              <a:rPr lang="en-US" sz="2800" dirty="0">
                <a:latin typeface="Times New Roman" pitchFamily="18" charset="0"/>
                <a:cs typeface="Times New Roman" pitchFamily="18" charset="0"/>
              </a:rPr>
              <a:t>Bad documentation.</a:t>
            </a:r>
          </a:p>
          <a:p>
            <a:pPr algn="just">
              <a:spcAft>
                <a:spcPts val="600"/>
              </a:spcAft>
              <a:buFont typeface="Arial" pitchFamily="34" charset="0"/>
              <a:buChar char="•"/>
            </a:pPr>
            <a:r>
              <a:rPr lang="en-US" sz="2800" dirty="0">
                <a:latin typeface="Times New Roman" pitchFamily="18" charset="0"/>
                <a:cs typeface="Times New Roman" pitchFamily="18" charset="0"/>
              </a:rPr>
              <a:t>Bad quality: frequent errors, hard to use, ...</a:t>
            </a:r>
          </a:p>
          <a:p>
            <a:pPr algn="just">
              <a:buFont typeface="Arial" pitchFamily="34" charset="0"/>
              <a:buChar char="•"/>
            </a:pPr>
            <a:r>
              <a:rPr lang="en-US" sz="2800" dirty="0">
                <a:latin typeface="Times New Roman" pitchFamily="18" charset="0"/>
                <a:cs typeface="Times New Roman" pitchFamily="18" charset="0"/>
              </a:rPr>
              <a:t>More time and costs than expected</a:t>
            </a:r>
            <a:endParaRPr lang="es-E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03598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57613150-97BC-FA14-91DE-50822A1A00E5}"/>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787D601-39E9-4712-8A29-40BE20022B1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66914" name="Rectangle 2">
            <a:extLst>
              <a:ext uri="{FF2B5EF4-FFF2-40B4-BE49-F238E27FC236}">
                <a16:creationId xmlns:a16="http://schemas.microsoft.com/office/drawing/2014/main" id="{1D671ABA-E0AD-D3DC-2A57-3552B28D1ED1}"/>
              </a:ext>
            </a:extLst>
          </p:cNvPr>
          <p:cNvSpPr>
            <a:spLocks noGrp="1" noChangeArrowheads="1"/>
          </p:cNvSpPr>
          <p:nvPr>
            <p:ph type="body" idx="1"/>
          </p:nvPr>
        </p:nvSpPr>
        <p:spPr>
          <a:xfrm>
            <a:off x="457200" y="1600200"/>
            <a:ext cx="8153400" cy="1981200"/>
          </a:xfrm>
          <a:noFill/>
          <a:ln/>
        </p:spPr>
        <p:txBody>
          <a:bodyPr lIns="92075" tIns="46038" rIns="92075" bIns="46038"/>
          <a:lstStyle/>
          <a:p>
            <a:pPr marL="0" indent="0" algn="just">
              <a:buFontTx/>
              <a:buNone/>
            </a:pPr>
            <a:r>
              <a:rPr lang="en-US" altLang="en-US">
                <a:solidFill>
                  <a:srgbClr val="990000"/>
                </a:solidFill>
              </a:rPr>
              <a:t>Addition of more software specialists, those with higher skills and longer experience may  bring the schedule back on the track!</a:t>
            </a:r>
          </a:p>
        </p:txBody>
      </p:sp>
      <p:grpSp>
        <p:nvGrpSpPr>
          <p:cNvPr id="166915" name="Group 3">
            <a:extLst>
              <a:ext uri="{FF2B5EF4-FFF2-40B4-BE49-F238E27FC236}">
                <a16:creationId xmlns:a16="http://schemas.microsoft.com/office/drawing/2014/main" id="{9AAE162B-BFE0-BD9C-4358-A5EFC8499B78}"/>
              </a:ext>
            </a:extLst>
          </p:cNvPr>
          <p:cNvGrpSpPr>
            <a:grpSpLocks/>
          </p:cNvGrpSpPr>
          <p:nvPr/>
        </p:nvGrpSpPr>
        <p:grpSpPr bwMode="auto">
          <a:xfrm>
            <a:off x="323850" y="3498850"/>
            <a:ext cx="8445500" cy="2936875"/>
            <a:chOff x="204" y="2204"/>
            <a:chExt cx="5320" cy="1850"/>
          </a:xfrm>
        </p:grpSpPr>
        <p:sp>
          <p:nvSpPr>
            <p:cNvPr id="166916" name="AutoShape 4">
              <a:extLst>
                <a:ext uri="{FF2B5EF4-FFF2-40B4-BE49-F238E27FC236}">
                  <a16:creationId xmlns:a16="http://schemas.microsoft.com/office/drawing/2014/main" id="{1243A5D1-2E95-E37A-E9D7-8B624A14E1EA}"/>
                </a:ext>
              </a:extLst>
            </p:cNvPr>
            <p:cNvSpPr>
              <a:spLocks noChangeArrowheads="1"/>
            </p:cNvSpPr>
            <p:nvPr/>
          </p:nvSpPr>
          <p:spPr bwMode="auto">
            <a:xfrm rot="10800000">
              <a:off x="204" y="2707"/>
              <a:ext cx="4121" cy="664"/>
            </a:xfrm>
            <a:prstGeom prst="wedgeRoundRectCallout">
              <a:avLst>
                <a:gd name="adj1" fmla="val -41671"/>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Unfortunately, </a:t>
              </a:r>
              <a:b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b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that may further delay the schedule!</a:t>
              </a:r>
            </a:p>
          </p:txBody>
        </p:sp>
        <p:graphicFrame>
          <p:nvGraphicFramePr>
            <p:cNvPr id="166917" name="Object 5">
              <a:extLst>
                <a:ext uri="{FF2B5EF4-FFF2-40B4-BE49-F238E27FC236}">
                  <a16:creationId xmlns:a16="http://schemas.microsoft.com/office/drawing/2014/main" id="{ADBD0666-6C73-8B47-F218-A680D0C86A50}"/>
                </a:ext>
              </a:extLst>
            </p:cNvPr>
            <p:cNvGraphicFramePr>
              <a:graphicFrameLocks/>
            </p:cNvGraphicFramePr>
            <p:nvPr/>
          </p:nvGraphicFramePr>
          <p:xfrm>
            <a:off x="4272" y="2204"/>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66917" name="Object 5">
                          <a:extLst>
                            <a:ext uri="{FF2B5EF4-FFF2-40B4-BE49-F238E27FC236}">
                              <a16:creationId xmlns:a16="http://schemas.microsoft.com/office/drawing/2014/main" id="{ADBD0666-6C73-8B47-F218-A680D0C86A5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2204"/>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6918" name="Text Box 6">
            <a:extLst>
              <a:ext uri="{FF2B5EF4-FFF2-40B4-BE49-F238E27FC236}">
                <a16:creationId xmlns:a16="http://schemas.microsoft.com/office/drawing/2014/main" id="{19D8A5A2-5222-157E-8CD5-C4DA9B417E6D}"/>
              </a:ext>
            </a:extLst>
          </p:cNvPr>
          <p:cNvSpPr txBox="1">
            <a:spLocks noChangeArrowheads="1"/>
          </p:cNvSpPr>
          <p:nvPr/>
        </p:nvSpPr>
        <p:spPr bwMode="auto">
          <a:xfrm>
            <a:off x="228600" y="3048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(Management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66919" name="Line 7">
            <a:extLst>
              <a:ext uri="{FF2B5EF4-FFF2-40B4-BE49-F238E27FC236}">
                <a16:creationId xmlns:a16="http://schemas.microsoft.com/office/drawing/2014/main" id="{6067310E-F0AC-02EA-673A-A4FCA8B67A4C}"/>
              </a:ext>
            </a:extLst>
          </p:cNvPr>
          <p:cNvSpPr>
            <a:spLocks noChangeShapeType="1"/>
          </p:cNvSpPr>
          <p:nvPr/>
        </p:nvSpPr>
        <p:spPr bwMode="auto">
          <a:xfrm>
            <a:off x="304800" y="119697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anim calcmode="lin" valueType="num">
                                      <p:cBhvr additive="base">
                                        <p:cTn id="7" dur="500" fill="hold"/>
                                        <p:tgtEl>
                                          <p:spTgt spid="1669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6915"/>
                                        </p:tgtEl>
                                        <p:attrNameLst>
                                          <p:attrName>style.visibility</p:attrName>
                                        </p:attrNameLst>
                                      </p:cBhvr>
                                      <p:to>
                                        <p:strVal val="visible"/>
                                      </p:to>
                                    </p:set>
                                    <p:anim calcmode="lin" valueType="num">
                                      <p:cBhvr additive="base">
                                        <p:cTn id="13" dur="500" fill="hold"/>
                                        <p:tgtEl>
                                          <p:spTgt spid="166915"/>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7B2353-C555-994F-5695-862824E36257}"/>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E4E481-7E80-40B9-A21D-98EBDA003761}"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67938" name="Text Box 2">
            <a:extLst>
              <a:ext uri="{FF2B5EF4-FFF2-40B4-BE49-F238E27FC236}">
                <a16:creationId xmlns:a16="http://schemas.microsoft.com/office/drawing/2014/main" id="{F268349A-BE3A-9BB9-53E0-6608C760EEB2}"/>
              </a:ext>
            </a:extLst>
          </p:cNvPr>
          <p:cNvSpPr txBox="1">
            <a:spLocks noChangeArrowheads="1"/>
          </p:cNvSpPr>
          <p:nvPr/>
        </p:nvSpPr>
        <p:spPr bwMode="auto">
          <a:xfrm>
            <a:off x="381000" y="2438400"/>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3300"/>
                </a:solidFill>
                <a:effectLst/>
                <a:uLnTx/>
                <a:uFillTx/>
                <a:latin typeface="Times New Roman" panose="02020603050405020304" pitchFamily="18" charset="0"/>
                <a:ea typeface="+mn-ea"/>
                <a:cs typeface="Times New Roman" panose="02020603050405020304" pitchFamily="18" charset="0"/>
              </a:rPr>
              <a:t>Software is easy to change</a:t>
            </a:r>
          </a:p>
        </p:txBody>
      </p:sp>
      <p:grpSp>
        <p:nvGrpSpPr>
          <p:cNvPr id="167939" name="Group 3">
            <a:extLst>
              <a:ext uri="{FF2B5EF4-FFF2-40B4-BE49-F238E27FC236}">
                <a16:creationId xmlns:a16="http://schemas.microsoft.com/office/drawing/2014/main" id="{E08A9221-D560-786C-AA42-CEA054E33837}"/>
              </a:ext>
            </a:extLst>
          </p:cNvPr>
          <p:cNvGrpSpPr>
            <a:grpSpLocks/>
          </p:cNvGrpSpPr>
          <p:nvPr/>
        </p:nvGrpSpPr>
        <p:grpSpPr bwMode="auto">
          <a:xfrm>
            <a:off x="635000" y="2819400"/>
            <a:ext cx="7905750" cy="2936875"/>
            <a:chOff x="400" y="1776"/>
            <a:chExt cx="4980" cy="1850"/>
          </a:xfrm>
        </p:grpSpPr>
        <p:graphicFrame>
          <p:nvGraphicFramePr>
            <p:cNvPr id="167940" name="Object 4">
              <a:extLst>
                <a:ext uri="{FF2B5EF4-FFF2-40B4-BE49-F238E27FC236}">
                  <a16:creationId xmlns:a16="http://schemas.microsoft.com/office/drawing/2014/main" id="{8E00B053-8EFB-530C-F40B-A313045E640A}"/>
                </a:ext>
              </a:extLst>
            </p:cNvPr>
            <p:cNvGraphicFramePr>
              <a:graphicFrameLocks/>
            </p:cNvGraphicFramePr>
            <p:nvPr/>
          </p:nvGraphicFramePr>
          <p:xfrm>
            <a:off x="4128" y="1776"/>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67940" name="Object 4">
                          <a:extLst>
                            <a:ext uri="{FF2B5EF4-FFF2-40B4-BE49-F238E27FC236}">
                              <a16:creationId xmlns:a16="http://schemas.microsoft.com/office/drawing/2014/main" id="{8E00B053-8EFB-530C-F40B-A313045E640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1776"/>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1" name="AutoShape 5">
              <a:extLst>
                <a:ext uri="{FF2B5EF4-FFF2-40B4-BE49-F238E27FC236}">
                  <a16:creationId xmlns:a16="http://schemas.microsoft.com/office/drawing/2014/main" id="{2E47309D-9DA2-4771-3AE7-8A8608045352}"/>
                </a:ext>
              </a:extLst>
            </p:cNvPr>
            <p:cNvSpPr>
              <a:spLocks noChangeArrowheads="1"/>
            </p:cNvSpPr>
            <p:nvPr/>
          </p:nvSpPr>
          <p:spPr bwMode="auto">
            <a:xfrm rot="10800000">
              <a:off x="400" y="2825"/>
              <a:ext cx="3550" cy="360"/>
            </a:xfrm>
            <a:prstGeom prst="wedgeRoundRectCallout">
              <a:avLst>
                <a:gd name="adj1" fmla="val -33005"/>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The reality is totally different. </a:t>
              </a:r>
              <a:endPar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endParaRPr>
            </a:p>
          </p:txBody>
        </p:sp>
      </p:grpSp>
      <p:sp>
        <p:nvSpPr>
          <p:cNvPr id="167942" name="Text Box 6">
            <a:extLst>
              <a:ext uri="{FF2B5EF4-FFF2-40B4-BE49-F238E27FC236}">
                <a16:creationId xmlns:a16="http://schemas.microsoft.com/office/drawing/2014/main" id="{1F963105-C448-92A7-DC29-46FE7A3FFB6A}"/>
              </a:ext>
            </a:extLst>
          </p:cNvPr>
          <p:cNvSpPr txBox="1">
            <a:spLocks noChangeArrowheads="1"/>
          </p:cNvSpPr>
          <p:nvPr/>
        </p:nvSpPr>
        <p:spPr bwMode="auto">
          <a:xfrm>
            <a:off x="228600" y="4572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(Management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67943" name="Line 7">
            <a:extLst>
              <a:ext uri="{FF2B5EF4-FFF2-40B4-BE49-F238E27FC236}">
                <a16:creationId xmlns:a16="http://schemas.microsoft.com/office/drawing/2014/main" id="{F939DBD5-95DC-6386-0BC8-FD4290BD0306}"/>
              </a:ext>
            </a:extLst>
          </p:cNvPr>
          <p:cNvSpPr>
            <a:spLocks noChangeShapeType="1"/>
          </p:cNvSpPr>
          <p:nvPr/>
        </p:nvSpPr>
        <p:spPr bwMode="auto">
          <a:xfrm>
            <a:off x="304800" y="1295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7938"/>
                                        </p:tgtEl>
                                        <p:attrNameLst>
                                          <p:attrName>style.visibility</p:attrName>
                                        </p:attrNameLst>
                                      </p:cBhvr>
                                      <p:to>
                                        <p:strVal val="visible"/>
                                      </p:to>
                                    </p:set>
                                    <p:anim calcmode="lin" valueType="num">
                                      <p:cBhvr additive="base">
                                        <p:cTn id="7" dur="500" fill="hold"/>
                                        <p:tgtEl>
                                          <p:spTgt spid="167938"/>
                                        </p:tgtEl>
                                        <p:attrNameLst>
                                          <p:attrName>ppt_x</p:attrName>
                                        </p:attrNameLst>
                                      </p:cBhvr>
                                      <p:tavLst>
                                        <p:tav tm="0">
                                          <p:val>
                                            <p:strVal val="0-#ppt_w/2"/>
                                          </p:val>
                                        </p:tav>
                                        <p:tav tm="100000">
                                          <p:val>
                                            <p:strVal val="#ppt_x"/>
                                          </p:val>
                                        </p:tav>
                                      </p:tavLst>
                                    </p:anim>
                                    <p:anim calcmode="lin" valueType="num">
                                      <p:cBhvr additive="base">
                                        <p:cTn id="8" dur="500" fill="hold"/>
                                        <p:tgtEl>
                                          <p:spTgt spid="1679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7939"/>
                                        </p:tgtEl>
                                        <p:attrNameLst>
                                          <p:attrName>style.visibility</p:attrName>
                                        </p:attrNameLst>
                                      </p:cBhvr>
                                      <p:to>
                                        <p:strVal val="visible"/>
                                      </p:to>
                                    </p:set>
                                    <p:anim calcmode="lin" valueType="num">
                                      <p:cBhvr additive="base">
                                        <p:cTn id="13" dur="500" fill="hold"/>
                                        <p:tgtEl>
                                          <p:spTgt spid="167939"/>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9EAB57-19B3-4B17-0B06-4B3BD2A70AC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E605AB-2908-4B20-A73E-4146A8C0780D}"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68962" name="Text Box 2">
            <a:extLst>
              <a:ext uri="{FF2B5EF4-FFF2-40B4-BE49-F238E27FC236}">
                <a16:creationId xmlns:a16="http://schemas.microsoft.com/office/drawing/2014/main" id="{FE6B234E-ED38-85B8-6CB9-1B8396D2B487}"/>
              </a:ext>
            </a:extLst>
          </p:cNvPr>
          <p:cNvSpPr txBox="1">
            <a:spLocks noChangeArrowheads="1"/>
          </p:cNvSpPr>
          <p:nvPr/>
        </p:nvSpPr>
        <p:spPr bwMode="auto">
          <a:xfrm>
            <a:off x="304800" y="2819400"/>
            <a:ext cx="6553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993366"/>
                </a:solidFill>
                <a:effectLst/>
                <a:uLnTx/>
                <a:uFillTx/>
                <a:latin typeface="Times New Roman" panose="02020603050405020304" pitchFamily="18" charset="0"/>
                <a:ea typeface="+mn-ea"/>
                <a:cs typeface="Times New Roman" panose="02020603050405020304" pitchFamily="18" charset="0"/>
              </a:rPr>
              <a:t>Computers provide greater reliability than the devices they replace</a:t>
            </a:r>
          </a:p>
        </p:txBody>
      </p:sp>
      <p:grpSp>
        <p:nvGrpSpPr>
          <p:cNvPr id="168963" name="Group 3">
            <a:extLst>
              <a:ext uri="{FF2B5EF4-FFF2-40B4-BE49-F238E27FC236}">
                <a16:creationId xmlns:a16="http://schemas.microsoft.com/office/drawing/2014/main" id="{4AB953F1-C2FC-4498-30F8-3A7136D6FD60}"/>
              </a:ext>
            </a:extLst>
          </p:cNvPr>
          <p:cNvGrpSpPr>
            <a:grpSpLocks/>
          </p:cNvGrpSpPr>
          <p:nvPr/>
        </p:nvGrpSpPr>
        <p:grpSpPr bwMode="auto">
          <a:xfrm>
            <a:off x="1220788" y="2819400"/>
            <a:ext cx="7319962" cy="2936875"/>
            <a:chOff x="769" y="1776"/>
            <a:chExt cx="4611" cy="1850"/>
          </a:xfrm>
        </p:grpSpPr>
        <p:graphicFrame>
          <p:nvGraphicFramePr>
            <p:cNvPr id="168964" name="Object 4">
              <a:extLst>
                <a:ext uri="{FF2B5EF4-FFF2-40B4-BE49-F238E27FC236}">
                  <a16:creationId xmlns:a16="http://schemas.microsoft.com/office/drawing/2014/main" id="{E906500B-6E39-654A-350B-44818A64F0F1}"/>
                </a:ext>
              </a:extLst>
            </p:cNvPr>
            <p:cNvGraphicFramePr>
              <a:graphicFrameLocks/>
            </p:cNvGraphicFramePr>
            <p:nvPr/>
          </p:nvGraphicFramePr>
          <p:xfrm>
            <a:off x="4128" y="1776"/>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68964" name="Object 4">
                          <a:extLst>
                            <a:ext uri="{FF2B5EF4-FFF2-40B4-BE49-F238E27FC236}">
                              <a16:creationId xmlns:a16="http://schemas.microsoft.com/office/drawing/2014/main" id="{E906500B-6E39-654A-350B-44818A64F0F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1776"/>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5" name="AutoShape 5">
              <a:extLst>
                <a:ext uri="{FF2B5EF4-FFF2-40B4-BE49-F238E27FC236}">
                  <a16:creationId xmlns:a16="http://schemas.microsoft.com/office/drawing/2014/main" id="{88D718C5-C4F0-4060-4633-8A268F44321D}"/>
                </a:ext>
              </a:extLst>
            </p:cNvPr>
            <p:cNvSpPr>
              <a:spLocks noChangeArrowheads="1"/>
            </p:cNvSpPr>
            <p:nvPr/>
          </p:nvSpPr>
          <p:spPr bwMode="auto">
            <a:xfrm rot="10800000">
              <a:off x="769" y="2825"/>
              <a:ext cx="2803" cy="360"/>
            </a:xfrm>
            <a:prstGeom prst="wedgeRoundRectCallout">
              <a:avLst>
                <a:gd name="adj1" fmla="val -33005"/>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This is not always true. </a:t>
              </a:r>
              <a:endPar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endParaRPr>
            </a:p>
          </p:txBody>
        </p:sp>
      </p:grpSp>
      <p:sp>
        <p:nvSpPr>
          <p:cNvPr id="168966" name="Text Box 6">
            <a:extLst>
              <a:ext uri="{FF2B5EF4-FFF2-40B4-BE49-F238E27FC236}">
                <a16:creationId xmlns:a16="http://schemas.microsoft.com/office/drawing/2014/main" id="{E883561B-36C0-E73F-8DB0-FA97FF5571A2}"/>
              </a:ext>
            </a:extLst>
          </p:cNvPr>
          <p:cNvSpPr txBox="1">
            <a:spLocks noChangeArrowheads="1"/>
          </p:cNvSpPr>
          <p:nvPr/>
        </p:nvSpPr>
        <p:spPr bwMode="auto">
          <a:xfrm>
            <a:off x="228600"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(Management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68967" name="Line 7">
            <a:extLst>
              <a:ext uri="{FF2B5EF4-FFF2-40B4-BE49-F238E27FC236}">
                <a16:creationId xmlns:a16="http://schemas.microsoft.com/office/drawing/2014/main" id="{3862BECC-22E2-2567-CF2D-149C8E61FEA4}"/>
              </a:ext>
            </a:extLst>
          </p:cNvPr>
          <p:cNvSpPr>
            <a:spLocks noChangeShapeType="1"/>
          </p:cNvSpPr>
          <p:nvPr/>
        </p:nvSpPr>
        <p:spPr bwMode="auto">
          <a:xfrm>
            <a:off x="304800" y="1276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0-#ppt_w/2"/>
                                          </p:val>
                                        </p:tav>
                                        <p:tav tm="100000">
                                          <p:val>
                                            <p:strVal val="#ppt_x"/>
                                          </p:val>
                                        </p:tav>
                                      </p:tavLst>
                                    </p:anim>
                                    <p:anim calcmode="lin" valueType="num">
                                      <p:cBhvr additive="base">
                                        <p:cTn id="8" dur="500" fill="hold"/>
                                        <p:tgtEl>
                                          <p:spTgt spid="1689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8963"/>
                                        </p:tgtEl>
                                        <p:attrNameLst>
                                          <p:attrName>style.visibility</p:attrName>
                                        </p:attrNameLst>
                                      </p:cBhvr>
                                      <p:to>
                                        <p:strVal val="visible"/>
                                      </p:to>
                                    </p:set>
                                    <p:anim calcmode="lin" valueType="num">
                                      <p:cBhvr additive="base">
                                        <p:cTn id="13" dur="500" fill="hold"/>
                                        <p:tgtEl>
                                          <p:spTgt spid="168963"/>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FF4470B5-F416-ABE3-DDCA-424F97261F64}"/>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2ECDE6-96A2-42CE-B5E5-85006F166F40}"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69986" name="Rectangle 2">
            <a:extLst>
              <a:ext uri="{FF2B5EF4-FFF2-40B4-BE49-F238E27FC236}">
                <a16:creationId xmlns:a16="http://schemas.microsoft.com/office/drawing/2014/main" id="{4826D32A-36F5-D1C0-0A73-8A41FDF387AD}"/>
              </a:ext>
            </a:extLst>
          </p:cNvPr>
          <p:cNvSpPr>
            <a:spLocks noGrp="1" noChangeArrowheads="1"/>
          </p:cNvSpPr>
          <p:nvPr>
            <p:ph type="body" idx="1"/>
          </p:nvPr>
        </p:nvSpPr>
        <p:spPr>
          <a:xfrm>
            <a:off x="228600" y="1981200"/>
            <a:ext cx="8382000" cy="2362200"/>
          </a:xfrm>
          <a:noFill/>
          <a:ln/>
        </p:spPr>
        <p:txBody>
          <a:bodyPr lIns="92075" tIns="46038" rIns="92075" bIns="46038"/>
          <a:lstStyle/>
          <a:p>
            <a:pPr algn="just">
              <a:buFontTx/>
              <a:buNone/>
            </a:pPr>
            <a:r>
              <a:rPr lang="en-US" altLang="en-US" sz="2400">
                <a:solidFill>
                  <a:srgbClr val="800080"/>
                </a:solidFill>
              </a:rPr>
              <a:t>	A general statement of objectives is sufficient to get started with the development of software. Missing/vague requirements can easily be incorporated/detailed out as they get concretized.</a:t>
            </a:r>
          </a:p>
        </p:txBody>
      </p:sp>
      <p:grpSp>
        <p:nvGrpSpPr>
          <p:cNvPr id="169987" name="Group 3">
            <a:extLst>
              <a:ext uri="{FF2B5EF4-FFF2-40B4-BE49-F238E27FC236}">
                <a16:creationId xmlns:a16="http://schemas.microsoft.com/office/drawing/2014/main" id="{608D8E86-310B-B3B1-BCCF-0FA48D341CE2}"/>
              </a:ext>
            </a:extLst>
          </p:cNvPr>
          <p:cNvGrpSpPr>
            <a:grpSpLocks/>
          </p:cNvGrpSpPr>
          <p:nvPr/>
        </p:nvGrpSpPr>
        <p:grpSpPr bwMode="auto">
          <a:xfrm>
            <a:off x="935038" y="2819400"/>
            <a:ext cx="7377112" cy="2936875"/>
            <a:chOff x="589" y="1776"/>
            <a:chExt cx="4647" cy="1850"/>
          </a:xfrm>
        </p:grpSpPr>
        <p:graphicFrame>
          <p:nvGraphicFramePr>
            <p:cNvPr id="169988" name="Object 4">
              <a:extLst>
                <a:ext uri="{FF2B5EF4-FFF2-40B4-BE49-F238E27FC236}">
                  <a16:creationId xmlns:a16="http://schemas.microsoft.com/office/drawing/2014/main" id="{41931EC6-8BDD-E8FC-6020-603F1E8785CE}"/>
                </a:ext>
              </a:extLst>
            </p:cNvPr>
            <p:cNvGraphicFramePr>
              <a:graphicFrameLocks/>
            </p:cNvGraphicFramePr>
            <p:nvPr/>
          </p:nvGraphicFramePr>
          <p:xfrm>
            <a:off x="3984" y="1776"/>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69988" name="Object 4">
                          <a:extLst>
                            <a:ext uri="{FF2B5EF4-FFF2-40B4-BE49-F238E27FC236}">
                              <a16:creationId xmlns:a16="http://schemas.microsoft.com/office/drawing/2014/main" id="{41931EC6-8BDD-E8FC-6020-603F1E8785C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1776"/>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89" name="AutoShape 5">
              <a:extLst>
                <a:ext uri="{FF2B5EF4-FFF2-40B4-BE49-F238E27FC236}">
                  <a16:creationId xmlns:a16="http://schemas.microsoft.com/office/drawing/2014/main" id="{E743F0B4-0318-9FE6-8A8B-521B85FF7B46}"/>
                </a:ext>
              </a:extLst>
            </p:cNvPr>
            <p:cNvSpPr>
              <a:spLocks noChangeArrowheads="1"/>
            </p:cNvSpPr>
            <p:nvPr/>
          </p:nvSpPr>
          <p:spPr bwMode="auto">
            <a:xfrm rot="10800000">
              <a:off x="589" y="2228"/>
              <a:ext cx="3176" cy="665"/>
            </a:xfrm>
            <a:prstGeom prst="wedgeRoundRectCallout">
              <a:avLst>
                <a:gd name="adj1" fmla="val -33005"/>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If we do so, we are heading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towards a disaster.</a:t>
              </a:r>
              <a:endPar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endParaRPr>
            </a:p>
          </p:txBody>
        </p:sp>
      </p:grpSp>
      <p:sp>
        <p:nvSpPr>
          <p:cNvPr id="169990" name="Text Box 6">
            <a:extLst>
              <a:ext uri="{FF2B5EF4-FFF2-40B4-BE49-F238E27FC236}">
                <a16:creationId xmlns:a16="http://schemas.microsoft.com/office/drawing/2014/main" id="{8F9481EB-680F-1689-65F9-5E86A46892C9}"/>
              </a:ext>
            </a:extLst>
          </p:cNvPr>
          <p:cNvSpPr txBox="1">
            <a:spLocks noChangeArrowheads="1"/>
          </p:cNvSpPr>
          <p:nvPr/>
        </p:nvSpPr>
        <p:spPr bwMode="auto">
          <a:xfrm>
            <a:off x="152400" y="3048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(Customer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69991" name="Line 7">
            <a:extLst>
              <a:ext uri="{FF2B5EF4-FFF2-40B4-BE49-F238E27FC236}">
                <a16:creationId xmlns:a16="http://schemas.microsoft.com/office/drawing/2014/main" id="{563EF0C0-72A9-5D6A-C452-46B301C9507B}"/>
              </a:ext>
            </a:extLst>
          </p:cNvPr>
          <p:cNvSpPr>
            <a:spLocks noChangeShapeType="1"/>
          </p:cNvSpPr>
          <p:nvPr/>
        </p:nvSpPr>
        <p:spPr bwMode="auto">
          <a:xfrm>
            <a:off x="304800" y="11906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9990"/>
                                        </p:tgtEl>
                                        <p:attrNameLst>
                                          <p:attrName>style.visibility</p:attrName>
                                        </p:attrNameLst>
                                      </p:cBhvr>
                                      <p:to>
                                        <p:strVal val="visible"/>
                                      </p:to>
                                    </p:set>
                                    <p:anim calcmode="lin" valueType="num">
                                      <p:cBhvr additive="base">
                                        <p:cTn id="7" dur="500" fill="hold"/>
                                        <p:tgtEl>
                                          <p:spTgt spid="169990"/>
                                        </p:tgtEl>
                                        <p:attrNameLst>
                                          <p:attrName>ppt_x</p:attrName>
                                        </p:attrNameLst>
                                      </p:cBhvr>
                                      <p:tavLst>
                                        <p:tav tm="0">
                                          <p:val>
                                            <p:strVal val="0-#ppt_w/2"/>
                                          </p:val>
                                        </p:tav>
                                        <p:tav tm="100000">
                                          <p:val>
                                            <p:strVal val="#ppt_x"/>
                                          </p:val>
                                        </p:tav>
                                      </p:tavLst>
                                    </p:anim>
                                    <p:anim calcmode="lin" valueType="num">
                                      <p:cBhvr additive="base">
                                        <p:cTn id="8" dur="500" fill="hold"/>
                                        <p:tgtEl>
                                          <p:spTgt spid="1699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9986">
                                            <p:txEl>
                                              <p:pRg st="0" end="0"/>
                                            </p:txEl>
                                          </p:spTgt>
                                        </p:tgtEl>
                                        <p:attrNameLst>
                                          <p:attrName>style.visibility</p:attrName>
                                        </p:attrNameLst>
                                      </p:cBhvr>
                                      <p:to>
                                        <p:strVal val="visible"/>
                                      </p:to>
                                    </p:set>
                                    <p:anim calcmode="lin" valueType="num">
                                      <p:cBhvr additive="base">
                                        <p:cTn id="12" dur="500" fill="hold"/>
                                        <p:tgtEl>
                                          <p:spTgt spid="16998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699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69987"/>
                                        </p:tgtEl>
                                        <p:attrNameLst>
                                          <p:attrName>style.visibility</p:attrName>
                                        </p:attrNameLst>
                                      </p:cBhvr>
                                      <p:to>
                                        <p:strVal val="visible"/>
                                      </p:to>
                                    </p:set>
                                    <p:anim calcmode="lin" valueType="num">
                                      <p:cBhvr additive="base">
                                        <p:cTn id="18" dur="500" fill="hold"/>
                                        <p:tgtEl>
                                          <p:spTgt spid="169987"/>
                                        </p:tgtEl>
                                        <p:attrNameLst>
                                          <p:attrName>ppt_x</p:attrName>
                                        </p:attrNameLst>
                                      </p:cBhvr>
                                      <p:tavLst>
                                        <p:tav tm="0">
                                          <p:val>
                                            <p:strVal val="0-#ppt_w/2"/>
                                          </p:val>
                                        </p:tav>
                                        <p:tav tm="100000">
                                          <p:val>
                                            <p:strVal val="#ppt_x"/>
                                          </p:val>
                                        </p:tav>
                                      </p:tavLst>
                                    </p:anim>
                                    <p:anim calcmode="lin" valueType="num">
                                      <p:cBhvr additive="base">
                                        <p:cTn id="19" dur="500" fill="hold"/>
                                        <p:tgtEl>
                                          <p:spTgt spid="1699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autoUpdateAnimBg="0" advAuto="0"/>
      <p:bldP spid="1699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FAA62-A9A0-BE68-343C-CFBA262929B6}"/>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C166879-DCC3-43BA-BACB-8293BC2D88D9}"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72034" name="Text Box 2">
            <a:extLst>
              <a:ext uri="{FF2B5EF4-FFF2-40B4-BE49-F238E27FC236}">
                <a16:creationId xmlns:a16="http://schemas.microsoft.com/office/drawing/2014/main" id="{CC39A1A1-5ED5-2B40-2A29-E4EF6F9AB09B}"/>
              </a:ext>
            </a:extLst>
          </p:cNvPr>
          <p:cNvSpPr txBox="1">
            <a:spLocks noChangeArrowheads="1"/>
          </p:cNvSpPr>
          <p:nvPr/>
        </p:nvSpPr>
        <p:spPr bwMode="auto">
          <a:xfrm>
            <a:off x="304800" y="2133600"/>
            <a:ext cx="6705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800080"/>
                </a:solidFill>
                <a:effectLst/>
                <a:uLnTx/>
                <a:uFillTx/>
                <a:latin typeface="Times New Roman" panose="02020603050405020304" pitchFamily="18" charset="0"/>
                <a:ea typeface="+mn-ea"/>
                <a:cs typeface="Times New Roman" panose="02020603050405020304" pitchFamily="18" charset="0"/>
              </a:rPr>
              <a:t>Software with more features is better software</a:t>
            </a:r>
          </a:p>
        </p:txBody>
      </p:sp>
      <p:sp>
        <p:nvSpPr>
          <p:cNvPr id="172035" name="Text Box 3">
            <a:extLst>
              <a:ext uri="{FF2B5EF4-FFF2-40B4-BE49-F238E27FC236}">
                <a16:creationId xmlns:a16="http://schemas.microsoft.com/office/drawing/2014/main" id="{2A414F90-AFDE-D147-0529-E9D3F7D597B2}"/>
              </a:ext>
            </a:extLst>
          </p:cNvPr>
          <p:cNvSpPr txBox="1">
            <a:spLocks noChangeArrowheads="1"/>
          </p:cNvSpPr>
          <p:nvPr/>
        </p:nvSpPr>
        <p:spPr bwMode="auto">
          <a:xfrm>
            <a:off x="304800" y="32766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Software can work right the first time</a:t>
            </a:r>
          </a:p>
        </p:txBody>
      </p:sp>
      <p:grpSp>
        <p:nvGrpSpPr>
          <p:cNvPr id="172036" name="Group 4">
            <a:extLst>
              <a:ext uri="{FF2B5EF4-FFF2-40B4-BE49-F238E27FC236}">
                <a16:creationId xmlns:a16="http://schemas.microsoft.com/office/drawing/2014/main" id="{64E3FE02-2566-6777-56D3-527ED08EE9F7}"/>
              </a:ext>
            </a:extLst>
          </p:cNvPr>
          <p:cNvGrpSpPr>
            <a:grpSpLocks/>
          </p:cNvGrpSpPr>
          <p:nvPr/>
        </p:nvGrpSpPr>
        <p:grpSpPr bwMode="auto">
          <a:xfrm>
            <a:off x="1255713" y="2743200"/>
            <a:ext cx="7132637" cy="2936875"/>
            <a:chOff x="791" y="1728"/>
            <a:chExt cx="4493" cy="1850"/>
          </a:xfrm>
        </p:grpSpPr>
        <p:graphicFrame>
          <p:nvGraphicFramePr>
            <p:cNvPr id="172037" name="Object 5">
              <a:extLst>
                <a:ext uri="{FF2B5EF4-FFF2-40B4-BE49-F238E27FC236}">
                  <a16:creationId xmlns:a16="http://schemas.microsoft.com/office/drawing/2014/main" id="{D0C3942E-3172-2E08-3B82-86CB2F2E78B3}"/>
                </a:ext>
              </a:extLst>
            </p:cNvPr>
            <p:cNvGraphicFramePr>
              <a:graphicFrameLocks/>
            </p:cNvGraphicFramePr>
            <p:nvPr/>
          </p:nvGraphicFramePr>
          <p:xfrm>
            <a:off x="4032" y="1728"/>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72037" name="Object 5">
                          <a:extLst>
                            <a:ext uri="{FF2B5EF4-FFF2-40B4-BE49-F238E27FC236}">
                              <a16:creationId xmlns:a16="http://schemas.microsoft.com/office/drawing/2014/main" id="{D0C3942E-3172-2E08-3B82-86CB2F2E78B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1728"/>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38" name="AutoShape 6">
              <a:extLst>
                <a:ext uri="{FF2B5EF4-FFF2-40B4-BE49-F238E27FC236}">
                  <a16:creationId xmlns:a16="http://schemas.microsoft.com/office/drawing/2014/main" id="{E8E38DDB-C9BB-EE4A-05C1-3901DBF9EC4E}"/>
                </a:ext>
              </a:extLst>
            </p:cNvPr>
            <p:cNvSpPr>
              <a:spLocks noChangeArrowheads="1"/>
            </p:cNvSpPr>
            <p:nvPr/>
          </p:nvSpPr>
          <p:spPr bwMode="auto">
            <a:xfrm rot="10800000">
              <a:off x="791" y="3113"/>
              <a:ext cx="2467" cy="360"/>
            </a:xfrm>
            <a:prstGeom prst="wedgeRoundRectCallout">
              <a:avLst>
                <a:gd name="adj1" fmla="val -33005"/>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Both are only myths</a:t>
              </a:r>
              <a:r>
                <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rPr>
                <a:t>!</a:t>
              </a:r>
            </a:p>
          </p:txBody>
        </p:sp>
      </p:grpSp>
      <p:sp>
        <p:nvSpPr>
          <p:cNvPr id="172039" name="Text Box 7">
            <a:extLst>
              <a:ext uri="{FF2B5EF4-FFF2-40B4-BE49-F238E27FC236}">
                <a16:creationId xmlns:a16="http://schemas.microsoft.com/office/drawing/2014/main" id="{31C5F6F9-1EAF-5CDC-48AE-B3A015317775}"/>
              </a:ext>
            </a:extLst>
          </p:cNvPr>
          <p:cNvSpPr txBox="1">
            <a:spLocks noChangeArrowheads="1"/>
          </p:cNvSpPr>
          <p:nvPr/>
        </p:nvSpPr>
        <p:spPr bwMode="auto">
          <a:xfrm>
            <a:off x="152400" y="3048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(Customer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72040" name="Line 8">
            <a:extLst>
              <a:ext uri="{FF2B5EF4-FFF2-40B4-BE49-F238E27FC236}">
                <a16:creationId xmlns:a16="http://schemas.microsoft.com/office/drawing/2014/main" id="{C9DC83D7-B10C-A268-8CA6-A0CBE6DA8427}"/>
              </a:ext>
            </a:extLst>
          </p:cNvPr>
          <p:cNvSpPr>
            <a:spLocks noChangeShapeType="1"/>
          </p:cNvSpPr>
          <p:nvPr/>
        </p:nvSpPr>
        <p:spPr bwMode="auto">
          <a:xfrm>
            <a:off x="304800" y="1219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2034"/>
                                        </p:tgtEl>
                                        <p:attrNameLst>
                                          <p:attrName>style.visibility</p:attrName>
                                        </p:attrNameLst>
                                      </p:cBhvr>
                                      <p:to>
                                        <p:strVal val="visible"/>
                                      </p:to>
                                    </p:set>
                                    <p:anim calcmode="lin" valueType="num">
                                      <p:cBhvr additive="base">
                                        <p:cTn id="7" dur="500" fill="hold"/>
                                        <p:tgtEl>
                                          <p:spTgt spid="172034"/>
                                        </p:tgtEl>
                                        <p:attrNameLst>
                                          <p:attrName>ppt_x</p:attrName>
                                        </p:attrNameLst>
                                      </p:cBhvr>
                                      <p:tavLst>
                                        <p:tav tm="0">
                                          <p:val>
                                            <p:strVal val="0-#ppt_w/2"/>
                                          </p:val>
                                        </p:tav>
                                        <p:tav tm="100000">
                                          <p:val>
                                            <p:strVal val="#ppt_x"/>
                                          </p:val>
                                        </p:tav>
                                      </p:tavLst>
                                    </p:anim>
                                    <p:anim calcmode="lin" valueType="num">
                                      <p:cBhvr additive="base">
                                        <p:cTn id="8" dur="500" fill="hold"/>
                                        <p:tgtEl>
                                          <p:spTgt spid="1720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gtEl>
                                        <p:attrNameLst>
                                          <p:attrName>style.visibility</p:attrName>
                                        </p:attrNameLst>
                                      </p:cBhvr>
                                      <p:to>
                                        <p:strVal val="visible"/>
                                      </p:to>
                                    </p:set>
                                    <p:anim calcmode="lin" valueType="num">
                                      <p:cBhvr additive="base">
                                        <p:cTn id="13" dur="500" fill="hold"/>
                                        <p:tgtEl>
                                          <p:spTgt spid="172035"/>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2036"/>
                                        </p:tgtEl>
                                        <p:attrNameLst>
                                          <p:attrName>style.visibility</p:attrName>
                                        </p:attrNameLst>
                                      </p:cBhvr>
                                      <p:to>
                                        <p:strVal val="visible"/>
                                      </p:to>
                                    </p:set>
                                    <p:anim calcmode="lin" valueType="num">
                                      <p:cBhvr additive="base">
                                        <p:cTn id="19" dur="500" fill="hold"/>
                                        <p:tgtEl>
                                          <p:spTgt spid="172036"/>
                                        </p:tgtEl>
                                        <p:attrNameLst>
                                          <p:attrName>ppt_x</p:attrName>
                                        </p:attrNameLst>
                                      </p:cBhvr>
                                      <p:tavLst>
                                        <p:tav tm="0">
                                          <p:val>
                                            <p:strVal val="0-#ppt_w/2"/>
                                          </p:val>
                                        </p:tav>
                                        <p:tav tm="100000">
                                          <p:val>
                                            <p:strVal val="#ppt_x"/>
                                          </p:val>
                                        </p:tav>
                                      </p:tavLst>
                                    </p:anim>
                                    <p:anim calcmode="lin" valueType="num">
                                      <p:cBhvr additive="base">
                                        <p:cTn id="20" dur="500" fill="hold"/>
                                        <p:tgtEl>
                                          <p:spTgt spid="172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utoUpdateAnimBg="0"/>
      <p:bldP spid="17203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450E0D37-219C-DEBE-8104-937E7BE04B8A}"/>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AFF519D-86C9-46CD-B960-53EF52E14306}"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73058" name="Rectangle 2">
            <a:extLst>
              <a:ext uri="{FF2B5EF4-FFF2-40B4-BE49-F238E27FC236}">
                <a16:creationId xmlns:a16="http://schemas.microsoft.com/office/drawing/2014/main" id="{F3A80E88-A450-8ECA-B67C-DDEAF0A52186}"/>
              </a:ext>
            </a:extLst>
          </p:cNvPr>
          <p:cNvSpPr>
            <a:spLocks noGrp="1" noChangeArrowheads="1"/>
          </p:cNvSpPr>
          <p:nvPr>
            <p:ph type="body" idx="1"/>
          </p:nvPr>
        </p:nvSpPr>
        <p:spPr>
          <a:xfrm>
            <a:off x="685800" y="2362200"/>
            <a:ext cx="7772400" cy="914400"/>
          </a:xfrm>
          <a:noFill/>
          <a:ln/>
        </p:spPr>
        <p:txBody>
          <a:bodyPr lIns="92075" tIns="46038" rIns="92075" bIns="46038"/>
          <a:lstStyle/>
          <a:p>
            <a:pPr marL="0" indent="0">
              <a:buFontTx/>
              <a:buNone/>
            </a:pPr>
            <a:r>
              <a:rPr lang="en-US" altLang="en-US" sz="2800">
                <a:solidFill>
                  <a:srgbClr val="660066"/>
                </a:solidFill>
              </a:rPr>
              <a:t>Once the software is demonstrated, the job is done.</a:t>
            </a:r>
          </a:p>
        </p:txBody>
      </p:sp>
      <p:grpSp>
        <p:nvGrpSpPr>
          <p:cNvPr id="173059" name="Group 3">
            <a:extLst>
              <a:ext uri="{FF2B5EF4-FFF2-40B4-BE49-F238E27FC236}">
                <a16:creationId xmlns:a16="http://schemas.microsoft.com/office/drawing/2014/main" id="{0483FC3B-C133-6B1F-8036-6A0DFF021295}"/>
              </a:ext>
            </a:extLst>
          </p:cNvPr>
          <p:cNvGrpSpPr>
            <a:grpSpLocks/>
          </p:cNvGrpSpPr>
          <p:nvPr/>
        </p:nvGrpSpPr>
        <p:grpSpPr bwMode="auto">
          <a:xfrm>
            <a:off x="768350" y="2813050"/>
            <a:ext cx="8229600" cy="2936875"/>
            <a:chOff x="484" y="1772"/>
            <a:chExt cx="5184" cy="1850"/>
          </a:xfrm>
        </p:grpSpPr>
        <p:sp>
          <p:nvSpPr>
            <p:cNvPr id="173060" name="AutoShape 4">
              <a:extLst>
                <a:ext uri="{FF2B5EF4-FFF2-40B4-BE49-F238E27FC236}">
                  <a16:creationId xmlns:a16="http://schemas.microsoft.com/office/drawing/2014/main" id="{CBAB40EE-2970-1C7B-0B37-8ABD8BDB3F76}"/>
                </a:ext>
              </a:extLst>
            </p:cNvPr>
            <p:cNvSpPr>
              <a:spLocks noChangeArrowheads="1"/>
            </p:cNvSpPr>
            <p:nvPr/>
          </p:nvSpPr>
          <p:spPr bwMode="auto">
            <a:xfrm rot="10800000">
              <a:off x="484" y="2530"/>
              <a:ext cx="3780" cy="360"/>
            </a:xfrm>
            <a:prstGeom prst="wedgeRoundRectCallout">
              <a:avLst>
                <a:gd name="adj1" fmla="val -33463"/>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Usually, the problems just begin</a:t>
              </a:r>
              <a:r>
                <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rPr>
                <a:t>!</a:t>
              </a:r>
            </a:p>
          </p:txBody>
        </p:sp>
        <p:graphicFrame>
          <p:nvGraphicFramePr>
            <p:cNvPr id="173061" name="Object 5">
              <a:extLst>
                <a:ext uri="{FF2B5EF4-FFF2-40B4-BE49-F238E27FC236}">
                  <a16:creationId xmlns:a16="http://schemas.microsoft.com/office/drawing/2014/main" id="{663052E1-A54E-5047-A334-4DE39812A58C}"/>
                </a:ext>
              </a:extLst>
            </p:cNvPr>
            <p:cNvGraphicFramePr>
              <a:graphicFrameLocks/>
            </p:cNvGraphicFramePr>
            <p:nvPr/>
          </p:nvGraphicFramePr>
          <p:xfrm>
            <a:off x="4416" y="1772"/>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73061" name="Object 5">
                          <a:extLst>
                            <a:ext uri="{FF2B5EF4-FFF2-40B4-BE49-F238E27FC236}">
                              <a16:creationId xmlns:a16="http://schemas.microsoft.com/office/drawing/2014/main" id="{663052E1-A54E-5047-A334-4DE39812A58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772"/>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3062" name="Text Box 6">
            <a:extLst>
              <a:ext uri="{FF2B5EF4-FFF2-40B4-BE49-F238E27FC236}">
                <a16:creationId xmlns:a16="http://schemas.microsoft.com/office/drawing/2014/main" id="{7E187FA5-8B0C-E36C-1D4C-694F6749439D}"/>
              </a:ext>
            </a:extLst>
          </p:cNvPr>
          <p:cNvSpPr txBox="1">
            <a:spLocks noChangeArrowheads="1"/>
          </p:cNvSpPr>
          <p:nvPr/>
        </p:nvSpPr>
        <p:spPr bwMode="auto">
          <a:xfrm>
            <a:off x="247650" y="365125"/>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(Developer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73063" name="Line 7">
            <a:extLst>
              <a:ext uri="{FF2B5EF4-FFF2-40B4-BE49-F238E27FC236}">
                <a16:creationId xmlns:a16="http://schemas.microsoft.com/office/drawing/2014/main" id="{96078349-E68B-DAD1-88BF-68E7AA8E3496}"/>
              </a:ext>
            </a:extLst>
          </p:cNvPr>
          <p:cNvSpPr>
            <a:spLocks noChangeShapeType="1"/>
          </p:cNvSpPr>
          <p:nvPr/>
        </p:nvSpPr>
        <p:spPr bwMode="auto">
          <a:xfrm>
            <a:off x="304800" y="1244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2"/>
                                        </p:tgtEl>
                                        <p:attrNameLst>
                                          <p:attrName>style.visibility</p:attrName>
                                        </p:attrNameLst>
                                      </p:cBhvr>
                                      <p:to>
                                        <p:strVal val="visible"/>
                                      </p:to>
                                    </p:set>
                                    <p:anim calcmode="lin" valueType="num">
                                      <p:cBhvr additive="base">
                                        <p:cTn id="7" dur="500" fill="hold"/>
                                        <p:tgtEl>
                                          <p:spTgt spid="173062"/>
                                        </p:tgtEl>
                                        <p:attrNameLst>
                                          <p:attrName>ppt_x</p:attrName>
                                        </p:attrNameLst>
                                      </p:cBhvr>
                                      <p:tavLst>
                                        <p:tav tm="0">
                                          <p:val>
                                            <p:strVal val="0-#ppt_w/2"/>
                                          </p:val>
                                        </p:tav>
                                        <p:tav tm="100000">
                                          <p:val>
                                            <p:strVal val="#ppt_x"/>
                                          </p:val>
                                        </p:tav>
                                      </p:tavLst>
                                    </p:anim>
                                    <p:anim calcmode="lin" valueType="num">
                                      <p:cBhvr additive="base">
                                        <p:cTn id="8" dur="500" fill="hold"/>
                                        <p:tgtEl>
                                          <p:spTgt spid="17306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3058">
                                            <p:txEl>
                                              <p:pRg st="0" end="0"/>
                                            </p:txEl>
                                          </p:spTgt>
                                        </p:tgtEl>
                                        <p:attrNameLst>
                                          <p:attrName>style.visibility</p:attrName>
                                        </p:attrNameLst>
                                      </p:cBhvr>
                                      <p:to>
                                        <p:strVal val="visible"/>
                                      </p:to>
                                    </p:set>
                                    <p:anim calcmode="lin" valueType="num">
                                      <p:cBhvr additive="base">
                                        <p:cTn id="12" dur="500" fill="hold"/>
                                        <p:tgtEl>
                                          <p:spTgt spid="17305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73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73059"/>
                                        </p:tgtEl>
                                        <p:attrNameLst>
                                          <p:attrName>style.visibility</p:attrName>
                                        </p:attrNameLst>
                                      </p:cBhvr>
                                      <p:to>
                                        <p:strVal val="visible"/>
                                      </p:to>
                                    </p:set>
                                    <p:anim calcmode="lin" valueType="num">
                                      <p:cBhvr additive="base">
                                        <p:cTn id="18" dur="500" fill="hold"/>
                                        <p:tgtEl>
                                          <p:spTgt spid="173059"/>
                                        </p:tgtEl>
                                        <p:attrNameLst>
                                          <p:attrName>ppt_x</p:attrName>
                                        </p:attrNameLst>
                                      </p:cBhvr>
                                      <p:tavLst>
                                        <p:tav tm="0">
                                          <p:val>
                                            <p:strVal val="0-#ppt_w/2"/>
                                          </p:val>
                                        </p:tav>
                                        <p:tav tm="100000">
                                          <p:val>
                                            <p:strVal val="#ppt_x"/>
                                          </p:val>
                                        </p:tav>
                                      </p:tavLst>
                                    </p:anim>
                                    <p:anim calcmode="lin" valueType="num">
                                      <p:cBhvr additive="base">
                                        <p:cTn id="19" dur="500" fill="hold"/>
                                        <p:tgtEl>
                                          <p:spTgt spid="173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build="p" autoUpdateAnimBg="0" advAuto="0"/>
      <p:bldP spid="17306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BD1915B-00EE-8220-EFFB-B0C5A016D6D8}"/>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6BFD31-06F5-4950-972D-1FE6C3B3B5EF}"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74082" name="Rectangle 2">
            <a:extLst>
              <a:ext uri="{FF2B5EF4-FFF2-40B4-BE49-F238E27FC236}">
                <a16:creationId xmlns:a16="http://schemas.microsoft.com/office/drawing/2014/main" id="{0C9432E5-10B9-FA01-81F3-985B3827D965}"/>
              </a:ext>
            </a:extLst>
          </p:cNvPr>
          <p:cNvSpPr>
            <a:spLocks noGrp="1" noChangeArrowheads="1"/>
          </p:cNvSpPr>
          <p:nvPr>
            <p:ph type="body" idx="1"/>
          </p:nvPr>
        </p:nvSpPr>
        <p:spPr>
          <a:xfrm>
            <a:off x="381000" y="1828800"/>
            <a:ext cx="8229600" cy="1219200"/>
          </a:xfrm>
          <a:noFill/>
          <a:ln/>
        </p:spPr>
        <p:txBody>
          <a:bodyPr lIns="92075" tIns="46038" rIns="92075" bIns="46038"/>
          <a:lstStyle/>
          <a:p>
            <a:pPr marL="0" indent="0" algn="just">
              <a:buFontTx/>
              <a:buNone/>
            </a:pPr>
            <a:r>
              <a:rPr lang="en-US" altLang="en-US">
                <a:solidFill>
                  <a:srgbClr val="800080"/>
                </a:solidFill>
              </a:rPr>
              <a:t>Software quality can not be assessed before testing.</a:t>
            </a:r>
          </a:p>
        </p:txBody>
      </p:sp>
      <p:grpSp>
        <p:nvGrpSpPr>
          <p:cNvPr id="174083" name="Group 3">
            <a:extLst>
              <a:ext uri="{FF2B5EF4-FFF2-40B4-BE49-F238E27FC236}">
                <a16:creationId xmlns:a16="http://schemas.microsoft.com/office/drawing/2014/main" id="{ABA1DC79-259A-571C-395A-FAEE72DEC3BA}"/>
              </a:ext>
            </a:extLst>
          </p:cNvPr>
          <p:cNvGrpSpPr>
            <a:grpSpLocks/>
          </p:cNvGrpSpPr>
          <p:nvPr/>
        </p:nvGrpSpPr>
        <p:grpSpPr bwMode="auto">
          <a:xfrm>
            <a:off x="28575" y="2813050"/>
            <a:ext cx="8969375" cy="2936875"/>
            <a:chOff x="18" y="1772"/>
            <a:chExt cx="5650" cy="1850"/>
          </a:xfrm>
        </p:grpSpPr>
        <p:sp>
          <p:nvSpPr>
            <p:cNvPr id="174084" name="AutoShape 4">
              <a:extLst>
                <a:ext uri="{FF2B5EF4-FFF2-40B4-BE49-F238E27FC236}">
                  <a16:creationId xmlns:a16="http://schemas.microsoft.com/office/drawing/2014/main" id="{72BD3AA6-BC6D-1EF7-F5F0-37BE04B1A692}"/>
                </a:ext>
              </a:extLst>
            </p:cNvPr>
            <p:cNvSpPr>
              <a:spLocks noChangeArrowheads="1"/>
            </p:cNvSpPr>
            <p:nvPr/>
          </p:nvSpPr>
          <p:spPr bwMode="auto">
            <a:xfrm rot="10800000">
              <a:off x="18" y="2102"/>
              <a:ext cx="4706" cy="969"/>
            </a:xfrm>
            <a:prstGeom prst="wedgeRoundRectCallout">
              <a:avLst>
                <a:gd name="adj1" fmla="val -41671"/>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 However, quality assessment techniques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should be used through out the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software development life cycle.</a:t>
              </a:r>
              <a:endPar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endParaRPr>
            </a:p>
          </p:txBody>
        </p:sp>
        <p:graphicFrame>
          <p:nvGraphicFramePr>
            <p:cNvPr id="174085" name="Object 5">
              <a:extLst>
                <a:ext uri="{FF2B5EF4-FFF2-40B4-BE49-F238E27FC236}">
                  <a16:creationId xmlns:a16="http://schemas.microsoft.com/office/drawing/2014/main" id="{99E6DC54-B55C-5AF7-FCC2-8722248229A8}"/>
                </a:ext>
              </a:extLst>
            </p:cNvPr>
            <p:cNvGraphicFramePr>
              <a:graphicFrameLocks/>
            </p:cNvGraphicFramePr>
            <p:nvPr/>
          </p:nvGraphicFramePr>
          <p:xfrm>
            <a:off x="4416" y="1772"/>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74085" name="Object 5">
                          <a:extLst>
                            <a:ext uri="{FF2B5EF4-FFF2-40B4-BE49-F238E27FC236}">
                              <a16:creationId xmlns:a16="http://schemas.microsoft.com/office/drawing/2014/main" id="{99E6DC54-B55C-5AF7-FCC2-8722248229A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772"/>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4086" name="Text Box 6">
            <a:extLst>
              <a:ext uri="{FF2B5EF4-FFF2-40B4-BE49-F238E27FC236}">
                <a16:creationId xmlns:a16="http://schemas.microsoft.com/office/drawing/2014/main" id="{04567A6F-669E-D36E-87D8-F7DE6CC75143}"/>
              </a:ext>
            </a:extLst>
          </p:cNvPr>
          <p:cNvSpPr txBox="1">
            <a:spLocks noChangeArrowheads="1"/>
          </p:cNvSpPr>
          <p:nvPr/>
        </p:nvSpPr>
        <p:spPr bwMode="auto">
          <a:xfrm>
            <a:off x="152400" y="3048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(Developer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74087" name="Line 7">
            <a:extLst>
              <a:ext uri="{FF2B5EF4-FFF2-40B4-BE49-F238E27FC236}">
                <a16:creationId xmlns:a16="http://schemas.microsoft.com/office/drawing/2014/main" id="{CA261F9B-693E-CE69-C7AB-7792B7C2E76F}"/>
              </a:ext>
            </a:extLst>
          </p:cNvPr>
          <p:cNvSpPr>
            <a:spLocks noChangeShapeType="1"/>
          </p:cNvSpPr>
          <p:nvPr/>
        </p:nvSpPr>
        <p:spPr bwMode="auto">
          <a:xfrm>
            <a:off x="304800" y="12287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082">
                                            <p:txEl>
                                              <p:pRg st="0" end="0"/>
                                            </p:txEl>
                                          </p:spTgt>
                                        </p:tgtEl>
                                        <p:attrNameLst>
                                          <p:attrName>style.visibility</p:attrName>
                                        </p:attrNameLst>
                                      </p:cBhvr>
                                      <p:to>
                                        <p:strVal val="visible"/>
                                      </p:to>
                                    </p:set>
                                    <p:anim calcmode="lin" valueType="num">
                                      <p:cBhvr additive="base">
                                        <p:cTn id="7" dur="500" fill="hold"/>
                                        <p:tgtEl>
                                          <p:spTgt spid="1740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083"/>
                                        </p:tgtEl>
                                        <p:attrNameLst>
                                          <p:attrName>style.visibility</p:attrName>
                                        </p:attrNameLst>
                                      </p:cBhvr>
                                      <p:to>
                                        <p:strVal val="visible"/>
                                      </p:to>
                                    </p:set>
                                    <p:anim calcmode="lin" valueType="num">
                                      <p:cBhvr additive="base">
                                        <p:cTn id="13" dur="500" fill="hold"/>
                                        <p:tgtEl>
                                          <p:spTgt spid="174083"/>
                                        </p:tgtEl>
                                        <p:attrNameLst>
                                          <p:attrName>ppt_x</p:attrName>
                                        </p:attrNameLst>
                                      </p:cBhvr>
                                      <p:tavLst>
                                        <p:tav tm="0">
                                          <p:val>
                                            <p:strVal val="0-#ppt_w/2"/>
                                          </p:val>
                                        </p:tav>
                                        <p:tav tm="100000">
                                          <p:val>
                                            <p:strVal val="#ppt_x"/>
                                          </p:val>
                                        </p:tav>
                                      </p:tavLst>
                                    </p:anim>
                                    <p:anim calcmode="lin" valueType="num">
                                      <p:cBhvr additive="base">
                                        <p:cTn id="14" dur="500" fill="hold"/>
                                        <p:tgtEl>
                                          <p:spTgt spid="174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build="p"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EDAF55CC-43E5-48AA-8438-F725426C99C4}"/>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12D974-42EE-4ECB-A152-7CEA578CA502}"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75106" name="Rectangle 2">
            <a:extLst>
              <a:ext uri="{FF2B5EF4-FFF2-40B4-BE49-F238E27FC236}">
                <a16:creationId xmlns:a16="http://schemas.microsoft.com/office/drawing/2014/main" id="{CE75715B-9518-5B14-E8D7-D3E6B26E27E5}"/>
              </a:ext>
            </a:extLst>
          </p:cNvPr>
          <p:cNvSpPr>
            <a:spLocks noGrp="1" noChangeArrowheads="1"/>
          </p:cNvSpPr>
          <p:nvPr>
            <p:ph type="body" idx="1"/>
          </p:nvPr>
        </p:nvSpPr>
        <p:spPr>
          <a:xfrm>
            <a:off x="685800" y="1981200"/>
            <a:ext cx="7772400" cy="990600"/>
          </a:xfrm>
          <a:noFill/>
          <a:ln/>
        </p:spPr>
        <p:txBody>
          <a:bodyPr lIns="92075" tIns="46038" rIns="92075" bIns="46038"/>
          <a:lstStyle/>
          <a:p>
            <a:pPr marL="0" indent="0" algn="just">
              <a:lnSpc>
                <a:spcPct val="90000"/>
              </a:lnSpc>
              <a:buFontTx/>
              <a:buNone/>
            </a:pPr>
            <a:r>
              <a:rPr lang="en-US" altLang="en-US"/>
              <a:t>The only deliverable for a software development project is the tested code.</a:t>
            </a:r>
          </a:p>
        </p:txBody>
      </p:sp>
      <p:grpSp>
        <p:nvGrpSpPr>
          <p:cNvPr id="175107" name="Group 3">
            <a:extLst>
              <a:ext uri="{FF2B5EF4-FFF2-40B4-BE49-F238E27FC236}">
                <a16:creationId xmlns:a16="http://schemas.microsoft.com/office/drawing/2014/main" id="{EC67F405-C559-0B04-54A4-87D97369CEB0}"/>
              </a:ext>
            </a:extLst>
          </p:cNvPr>
          <p:cNvGrpSpPr>
            <a:grpSpLocks/>
          </p:cNvGrpSpPr>
          <p:nvPr/>
        </p:nvGrpSpPr>
        <p:grpSpPr bwMode="auto">
          <a:xfrm>
            <a:off x="-15875" y="2813050"/>
            <a:ext cx="9013825" cy="2936875"/>
            <a:chOff x="-10" y="1772"/>
            <a:chExt cx="5678" cy="1850"/>
          </a:xfrm>
        </p:grpSpPr>
        <p:sp>
          <p:nvSpPr>
            <p:cNvPr id="175108" name="AutoShape 4">
              <a:extLst>
                <a:ext uri="{FF2B5EF4-FFF2-40B4-BE49-F238E27FC236}">
                  <a16:creationId xmlns:a16="http://schemas.microsoft.com/office/drawing/2014/main" id="{04BCD73B-4007-C806-A127-FBF912F3B69F}"/>
                </a:ext>
              </a:extLst>
            </p:cNvPr>
            <p:cNvSpPr>
              <a:spLocks noChangeArrowheads="1"/>
            </p:cNvSpPr>
            <p:nvPr/>
          </p:nvSpPr>
          <p:spPr bwMode="auto">
            <a:xfrm rot="10800000">
              <a:off x="-10" y="2527"/>
              <a:ext cx="4722" cy="360"/>
            </a:xfrm>
            <a:prstGeom prst="wedgeRoundRectCallout">
              <a:avLst>
                <a:gd name="adj1" fmla="val -33005"/>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Tested code is only one of the deliverable</a:t>
              </a:r>
              <a:r>
                <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rPr>
                <a:t>!</a:t>
              </a:r>
            </a:p>
          </p:txBody>
        </p:sp>
        <p:graphicFrame>
          <p:nvGraphicFramePr>
            <p:cNvPr id="175109" name="Object 5">
              <a:extLst>
                <a:ext uri="{FF2B5EF4-FFF2-40B4-BE49-F238E27FC236}">
                  <a16:creationId xmlns:a16="http://schemas.microsoft.com/office/drawing/2014/main" id="{2102D0D4-4476-FC89-86AD-114509319D06}"/>
                </a:ext>
              </a:extLst>
            </p:cNvPr>
            <p:cNvGraphicFramePr>
              <a:graphicFrameLocks/>
            </p:cNvGraphicFramePr>
            <p:nvPr/>
          </p:nvGraphicFramePr>
          <p:xfrm>
            <a:off x="4416" y="1772"/>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75109" name="Object 5">
                          <a:extLst>
                            <a:ext uri="{FF2B5EF4-FFF2-40B4-BE49-F238E27FC236}">
                              <a16:creationId xmlns:a16="http://schemas.microsoft.com/office/drawing/2014/main" id="{2102D0D4-4476-FC89-86AD-114509319D0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772"/>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5110" name="Text Box 6">
            <a:extLst>
              <a:ext uri="{FF2B5EF4-FFF2-40B4-BE49-F238E27FC236}">
                <a16:creationId xmlns:a16="http://schemas.microsoft.com/office/drawing/2014/main" id="{4AAC8FBA-19F6-F8E7-2BFB-1CF1036583D0}"/>
              </a:ext>
            </a:extLst>
          </p:cNvPr>
          <p:cNvSpPr txBox="1">
            <a:spLocks noChangeArrowheads="1"/>
          </p:cNvSpPr>
          <p:nvPr/>
        </p:nvSpPr>
        <p:spPr bwMode="auto">
          <a:xfrm>
            <a:off x="200025" y="4318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(Developer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75111" name="Line 7">
            <a:extLst>
              <a:ext uri="{FF2B5EF4-FFF2-40B4-BE49-F238E27FC236}">
                <a16:creationId xmlns:a16="http://schemas.microsoft.com/office/drawing/2014/main" id="{49C8616F-B281-A2C6-CEF9-40A3B80BEA35}"/>
              </a:ext>
            </a:extLst>
          </p:cNvPr>
          <p:cNvSpPr>
            <a:spLocks noChangeShapeType="1"/>
          </p:cNvSpPr>
          <p:nvPr/>
        </p:nvSpPr>
        <p:spPr bwMode="auto">
          <a:xfrm>
            <a:off x="304800" y="13557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6">
                                            <p:txEl>
                                              <p:pRg st="0" end="0"/>
                                            </p:txEl>
                                          </p:spTgt>
                                        </p:tgtEl>
                                        <p:attrNameLst>
                                          <p:attrName>style.visibility</p:attrName>
                                        </p:attrNameLst>
                                      </p:cBhvr>
                                      <p:to>
                                        <p:strVal val="visible"/>
                                      </p:to>
                                    </p:set>
                                    <p:anim calcmode="lin" valueType="num">
                                      <p:cBhvr additive="base">
                                        <p:cTn id="7" dur="500" fill="hold"/>
                                        <p:tgtEl>
                                          <p:spTgt spid="1751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5107"/>
                                        </p:tgtEl>
                                        <p:attrNameLst>
                                          <p:attrName>style.visibility</p:attrName>
                                        </p:attrNameLst>
                                      </p:cBhvr>
                                      <p:to>
                                        <p:strVal val="visible"/>
                                      </p:to>
                                    </p:set>
                                    <p:anim calcmode="lin" valueType="num">
                                      <p:cBhvr additive="base">
                                        <p:cTn id="13" dur="500" fill="hold"/>
                                        <p:tgtEl>
                                          <p:spTgt spid="175107"/>
                                        </p:tgtEl>
                                        <p:attrNameLst>
                                          <p:attrName>ppt_x</p:attrName>
                                        </p:attrNameLst>
                                      </p:cBhvr>
                                      <p:tavLst>
                                        <p:tav tm="0">
                                          <p:val>
                                            <p:strVal val="0-#ppt_w/2"/>
                                          </p:val>
                                        </p:tav>
                                        <p:tav tm="100000">
                                          <p:val>
                                            <p:strVal val="#ppt_x"/>
                                          </p:val>
                                        </p:tav>
                                      </p:tavLst>
                                    </p:anim>
                                    <p:anim calcmode="lin" valueType="num">
                                      <p:cBhvr additive="base">
                                        <p:cTn id="14"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build="p"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7FAD1D-7FDB-F71A-811F-0B197F62D35F}"/>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F3F481D-EC90-49CF-A30F-FC937A734CEA}"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76130" name="Text Box 2">
            <a:extLst>
              <a:ext uri="{FF2B5EF4-FFF2-40B4-BE49-F238E27FC236}">
                <a16:creationId xmlns:a16="http://schemas.microsoft.com/office/drawing/2014/main" id="{06C85CCF-0862-0DA3-6CFA-408EEF71C93D}"/>
              </a:ext>
            </a:extLst>
          </p:cNvPr>
          <p:cNvSpPr txBox="1">
            <a:spLocks noChangeArrowheads="1"/>
          </p:cNvSpPr>
          <p:nvPr/>
        </p:nvSpPr>
        <p:spPr bwMode="auto">
          <a:xfrm>
            <a:off x="228600" y="22860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3300"/>
                </a:solidFill>
                <a:effectLst/>
                <a:uLnTx/>
                <a:uFillTx/>
                <a:latin typeface="Times New Roman" panose="02020603050405020304" pitchFamily="18" charset="0"/>
                <a:ea typeface="+mn-ea"/>
                <a:cs typeface="Times New Roman" panose="02020603050405020304" pitchFamily="18" charset="0"/>
              </a:rPr>
              <a:t>Aim is to develop working programs</a:t>
            </a:r>
          </a:p>
        </p:txBody>
      </p:sp>
      <p:grpSp>
        <p:nvGrpSpPr>
          <p:cNvPr id="176131" name="Group 3">
            <a:extLst>
              <a:ext uri="{FF2B5EF4-FFF2-40B4-BE49-F238E27FC236}">
                <a16:creationId xmlns:a16="http://schemas.microsoft.com/office/drawing/2014/main" id="{03E8154B-6601-320C-8D25-6F3587372A10}"/>
              </a:ext>
            </a:extLst>
          </p:cNvPr>
          <p:cNvGrpSpPr>
            <a:grpSpLocks/>
          </p:cNvGrpSpPr>
          <p:nvPr/>
        </p:nvGrpSpPr>
        <p:grpSpPr bwMode="auto">
          <a:xfrm>
            <a:off x="304800" y="2971800"/>
            <a:ext cx="8553450" cy="2936875"/>
            <a:chOff x="-152" y="1872"/>
            <a:chExt cx="5388" cy="1850"/>
          </a:xfrm>
        </p:grpSpPr>
        <p:graphicFrame>
          <p:nvGraphicFramePr>
            <p:cNvPr id="176132" name="Object 4">
              <a:extLst>
                <a:ext uri="{FF2B5EF4-FFF2-40B4-BE49-F238E27FC236}">
                  <a16:creationId xmlns:a16="http://schemas.microsoft.com/office/drawing/2014/main" id="{F1894215-7BFB-89E2-78CD-C52B5BFC5BA7}"/>
                </a:ext>
              </a:extLst>
            </p:cNvPr>
            <p:cNvGraphicFramePr>
              <a:graphicFrameLocks/>
            </p:cNvGraphicFramePr>
            <p:nvPr/>
          </p:nvGraphicFramePr>
          <p:xfrm>
            <a:off x="3984" y="1872"/>
            <a:ext cx="1252" cy="1850"/>
          </p:xfrm>
          <a:graphic>
            <a:graphicData uri="http://schemas.openxmlformats.org/presentationml/2006/ole">
              <mc:AlternateContent xmlns:mc="http://schemas.openxmlformats.org/markup-compatibility/2006">
                <mc:Choice xmlns:v="urn:schemas-microsoft-com:vml" Requires="v">
                  <p:oleObj name="ClipArt" r:id="rId3" imgW="2479320" imgH="3659040" progId="MS_ClipArt_Gallery.2">
                    <p:embed/>
                  </p:oleObj>
                </mc:Choice>
                <mc:Fallback>
                  <p:oleObj name="ClipArt" r:id="rId3" imgW="2479320" imgH="3659040" progId="MS_ClipArt_Gallery.2">
                    <p:embed/>
                    <p:pic>
                      <p:nvPicPr>
                        <p:cNvPr id="176132" name="Object 4">
                          <a:extLst>
                            <a:ext uri="{FF2B5EF4-FFF2-40B4-BE49-F238E27FC236}">
                              <a16:creationId xmlns:a16="http://schemas.microsoft.com/office/drawing/2014/main" id="{F1894215-7BFB-89E2-78CD-C52B5BFC5BA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1872"/>
                          <a:ext cx="1252" cy="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133" name="AutoShape 5">
              <a:extLst>
                <a:ext uri="{FF2B5EF4-FFF2-40B4-BE49-F238E27FC236}">
                  <a16:creationId xmlns:a16="http://schemas.microsoft.com/office/drawing/2014/main" id="{CC476018-AD6C-344F-B129-0D38520FE8B7}"/>
                </a:ext>
              </a:extLst>
            </p:cNvPr>
            <p:cNvSpPr>
              <a:spLocks noChangeArrowheads="1"/>
            </p:cNvSpPr>
            <p:nvPr/>
          </p:nvSpPr>
          <p:spPr bwMode="auto">
            <a:xfrm rot="10800000">
              <a:off x="-152" y="2015"/>
              <a:ext cx="4652" cy="969"/>
            </a:xfrm>
            <a:prstGeom prst="wedgeRoundRectCallout">
              <a:avLst>
                <a:gd name="adj1" fmla="val -33005"/>
                <a:gd name="adj2" fmla="val 66667"/>
                <a:gd name="adj3" fmla="val 16667"/>
              </a:avLst>
            </a:prstGeom>
            <a:solidFill>
              <a:schemeClr val="tx1"/>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Those days are over. Now objective is to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develop good quality maintainable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1" u="none" strike="noStrike" kern="1200" cap="none" spc="0" normalizeH="0" baseline="0" noProof="0">
                  <a:ln>
                    <a:noFill/>
                  </a:ln>
                  <a:solidFill>
                    <a:srgbClr val="00CC99"/>
                  </a:solidFill>
                  <a:effectLst/>
                  <a:uLnTx/>
                  <a:uFillTx/>
                  <a:latin typeface="Book Antiqua" panose="02040602050305030304" pitchFamily="18" charset="0"/>
                  <a:ea typeface="+mn-ea"/>
                  <a:cs typeface="Times New Roman" panose="02020603050405020304" pitchFamily="18" charset="0"/>
                </a:rPr>
                <a:t>programs</a:t>
              </a:r>
              <a:r>
                <a:rPr kumimoji="0" lang="en-US" altLang="en-US" sz="2800" b="1" i="1" u="none" strike="noStrike" kern="1200" cap="none" spc="0" normalizeH="0" baseline="0" noProof="0">
                  <a:ln>
                    <a:noFill/>
                  </a:ln>
                  <a:solidFill>
                    <a:srgbClr val="800000"/>
                  </a:solidFill>
                  <a:effectLst/>
                  <a:uLnTx/>
                  <a:uFillTx/>
                  <a:latin typeface="Book Antiqua" panose="02040602050305030304" pitchFamily="18" charset="0"/>
                  <a:ea typeface="+mn-ea"/>
                  <a:cs typeface="Times New Roman" panose="02020603050405020304" pitchFamily="18" charset="0"/>
                </a:rPr>
                <a:t>!</a:t>
              </a:r>
            </a:p>
          </p:txBody>
        </p:sp>
      </p:grpSp>
      <p:sp>
        <p:nvSpPr>
          <p:cNvPr id="176134" name="Text Box 6">
            <a:extLst>
              <a:ext uri="{FF2B5EF4-FFF2-40B4-BE49-F238E27FC236}">
                <a16:creationId xmlns:a16="http://schemas.microsoft.com/office/drawing/2014/main" id="{3E887027-A384-9947-7DF5-9B0ACE1CD952}"/>
              </a:ext>
            </a:extLst>
          </p:cNvPr>
          <p:cNvSpPr txBox="1">
            <a:spLocks noChangeArrowheads="1"/>
          </p:cNvSpPr>
          <p:nvPr/>
        </p:nvSpPr>
        <p:spPr bwMode="auto">
          <a:xfrm>
            <a:off x="152400"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0" u="none" strike="noStrike" kern="1200" cap="none" spc="0" normalizeH="0" baseline="0" noProof="0">
                <a:ln>
                  <a:noFill/>
                </a:ln>
                <a:solidFill>
                  <a:srgbClr val="0000CC"/>
                </a:solidFill>
                <a:effectLst/>
                <a:uLnTx/>
                <a:uFillTx/>
                <a:latin typeface="Monotype Corsiva" panose="03010101010201010101" pitchFamily="66" charset="0"/>
                <a:ea typeface="+mn-ea"/>
                <a:cs typeface="Times New Roman" panose="02020603050405020304" pitchFamily="18" charset="0"/>
              </a:rPr>
              <a:t>Software Myths (Developer Perspectives</a:t>
            </a:r>
            <a:r>
              <a:rPr kumimoji="0" lang="en-US" altLang="en-US" sz="4400" b="1" i="0" u="none" strike="noStrike" kern="1200" cap="none" spc="0" normalizeH="0" baseline="0" noProof="0">
                <a:ln>
                  <a:noFill/>
                </a:ln>
                <a:solidFill>
                  <a:srgbClr val="0000CC"/>
                </a:solidFill>
                <a:effectLst/>
                <a:uLnTx/>
                <a:uFillTx/>
                <a:latin typeface="Times New Roman" panose="02020603050405020304" pitchFamily="18" charset="0"/>
                <a:ea typeface="+mn-ea"/>
                <a:cs typeface="Times New Roman" panose="02020603050405020304" pitchFamily="18" charset="0"/>
              </a:rPr>
              <a:t>)</a:t>
            </a:r>
          </a:p>
        </p:txBody>
      </p:sp>
      <p:sp>
        <p:nvSpPr>
          <p:cNvPr id="176135" name="Line 7">
            <a:extLst>
              <a:ext uri="{FF2B5EF4-FFF2-40B4-BE49-F238E27FC236}">
                <a16:creationId xmlns:a16="http://schemas.microsoft.com/office/drawing/2014/main" id="{50F3F3C2-BE5F-FEE8-9D5A-F6306DA8F90B}"/>
              </a:ext>
            </a:extLst>
          </p:cNvPr>
          <p:cNvSpPr>
            <a:spLocks noChangeShapeType="1"/>
          </p:cNvSpPr>
          <p:nvPr/>
        </p:nvSpPr>
        <p:spPr bwMode="auto">
          <a:xfrm>
            <a:off x="304800" y="1276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6130"/>
                                        </p:tgtEl>
                                        <p:attrNameLst>
                                          <p:attrName>style.visibility</p:attrName>
                                        </p:attrNameLst>
                                      </p:cBhvr>
                                      <p:to>
                                        <p:strVal val="visible"/>
                                      </p:to>
                                    </p:set>
                                    <p:anim calcmode="lin" valueType="num">
                                      <p:cBhvr additive="base">
                                        <p:cTn id="7" dur="500" fill="hold"/>
                                        <p:tgtEl>
                                          <p:spTgt spid="176130"/>
                                        </p:tgtEl>
                                        <p:attrNameLst>
                                          <p:attrName>ppt_x</p:attrName>
                                        </p:attrNameLst>
                                      </p:cBhvr>
                                      <p:tavLst>
                                        <p:tav tm="0">
                                          <p:val>
                                            <p:strVal val="0-#ppt_w/2"/>
                                          </p:val>
                                        </p:tav>
                                        <p:tav tm="100000">
                                          <p:val>
                                            <p:strVal val="#ppt_x"/>
                                          </p:val>
                                        </p:tav>
                                      </p:tavLst>
                                    </p:anim>
                                    <p:anim calcmode="lin" valueType="num">
                                      <p:cBhvr additive="base">
                                        <p:cTn id="8" dur="500" fill="hold"/>
                                        <p:tgtEl>
                                          <p:spTgt spid="1761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6131"/>
                                        </p:tgtEl>
                                        <p:attrNameLst>
                                          <p:attrName>style.visibility</p:attrName>
                                        </p:attrNameLst>
                                      </p:cBhvr>
                                      <p:to>
                                        <p:strVal val="visible"/>
                                      </p:to>
                                    </p:set>
                                    <p:anim calcmode="lin" valueType="num">
                                      <p:cBhvr additive="base">
                                        <p:cTn id="13" dur="500" fill="hold"/>
                                        <p:tgtEl>
                                          <p:spTgt spid="176131"/>
                                        </p:tgtEl>
                                        <p:attrNameLst>
                                          <p:attrName>ppt_x</p:attrName>
                                        </p:attrNameLst>
                                      </p:cBhvr>
                                      <p:tavLst>
                                        <p:tav tm="0">
                                          <p:val>
                                            <p:strVal val="0-#ppt_w/2"/>
                                          </p:val>
                                        </p:tav>
                                        <p:tav tm="100000">
                                          <p:val>
                                            <p:strVal val="#ppt_x"/>
                                          </p:val>
                                        </p:tav>
                                      </p:tavLst>
                                    </p:anim>
                                    <p:anim calcmode="lin" valueType="num">
                                      <p:cBhvr additive="base">
                                        <p:cTn id="14" dur="500" fill="hold"/>
                                        <p:tgtEl>
                                          <p:spTgt spid="176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0CD775-50E2-9AE1-60F2-6D5DAE651D65}"/>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5019BFE-4173-4716-B6D3-1E3856F45DE0}"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2642" name="Text Box 2">
            <a:extLst>
              <a:ext uri="{FF2B5EF4-FFF2-40B4-BE49-F238E27FC236}">
                <a16:creationId xmlns:a16="http://schemas.microsoft.com/office/drawing/2014/main" id="{A920907D-9DB4-8F20-F2E1-2701398894B6}"/>
              </a:ext>
            </a:extLst>
          </p:cNvPr>
          <p:cNvSpPr txBox="1">
            <a:spLocks noChangeArrowheads="1"/>
          </p:cNvSpPr>
          <p:nvPr/>
        </p:nvSpPr>
        <p:spPr bwMode="auto">
          <a:xfrm>
            <a:off x="457200" y="45720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1"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Some Terminologies</a:t>
            </a:r>
          </a:p>
        </p:txBody>
      </p:sp>
      <p:sp>
        <p:nvSpPr>
          <p:cNvPr id="112644" name="Text Box 4">
            <a:extLst>
              <a:ext uri="{FF2B5EF4-FFF2-40B4-BE49-F238E27FC236}">
                <a16:creationId xmlns:a16="http://schemas.microsoft.com/office/drawing/2014/main" id="{BA40D47D-5F45-1483-9AFC-D20A2347CE23}"/>
              </a:ext>
            </a:extLst>
          </p:cNvPr>
          <p:cNvSpPr txBox="1">
            <a:spLocks noChangeArrowheads="1"/>
          </p:cNvSpPr>
          <p:nvPr/>
        </p:nvSpPr>
        <p:spPr bwMode="auto">
          <a:xfrm>
            <a:off x="381000" y="190500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08000" indent="-508000">
              <a:defRPr sz="2400">
                <a:solidFill>
                  <a:schemeClr val="tx1"/>
                </a:solidFill>
                <a:latin typeface="Times New Roman" panose="02020603050405020304" pitchFamily="18" charset="0"/>
                <a:cs typeface="Times New Roman" panose="02020603050405020304" pitchFamily="18" charset="0"/>
              </a:defRPr>
            </a:lvl1pPr>
            <a:lvl2pPr marL="622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508000" marR="0" lvl="0" indent="-508000" algn="l" defTabSz="914400" rtl="0" eaLnBrk="1" fontAlgn="base" latinLnBrk="0" hangingPunct="1">
              <a:lnSpc>
                <a:spcPct val="100000"/>
              </a:lnSpc>
              <a:spcBef>
                <a:spcPct val="50000"/>
              </a:spcBef>
              <a:spcAft>
                <a:spcPct val="0"/>
              </a:spcAft>
              <a:buClrTx/>
              <a:buSzTx/>
              <a:buFont typeface="Wingdings" panose="05000000000000000000" pitchFamily="2" charset="2"/>
              <a:buChar char="Ø"/>
              <a:tabLst/>
              <a:defRPr/>
            </a:pPr>
            <a:r>
              <a:rPr kumimoji="0" lang="en-US" altLang="en-US" sz="2400" b="0"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Deliverables</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Milestones</a:t>
            </a:r>
          </a:p>
        </p:txBody>
      </p:sp>
      <p:sp>
        <p:nvSpPr>
          <p:cNvPr id="112646" name="Text Box 6">
            <a:extLst>
              <a:ext uri="{FF2B5EF4-FFF2-40B4-BE49-F238E27FC236}">
                <a16:creationId xmlns:a16="http://schemas.microsoft.com/office/drawing/2014/main" id="{AC3C71DC-0BD8-3E27-9A00-F1A18B5050A2}"/>
              </a:ext>
            </a:extLst>
          </p:cNvPr>
          <p:cNvSpPr txBox="1">
            <a:spLocks noChangeArrowheads="1"/>
          </p:cNvSpPr>
          <p:nvPr/>
        </p:nvSpPr>
        <p:spPr bwMode="auto">
          <a:xfrm>
            <a:off x="228600" y="259080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Different deliverables are generated during software development. The examples are source code, user manuals, operating procedure manuals etc.</a:t>
            </a:r>
          </a:p>
        </p:txBody>
      </p:sp>
      <p:sp>
        <p:nvSpPr>
          <p:cNvPr id="112647" name="Text Box 7">
            <a:extLst>
              <a:ext uri="{FF2B5EF4-FFF2-40B4-BE49-F238E27FC236}">
                <a16:creationId xmlns:a16="http://schemas.microsoft.com/office/drawing/2014/main" id="{664EEE9C-EE7D-6CC7-5301-F370EA218671}"/>
              </a:ext>
            </a:extLst>
          </p:cNvPr>
          <p:cNvSpPr txBox="1">
            <a:spLocks noChangeArrowheads="1"/>
          </p:cNvSpPr>
          <p:nvPr/>
        </p:nvSpPr>
        <p:spPr bwMode="auto">
          <a:xfrm>
            <a:off x="152400" y="3933825"/>
            <a:ext cx="8763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The milestones are the events that are used to ascertain the status of the project. Finalization of specification is a milestone. Completion of design documentation is another milestone. The milestones are essential for project planning and management.</a:t>
            </a:r>
          </a:p>
        </p:txBody>
      </p:sp>
      <p:sp>
        <p:nvSpPr>
          <p:cNvPr id="112648" name="Line 8">
            <a:extLst>
              <a:ext uri="{FF2B5EF4-FFF2-40B4-BE49-F238E27FC236}">
                <a16:creationId xmlns:a16="http://schemas.microsoft.com/office/drawing/2014/main" id="{1C42E757-7C7D-CA02-D72A-19B32BB00CD9}"/>
              </a:ext>
            </a:extLst>
          </p:cNvPr>
          <p:cNvSpPr>
            <a:spLocks noChangeShapeType="1"/>
          </p:cNvSpPr>
          <p:nvPr/>
        </p:nvSpPr>
        <p:spPr bwMode="auto">
          <a:xfrm>
            <a:off x="304800" y="1219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500" fill="hold"/>
                                        <p:tgtEl>
                                          <p:spTgt spid="112642"/>
                                        </p:tgtEl>
                                        <p:attrNameLst>
                                          <p:attrName>ppt_x</p:attrName>
                                        </p:attrNameLst>
                                      </p:cBhvr>
                                      <p:tavLst>
                                        <p:tav tm="0">
                                          <p:val>
                                            <p:strVal val="0-#ppt_w/2"/>
                                          </p:val>
                                        </p:tav>
                                        <p:tav tm="100000">
                                          <p:val>
                                            <p:strVal val="#ppt_x"/>
                                          </p:val>
                                        </p:tav>
                                      </p:tavLst>
                                    </p:anim>
                                    <p:anim calcmode="lin" valueType="num">
                                      <p:cBhvr additive="base">
                                        <p:cTn id="8" dur="500" fill="hold"/>
                                        <p:tgtEl>
                                          <p:spTgt spid="1126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44"/>
                                        </p:tgtEl>
                                        <p:attrNameLst>
                                          <p:attrName>style.visibility</p:attrName>
                                        </p:attrNameLst>
                                      </p:cBhvr>
                                      <p:to>
                                        <p:strVal val="visible"/>
                                      </p:to>
                                    </p:set>
                                    <p:anim calcmode="lin" valueType="num">
                                      <p:cBhvr additive="base">
                                        <p:cTn id="13" dur="500" fill="hold"/>
                                        <p:tgtEl>
                                          <p:spTgt spid="112644"/>
                                        </p:tgtEl>
                                        <p:attrNameLst>
                                          <p:attrName>ppt_x</p:attrName>
                                        </p:attrNameLst>
                                      </p:cBhvr>
                                      <p:tavLst>
                                        <p:tav tm="0">
                                          <p:val>
                                            <p:strVal val="0-#ppt_w/2"/>
                                          </p:val>
                                        </p:tav>
                                        <p:tav tm="100000">
                                          <p:val>
                                            <p:strVal val="#ppt_x"/>
                                          </p:val>
                                        </p:tav>
                                      </p:tavLst>
                                    </p:anim>
                                    <p:anim calcmode="lin" valueType="num">
                                      <p:cBhvr additive="base">
                                        <p:cTn id="14" dur="500" fill="hold"/>
                                        <p:tgtEl>
                                          <p:spTgt spid="1126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46"/>
                                        </p:tgtEl>
                                        <p:attrNameLst>
                                          <p:attrName>style.visibility</p:attrName>
                                        </p:attrNameLst>
                                      </p:cBhvr>
                                      <p:to>
                                        <p:strVal val="visible"/>
                                      </p:to>
                                    </p:set>
                                    <p:anim calcmode="lin" valueType="num">
                                      <p:cBhvr additive="base">
                                        <p:cTn id="19" dur="500" fill="hold"/>
                                        <p:tgtEl>
                                          <p:spTgt spid="112646"/>
                                        </p:tgtEl>
                                        <p:attrNameLst>
                                          <p:attrName>ppt_x</p:attrName>
                                        </p:attrNameLst>
                                      </p:cBhvr>
                                      <p:tavLst>
                                        <p:tav tm="0">
                                          <p:val>
                                            <p:strVal val="0-#ppt_w/2"/>
                                          </p:val>
                                        </p:tav>
                                        <p:tav tm="100000">
                                          <p:val>
                                            <p:strVal val="#ppt_x"/>
                                          </p:val>
                                        </p:tav>
                                      </p:tavLst>
                                    </p:anim>
                                    <p:anim calcmode="lin" valueType="num">
                                      <p:cBhvr additive="base">
                                        <p:cTn id="20" dur="500" fill="hold"/>
                                        <p:tgtEl>
                                          <p:spTgt spid="11264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47"/>
                                        </p:tgtEl>
                                        <p:attrNameLst>
                                          <p:attrName>style.visibility</p:attrName>
                                        </p:attrNameLst>
                                      </p:cBhvr>
                                      <p:to>
                                        <p:strVal val="visible"/>
                                      </p:to>
                                    </p:set>
                                    <p:anim calcmode="lin" valueType="num">
                                      <p:cBhvr additive="base">
                                        <p:cTn id="25" dur="500" fill="hold"/>
                                        <p:tgtEl>
                                          <p:spTgt spid="112647"/>
                                        </p:tgtEl>
                                        <p:attrNameLst>
                                          <p:attrName>ppt_x</p:attrName>
                                        </p:attrNameLst>
                                      </p:cBhvr>
                                      <p:tavLst>
                                        <p:tav tm="0">
                                          <p:val>
                                            <p:strVal val="0-#ppt_w/2"/>
                                          </p:val>
                                        </p:tav>
                                        <p:tav tm="100000">
                                          <p:val>
                                            <p:strVal val="#ppt_x"/>
                                          </p:val>
                                        </p:tav>
                                      </p:tavLst>
                                    </p:anim>
                                    <p:anim calcmode="lin" valueType="num">
                                      <p:cBhvr additive="base">
                                        <p:cTn id="26" dur="500" fill="hold"/>
                                        <p:tgtEl>
                                          <p:spTgt spid="1126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4" grpId="0" autoUpdateAnimBg="0"/>
      <p:bldP spid="112646" grpId="0" autoUpdateAnimBg="0"/>
      <p:bldP spid="1126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CuadroTexto"/>
          <p:cNvSpPr txBox="1"/>
          <p:nvPr/>
        </p:nvSpPr>
        <p:spPr>
          <a:xfrm>
            <a:off x="642910" y="285728"/>
            <a:ext cx="7786742" cy="553998"/>
          </a:xfrm>
          <a:prstGeom prst="rect">
            <a:avLst/>
          </a:prstGeom>
          <a:noFill/>
        </p:spPr>
        <p:txBody>
          <a:bodyPr wrap="square" rtlCol="0">
            <a:spAutoFit/>
          </a:bodyPr>
          <a:lstStyle/>
          <a:p>
            <a:r>
              <a:rPr lang="es-ES_tradnl" sz="3000" b="1" dirty="0">
                <a:latin typeface="Times New Roman" pitchFamily="18" charset="0"/>
                <a:cs typeface="Times New Roman" pitchFamily="18" charset="0"/>
              </a:rPr>
              <a:t>Some Famous Software Failure:</a:t>
            </a:r>
            <a:endParaRPr lang="es-ES" sz="3000" b="1" dirty="0">
              <a:latin typeface="Times New Roman" pitchFamily="18" charset="0"/>
              <a:cs typeface="Times New Roman" pitchFamily="18" charset="0"/>
            </a:endParaRPr>
          </a:p>
        </p:txBody>
      </p:sp>
      <p:sp>
        <p:nvSpPr>
          <p:cNvPr id="8" name="Rectangle 7"/>
          <p:cNvSpPr/>
          <p:nvPr/>
        </p:nvSpPr>
        <p:spPr>
          <a:xfrm>
            <a:off x="5534166" y="6215082"/>
            <a:ext cx="3609834" cy="369332"/>
          </a:xfrm>
          <a:prstGeom prst="rect">
            <a:avLst/>
          </a:prstGeom>
        </p:spPr>
        <p:txBody>
          <a:bodyPr wrap="none">
            <a:spAutoFit/>
          </a:bodyPr>
          <a:lstStyle/>
          <a:p>
            <a:r>
              <a:rPr lang="es-ES_tradnl" dirty="0"/>
              <a:t>Cause: </a:t>
            </a:r>
            <a:r>
              <a:rPr lang="en-US" dirty="0"/>
              <a:t>design errors in the software </a:t>
            </a:r>
            <a:endParaRPr lang="es-ES" dirty="0"/>
          </a:p>
        </p:txBody>
      </p:sp>
      <p:sp>
        <p:nvSpPr>
          <p:cNvPr id="9" name="Rectangle 3"/>
          <p:cNvSpPr>
            <a:spLocks noChangeArrowheads="1"/>
          </p:cNvSpPr>
          <p:nvPr/>
        </p:nvSpPr>
        <p:spPr bwMode="auto">
          <a:xfrm>
            <a:off x="304800" y="1752600"/>
            <a:ext cx="5486400" cy="2677656"/>
          </a:xfrm>
          <a:prstGeom prst="rect">
            <a:avLst/>
          </a:prstGeom>
          <a:noFill/>
          <a:ln w="9525">
            <a:noFill/>
            <a:miter lim="800000"/>
            <a:headEnd/>
            <a:tailEnd/>
          </a:ln>
          <a:effectLst/>
        </p:spPr>
        <p:txBody>
          <a:bodyPr>
            <a:spAutoFit/>
          </a:bodyPr>
          <a:lstStyle/>
          <a:p>
            <a:pPr algn="just" eaLnBrk="0" hangingPunct="0">
              <a:spcBef>
                <a:spcPts val="500"/>
              </a:spcBef>
              <a:spcAft>
                <a:spcPts val="500"/>
              </a:spcAft>
            </a:pPr>
            <a:r>
              <a:rPr lang="en-US" sz="2400" dirty="0">
                <a:solidFill>
                  <a:srgbClr val="990000"/>
                </a:solidFill>
                <a:latin typeface="Times New Roman" pitchFamily="18" charset="0"/>
                <a:cs typeface="Times New Roman" pitchFamily="18" charset="0"/>
              </a:rPr>
              <a:t>It took the European Space Agency </a:t>
            </a:r>
            <a:r>
              <a:rPr lang="en-US" sz="2400" b="1" dirty="0">
                <a:solidFill>
                  <a:srgbClr val="990000"/>
                </a:solidFill>
                <a:latin typeface="Times New Roman" pitchFamily="18" charset="0"/>
                <a:cs typeface="Times New Roman" pitchFamily="18" charset="0"/>
              </a:rPr>
              <a:t>10 years and $7 billion</a:t>
            </a:r>
            <a:r>
              <a:rPr lang="en-US" sz="2400" dirty="0">
                <a:solidFill>
                  <a:srgbClr val="990000"/>
                </a:solidFill>
                <a:latin typeface="Times New Roman" pitchFamily="18" charset="0"/>
                <a:cs typeface="Times New Roman" pitchFamily="18" charset="0"/>
              </a:rPr>
              <a:t> to produce </a:t>
            </a:r>
            <a:r>
              <a:rPr lang="en-US" sz="2400" dirty="0" err="1">
                <a:solidFill>
                  <a:srgbClr val="990000"/>
                </a:solidFill>
                <a:latin typeface="Times New Roman" pitchFamily="18" charset="0"/>
                <a:cs typeface="Times New Roman" pitchFamily="18" charset="0"/>
              </a:rPr>
              <a:t>Ariane</a:t>
            </a:r>
            <a:r>
              <a:rPr lang="en-US" sz="2400" dirty="0">
                <a:solidFill>
                  <a:srgbClr val="990000"/>
                </a:solidFill>
                <a:latin typeface="Times New Roman" pitchFamily="18" charset="0"/>
                <a:cs typeface="Times New Roman" pitchFamily="18" charset="0"/>
              </a:rPr>
              <a:t> 5, a giant rocket capable of hurling a pair of three-ton satellites into orbit with each launch and intended to give Europe overwhelming supremacy in the commercial space business.</a:t>
            </a:r>
          </a:p>
        </p:txBody>
      </p:sp>
      <p:pic>
        <p:nvPicPr>
          <p:cNvPr id="10" name="Picture 5" descr="Ariane_5Short"/>
          <p:cNvPicPr>
            <a:picLocks noChangeAspect="1" noChangeArrowheads="1"/>
          </p:cNvPicPr>
          <p:nvPr/>
        </p:nvPicPr>
        <p:blipFill>
          <a:blip r:embed="rId2"/>
          <a:srcRect/>
          <a:stretch>
            <a:fillRect/>
          </a:stretch>
        </p:blipFill>
        <p:spPr bwMode="auto">
          <a:xfrm>
            <a:off x="6072198" y="1500174"/>
            <a:ext cx="2754313" cy="4495800"/>
          </a:xfrm>
          <a:prstGeom prst="rect">
            <a:avLst/>
          </a:prstGeom>
          <a:noFill/>
        </p:spPr>
      </p:pic>
      <p:sp>
        <p:nvSpPr>
          <p:cNvPr id="11" name="Rectangle 6"/>
          <p:cNvSpPr>
            <a:spLocks noChangeArrowheads="1"/>
          </p:cNvSpPr>
          <p:nvPr/>
        </p:nvSpPr>
        <p:spPr bwMode="auto">
          <a:xfrm>
            <a:off x="1371600" y="1066800"/>
            <a:ext cx="4486284" cy="533400"/>
          </a:xfrm>
          <a:prstGeom prst="rect">
            <a:avLst/>
          </a:prstGeom>
          <a:noFill/>
          <a:ln w="9525">
            <a:noFill/>
            <a:miter lim="800000"/>
            <a:headEnd/>
            <a:tailEnd/>
          </a:ln>
          <a:effectLst/>
        </p:spPr>
        <p:txBody>
          <a:bodyPr anchor="ctr"/>
          <a:lstStyle/>
          <a:p>
            <a:pPr algn="ctr"/>
            <a:r>
              <a:rPr lang="en-US" sz="3600" dirty="0" err="1">
                <a:solidFill>
                  <a:schemeClr val="tx2"/>
                </a:solidFill>
              </a:rPr>
              <a:t>Ariane</a:t>
            </a:r>
            <a:r>
              <a:rPr lang="en-US" sz="3600" dirty="0">
                <a:solidFill>
                  <a:schemeClr val="tx2"/>
                </a:solidFill>
              </a:rPr>
              <a:t> 5</a:t>
            </a:r>
          </a:p>
        </p:txBody>
      </p:sp>
      <p:sp>
        <p:nvSpPr>
          <p:cNvPr id="12" name="Text Box 8"/>
          <p:cNvSpPr txBox="1">
            <a:spLocks noChangeArrowheads="1"/>
          </p:cNvSpPr>
          <p:nvPr/>
        </p:nvSpPr>
        <p:spPr bwMode="auto">
          <a:xfrm>
            <a:off x="323850" y="4572000"/>
            <a:ext cx="5486400" cy="1938992"/>
          </a:xfrm>
          <a:prstGeom prst="rect">
            <a:avLst/>
          </a:prstGeom>
          <a:noFill/>
          <a:ln w="9525">
            <a:noFill/>
            <a:miter lim="800000"/>
            <a:headEnd/>
            <a:tailEnd/>
          </a:ln>
          <a:effectLst/>
        </p:spPr>
        <p:txBody>
          <a:bodyPr>
            <a:spAutoFit/>
          </a:bodyPr>
          <a:lstStyle/>
          <a:p>
            <a:pPr algn="just" eaLnBrk="0" hangingPunct="0">
              <a:spcBef>
                <a:spcPts val="500"/>
              </a:spcBef>
              <a:spcAft>
                <a:spcPts val="500"/>
              </a:spcAft>
            </a:pPr>
            <a:r>
              <a:rPr lang="en-US" sz="2400" dirty="0">
                <a:solidFill>
                  <a:srgbClr val="663300"/>
                </a:solidFill>
                <a:latin typeface="Times New Roman" pitchFamily="18" charset="0"/>
                <a:cs typeface="Times New Roman" pitchFamily="18" charset="0"/>
              </a:rPr>
              <a:t>The rocket was destroyed after 39 seconds of its launch because of small design errors (A critical numeric overflow occurred when the system tried to convert a high-velocity value into a smaller data type.)</a:t>
            </a:r>
          </a:p>
        </p:txBody>
      </p:sp>
      <p:sp>
        <p:nvSpPr>
          <p:cNvPr id="13" name="Line 9"/>
          <p:cNvSpPr>
            <a:spLocks noChangeShapeType="1"/>
          </p:cNvSpPr>
          <p:nvPr/>
        </p:nvSpPr>
        <p:spPr bwMode="auto">
          <a:xfrm>
            <a:off x="304800" y="1022350"/>
            <a:ext cx="8610600" cy="0"/>
          </a:xfrm>
          <a:prstGeom prst="line">
            <a:avLst/>
          </a:prstGeom>
          <a:noFill/>
          <a:ln w="57150">
            <a:solidFill>
              <a:srgbClr val="FF0000"/>
            </a:solidFill>
            <a:round/>
            <a:headEnd/>
            <a:tailEnd/>
          </a:ln>
          <a:effec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99FFCE-46D5-AC6C-B085-4FAA3EA43D13}"/>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A44E12-8D8C-4ACC-BB47-04B76E72A0CF}"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23906" name="Text Box 2">
            <a:extLst>
              <a:ext uri="{FF2B5EF4-FFF2-40B4-BE49-F238E27FC236}">
                <a16:creationId xmlns:a16="http://schemas.microsoft.com/office/drawing/2014/main" id="{9363479A-4B9B-8340-8690-58BD4AF25502}"/>
              </a:ext>
            </a:extLst>
          </p:cNvPr>
          <p:cNvSpPr txBox="1">
            <a:spLocks noChangeArrowheads="1"/>
          </p:cNvSpPr>
          <p:nvPr/>
        </p:nvSpPr>
        <p:spPr bwMode="auto">
          <a:xfrm>
            <a:off x="304800" y="1600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635000">
              <a:defRPr sz="2400">
                <a:solidFill>
                  <a:schemeClr val="tx1"/>
                </a:solidFill>
                <a:latin typeface="Times New Roman" panose="02020603050405020304" pitchFamily="18" charset="0"/>
                <a:cs typeface="Times New Roman" panose="02020603050405020304" pitchFamily="18" charset="0"/>
              </a:defRPr>
            </a:lvl1pPr>
            <a:lvl2pPr marL="749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635000" marR="0" lvl="0" indent="-635000" algn="l" defTabSz="914400" rtl="0" eaLnBrk="1" fontAlgn="base" latinLnBrk="0" hangingPunct="1">
              <a:lnSpc>
                <a:spcPct val="100000"/>
              </a:lnSpc>
              <a:spcBef>
                <a:spcPct val="50000"/>
              </a:spcBef>
              <a:spcAft>
                <a:spcPct val="0"/>
              </a:spcAft>
              <a:buClrTx/>
              <a:buSzTx/>
              <a:buFont typeface="Wingdings" panose="05000000000000000000" pitchFamily="2" charset="2"/>
              <a:buChar char="Ø"/>
              <a:tabLst/>
              <a:defRPr/>
            </a:pPr>
            <a:r>
              <a:rPr kumimoji="0" lang="en-US" altLang="en-US" sz="2400" b="0" i="0" u="none" strike="noStrike" kern="1200" cap="none" spc="0" normalizeH="0" baseline="0" noProof="0">
                <a:ln>
                  <a:noFill/>
                </a:ln>
                <a:solidFill>
                  <a:srgbClr val="000099"/>
                </a:solidFill>
                <a:effectLst/>
                <a:uLnTx/>
                <a:uFillTx/>
                <a:latin typeface="Times New Roman" panose="02020603050405020304" pitchFamily="18" charset="0"/>
                <a:ea typeface="+mn-ea"/>
                <a:cs typeface="Times New Roman" panose="02020603050405020304" pitchFamily="18" charset="0"/>
              </a:rPr>
              <a:t>Product</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Process</a:t>
            </a:r>
          </a:p>
        </p:txBody>
      </p:sp>
      <p:sp>
        <p:nvSpPr>
          <p:cNvPr id="123907" name="Text Box 3">
            <a:extLst>
              <a:ext uri="{FF2B5EF4-FFF2-40B4-BE49-F238E27FC236}">
                <a16:creationId xmlns:a16="http://schemas.microsoft.com/office/drawing/2014/main" id="{ABE157C1-D86E-BDC6-5F51-683E7333DE9C}"/>
              </a:ext>
            </a:extLst>
          </p:cNvPr>
          <p:cNvSpPr txBox="1">
            <a:spLocks noChangeArrowheads="1"/>
          </p:cNvSpPr>
          <p:nvPr/>
        </p:nvSpPr>
        <p:spPr bwMode="auto">
          <a:xfrm>
            <a:off x="457200" y="53340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1"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Some Terminologies</a:t>
            </a:r>
          </a:p>
        </p:txBody>
      </p:sp>
      <p:sp>
        <p:nvSpPr>
          <p:cNvPr id="123908" name="Text Box 4">
            <a:extLst>
              <a:ext uri="{FF2B5EF4-FFF2-40B4-BE49-F238E27FC236}">
                <a16:creationId xmlns:a16="http://schemas.microsoft.com/office/drawing/2014/main" id="{5C07A600-DDAB-67FB-30AA-854C106D466B}"/>
              </a:ext>
            </a:extLst>
          </p:cNvPr>
          <p:cNvSpPr txBox="1">
            <a:spLocks noChangeArrowheads="1"/>
          </p:cNvSpPr>
          <p:nvPr/>
        </p:nvSpPr>
        <p:spPr bwMode="auto">
          <a:xfrm>
            <a:off x="228600" y="2181225"/>
            <a:ext cx="8686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99"/>
                </a:solidFill>
                <a:effectLst/>
                <a:uLnTx/>
                <a:uFillTx/>
                <a:latin typeface="Times New Roman" panose="02020603050405020304" pitchFamily="18" charset="0"/>
                <a:ea typeface="+mn-ea"/>
                <a:cs typeface="Times New Roman" panose="02020603050405020304" pitchFamily="18" charset="0"/>
              </a:rPr>
              <a:t>Product: What is delivered to the customer, is called a product. It may include source code, specification document, manuals, documentation etc. Basically, it is nothing but a set of deliverables only.</a:t>
            </a:r>
          </a:p>
        </p:txBody>
      </p:sp>
      <p:sp>
        <p:nvSpPr>
          <p:cNvPr id="123909" name="Text Box 5">
            <a:extLst>
              <a:ext uri="{FF2B5EF4-FFF2-40B4-BE49-F238E27FC236}">
                <a16:creationId xmlns:a16="http://schemas.microsoft.com/office/drawing/2014/main" id="{881618BB-47EF-BE82-C487-D3EB16B9E19E}"/>
              </a:ext>
            </a:extLst>
          </p:cNvPr>
          <p:cNvSpPr txBox="1">
            <a:spLocks noChangeArrowheads="1"/>
          </p:cNvSpPr>
          <p:nvPr/>
        </p:nvSpPr>
        <p:spPr bwMode="auto">
          <a:xfrm>
            <a:off x="228600" y="39624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Process: Process is the way in which we produce software. It is the collection of activities that leads to (a part of) a product. An efficient process is required to produce good quality products.</a:t>
            </a:r>
          </a:p>
        </p:txBody>
      </p:sp>
      <p:sp>
        <p:nvSpPr>
          <p:cNvPr id="123910" name="Text Box 6">
            <a:extLst>
              <a:ext uri="{FF2B5EF4-FFF2-40B4-BE49-F238E27FC236}">
                <a16:creationId xmlns:a16="http://schemas.microsoft.com/office/drawing/2014/main" id="{86B0E48F-139B-BCA6-5A60-81D7FF8FDC5A}"/>
              </a:ext>
            </a:extLst>
          </p:cNvPr>
          <p:cNvSpPr txBox="1">
            <a:spLocks noChangeArrowheads="1"/>
          </p:cNvSpPr>
          <p:nvPr/>
        </p:nvSpPr>
        <p:spPr bwMode="auto">
          <a:xfrm>
            <a:off x="304800" y="5334000"/>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3300"/>
                </a:solidFill>
                <a:effectLst/>
                <a:uLnTx/>
                <a:uFillTx/>
                <a:latin typeface="Times New Roman" panose="02020603050405020304" pitchFamily="18" charset="0"/>
                <a:ea typeface="+mn-ea"/>
                <a:cs typeface="Times New Roman" panose="02020603050405020304" pitchFamily="18" charset="0"/>
              </a:rPr>
              <a:t>If the process is weak, the end product will undoubtedly suffer, but an obsessive over reliance on process is also dangerous.</a:t>
            </a:r>
          </a:p>
        </p:txBody>
      </p:sp>
      <p:sp>
        <p:nvSpPr>
          <p:cNvPr id="123911" name="Line 7">
            <a:extLst>
              <a:ext uri="{FF2B5EF4-FFF2-40B4-BE49-F238E27FC236}">
                <a16:creationId xmlns:a16="http://schemas.microsoft.com/office/drawing/2014/main" id="{F247CBC3-DAF0-2CFF-B3B7-D0A524A3257F}"/>
              </a:ext>
            </a:extLst>
          </p:cNvPr>
          <p:cNvSpPr>
            <a:spLocks noChangeShapeType="1"/>
          </p:cNvSpPr>
          <p:nvPr/>
        </p:nvSpPr>
        <p:spPr bwMode="auto">
          <a:xfrm>
            <a:off x="304800" y="1292225"/>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6"/>
                                        </p:tgtEl>
                                        <p:attrNameLst>
                                          <p:attrName>style.visibility</p:attrName>
                                        </p:attrNameLst>
                                      </p:cBhvr>
                                      <p:to>
                                        <p:strVal val="visible"/>
                                      </p:to>
                                    </p:set>
                                    <p:anim calcmode="lin" valueType="num">
                                      <p:cBhvr additive="base">
                                        <p:cTn id="7" dur="500" fill="hold"/>
                                        <p:tgtEl>
                                          <p:spTgt spid="123906"/>
                                        </p:tgtEl>
                                        <p:attrNameLst>
                                          <p:attrName>ppt_x</p:attrName>
                                        </p:attrNameLst>
                                      </p:cBhvr>
                                      <p:tavLst>
                                        <p:tav tm="0">
                                          <p:val>
                                            <p:strVal val="0-#ppt_w/2"/>
                                          </p:val>
                                        </p:tav>
                                        <p:tav tm="100000">
                                          <p:val>
                                            <p:strVal val="#ppt_x"/>
                                          </p:val>
                                        </p:tav>
                                      </p:tavLst>
                                    </p:anim>
                                    <p:anim calcmode="lin" valueType="num">
                                      <p:cBhvr additive="base">
                                        <p:cTn id="8" dur="500" fill="hold"/>
                                        <p:tgtEl>
                                          <p:spTgt spid="1239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 calcmode="lin" valueType="num">
                                      <p:cBhvr additive="base">
                                        <p:cTn id="13" dur="500" fill="hold"/>
                                        <p:tgtEl>
                                          <p:spTgt spid="123908"/>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9"/>
                                        </p:tgtEl>
                                        <p:attrNameLst>
                                          <p:attrName>style.visibility</p:attrName>
                                        </p:attrNameLst>
                                      </p:cBhvr>
                                      <p:to>
                                        <p:strVal val="visible"/>
                                      </p:to>
                                    </p:set>
                                    <p:anim calcmode="lin" valueType="num">
                                      <p:cBhvr additive="base">
                                        <p:cTn id="19" dur="500" fill="hold"/>
                                        <p:tgtEl>
                                          <p:spTgt spid="123909"/>
                                        </p:tgtEl>
                                        <p:attrNameLst>
                                          <p:attrName>ppt_x</p:attrName>
                                        </p:attrNameLst>
                                      </p:cBhvr>
                                      <p:tavLst>
                                        <p:tav tm="0">
                                          <p:val>
                                            <p:strVal val="0-#ppt_w/2"/>
                                          </p:val>
                                        </p:tav>
                                        <p:tav tm="100000">
                                          <p:val>
                                            <p:strVal val="#ppt_x"/>
                                          </p:val>
                                        </p:tav>
                                      </p:tavLst>
                                    </p:anim>
                                    <p:anim calcmode="lin" valueType="num">
                                      <p:cBhvr additive="base">
                                        <p:cTn id="20"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10"/>
                                        </p:tgtEl>
                                        <p:attrNameLst>
                                          <p:attrName>style.visibility</p:attrName>
                                        </p:attrNameLst>
                                      </p:cBhvr>
                                      <p:to>
                                        <p:strVal val="visible"/>
                                      </p:to>
                                    </p:set>
                                    <p:anim calcmode="lin" valueType="num">
                                      <p:cBhvr additive="base">
                                        <p:cTn id="25" dur="500" fill="hold"/>
                                        <p:tgtEl>
                                          <p:spTgt spid="123910"/>
                                        </p:tgtEl>
                                        <p:attrNameLst>
                                          <p:attrName>ppt_x</p:attrName>
                                        </p:attrNameLst>
                                      </p:cBhvr>
                                      <p:tavLst>
                                        <p:tav tm="0">
                                          <p:val>
                                            <p:strVal val="0-#ppt_w/2"/>
                                          </p:val>
                                        </p:tav>
                                        <p:tav tm="100000">
                                          <p:val>
                                            <p:strVal val="#ppt_x"/>
                                          </p:val>
                                        </p:tav>
                                      </p:tavLst>
                                    </p:anim>
                                    <p:anim calcmode="lin" valueType="num">
                                      <p:cBhvr additive="base">
                                        <p:cTn id="26" dur="500" fill="hold"/>
                                        <p:tgtEl>
                                          <p:spTgt spid="1239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08" grpId="0" autoUpdateAnimBg="0"/>
      <p:bldP spid="123909" grpId="0" autoUpdateAnimBg="0"/>
      <p:bldP spid="12391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305703-F0D6-9D04-C867-427255A9506C}"/>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9587B7C-AD7E-44CA-B53D-1948F459535B}"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24930" name="Text Box 2">
            <a:extLst>
              <a:ext uri="{FF2B5EF4-FFF2-40B4-BE49-F238E27FC236}">
                <a16:creationId xmlns:a16="http://schemas.microsoft.com/office/drawing/2014/main" id="{DA1FE228-7715-BD52-3960-451173A8ADD5}"/>
              </a:ext>
            </a:extLst>
          </p:cNvPr>
          <p:cNvSpPr txBox="1">
            <a:spLocks noChangeArrowheads="1"/>
          </p:cNvSpPr>
          <p:nvPr/>
        </p:nvSpPr>
        <p:spPr bwMode="auto">
          <a:xfrm>
            <a:off x="457200" y="53340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1"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Some Terminologies</a:t>
            </a:r>
          </a:p>
        </p:txBody>
      </p:sp>
      <p:sp>
        <p:nvSpPr>
          <p:cNvPr id="124931" name="Text Box 3">
            <a:extLst>
              <a:ext uri="{FF2B5EF4-FFF2-40B4-BE49-F238E27FC236}">
                <a16:creationId xmlns:a16="http://schemas.microsoft.com/office/drawing/2014/main" id="{4A632958-C3B8-8AD8-AB4F-547C36AD4CC9}"/>
              </a:ext>
            </a:extLst>
          </p:cNvPr>
          <p:cNvSpPr txBox="1">
            <a:spLocks noChangeArrowheads="1"/>
          </p:cNvSpPr>
          <p:nvPr/>
        </p:nvSpPr>
        <p:spPr bwMode="auto">
          <a:xfrm>
            <a:off x="228600" y="20574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indent="-460375">
              <a:defRPr sz="2400">
                <a:solidFill>
                  <a:schemeClr val="tx1"/>
                </a:solidFill>
                <a:latin typeface="Times New Roman" panose="02020603050405020304" pitchFamily="18" charset="0"/>
                <a:cs typeface="Times New Roman" panose="02020603050405020304" pitchFamily="18" charset="0"/>
              </a:defRPr>
            </a:lvl1pPr>
            <a:lvl2pPr marL="574675">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460375" marR="0" lvl="0" indent="-460375" algn="l" defTabSz="914400" rtl="0" eaLnBrk="1" fontAlgn="base" latinLnBrk="0" hangingPunct="1">
              <a:lnSpc>
                <a:spcPct val="100000"/>
              </a:lnSpc>
              <a:spcBef>
                <a:spcPct val="50000"/>
              </a:spcBef>
              <a:spcAft>
                <a:spcPct val="0"/>
              </a:spcAft>
              <a:buClrTx/>
              <a:buSzTx/>
              <a:buFont typeface="Wingdings" panose="05000000000000000000" pitchFamily="2" charset="2"/>
              <a:buChar char="Ø"/>
              <a:tabLst/>
              <a:defRPr/>
            </a:pPr>
            <a:r>
              <a:rPr kumimoji="0" lang="en-US" altLang="en-US" sz="2400" b="0" i="0" u="none" strike="noStrike" kern="1200" cap="none" spc="0" normalizeH="0" baseline="0" noProof="0">
                <a:ln>
                  <a:noFill/>
                </a:ln>
                <a:solidFill>
                  <a:srgbClr val="FF3300"/>
                </a:solidFill>
                <a:effectLst/>
                <a:uLnTx/>
                <a:uFillTx/>
                <a:latin typeface="Times New Roman" panose="02020603050405020304" pitchFamily="18" charset="0"/>
                <a:ea typeface="+mn-ea"/>
                <a:cs typeface="Times New Roman" panose="02020603050405020304" pitchFamily="18" charset="0"/>
              </a:rPr>
              <a:t>Measures</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a:ln>
                  <a:noFill/>
                </a:ln>
                <a:solidFill>
                  <a:srgbClr val="003300"/>
                </a:solidFill>
                <a:effectLst/>
                <a:uLnTx/>
                <a:uFillTx/>
                <a:latin typeface="Times New Roman" panose="02020603050405020304" pitchFamily="18" charset="0"/>
                <a:ea typeface="+mn-ea"/>
                <a:cs typeface="Times New Roman" panose="02020603050405020304" pitchFamily="18" charset="0"/>
              </a:rPr>
              <a:t>Metrics</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Measurement</a:t>
            </a:r>
          </a:p>
        </p:txBody>
      </p:sp>
      <p:sp>
        <p:nvSpPr>
          <p:cNvPr id="124932" name="Text Box 4">
            <a:extLst>
              <a:ext uri="{FF2B5EF4-FFF2-40B4-BE49-F238E27FC236}">
                <a16:creationId xmlns:a16="http://schemas.microsoft.com/office/drawing/2014/main" id="{803F92C9-E6A3-0009-F497-02C44F82307A}"/>
              </a:ext>
            </a:extLst>
          </p:cNvPr>
          <p:cNvSpPr txBox="1">
            <a:spLocks noChangeArrowheads="1"/>
          </p:cNvSpPr>
          <p:nvPr/>
        </p:nvSpPr>
        <p:spPr bwMode="auto">
          <a:xfrm>
            <a:off x="273050" y="2774950"/>
            <a:ext cx="86042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3300"/>
                </a:solidFill>
                <a:effectLst/>
                <a:uLnTx/>
                <a:uFillTx/>
                <a:latin typeface="Times New Roman" panose="02020603050405020304" pitchFamily="18" charset="0"/>
                <a:ea typeface="+mn-ea"/>
                <a:cs typeface="Times New Roman" panose="02020603050405020304" pitchFamily="18" charset="0"/>
              </a:rPr>
              <a:t>A measure provides a quantitative indication of the extent, dimension, size, capacity, efficiency, productivity or reliability of some attributes of a product or process.</a:t>
            </a:r>
          </a:p>
        </p:txBody>
      </p:sp>
      <p:sp>
        <p:nvSpPr>
          <p:cNvPr id="124933" name="Text Box 5">
            <a:extLst>
              <a:ext uri="{FF2B5EF4-FFF2-40B4-BE49-F238E27FC236}">
                <a16:creationId xmlns:a16="http://schemas.microsoft.com/office/drawing/2014/main" id="{FC2AE479-85B8-3E6D-069A-923FEFDB0BBE}"/>
              </a:ext>
            </a:extLst>
          </p:cNvPr>
          <p:cNvSpPr txBox="1">
            <a:spLocks noChangeArrowheads="1"/>
          </p:cNvSpPr>
          <p:nvPr/>
        </p:nvSpPr>
        <p:spPr bwMode="auto">
          <a:xfrm>
            <a:off x="228600" y="4191000"/>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Measurement is the act of evaluating a measure.</a:t>
            </a:r>
          </a:p>
        </p:txBody>
      </p:sp>
      <p:sp>
        <p:nvSpPr>
          <p:cNvPr id="124934" name="Text Box 6">
            <a:extLst>
              <a:ext uri="{FF2B5EF4-FFF2-40B4-BE49-F238E27FC236}">
                <a16:creationId xmlns:a16="http://schemas.microsoft.com/office/drawing/2014/main" id="{82D0EB06-B441-1EA0-509C-67FAD925B4C9}"/>
              </a:ext>
            </a:extLst>
          </p:cNvPr>
          <p:cNvSpPr txBox="1">
            <a:spLocks noChangeArrowheads="1"/>
          </p:cNvSpPr>
          <p:nvPr/>
        </p:nvSpPr>
        <p:spPr bwMode="auto">
          <a:xfrm>
            <a:off x="228600" y="4968875"/>
            <a:ext cx="868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A metric is a quantitative measure of the degree to which a system, component or process possesses a given attribute.</a:t>
            </a:r>
          </a:p>
        </p:txBody>
      </p:sp>
      <p:sp>
        <p:nvSpPr>
          <p:cNvPr id="124935" name="Line 7">
            <a:extLst>
              <a:ext uri="{FF2B5EF4-FFF2-40B4-BE49-F238E27FC236}">
                <a16:creationId xmlns:a16="http://schemas.microsoft.com/office/drawing/2014/main" id="{1D745147-D67E-80DD-D34A-D35CA97EF255}"/>
              </a:ext>
            </a:extLst>
          </p:cNvPr>
          <p:cNvSpPr>
            <a:spLocks noChangeShapeType="1"/>
          </p:cNvSpPr>
          <p:nvPr/>
        </p:nvSpPr>
        <p:spPr bwMode="auto">
          <a:xfrm>
            <a:off x="304800" y="1295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anim calcmode="lin" valueType="num">
                                      <p:cBhvr additive="base">
                                        <p:cTn id="7" dur="500" fill="hold"/>
                                        <p:tgtEl>
                                          <p:spTgt spid="124931"/>
                                        </p:tgtEl>
                                        <p:attrNameLst>
                                          <p:attrName>ppt_x</p:attrName>
                                        </p:attrNameLst>
                                      </p:cBhvr>
                                      <p:tavLst>
                                        <p:tav tm="0">
                                          <p:val>
                                            <p:strVal val="0-#ppt_w/2"/>
                                          </p:val>
                                        </p:tav>
                                        <p:tav tm="100000">
                                          <p:val>
                                            <p:strVal val="#ppt_x"/>
                                          </p:val>
                                        </p:tav>
                                      </p:tavLst>
                                    </p:anim>
                                    <p:anim calcmode="lin" valueType="num">
                                      <p:cBhvr additive="base">
                                        <p:cTn id="8" dur="500" fill="hold"/>
                                        <p:tgtEl>
                                          <p:spTgt spid="1249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0-#ppt_w/2"/>
                                          </p:val>
                                        </p:tav>
                                        <p:tav tm="100000">
                                          <p:val>
                                            <p:strVal val="#ppt_x"/>
                                          </p:val>
                                        </p:tav>
                                      </p:tavLst>
                                    </p:anim>
                                    <p:anim calcmode="lin" valueType="num">
                                      <p:cBhvr additive="base">
                                        <p:cTn id="14" dur="500" fill="hold"/>
                                        <p:tgtEl>
                                          <p:spTgt spid="1249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3"/>
                                        </p:tgtEl>
                                        <p:attrNameLst>
                                          <p:attrName>style.visibility</p:attrName>
                                        </p:attrNameLst>
                                      </p:cBhvr>
                                      <p:to>
                                        <p:strVal val="visible"/>
                                      </p:to>
                                    </p:set>
                                    <p:anim calcmode="lin" valueType="num">
                                      <p:cBhvr additive="base">
                                        <p:cTn id="19" dur="500" fill="hold"/>
                                        <p:tgtEl>
                                          <p:spTgt spid="124933"/>
                                        </p:tgtEl>
                                        <p:attrNameLst>
                                          <p:attrName>ppt_x</p:attrName>
                                        </p:attrNameLst>
                                      </p:cBhvr>
                                      <p:tavLst>
                                        <p:tav tm="0">
                                          <p:val>
                                            <p:strVal val="0-#ppt_w/2"/>
                                          </p:val>
                                        </p:tav>
                                        <p:tav tm="100000">
                                          <p:val>
                                            <p:strVal val="#ppt_x"/>
                                          </p:val>
                                        </p:tav>
                                      </p:tavLst>
                                    </p:anim>
                                    <p:anim calcmode="lin" valueType="num">
                                      <p:cBhvr additive="base">
                                        <p:cTn id="20" dur="500" fill="hold"/>
                                        <p:tgtEl>
                                          <p:spTgt spid="12493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34"/>
                                        </p:tgtEl>
                                        <p:attrNameLst>
                                          <p:attrName>style.visibility</p:attrName>
                                        </p:attrNameLst>
                                      </p:cBhvr>
                                      <p:to>
                                        <p:strVal val="visible"/>
                                      </p:to>
                                    </p:set>
                                    <p:anim calcmode="lin" valueType="num">
                                      <p:cBhvr additive="base">
                                        <p:cTn id="25" dur="500" fill="hold"/>
                                        <p:tgtEl>
                                          <p:spTgt spid="124934"/>
                                        </p:tgtEl>
                                        <p:attrNameLst>
                                          <p:attrName>ppt_x</p:attrName>
                                        </p:attrNameLst>
                                      </p:cBhvr>
                                      <p:tavLst>
                                        <p:tav tm="0">
                                          <p:val>
                                            <p:strVal val="0-#ppt_w/2"/>
                                          </p:val>
                                        </p:tav>
                                        <p:tav tm="100000">
                                          <p:val>
                                            <p:strVal val="#ppt_x"/>
                                          </p:val>
                                        </p:tav>
                                      </p:tavLst>
                                    </p:anim>
                                    <p:anim calcmode="lin" valueType="num">
                                      <p:cBhvr additive="base">
                                        <p:cTn id="26" dur="500" fill="hold"/>
                                        <p:tgtEl>
                                          <p:spTgt spid="1249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32" grpId="0" autoUpdateAnimBg="0"/>
      <p:bldP spid="124933" grpId="0" autoUpdateAnimBg="0"/>
      <p:bldP spid="12493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EDD86D-8EA1-8DD5-A0DD-09D77BABD285}"/>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C24FDA1-98B2-46EE-871A-E49BC81A39E8}"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25955" name="Text Box 3">
            <a:extLst>
              <a:ext uri="{FF2B5EF4-FFF2-40B4-BE49-F238E27FC236}">
                <a16:creationId xmlns:a16="http://schemas.microsoft.com/office/drawing/2014/main" id="{892A40F3-6D4F-F407-E624-4D99D35C0154}"/>
              </a:ext>
            </a:extLst>
          </p:cNvPr>
          <p:cNvSpPr txBox="1">
            <a:spLocks noChangeArrowheads="1"/>
          </p:cNvSpPr>
          <p:nvPr/>
        </p:nvSpPr>
        <p:spPr bwMode="auto">
          <a:xfrm>
            <a:off x="457200" y="53340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1"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Some Terminologies</a:t>
            </a:r>
          </a:p>
        </p:txBody>
      </p:sp>
      <p:sp>
        <p:nvSpPr>
          <p:cNvPr id="125956" name="Text Box 4">
            <a:extLst>
              <a:ext uri="{FF2B5EF4-FFF2-40B4-BE49-F238E27FC236}">
                <a16:creationId xmlns:a16="http://schemas.microsoft.com/office/drawing/2014/main" id="{EB7B585D-6463-5E60-18D1-0D782C7EED5C}"/>
              </a:ext>
            </a:extLst>
          </p:cNvPr>
          <p:cNvSpPr txBox="1">
            <a:spLocks noChangeArrowheads="1"/>
          </p:cNvSpPr>
          <p:nvPr/>
        </p:nvSpPr>
        <p:spPr bwMode="auto">
          <a:xfrm>
            <a:off x="228600" y="16002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08000" indent="-508000">
              <a:defRPr sz="2400">
                <a:solidFill>
                  <a:schemeClr val="tx1"/>
                </a:solidFill>
                <a:latin typeface="Times New Roman" panose="02020603050405020304" pitchFamily="18" charset="0"/>
                <a:cs typeface="Times New Roman" panose="02020603050405020304" pitchFamily="18" charset="0"/>
              </a:defRPr>
            </a:lvl1pPr>
            <a:lvl2pPr marL="622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508000" marR="0" lvl="0" indent="-508000" algn="l" defTabSz="914400" rtl="0" eaLnBrk="1" fontAlgn="base" latinLnBrk="0" hangingPunct="1">
              <a:lnSpc>
                <a:spcPct val="100000"/>
              </a:lnSpc>
              <a:spcBef>
                <a:spcPct val="50000"/>
              </a:spcBef>
              <a:spcAft>
                <a:spcPct val="0"/>
              </a:spcAft>
              <a:buClrTx/>
              <a:buSzTx/>
              <a:buFont typeface="Wingdings" panose="05000000000000000000" pitchFamily="2" charset="2"/>
              <a:buChar char="Ø"/>
              <a:tabLst/>
              <a:defRPr/>
            </a:pP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Software Process</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US" altLang="en-US" sz="2400" b="0"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Product Metrics</a:t>
            </a:r>
          </a:p>
        </p:txBody>
      </p:sp>
      <p:sp>
        <p:nvSpPr>
          <p:cNvPr id="125957" name="Text Box 5">
            <a:extLst>
              <a:ext uri="{FF2B5EF4-FFF2-40B4-BE49-F238E27FC236}">
                <a16:creationId xmlns:a16="http://schemas.microsoft.com/office/drawing/2014/main" id="{2B4F4EC8-ECA5-6836-1674-B3E90B58103C}"/>
              </a:ext>
            </a:extLst>
          </p:cNvPr>
          <p:cNvSpPr txBox="1">
            <a:spLocks noChangeArrowheads="1"/>
          </p:cNvSpPr>
          <p:nvPr/>
        </p:nvSpPr>
        <p:spPr bwMode="auto">
          <a:xfrm>
            <a:off x="228600" y="2362200"/>
            <a:ext cx="883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Process metrics quantify the attributes of software development process and environment; </a:t>
            </a:r>
          </a:p>
        </p:txBody>
      </p:sp>
      <p:sp>
        <p:nvSpPr>
          <p:cNvPr id="125958" name="Text Box 6">
            <a:extLst>
              <a:ext uri="{FF2B5EF4-FFF2-40B4-BE49-F238E27FC236}">
                <a16:creationId xmlns:a16="http://schemas.microsoft.com/office/drawing/2014/main" id="{148589EE-C152-E7F5-4A96-EDC143D03290}"/>
              </a:ext>
            </a:extLst>
          </p:cNvPr>
          <p:cNvSpPr txBox="1">
            <a:spLocks noChangeArrowheads="1"/>
          </p:cNvSpPr>
          <p:nvPr/>
        </p:nvSpPr>
        <p:spPr bwMode="auto">
          <a:xfrm>
            <a:off x="228600" y="3200400"/>
            <a:ext cx="8686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whereas product metrics are measures for the software product</a:t>
            </a:r>
            <a:r>
              <a:rPr kumimoji="0" lang="en-US" altLang="en-US" sz="2400" b="0" i="0" u="none" strike="noStrike" kern="1200" cap="none" spc="0" normalizeH="0" baseline="0" noProof="0">
                <a:ln>
                  <a:noFill/>
                </a:ln>
                <a:solidFill>
                  <a:srgbClr val="FF00FF"/>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FF"/>
                </a:solidFill>
                <a:effectLst/>
                <a:uLnTx/>
                <a:uFillTx/>
                <a:latin typeface="Times New Roman" panose="02020603050405020304" pitchFamily="18" charset="0"/>
                <a:ea typeface="+mn-ea"/>
                <a:cs typeface="Times New Roman" panose="02020603050405020304" pitchFamily="18" charset="0"/>
              </a:rPr>
              <a:t>Examples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FF"/>
                </a:solidFill>
                <a:effectLst/>
                <a:uLnTx/>
                <a:uFillTx/>
                <a:latin typeface="Times New Roman" panose="02020603050405020304" pitchFamily="18" charset="0"/>
                <a:ea typeface="+mn-ea"/>
                <a:cs typeface="Times New Roman" panose="02020603050405020304" pitchFamily="18" charset="0"/>
              </a:rPr>
              <a:t> Process metrics: Productivity, Quality, Efficiency etc.</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00FF"/>
                </a:solidFill>
                <a:effectLst/>
                <a:uLnTx/>
                <a:uFillTx/>
                <a:latin typeface="Times New Roman" panose="02020603050405020304" pitchFamily="18" charset="0"/>
                <a:ea typeface="+mn-ea"/>
                <a:cs typeface="Times New Roman" panose="02020603050405020304" pitchFamily="18" charset="0"/>
              </a:rPr>
              <a:t>Product metrics: Size, Reliability, Complexity etc.</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FF00FF"/>
              </a:solidFill>
              <a:effectLst/>
              <a:uLnTx/>
              <a:uFillTx/>
              <a:latin typeface="Times New Roman" panose="02020603050405020304" pitchFamily="18" charset="0"/>
              <a:ea typeface="+mn-ea"/>
              <a:cs typeface="Times New Roman" panose="02020603050405020304" pitchFamily="18" charset="0"/>
            </a:endParaRPr>
          </a:p>
        </p:txBody>
      </p:sp>
      <p:sp>
        <p:nvSpPr>
          <p:cNvPr id="125962" name="Line 10">
            <a:extLst>
              <a:ext uri="{FF2B5EF4-FFF2-40B4-BE49-F238E27FC236}">
                <a16:creationId xmlns:a16="http://schemas.microsoft.com/office/drawing/2014/main" id="{23E51143-6F1F-ACE5-2E04-4636A0D78621}"/>
              </a:ext>
            </a:extLst>
          </p:cNvPr>
          <p:cNvSpPr>
            <a:spLocks noChangeShapeType="1"/>
          </p:cNvSpPr>
          <p:nvPr/>
        </p:nvSpPr>
        <p:spPr bwMode="auto">
          <a:xfrm>
            <a:off x="304800" y="13081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additive="base">
                                        <p:cTn id="7" dur="500" fill="hold"/>
                                        <p:tgtEl>
                                          <p:spTgt spid="125956"/>
                                        </p:tgtEl>
                                        <p:attrNameLst>
                                          <p:attrName>ppt_x</p:attrName>
                                        </p:attrNameLst>
                                      </p:cBhvr>
                                      <p:tavLst>
                                        <p:tav tm="0">
                                          <p:val>
                                            <p:strVal val="0-#ppt_w/2"/>
                                          </p:val>
                                        </p:tav>
                                        <p:tav tm="100000">
                                          <p:val>
                                            <p:strVal val="#ppt_x"/>
                                          </p:val>
                                        </p:tav>
                                      </p:tavLst>
                                    </p:anim>
                                    <p:anim calcmode="lin" valueType="num">
                                      <p:cBhvr additive="base">
                                        <p:cTn id="8" dur="500" fill="hold"/>
                                        <p:tgtEl>
                                          <p:spTgt spid="1259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7"/>
                                        </p:tgtEl>
                                        <p:attrNameLst>
                                          <p:attrName>style.visibility</p:attrName>
                                        </p:attrNameLst>
                                      </p:cBhvr>
                                      <p:to>
                                        <p:strVal val="visible"/>
                                      </p:to>
                                    </p:set>
                                    <p:anim calcmode="lin" valueType="num">
                                      <p:cBhvr additive="base">
                                        <p:cTn id="13" dur="500" fill="hold"/>
                                        <p:tgtEl>
                                          <p:spTgt spid="125957"/>
                                        </p:tgtEl>
                                        <p:attrNameLst>
                                          <p:attrName>ppt_x</p:attrName>
                                        </p:attrNameLst>
                                      </p:cBhvr>
                                      <p:tavLst>
                                        <p:tav tm="0">
                                          <p:val>
                                            <p:strVal val="0-#ppt_w/2"/>
                                          </p:val>
                                        </p:tav>
                                        <p:tav tm="100000">
                                          <p:val>
                                            <p:strVal val="#ppt_x"/>
                                          </p:val>
                                        </p:tav>
                                      </p:tavLst>
                                    </p:anim>
                                    <p:anim calcmode="lin" valueType="num">
                                      <p:cBhvr additive="base">
                                        <p:cTn id="14"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958"/>
                                        </p:tgtEl>
                                        <p:attrNameLst>
                                          <p:attrName>style.visibility</p:attrName>
                                        </p:attrNameLst>
                                      </p:cBhvr>
                                      <p:to>
                                        <p:strVal val="visible"/>
                                      </p:to>
                                    </p:set>
                                    <p:anim calcmode="lin" valueType="num">
                                      <p:cBhvr additive="base">
                                        <p:cTn id="19" dur="500" fill="hold"/>
                                        <p:tgtEl>
                                          <p:spTgt spid="125958"/>
                                        </p:tgtEl>
                                        <p:attrNameLst>
                                          <p:attrName>ppt_x</p:attrName>
                                        </p:attrNameLst>
                                      </p:cBhvr>
                                      <p:tavLst>
                                        <p:tav tm="0">
                                          <p:val>
                                            <p:strVal val="0-#ppt_w/2"/>
                                          </p:val>
                                        </p:tav>
                                        <p:tav tm="100000">
                                          <p:val>
                                            <p:strVal val="#ppt_x"/>
                                          </p:val>
                                        </p:tav>
                                      </p:tavLst>
                                    </p:anim>
                                    <p:anim calcmode="lin" valueType="num">
                                      <p:cBhvr additive="base">
                                        <p:cTn id="20" dur="500" fill="hold"/>
                                        <p:tgtEl>
                                          <p:spTgt spid="1259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autoUpdateAnimBg="0"/>
      <p:bldP spid="125957" grpId="0" autoUpdateAnimBg="0"/>
      <p:bldP spid="12595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81F82B-2D26-EE9D-C50C-CF865D1E79DA}"/>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F7AE859-94D8-4F77-A4D9-29FCC19D48C6}"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26978" name="Text Box 2">
            <a:extLst>
              <a:ext uri="{FF2B5EF4-FFF2-40B4-BE49-F238E27FC236}">
                <a16:creationId xmlns:a16="http://schemas.microsoft.com/office/drawing/2014/main" id="{C008916C-5C42-22F1-478B-6CDB6FF135A7}"/>
              </a:ext>
            </a:extLst>
          </p:cNvPr>
          <p:cNvSpPr txBox="1">
            <a:spLocks noChangeArrowheads="1"/>
          </p:cNvSpPr>
          <p:nvPr/>
        </p:nvSpPr>
        <p:spPr bwMode="auto">
          <a:xfrm>
            <a:off x="228600" y="2057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08000" indent="-508000">
              <a:defRPr sz="2400">
                <a:solidFill>
                  <a:schemeClr val="tx1"/>
                </a:solidFill>
                <a:latin typeface="Times New Roman" panose="02020603050405020304" pitchFamily="18" charset="0"/>
                <a:cs typeface="Times New Roman" panose="02020603050405020304" pitchFamily="18" charset="0"/>
              </a:defRPr>
            </a:lvl1pPr>
            <a:lvl2pPr marL="622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508000" marR="0" lvl="0" indent="-508000" algn="l" defTabSz="914400" rtl="0" eaLnBrk="1" fontAlgn="base" latinLnBrk="0" hangingPunct="1">
              <a:lnSpc>
                <a:spcPct val="100000"/>
              </a:lnSpc>
              <a:spcBef>
                <a:spcPct val="50000"/>
              </a:spcBef>
              <a:spcAft>
                <a:spcPct val="0"/>
              </a:spcAft>
              <a:buClrTx/>
              <a:buSzTx/>
              <a:buFont typeface="Wingdings" panose="05000000000000000000" pitchFamily="2" charset="2"/>
              <a:buChar char="Ø"/>
              <a:tabLst/>
              <a:defRPr/>
            </a:pP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Productivity</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Effort</a:t>
            </a:r>
          </a:p>
        </p:txBody>
      </p:sp>
      <p:sp>
        <p:nvSpPr>
          <p:cNvPr id="126979" name="Text Box 3">
            <a:extLst>
              <a:ext uri="{FF2B5EF4-FFF2-40B4-BE49-F238E27FC236}">
                <a16:creationId xmlns:a16="http://schemas.microsoft.com/office/drawing/2014/main" id="{6ADC3793-5080-B938-21E6-40803FC909EB}"/>
              </a:ext>
            </a:extLst>
          </p:cNvPr>
          <p:cNvSpPr txBox="1">
            <a:spLocks noChangeArrowheads="1"/>
          </p:cNvSpPr>
          <p:nvPr/>
        </p:nvSpPr>
        <p:spPr bwMode="auto">
          <a:xfrm>
            <a:off x="228600" y="2714625"/>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3300"/>
                </a:solidFill>
                <a:effectLst/>
                <a:uLnTx/>
                <a:uFillTx/>
                <a:latin typeface="Times New Roman" panose="02020603050405020304" pitchFamily="18" charset="0"/>
                <a:ea typeface="+mn-ea"/>
                <a:cs typeface="Times New Roman" panose="02020603050405020304" pitchFamily="18" charset="0"/>
              </a:rPr>
              <a:t>Productivity is defined as the rate of output, or production per unit of effort, i.e. the output achieved with regard to the time taken but irrespective of the cost incurred.</a:t>
            </a:r>
          </a:p>
        </p:txBody>
      </p:sp>
      <p:sp>
        <p:nvSpPr>
          <p:cNvPr id="126980" name="Text Box 4">
            <a:extLst>
              <a:ext uri="{FF2B5EF4-FFF2-40B4-BE49-F238E27FC236}">
                <a16:creationId xmlns:a16="http://schemas.microsoft.com/office/drawing/2014/main" id="{BD0A3734-E8FC-8122-0A75-7F0071065793}"/>
              </a:ext>
            </a:extLst>
          </p:cNvPr>
          <p:cNvSpPr txBox="1">
            <a:spLocks noChangeArrowheads="1"/>
          </p:cNvSpPr>
          <p:nvPr/>
        </p:nvSpPr>
        <p:spPr bwMode="auto">
          <a:xfrm>
            <a:off x="228600" y="4175125"/>
            <a:ext cx="8763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Hence most appropriate unit of effort is Person Months (PMs), meaning thereby number of persons involved for specified months. So, productivity may be measured as LOC/PM (lines of code produced/person month)</a:t>
            </a:r>
          </a:p>
        </p:txBody>
      </p:sp>
      <p:sp>
        <p:nvSpPr>
          <p:cNvPr id="126981" name="Text Box 5">
            <a:extLst>
              <a:ext uri="{FF2B5EF4-FFF2-40B4-BE49-F238E27FC236}">
                <a16:creationId xmlns:a16="http://schemas.microsoft.com/office/drawing/2014/main" id="{ED1C364D-0D88-3C9E-EAAC-AFC2BFAA46B9}"/>
              </a:ext>
            </a:extLst>
          </p:cNvPr>
          <p:cNvSpPr txBox="1">
            <a:spLocks noChangeArrowheads="1"/>
          </p:cNvSpPr>
          <p:nvPr/>
        </p:nvSpPr>
        <p:spPr bwMode="auto">
          <a:xfrm>
            <a:off x="457200" y="517525"/>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1"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Some Terminologies</a:t>
            </a:r>
          </a:p>
        </p:txBody>
      </p:sp>
      <p:sp>
        <p:nvSpPr>
          <p:cNvPr id="126982" name="Line 6">
            <a:extLst>
              <a:ext uri="{FF2B5EF4-FFF2-40B4-BE49-F238E27FC236}">
                <a16:creationId xmlns:a16="http://schemas.microsoft.com/office/drawing/2014/main" id="{406F73DD-6FBF-0BCB-1C1F-6C5A5535EC7F}"/>
              </a:ext>
            </a:extLst>
          </p:cNvPr>
          <p:cNvSpPr>
            <a:spLocks noChangeShapeType="1"/>
          </p:cNvSpPr>
          <p:nvPr/>
        </p:nvSpPr>
        <p:spPr bwMode="auto">
          <a:xfrm>
            <a:off x="304800" y="1276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0-#ppt_w/2"/>
                                          </p:val>
                                        </p:tav>
                                        <p:tav tm="100000">
                                          <p:val>
                                            <p:strVal val="#ppt_x"/>
                                          </p:val>
                                        </p:tav>
                                      </p:tavLst>
                                    </p:anim>
                                    <p:anim calcmode="lin" valueType="num">
                                      <p:cBhvr additive="base">
                                        <p:cTn id="8" dur="500" fill="hold"/>
                                        <p:tgtEl>
                                          <p:spTgt spid="1269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9"/>
                                        </p:tgtEl>
                                        <p:attrNameLst>
                                          <p:attrName>style.visibility</p:attrName>
                                        </p:attrNameLst>
                                      </p:cBhvr>
                                      <p:to>
                                        <p:strVal val="visible"/>
                                      </p:to>
                                    </p:set>
                                    <p:anim calcmode="lin" valueType="num">
                                      <p:cBhvr additive="base">
                                        <p:cTn id="13" dur="500" fill="hold"/>
                                        <p:tgtEl>
                                          <p:spTgt spid="126979"/>
                                        </p:tgtEl>
                                        <p:attrNameLst>
                                          <p:attrName>ppt_x</p:attrName>
                                        </p:attrNameLst>
                                      </p:cBhvr>
                                      <p:tavLst>
                                        <p:tav tm="0">
                                          <p:val>
                                            <p:strVal val="0-#ppt_w/2"/>
                                          </p:val>
                                        </p:tav>
                                        <p:tav tm="100000">
                                          <p:val>
                                            <p:strVal val="#ppt_x"/>
                                          </p:val>
                                        </p:tav>
                                      </p:tavLst>
                                    </p:anim>
                                    <p:anim calcmode="lin" valueType="num">
                                      <p:cBhvr additive="base">
                                        <p:cTn id="14" dur="500" fill="hold"/>
                                        <p:tgtEl>
                                          <p:spTgt spid="1269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80"/>
                                        </p:tgtEl>
                                        <p:attrNameLst>
                                          <p:attrName>style.visibility</p:attrName>
                                        </p:attrNameLst>
                                      </p:cBhvr>
                                      <p:to>
                                        <p:strVal val="visible"/>
                                      </p:to>
                                    </p:set>
                                    <p:anim calcmode="lin" valueType="num">
                                      <p:cBhvr additive="base">
                                        <p:cTn id="19" dur="500" fill="hold"/>
                                        <p:tgtEl>
                                          <p:spTgt spid="126980"/>
                                        </p:tgtEl>
                                        <p:attrNameLst>
                                          <p:attrName>ppt_x</p:attrName>
                                        </p:attrNameLst>
                                      </p:cBhvr>
                                      <p:tavLst>
                                        <p:tav tm="0">
                                          <p:val>
                                            <p:strVal val="0-#ppt_w/2"/>
                                          </p:val>
                                        </p:tav>
                                        <p:tav tm="100000">
                                          <p:val>
                                            <p:strVal val="#ppt_x"/>
                                          </p:val>
                                        </p:tav>
                                      </p:tavLst>
                                    </p:anim>
                                    <p:anim calcmode="lin" valueType="num">
                                      <p:cBhvr additive="base">
                                        <p:cTn id="20" dur="500" fill="hold"/>
                                        <p:tgtEl>
                                          <p:spTgt spid="126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79" grpId="0" autoUpdateAnimBg="0"/>
      <p:bldP spid="12698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49196E-DD61-1A68-2E78-08F0BED0A4AF}"/>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AEA3265-0373-4D72-B13E-B49A27508237}"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9810" name="Text Box 2">
            <a:extLst>
              <a:ext uri="{FF2B5EF4-FFF2-40B4-BE49-F238E27FC236}">
                <a16:creationId xmlns:a16="http://schemas.microsoft.com/office/drawing/2014/main" id="{1B736DB7-1340-ED0B-620F-FBE07A7DC7B4}"/>
              </a:ext>
            </a:extLst>
          </p:cNvPr>
          <p:cNvSpPr txBox="1">
            <a:spLocks noChangeArrowheads="1"/>
          </p:cNvSpPr>
          <p:nvPr/>
        </p:nvSpPr>
        <p:spPr bwMode="auto">
          <a:xfrm>
            <a:off x="457200" y="53340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1"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Some Terminologies</a:t>
            </a:r>
          </a:p>
        </p:txBody>
      </p:sp>
      <p:sp>
        <p:nvSpPr>
          <p:cNvPr id="119811" name="Text Box 3">
            <a:extLst>
              <a:ext uri="{FF2B5EF4-FFF2-40B4-BE49-F238E27FC236}">
                <a16:creationId xmlns:a16="http://schemas.microsoft.com/office/drawing/2014/main" id="{7EFB0EA0-0337-A628-F592-5ECFC777626B}"/>
              </a:ext>
            </a:extLst>
          </p:cNvPr>
          <p:cNvSpPr txBox="1">
            <a:spLocks noChangeArrowheads="1"/>
          </p:cNvSpPr>
          <p:nvPr/>
        </p:nvSpPr>
        <p:spPr bwMode="auto">
          <a:xfrm>
            <a:off x="346075" y="207645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08000" indent="-508000">
              <a:defRPr sz="2400">
                <a:solidFill>
                  <a:schemeClr val="tx1"/>
                </a:solidFill>
                <a:latin typeface="Times New Roman" panose="02020603050405020304" pitchFamily="18" charset="0"/>
                <a:cs typeface="Times New Roman" panose="02020603050405020304" pitchFamily="18" charset="0"/>
              </a:defRPr>
            </a:lvl1pPr>
            <a:lvl2pPr marL="6223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508000" marR="0" lvl="0" indent="-508000" algn="l" defTabSz="914400" rtl="0" eaLnBrk="1" fontAlgn="base" latinLnBrk="0" hangingPunct="1">
              <a:lnSpc>
                <a:spcPct val="100000"/>
              </a:lnSpc>
              <a:spcBef>
                <a:spcPct val="50000"/>
              </a:spcBef>
              <a:spcAft>
                <a:spcPct val="0"/>
              </a:spcAft>
              <a:buClrTx/>
              <a:buSzTx/>
              <a:buFont typeface="Wingdings" panose="05000000000000000000" pitchFamily="2" charset="2"/>
              <a:buChar char="Ø"/>
              <a:tabLst/>
              <a:defRPr/>
            </a:pPr>
            <a:r>
              <a:rPr kumimoji="0" lang="en-US" altLang="en-US" sz="2400" b="0" i="0" u="none" strike="noStrike" kern="1200" cap="none" spc="0" normalizeH="0" baseline="0" noProof="0">
                <a:ln>
                  <a:noFill/>
                </a:ln>
                <a:solidFill>
                  <a:srgbClr val="000099"/>
                </a:solidFill>
                <a:effectLst/>
                <a:uLnTx/>
                <a:uFillTx/>
                <a:latin typeface="Times New Roman" panose="02020603050405020304" pitchFamily="18" charset="0"/>
                <a:ea typeface="+mn-ea"/>
                <a:cs typeface="Times New Roman" panose="02020603050405020304" pitchFamily="18" charset="0"/>
              </a:rPr>
              <a:t>Module and Software Components</a:t>
            </a:r>
          </a:p>
        </p:txBody>
      </p:sp>
      <p:sp>
        <p:nvSpPr>
          <p:cNvPr id="119812" name="Text Box 4">
            <a:extLst>
              <a:ext uri="{FF2B5EF4-FFF2-40B4-BE49-F238E27FC236}">
                <a16:creationId xmlns:a16="http://schemas.microsoft.com/office/drawing/2014/main" id="{01303032-944C-BC4F-EE3B-92D3FED59B53}"/>
              </a:ext>
            </a:extLst>
          </p:cNvPr>
          <p:cNvSpPr txBox="1">
            <a:spLocks noChangeArrowheads="1"/>
          </p:cNvSpPr>
          <p:nvPr/>
        </p:nvSpPr>
        <p:spPr bwMode="auto">
          <a:xfrm>
            <a:off x="304800" y="2838450"/>
            <a:ext cx="8534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3300"/>
                </a:solidFill>
                <a:effectLst/>
                <a:uLnTx/>
                <a:uFillTx/>
                <a:latin typeface="Times New Roman" panose="02020603050405020304" pitchFamily="18" charset="0"/>
                <a:ea typeface="+mn-ea"/>
                <a:cs typeface="Times New Roman" panose="02020603050405020304" pitchFamily="18" charset="0"/>
              </a:rPr>
              <a:t>There are many definitions of the term module. They range from “a module is a FORTRAN subroutine” to “a module is an Ada Package”, to “Procedures and functions of PASCAL and C”, to “C++ Java classes” to “Java packages” to “a module is  a work assignment for an individual developer”. All these definition are correct. The term subprogram is also used sometimes in place of module.</a:t>
            </a:r>
          </a:p>
        </p:txBody>
      </p:sp>
      <p:sp>
        <p:nvSpPr>
          <p:cNvPr id="119813" name="Line 5">
            <a:extLst>
              <a:ext uri="{FF2B5EF4-FFF2-40B4-BE49-F238E27FC236}">
                <a16:creationId xmlns:a16="http://schemas.microsoft.com/office/drawing/2014/main" id="{11E028AC-7C7A-4D0E-E229-ACCB376F9270}"/>
              </a:ext>
            </a:extLst>
          </p:cNvPr>
          <p:cNvSpPr>
            <a:spLocks noChangeShapeType="1"/>
          </p:cNvSpPr>
          <p:nvPr/>
        </p:nvSpPr>
        <p:spPr bwMode="auto">
          <a:xfrm>
            <a:off x="304800" y="12827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0-#ppt_w/2"/>
                                          </p:val>
                                        </p:tav>
                                        <p:tav tm="100000">
                                          <p:val>
                                            <p:strVal val="#ppt_x"/>
                                          </p:val>
                                        </p:tav>
                                      </p:tavLst>
                                    </p:anim>
                                    <p:anim calcmode="lin" valueType="num">
                                      <p:cBhvr additive="base">
                                        <p:cTn id="8"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2"/>
                                        </p:tgtEl>
                                        <p:attrNameLst>
                                          <p:attrName>style.visibility</p:attrName>
                                        </p:attrNameLst>
                                      </p:cBhvr>
                                      <p:to>
                                        <p:strVal val="visible"/>
                                      </p:to>
                                    </p:set>
                                    <p:anim calcmode="lin" valueType="num">
                                      <p:cBhvr additive="base">
                                        <p:cTn id="13" dur="500" fill="hold"/>
                                        <p:tgtEl>
                                          <p:spTgt spid="119812"/>
                                        </p:tgtEl>
                                        <p:attrNameLst>
                                          <p:attrName>ppt_x</p:attrName>
                                        </p:attrNameLst>
                                      </p:cBhvr>
                                      <p:tavLst>
                                        <p:tav tm="0">
                                          <p:val>
                                            <p:strVal val="0-#ppt_w/2"/>
                                          </p:val>
                                        </p:tav>
                                        <p:tav tm="100000">
                                          <p:val>
                                            <p:strVal val="#ppt_x"/>
                                          </p:val>
                                        </p:tav>
                                      </p:tavLst>
                                    </p:anim>
                                    <p:anim calcmode="lin" valueType="num">
                                      <p:cBhvr additive="base">
                                        <p:cTn id="14" dur="500" fill="hold"/>
                                        <p:tgtEl>
                                          <p:spTgt spid="1198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autoUpdateAnimBg="0"/>
      <p:bldP spid="11981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B8F71D-6F22-4D48-481A-3FF38B9D8625}"/>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C90DAB9-B453-438D-A1C1-B6AD690FC074}"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29026" name="Text Box 2">
            <a:extLst>
              <a:ext uri="{FF2B5EF4-FFF2-40B4-BE49-F238E27FC236}">
                <a16:creationId xmlns:a16="http://schemas.microsoft.com/office/drawing/2014/main" id="{21390696-5A88-26E6-ED16-DAB7E35454F3}"/>
              </a:ext>
            </a:extLst>
          </p:cNvPr>
          <p:cNvSpPr txBox="1">
            <a:spLocks noChangeArrowheads="1"/>
          </p:cNvSpPr>
          <p:nvPr/>
        </p:nvSpPr>
        <p:spPr bwMode="auto">
          <a:xfrm>
            <a:off x="304800" y="224155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“An independently deliverable piece of functionality providing access to its services through interfaces”.</a:t>
            </a:r>
          </a:p>
        </p:txBody>
      </p:sp>
      <p:sp>
        <p:nvSpPr>
          <p:cNvPr id="129027" name="Text Box 3">
            <a:extLst>
              <a:ext uri="{FF2B5EF4-FFF2-40B4-BE49-F238E27FC236}">
                <a16:creationId xmlns:a16="http://schemas.microsoft.com/office/drawing/2014/main" id="{DA855392-A07A-565C-F036-E5C8F5992FED}"/>
              </a:ext>
            </a:extLst>
          </p:cNvPr>
          <p:cNvSpPr txBox="1">
            <a:spLocks noChangeArrowheads="1"/>
          </p:cNvSpPr>
          <p:nvPr/>
        </p:nvSpPr>
        <p:spPr bwMode="auto">
          <a:xfrm>
            <a:off x="304800" y="338455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3300"/>
                </a:solidFill>
                <a:effectLst/>
                <a:uLnTx/>
                <a:uFillTx/>
                <a:latin typeface="Times New Roman" panose="02020603050405020304" pitchFamily="18" charset="0"/>
                <a:ea typeface="+mn-ea"/>
                <a:cs typeface="Times New Roman" panose="02020603050405020304" pitchFamily="18" charset="0"/>
              </a:rPr>
              <a:t>“A component represents a modular, deployable, and replaceable part of a system that encapsulates implementation and exposes a set of interfaces”.</a:t>
            </a:r>
          </a:p>
        </p:txBody>
      </p:sp>
      <p:sp>
        <p:nvSpPr>
          <p:cNvPr id="129029" name="Text Box 5">
            <a:extLst>
              <a:ext uri="{FF2B5EF4-FFF2-40B4-BE49-F238E27FC236}">
                <a16:creationId xmlns:a16="http://schemas.microsoft.com/office/drawing/2014/main" id="{CFC1B957-81E9-9E74-E6BA-E5AE67913CD3}"/>
              </a:ext>
            </a:extLst>
          </p:cNvPr>
          <p:cNvSpPr txBox="1">
            <a:spLocks noChangeArrowheads="1"/>
          </p:cNvSpPr>
          <p:nvPr/>
        </p:nvSpPr>
        <p:spPr bwMode="auto">
          <a:xfrm>
            <a:off x="457200" y="53340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1"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Some Terminologies</a:t>
            </a:r>
          </a:p>
        </p:txBody>
      </p:sp>
      <p:sp>
        <p:nvSpPr>
          <p:cNvPr id="129030" name="Line 6">
            <a:extLst>
              <a:ext uri="{FF2B5EF4-FFF2-40B4-BE49-F238E27FC236}">
                <a16:creationId xmlns:a16="http://schemas.microsoft.com/office/drawing/2014/main" id="{D024C89F-5EFF-94B3-73EF-DA4D85635095}"/>
              </a:ext>
            </a:extLst>
          </p:cNvPr>
          <p:cNvSpPr>
            <a:spLocks noChangeShapeType="1"/>
          </p:cNvSpPr>
          <p:nvPr/>
        </p:nvSpPr>
        <p:spPr bwMode="auto">
          <a:xfrm>
            <a:off x="304800" y="13081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 calcmode="lin" valueType="num">
                                      <p:cBhvr additive="base">
                                        <p:cTn id="7" dur="500" fill="hold"/>
                                        <p:tgtEl>
                                          <p:spTgt spid="129026"/>
                                        </p:tgtEl>
                                        <p:attrNameLst>
                                          <p:attrName>ppt_x</p:attrName>
                                        </p:attrNameLst>
                                      </p:cBhvr>
                                      <p:tavLst>
                                        <p:tav tm="0">
                                          <p:val>
                                            <p:strVal val="0-#ppt_w/2"/>
                                          </p:val>
                                        </p:tav>
                                        <p:tav tm="100000">
                                          <p:val>
                                            <p:strVal val="#ppt_x"/>
                                          </p:val>
                                        </p:tav>
                                      </p:tavLst>
                                    </p:anim>
                                    <p:anim calcmode="lin" valueType="num">
                                      <p:cBhvr additive="base">
                                        <p:cTn id="8" dur="500" fill="hold"/>
                                        <p:tgtEl>
                                          <p:spTgt spid="1290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gtEl>
                                        <p:attrNameLst>
                                          <p:attrName>style.visibility</p:attrName>
                                        </p:attrNameLst>
                                      </p:cBhvr>
                                      <p:to>
                                        <p:strVal val="visible"/>
                                      </p:to>
                                    </p:set>
                                    <p:anim calcmode="lin" valueType="num">
                                      <p:cBhvr additive="base">
                                        <p:cTn id="13" dur="500" fill="hold"/>
                                        <p:tgtEl>
                                          <p:spTgt spid="129027"/>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E439E9-E388-8CC6-BDC1-F587EC056F26}"/>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ECA584-50BC-46B8-B3EA-4CFD02B39EE4}"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20834" name="Text Box 2">
            <a:extLst>
              <a:ext uri="{FF2B5EF4-FFF2-40B4-BE49-F238E27FC236}">
                <a16:creationId xmlns:a16="http://schemas.microsoft.com/office/drawing/2014/main" id="{E913242D-8975-9F56-32AF-EF6200C58171}"/>
              </a:ext>
            </a:extLst>
          </p:cNvPr>
          <p:cNvSpPr txBox="1">
            <a:spLocks noChangeArrowheads="1"/>
          </p:cNvSpPr>
          <p:nvPr/>
        </p:nvSpPr>
        <p:spPr bwMode="auto">
          <a:xfrm>
            <a:off x="457200" y="590550"/>
            <a:ext cx="7924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4000" b="1" i="1"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Some Terminologies</a:t>
            </a:r>
          </a:p>
        </p:txBody>
      </p:sp>
      <p:sp>
        <p:nvSpPr>
          <p:cNvPr id="120837" name="Text Box 5">
            <a:extLst>
              <a:ext uri="{FF2B5EF4-FFF2-40B4-BE49-F238E27FC236}">
                <a16:creationId xmlns:a16="http://schemas.microsoft.com/office/drawing/2014/main" id="{DD90271B-9F02-BE4A-F882-E41108AEC5FC}"/>
              </a:ext>
            </a:extLst>
          </p:cNvPr>
          <p:cNvSpPr txBox="1">
            <a:spLocks noChangeArrowheads="1"/>
          </p:cNvSpPr>
          <p:nvPr/>
        </p:nvSpPr>
        <p:spPr bwMode="auto">
          <a:xfrm>
            <a:off x="304800" y="18288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1500" indent="-571500">
              <a:defRPr sz="2400">
                <a:solidFill>
                  <a:schemeClr val="tx1"/>
                </a:solidFill>
                <a:latin typeface="Times New Roman" panose="02020603050405020304" pitchFamily="18" charset="0"/>
                <a:cs typeface="Times New Roman" panose="02020603050405020304" pitchFamily="18" charset="0"/>
              </a:defRPr>
            </a:lvl1pPr>
            <a:lvl2pPr marL="685800">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marL="571500" marR="0" lvl="0" indent="-571500" algn="l" defTabSz="914400" rtl="0" eaLnBrk="1" fontAlgn="base" latinLnBrk="0" hangingPunct="1">
              <a:lnSpc>
                <a:spcPct val="100000"/>
              </a:lnSpc>
              <a:spcBef>
                <a:spcPct val="50000"/>
              </a:spcBef>
              <a:spcAft>
                <a:spcPct val="0"/>
              </a:spcAft>
              <a:buClrTx/>
              <a:buSzTx/>
              <a:buFont typeface="Wingdings" panose="05000000000000000000" pitchFamily="2" charset="2"/>
              <a:buChar char="Ø"/>
              <a:tabLst/>
              <a:defRPr/>
            </a:pPr>
            <a:r>
              <a:rPr kumimoji="0" lang="en-US" altLang="en-US" sz="2400" b="0"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Generic</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Customized</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Software Products</a:t>
            </a:r>
          </a:p>
        </p:txBody>
      </p:sp>
      <p:sp>
        <p:nvSpPr>
          <p:cNvPr id="120838" name="Text Box 6">
            <a:extLst>
              <a:ext uri="{FF2B5EF4-FFF2-40B4-BE49-F238E27FC236}">
                <a16:creationId xmlns:a16="http://schemas.microsoft.com/office/drawing/2014/main" id="{4337C4C0-5441-7508-1159-533F289BB491}"/>
              </a:ext>
            </a:extLst>
          </p:cNvPr>
          <p:cNvSpPr txBox="1">
            <a:spLocks noChangeArrowheads="1"/>
          </p:cNvSpPr>
          <p:nvPr/>
        </p:nvSpPr>
        <p:spPr bwMode="auto">
          <a:xfrm>
            <a:off x="152400" y="2638425"/>
            <a:ext cx="8686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Generic products are developed for anonymous customers. The target is generally the entire world and many copies are expected to be sold. Infrastructure software like operating system, compilers, analyzers, word processors, CASE tools etc. are covered in this category.</a:t>
            </a:r>
          </a:p>
        </p:txBody>
      </p:sp>
      <p:sp>
        <p:nvSpPr>
          <p:cNvPr id="120839" name="Text Box 7">
            <a:extLst>
              <a:ext uri="{FF2B5EF4-FFF2-40B4-BE49-F238E27FC236}">
                <a16:creationId xmlns:a16="http://schemas.microsoft.com/office/drawing/2014/main" id="{7BE8FA12-F63C-AFE2-0121-1F539E784B7D}"/>
              </a:ext>
            </a:extLst>
          </p:cNvPr>
          <p:cNvSpPr txBox="1">
            <a:spLocks noChangeArrowheads="1"/>
          </p:cNvSpPr>
          <p:nvPr/>
        </p:nvSpPr>
        <p:spPr bwMode="auto">
          <a:xfrm>
            <a:off x="228600" y="4391025"/>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The customized products are developed for particular customers. The specific product is designed and developed as per customer requirements. Most of the development projects (say about 80%)come under this category.</a:t>
            </a:r>
          </a:p>
        </p:txBody>
      </p:sp>
      <p:sp>
        <p:nvSpPr>
          <p:cNvPr id="120840" name="Line 8">
            <a:extLst>
              <a:ext uri="{FF2B5EF4-FFF2-40B4-BE49-F238E27FC236}">
                <a16:creationId xmlns:a16="http://schemas.microsoft.com/office/drawing/2014/main" id="{D59418F9-574C-149C-C9CE-ED2C5380CE1E}"/>
              </a:ext>
            </a:extLst>
          </p:cNvPr>
          <p:cNvSpPr>
            <a:spLocks noChangeShapeType="1"/>
          </p:cNvSpPr>
          <p:nvPr/>
        </p:nvSpPr>
        <p:spPr bwMode="auto">
          <a:xfrm>
            <a:off x="304800" y="12763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0-#ppt_w/2"/>
                                          </p:val>
                                        </p:tav>
                                        <p:tav tm="100000">
                                          <p:val>
                                            <p:strVal val="#ppt_x"/>
                                          </p:val>
                                        </p:tav>
                                      </p:tavLst>
                                    </p:anim>
                                    <p:anim calcmode="lin" valueType="num">
                                      <p:cBhvr additive="base">
                                        <p:cTn id="8" dur="500" fill="hold"/>
                                        <p:tgtEl>
                                          <p:spTgt spid="1208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8"/>
                                        </p:tgtEl>
                                        <p:attrNameLst>
                                          <p:attrName>style.visibility</p:attrName>
                                        </p:attrNameLst>
                                      </p:cBhvr>
                                      <p:to>
                                        <p:strVal val="visible"/>
                                      </p:to>
                                    </p:set>
                                    <p:anim calcmode="lin" valueType="num">
                                      <p:cBhvr additive="base">
                                        <p:cTn id="13" dur="500" fill="hold"/>
                                        <p:tgtEl>
                                          <p:spTgt spid="120838"/>
                                        </p:tgtEl>
                                        <p:attrNameLst>
                                          <p:attrName>ppt_x</p:attrName>
                                        </p:attrNameLst>
                                      </p:cBhvr>
                                      <p:tavLst>
                                        <p:tav tm="0">
                                          <p:val>
                                            <p:strVal val="0-#ppt_w/2"/>
                                          </p:val>
                                        </p:tav>
                                        <p:tav tm="100000">
                                          <p:val>
                                            <p:strVal val="#ppt_x"/>
                                          </p:val>
                                        </p:tav>
                                      </p:tavLst>
                                    </p:anim>
                                    <p:anim calcmode="lin" valueType="num">
                                      <p:cBhvr additive="base">
                                        <p:cTn id="14" dur="500" fill="hold"/>
                                        <p:tgtEl>
                                          <p:spTgt spid="1208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839"/>
                                        </p:tgtEl>
                                        <p:attrNameLst>
                                          <p:attrName>style.visibility</p:attrName>
                                        </p:attrNameLst>
                                      </p:cBhvr>
                                      <p:to>
                                        <p:strVal val="visible"/>
                                      </p:to>
                                    </p:set>
                                    <p:anim calcmode="lin" valueType="num">
                                      <p:cBhvr additive="base">
                                        <p:cTn id="19" dur="500" fill="hold"/>
                                        <p:tgtEl>
                                          <p:spTgt spid="120839"/>
                                        </p:tgtEl>
                                        <p:attrNameLst>
                                          <p:attrName>ppt_x</p:attrName>
                                        </p:attrNameLst>
                                      </p:cBhvr>
                                      <p:tavLst>
                                        <p:tav tm="0">
                                          <p:val>
                                            <p:strVal val="0-#ppt_w/2"/>
                                          </p:val>
                                        </p:tav>
                                        <p:tav tm="100000">
                                          <p:val>
                                            <p:strVal val="#ppt_x"/>
                                          </p:val>
                                        </p:tav>
                                      </p:tavLst>
                                    </p:anim>
                                    <p:anim calcmode="lin" valueType="num">
                                      <p:cBhvr additive="base">
                                        <p:cTn id="20" dur="500" fill="hold"/>
                                        <p:tgtEl>
                                          <p:spTgt spid="1208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utoUpdateAnimBg="0"/>
      <p:bldP spid="120838" grpId="0" autoUpdateAnimBg="0"/>
      <p:bldP spid="12083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3C4795-F3B6-BDB2-FDC0-BC5C47677239}"/>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DBB453-3785-453C-BB67-5D607E976CDC}"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3666" name="Text Box 2">
            <a:extLst>
              <a:ext uri="{FF2B5EF4-FFF2-40B4-BE49-F238E27FC236}">
                <a16:creationId xmlns:a16="http://schemas.microsoft.com/office/drawing/2014/main" id="{0DC68D31-1F28-24F8-C231-680783431E7F}"/>
              </a:ext>
            </a:extLst>
          </p:cNvPr>
          <p:cNvSpPr txBox="1">
            <a:spLocks noChangeArrowheads="1"/>
          </p:cNvSpPr>
          <p:nvPr/>
        </p:nvSpPr>
        <p:spPr bwMode="auto">
          <a:xfrm>
            <a:off x="228600" y="6096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000" b="0" i="0"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Role of Management in Software Development</a:t>
            </a:r>
          </a:p>
        </p:txBody>
      </p:sp>
      <p:sp>
        <p:nvSpPr>
          <p:cNvPr id="113668" name="Text Box 4">
            <a:extLst>
              <a:ext uri="{FF2B5EF4-FFF2-40B4-BE49-F238E27FC236}">
                <a16:creationId xmlns:a16="http://schemas.microsoft.com/office/drawing/2014/main" id="{C6F2ED92-A7F7-EE3A-3DEE-7DE618DA54AD}"/>
              </a:ext>
            </a:extLst>
          </p:cNvPr>
          <p:cNvSpPr txBox="1">
            <a:spLocks noChangeArrowheads="1"/>
          </p:cNvSpPr>
          <p:nvPr/>
        </p:nvSpPr>
        <p:spPr bwMode="auto">
          <a:xfrm>
            <a:off x="304800" y="2486025"/>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3366"/>
                </a:solidFill>
                <a:effectLst/>
                <a:uLnTx/>
                <a:uFillTx/>
                <a:latin typeface="Times New Roman" panose="02020603050405020304" pitchFamily="18" charset="0"/>
                <a:ea typeface="+mn-ea"/>
                <a:cs typeface="Times New Roman" panose="02020603050405020304" pitchFamily="18" charset="0"/>
              </a:rPr>
              <a:t>Factors</a:t>
            </a:r>
          </a:p>
        </p:txBody>
      </p:sp>
      <p:sp>
        <p:nvSpPr>
          <p:cNvPr id="113678" name="Line 14">
            <a:extLst>
              <a:ext uri="{FF2B5EF4-FFF2-40B4-BE49-F238E27FC236}">
                <a16:creationId xmlns:a16="http://schemas.microsoft.com/office/drawing/2014/main" id="{46BD6AF3-2E8B-5CA4-C417-EAED07152424}"/>
              </a:ext>
            </a:extLst>
          </p:cNvPr>
          <p:cNvSpPr>
            <a:spLocks noChangeShapeType="1"/>
          </p:cNvSpPr>
          <p:nvPr/>
        </p:nvSpPr>
        <p:spPr bwMode="auto">
          <a:xfrm>
            <a:off x="4572000" y="2943225"/>
            <a:ext cx="2286000" cy="175260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3679" name="Line 15">
            <a:extLst>
              <a:ext uri="{FF2B5EF4-FFF2-40B4-BE49-F238E27FC236}">
                <a16:creationId xmlns:a16="http://schemas.microsoft.com/office/drawing/2014/main" id="{E460552C-668E-C84A-970B-F0215AE11CEB}"/>
              </a:ext>
            </a:extLst>
          </p:cNvPr>
          <p:cNvSpPr>
            <a:spLocks noChangeShapeType="1"/>
          </p:cNvSpPr>
          <p:nvPr/>
        </p:nvSpPr>
        <p:spPr bwMode="auto">
          <a:xfrm flipH="1">
            <a:off x="2438400" y="2943225"/>
            <a:ext cx="1905000" cy="167640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3680" name="Line 16">
            <a:extLst>
              <a:ext uri="{FF2B5EF4-FFF2-40B4-BE49-F238E27FC236}">
                <a16:creationId xmlns:a16="http://schemas.microsoft.com/office/drawing/2014/main" id="{715F2472-3419-E7D0-B3E5-6D32975A877A}"/>
              </a:ext>
            </a:extLst>
          </p:cNvPr>
          <p:cNvSpPr>
            <a:spLocks noChangeShapeType="1"/>
          </p:cNvSpPr>
          <p:nvPr/>
        </p:nvSpPr>
        <p:spPr bwMode="auto">
          <a:xfrm flipH="1">
            <a:off x="3657600" y="2943225"/>
            <a:ext cx="762000" cy="236220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3681" name="Line 17">
            <a:extLst>
              <a:ext uri="{FF2B5EF4-FFF2-40B4-BE49-F238E27FC236}">
                <a16:creationId xmlns:a16="http://schemas.microsoft.com/office/drawing/2014/main" id="{B78869CB-9488-770B-5F5F-418AA7B77FC7}"/>
              </a:ext>
            </a:extLst>
          </p:cNvPr>
          <p:cNvSpPr>
            <a:spLocks noChangeShapeType="1"/>
          </p:cNvSpPr>
          <p:nvPr/>
        </p:nvSpPr>
        <p:spPr bwMode="auto">
          <a:xfrm>
            <a:off x="4495800" y="2943225"/>
            <a:ext cx="990600" cy="2286000"/>
          </a:xfrm>
          <a:prstGeom prst="line">
            <a:avLst/>
          </a:prstGeom>
          <a:noFill/>
          <a:ln w="3810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13682" name="Text Box 18">
            <a:extLst>
              <a:ext uri="{FF2B5EF4-FFF2-40B4-BE49-F238E27FC236}">
                <a16:creationId xmlns:a16="http://schemas.microsoft.com/office/drawing/2014/main" id="{575349CF-C287-6AD4-979E-49CA0B60AA2E}"/>
              </a:ext>
            </a:extLst>
          </p:cNvPr>
          <p:cNvSpPr txBox="1">
            <a:spLocks noChangeArrowheads="1"/>
          </p:cNvSpPr>
          <p:nvPr/>
        </p:nvSpPr>
        <p:spPr bwMode="auto">
          <a:xfrm>
            <a:off x="1371600" y="4543425"/>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People</a:t>
            </a:r>
          </a:p>
        </p:txBody>
      </p:sp>
      <p:sp>
        <p:nvSpPr>
          <p:cNvPr id="113683" name="Text Box 19">
            <a:extLst>
              <a:ext uri="{FF2B5EF4-FFF2-40B4-BE49-F238E27FC236}">
                <a16:creationId xmlns:a16="http://schemas.microsoft.com/office/drawing/2014/main" id="{53A2A9A5-3970-595A-43CF-B8AB7C4971D9}"/>
              </a:ext>
            </a:extLst>
          </p:cNvPr>
          <p:cNvSpPr txBox="1">
            <a:spLocks noChangeArrowheads="1"/>
          </p:cNvSpPr>
          <p:nvPr/>
        </p:nvSpPr>
        <p:spPr bwMode="auto">
          <a:xfrm>
            <a:off x="2895600" y="53340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Product</a:t>
            </a:r>
          </a:p>
        </p:txBody>
      </p:sp>
      <p:sp>
        <p:nvSpPr>
          <p:cNvPr id="113684" name="Text Box 20">
            <a:extLst>
              <a:ext uri="{FF2B5EF4-FFF2-40B4-BE49-F238E27FC236}">
                <a16:creationId xmlns:a16="http://schemas.microsoft.com/office/drawing/2014/main" id="{2729544D-0F0C-24F0-FEEF-4B4B3307DBE1}"/>
              </a:ext>
            </a:extLst>
          </p:cNvPr>
          <p:cNvSpPr txBox="1">
            <a:spLocks noChangeArrowheads="1"/>
          </p:cNvSpPr>
          <p:nvPr/>
        </p:nvSpPr>
        <p:spPr bwMode="auto">
          <a:xfrm>
            <a:off x="4876800" y="53213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Process</a:t>
            </a:r>
          </a:p>
        </p:txBody>
      </p:sp>
      <p:sp>
        <p:nvSpPr>
          <p:cNvPr id="113685" name="Text Box 21">
            <a:extLst>
              <a:ext uri="{FF2B5EF4-FFF2-40B4-BE49-F238E27FC236}">
                <a16:creationId xmlns:a16="http://schemas.microsoft.com/office/drawing/2014/main" id="{74BAD899-F776-3165-CB11-C7C0136A4F6C}"/>
              </a:ext>
            </a:extLst>
          </p:cNvPr>
          <p:cNvSpPr txBox="1">
            <a:spLocks noChangeArrowheads="1"/>
          </p:cNvSpPr>
          <p:nvPr/>
        </p:nvSpPr>
        <p:spPr bwMode="auto">
          <a:xfrm>
            <a:off x="6172200" y="4695825"/>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Project</a:t>
            </a:r>
          </a:p>
        </p:txBody>
      </p:sp>
      <p:sp>
        <p:nvSpPr>
          <p:cNvPr id="113686" name="Line 22">
            <a:extLst>
              <a:ext uri="{FF2B5EF4-FFF2-40B4-BE49-F238E27FC236}">
                <a16:creationId xmlns:a16="http://schemas.microsoft.com/office/drawing/2014/main" id="{AE1EE557-F7D1-868C-3E03-857C17ADCF36}"/>
              </a:ext>
            </a:extLst>
          </p:cNvPr>
          <p:cNvSpPr>
            <a:spLocks noChangeShapeType="1"/>
          </p:cNvSpPr>
          <p:nvPr/>
        </p:nvSpPr>
        <p:spPr bwMode="auto">
          <a:xfrm>
            <a:off x="304800" y="1371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0-#ppt_w/2"/>
                                          </p:val>
                                        </p:tav>
                                        <p:tav tm="100000">
                                          <p:val>
                                            <p:strVal val="#ppt_x"/>
                                          </p:val>
                                        </p:tav>
                                      </p:tavLst>
                                    </p:anim>
                                    <p:anim calcmode="lin" valueType="num">
                                      <p:cBhvr additive="base">
                                        <p:cTn id="8" dur="500" fill="hold"/>
                                        <p:tgtEl>
                                          <p:spTgt spid="1136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668"/>
                                        </p:tgtEl>
                                        <p:attrNameLst>
                                          <p:attrName>style.visibility</p:attrName>
                                        </p:attrNameLst>
                                      </p:cBhvr>
                                      <p:to>
                                        <p:strVal val="visible"/>
                                      </p:to>
                                    </p:set>
                                    <p:anim calcmode="lin" valueType="num">
                                      <p:cBhvr additive="base">
                                        <p:cTn id="13" dur="500" fill="hold"/>
                                        <p:tgtEl>
                                          <p:spTgt spid="113668"/>
                                        </p:tgtEl>
                                        <p:attrNameLst>
                                          <p:attrName>ppt_x</p:attrName>
                                        </p:attrNameLst>
                                      </p:cBhvr>
                                      <p:tavLst>
                                        <p:tav tm="0">
                                          <p:val>
                                            <p:strVal val="0-#ppt_w/2"/>
                                          </p:val>
                                        </p:tav>
                                        <p:tav tm="100000">
                                          <p:val>
                                            <p:strVal val="#ppt_x"/>
                                          </p:val>
                                        </p:tav>
                                      </p:tavLst>
                                    </p:anim>
                                    <p:anim calcmode="lin" valueType="num">
                                      <p:cBhvr additive="base">
                                        <p:cTn id="14" dur="500" fill="hold"/>
                                        <p:tgtEl>
                                          <p:spTgt spid="1136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3679"/>
                                        </p:tgtEl>
                                        <p:attrNameLst>
                                          <p:attrName>style.visibility</p:attrName>
                                        </p:attrNameLst>
                                      </p:cBhvr>
                                      <p:to>
                                        <p:strVal val="visible"/>
                                      </p:to>
                                    </p:set>
                                    <p:anim calcmode="lin" valueType="num">
                                      <p:cBhvr additive="base">
                                        <p:cTn id="19" dur="500" fill="hold"/>
                                        <p:tgtEl>
                                          <p:spTgt spid="113679"/>
                                        </p:tgtEl>
                                        <p:attrNameLst>
                                          <p:attrName>ppt_x</p:attrName>
                                        </p:attrNameLst>
                                      </p:cBhvr>
                                      <p:tavLst>
                                        <p:tav tm="0">
                                          <p:val>
                                            <p:strVal val="0-#ppt_w/2"/>
                                          </p:val>
                                        </p:tav>
                                        <p:tav tm="100000">
                                          <p:val>
                                            <p:strVal val="#ppt_x"/>
                                          </p:val>
                                        </p:tav>
                                      </p:tavLst>
                                    </p:anim>
                                    <p:anim calcmode="lin" valueType="num">
                                      <p:cBhvr additive="base">
                                        <p:cTn id="20" dur="500" fill="hold"/>
                                        <p:tgtEl>
                                          <p:spTgt spid="11367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13682"/>
                                        </p:tgtEl>
                                        <p:attrNameLst>
                                          <p:attrName>style.visibility</p:attrName>
                                        </p:attrNameLst>
                                      </p:cBhvr>
                                      <p:to>
                                        <p:strVal val="visible"/>
                                      </p:to>
                                    </p:set>
                                    <p:anim calcmode="lin" valueType="num">
                                      <p:cBhvr additive="base">
                                        <p:cTn id="24" dur="500" fill="hold"/>
                                        <p:tgtEl>
                                          <p:spTgt spid="113682"/>
                                        </p:tgtEl>
                                        <p:attrNameLst>
                                          <p:attrName>ppt_x</p:attrName>
                                        </p:attrNameLst>
                                      </p:cBhvr>
                                      <p:tavLst>
                                        <p:tav tm="0">
                                          <p:val>
                                            <p:strVal val="0-#ppt_w/2"/>
                                          </p:val>
                                        </p:tav>
                                        <p:tav tm="100000">
                                          <p:val>
                                            <p:strVal val="#ppt_x"/>
                                          </p:val>
                                        </p:tav>
                                      </p:tavLst>
                                    </p:anim>
                                    <p:anim calcmode="lin" valueType="num">
                                      <p:cBhvr additive="base">
                                        <p:cTn id="25" dur="500" fill="hold"/>
                                        <p:tgtEl>
                                          <p:spTgt spid="11368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13680"/>
                                        </p:tgtEl>
                                        <p:attrNameLst>
                                          <p:attrName>style.visibility</p:attrName>
                                        </p:attrNameLst>
                                      </p:cBhvr>
                                      <p:to>
                                        <p:strVal val="visible"/>
                                      </p:to>
                                    </p:set>
                                    <p:anim calcmode="lin" valueType="num">
                                      <p:cBhvr additive="base">
                                        <p:cTn id="30" dur="500" fill="hold"/>
                                        <p:tgtEl>
                                          <p:spTgt spid="113680"/>
                                        </p:tgtEl>
                                        <p:attrNameLst>
                                          <p:attrName>ppt_x</p:attrName>
                                        </p:attrNameLst>
                                      </p:cBhvr>
                                      <p:tavLst>
                                        <p:tav tm="0">
                                          <p:val>
                                            <p:strVal val="0-#ppt_w/2"/>
                                          </p:val>
                                        </p:tav>
                                        <p:tav tm="100000">
                                          <p:val>
                                            <p:strVal val="#ppt_x"/>
                                          </p:val>
                                        </p:tav>
                                      </p:tavLst>
                                    </p:anim>
                                    <p:anim calcmode="lin" valueType="num">
                                      <p:cBhvr additive="base">
                                        <p:cTn id="31" dur="500" fill="hold"/>
                                        <p:tgtEl>
                                          <p:spTgt spid="113680"/>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113683"/>
                                        </p:tgtEl>
                                        <p:attrNameLst>
                                          <p:attrName>style.visibility</p:attrName>
                                        </p:attrNameLst>
                                      </p:cBhvr>
                                      <p:to>
                                        <p:strVal val="visible"/>
                                      </p:to>
                                    </p:set>
                                    <p:anim calcmode="lin" valueType="num">
                                      <p:cBhvr additive="base">
                                        <p:cTn id="35" dur="500" fill="hold"/>
                                        <p:tgtEl>
                                          <p:spTgt spid="113683"/>
                                        </p:tgtEl>
                                        <p:attrNameLst>
                                          <p:attrName>ppt_x</p:attrName>
                                        </p:attrNameLst>
                                      </p:cBhvr>
                                      <p:tavLst>
                                        <p:tav tm="0">
                                          <p:val>
                                            <p:strVal val="0-#ppt_w/2"/>
                                          </p:val>
                                        </p:tav>
                                        <p:tav tm="100000">
                                          <p:val>
                                            <p:strVal val="#ppt_x"/>
                                          </p:val>
                                        </p:tav>
                                      </p:tavLst>
                                    </p:anim>
                                    <p:anim calcmode="lin" valueType="num">
                                      <p:cBhvr additive="base">
                                        <p:cTn id="36" dur="500" fill="hold"/>
                                        <p:tgtEl>
                                          <p:spTgt spid="11368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113681"/>
                                        </p:tgtEl>
                                        <p:attrNameLst>
                                          <p:attrName>style.visibility</p:attrName>
                                        </p:attrNameLst>
                                      </p:cBhvr>
                                      <p:to>
                                        <p:strVal val="visible"/>
                                      </p:to>
                                    </p:set>
                                    <p:anim calcmode="lin" valueType="num">
                                      <p:cBhvr additive="base">
                                        <p:cTn id="41" dur="500" fill="hold"/>
                                        <p:tgtEl>
                                          <p:spTgt spid="113681"/>
                                        </p:tgtEl>
                                        <p:attrNameLst>
                                          <p:attrName>ppt_x</p:attrName>
                                        </p:attrNameLst>
                                      </p:cBhvr>
                                      <p:tavLst>
                                        <p:tav tm="0">
                                          <p:val>
                                            <p:strVal val="0-#ppt_w/2"/>
                                          </p:val>
                                        </p:tav>
                                        <p:tav tm="100000">
                                          <p:val>
                                            <p:strVal val="#ppt_x"/>
                                          </p:val>
                                        </p:tav>
                                      </p:tavLst>
                                    </p:anim>
                                    <p:anim calcmode="lin" valueType="num">
                                      <p:cBhvr additive="base">
                                        <p:cTn id="42" dur="500" fill="hold"/>
                                        <p:tgtEl>
                                          <p:spTgt spid="11368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113684"/>
                                        </p:tgtEl>
                                        <p:attrNameLst>
                                          <p:attrName>style.visibility</p:attrName>
                                        </p:attrNameLst>
                                      </p:cBhvr>
                                      <p:to>
                                        <p:strVal val="visible"/>
                                      </p:to>
                                    </p:set>
                                    <p:anim calcmode="lin" valueType="num">
                                      <p:cBhvr additive="base">
                                        <p:cTn id="46" dur="500" fill="hold"/>
                                        <p:tgtEl>
                                          <p:spTgt spid="113684"/>
                                        </p:tgtEl>
                                        <p:attrNameLst>
                                          <p:attrName>ppt_x</p:attrName>
                                        </p:attrNameLst>
                                      </p:cBhvr>
                                      <p:tavLst>
                                        <p:tav tm="0">
                                          <p:val>
                                            <p:strVal val="0-#ppt_w/2"/>
                                          </p:val>
                                        </p:tav>
                                        <p:tav tm="100000">
                                          <p:val>
                                            <p:strVal val="#ppt_x"/>
                                          </p:val>
                                        </p:tav>
                                      </p:tavLst>
                                    </p:anim>
                                    <p:anim calcmode="lin" valueType="num">
                                      <p:cBhvr additive="base">
                                        <p:cTn id="47" dur="500" fill="hold"/>
                                        <p:tgtEl>
                                          <p:spTgt spid="113684"/>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113678"/>
                                        </p:tgtEl>
                                        <p:attrNameLst>
                                          <p:attrName>style.visibility</p:attrName>
                                        </p:attrNameLst>
                                      </p:cBhvr>
                                      <p:to>
                                        <p:strVal val="visible"/>
                                      </p:to>
                                    </p:set>
                                    <p:anim calcmode="lin" valueType="num">
                                      <p:cBhvr additive="base">
                                        <p:cTn id="52" dur="500" fill="hold"/>
                                        <p:tgtEl>
                                          <p:spTgt spid="113678"/>
                                        </p:tgtEl>
                                        <p:attrNameLst>
                                          <p:attrName>ppt_x</p:attrName>
                                        </p:attrNameLst>
                                      </p:cBhvr>
                                      <p:tavLst>
                                        <p:tav tm="0">
                                          <p:val>
                                            <p:strVal val="0-#ppt_w/2"/>
                                          </p:val>
                                        </p:tav>
                                        <p:tav tm="100000">
                                          <p:val>
                                            <p:strVal val="#ppt_x"/>
                                          </p:val>
                                        </p:tav>
                                      </p:tavLst>
                                    </p:anim>
                                    <p:anim calcmode="lin" valueType="num">
                                      <p:cBhvr additive="base">
                                        <p:cTn id="53" dur="500" fill="hold"/>
                                        <p:tgtEl>
                                          <p:spTgt spid="11367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2" presetClass="entr" presetSubtype="8" fill="hold" grpId="0" nodeType="afterEffect">
                                  <p:stCondLst>
                                    <p:cond delay="0"/>
                                  </p:stCondLst>
                                  <p:childTnLst>
                                    <p:set>
                                      <p:cBhvr>
                                        <p:cTn id="56" dur="1" fill="hold">
                                          <p:stCondLst>
                                            <p:cond delay="0"/>
                                          </p:stCondLst>
                                        </p:cTn>
                                        <p:tgtEl>
                                          <p:spTgt spid="113685"/>
                                        </p:tgtEl>
                                        <p:attrNameLst>
                                          <p:attrName>style.visibility</p:attrName>
                                        </p:attrNameLst>
                                      </p:cBhvr>
                                      <p:to>
                                        <p:strVal val="visible"/>
                                      </p:to>
                                    </p:set>
                                    <p:anim calcmode="lin" valueType="num">
                                      <p:cBhvr additive="base">
                                        <p:cTn id="57" dur="500" fill="hold"/>
                                        <p:tgtEl>
                                          <p:spTgt spid="113685"/>
                                        </p:tgtEl>
                                        <p:attrNameLst>
                                          <p:attrName>ppt_x</p:attrName>
                                        </p:attrNameLst>
                                      </p:cBhvr>
                                      <p:tavLst>
                                        <p:tav tm="0">
                                          <p:val>
                                            <p:strVal val="0-#ppt_w/2"/>
                                          </p:val>
                                        </p:tav>
                                        <p:tav tm="100000">
                                          <p:val>
                                            <p:strVal val="#ppt_x"/>
                                          </p:val>
                                        </p:tav>
                                      </p:tavLst>
                                    </p:anim>
                                    <p:anim calcmode="lin" valueType="num">
                                      <p:cBhvr additive="base">
                                        <p:cTn id="58" dur="500" fill="hold"/>
                                        <p:tgtEl>
                                          <p:spTgt spid="113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8" grpId="0" autoUpdateAnimBg="0"/>
      <p:bldP spid="113682" grpId="0" autoUpdateAnimBg="0"/>
      <p:bldP spid="113683" grpId="0" autoUpdateAnimBg="0"/>
      <p:bldP spid="113684" grpId="0" autoUpdateAnimBg="0"/>
      <p:bldP spid="11368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26DD01-C3B1-FAF2-7307-188B758666E1}"/>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0855C-E5EA-4C1E-99E6-3CB5AFF9D3A5}" type="slidenum">
              <a:rPr kumimoji="0" lang="en-US"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grpSp>
        <p:nvGrpSpPr>
          <p:cNvPr id="148482" name="Group 2">
            <a:extLst>
              <a:ext uri="{FF2B5EF4-FFF2-40B4-BE49-F238E27FC236}">
                <a16:creationId xmlns:a16="http://schemas.microsoft.com/office/drawing/2014/main" id="{8C4F0673-2153-C8DE-DC08-2D4DD7E4ADDD}"/>
              </a:ext>
            </a:extLst>
          </p:cNvPr>
          <p:cNvGrpSpPr>
            <a:grpSpLocks/>
          </p:cNvGrpSpPr>
          <p:nvPr/>
        </p:nvGrpSpPr>
        <p:grpSpPr bwMode="auto">
          <a:xfrm>
            <a:off x="2209800" y="1905000"/>
            <a:ext cx="5397500" cy="4154488"/>
            <a:chOff x="1068" y="1102"/>
            <a:chExt cx="3928" cy="3055"/>
          </a:xfrm>
        </p:grpSpPr>
        <p:sp>
          <p:nvSpPr>
            <p:cNvPr id="148483" name="AutoShape 3">
              <a:extLst>
                <a:ext uri="{FF2B5EF4-FFF2-40B4-BE49-F238E27FC236}">
                  <a16:creationId xmlns:a16="http://schemas.microsoft.com/office/drawing/2014/main" id="{F499EEC6-D2C7-F623-B41B-DE21C775777B}"/>
                </a:ext>
              </a:extLst>
            </p:cNvPr>
            <p:cNvSpPr>
              <a:spLocks noChangeArrowheads="1"/>
            </p:cNvSpPr>
            <p:nvPr/>
          </p:nvSpPr>
          <p:spPr bwMode="auto">
            <a:xfrm>
              <a:off x="1776" y="1296"/>
              <a:ext cx="2352" cy="2640"/>
            </a:xfrm>
            <a:prstGeom prst="diamond">
              <a:avLst/>
            </a:prstGeom>
            <a:noFill/>
            <a:ln w="2857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84" name="Oval 4">
              <a:extLst>
                <a:ext uri="{FF2B5EF4-FFF2-40B4-BE49-F238E27FC236}">
                  <a16:creationId xmlns:a16="http://schemas.microsoft.com/office/drawing/2014/main" id="{BA793E20-92D8-DDE8-56D4-BE3101D2F909}"/>
                </a:ext>
              </a:extLst>
            </p:cNvPr>
            <p:cNvSpPr>
              <a:spLocks noChangeArrowheads="1"/>
            </p:cNvSpPr>
            <p:nvPr/>
          </p:nvSpPr>
          <p:spPr bwMode="auto">
            <a:xfrm>
              <a:off x="2347" y="2015"/>
              <a:ext cx="1250" cy="1250"/>
            </a:xfrm>
            <a:prstGeom prst="ellipse">
              <a:avLst/>
            </a:prstGeom>
            <a:solidFill>
              <a:srgbClr val="CCFFFF"/>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85" name="Oval 5">
              <a:extLst>
                <a:ext uri="{FF2B5EF4-FFF2-40B4-BE49-F238E27FC236}">
                  <a16:creationId xmlns:a16="http://schemas.microsoft.com/office/drawing/2014/main" id="{3C0A6A11-4105-1A95-8662-902C594411B0}"/>
                </a:ext>
              </a:extLst>
            </p:cNvPr>
            <p:cNvSpPr>
              <a:spLocks noChangeArrowheads="1"/>
            </p:cNvSpPr>
            <p:nvPr/>
          </p:nvSpPr>
          <p:spPr bwMode="auto">
            <a:xfrm>
              <a:off x="2908" y="126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86" name="Oval 6">
              <a:extLst>
                <a:ext uri="{FF2B5EF4-FFF2-40B4-BE49-F238E27FC236}">
                  <a16:creationId xmlns:a16="http://schemas.microsoft.com/office/drawing/2014/main" id="{185490A5-ECA7-9EE1-DD1B-758D8F6B371C}"/>
                </a:ext>
              </a:extLst>
            </p:cNvPr>
            <p:cNvSpPr>
              <a:spLocks noChangeArrowheads="1"/>
            </p:cNvSpPr>
            <p:nvPr/>
          </p:nvSpPr>
          <p:spPr bwMode="auto">
            <a:xfrm>
              <a:off x="1748" y="2554"/>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87" name="Oval 7">
              <a:extLst>
                <a:ext uri="{FF2B5EF4-FFF2-40B4-BE49-F238E27FC236}">
                  <a16:creationId xmlns:a16="http://schemas.microsoft.com/office/drawing/2014/main" id="{5AE93260-0AF9-E243-0249-9037CCFDD3E8}"/>
                </a:ext>
              </a:extLst>
            </p:cNvPr>
            <p:cNvSpPr>
              <a:spLocks noChangeArrowheads="1"/>
            </p:cNvSpPr>
            <p:nvPr/>
          </p:nvSpPr>
          <p:spPr bwMode="auto">
            <a:xfrm>
              <a:off x="4080" y="2562"/>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88" name="Oval 8">
              <a:extLst>
                <a:ext uri="{FF2B5EF4-FFF2-40B4-BE49-F238E27FC236}">
                  <a16:creationId xmlns:a16="http://schemas.microsoft.com/office/drawing/2014/main" id="{06A0E7EE-8535-EC7E-0CAD-1B7C6BB7F44D}"/>
                </a:ext>
              </a:extLst>
            </p:cNvPr>
            <p:cNvSpPr>
              <a:spLocks noChangeArrowheads="1"/>
            </p:cNvSpPr>
            <p:nvPr/>
          </p:nvSpPr>
          <p:spPr bwMode="auto">
            <a:xfrm>
              <a:off x="2908" y="3868"/>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89" name="Line 9">
              <a:extLst>
                <a:ext uri="{FF2B5EF4-FFF2-40B4-BE49-F238E27FC236}">
                  <a16:creationId xmlns:a16="http://schemas.microsoft.com/office/drawing/2014/main" id="{B6A6C780-F62B-B615-6FC3-1F1B09279F37}"/>
                </a:ext>
              </a:extLst>
            </p:cNvPr>
            <p:cNvSpPr>
              <a:spLocks noChangeShapeType="1"/>
            </p:cNvSpPr>
            <p:nvPr/>
          </p:nvSpPr>
          <p:spPr bwMode="auto">
            <a:xfrm>
              <a:off x="2948" y="193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90" name="Line 10">
              <a:extLst>
                <a:ext uri="{FF2B5EF4-FFF2-40B4-BE49-F238E27FC236}">
                  <a16:creationId xmlns:a16="http://schemas.microsoft.com/office/drawing/2014/main" id="{65E8CA5B-4DFF-DD33-6BD8-A092579D43CA}"/>
                </a:ext>
              </a:extLst>
            </p:cNvPr>
            <p:cNvSpPr>
              <a:spLocks noChangeShapeType="1"/>
            </p:cNvSpPr>
            <p:nvPr/>
          </p:nvSpPr>
          <p:spPr bwMode="auto">
            <a:xfrm>
              <a:off x="2948" y="31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91" name="Line 11">
              <a:extLst>
                <a:ext uri="{FF2B5EF4-FFF2-40B4-BE49-F238E27FC236}">
                  <a16:creationId xmlns:a16="http://schemas.microsoft.com/office/drawing/2014/main" id="{510AEE5A-B45D-C645-F06C-A8DB974CD1D4}"/>
                </a:ext>
              </a:extLst>
            </p:cNvPr>
            <p:cNvSpPr>
              <a:spLocks noChangeShapeType="1"/>
            </p:cNvSpPr>
            <p:nvPr/>
          </p:nvSpPr>
          <p:spPr bwMode="auto">
            <a:xfrm>
              <a:off x="2256" y="261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92" name="Line 12">
              <a:extLst>
                <a:ext uri="{FF2B5EF4-FFF2-40B4-BE49-F238E27FC236}">
                  <a16:creationId xmlns:a16="http://schemas.microsoft.com/office/drawing/2014/main" id="{BF08A602-874E-A1A5-E6CB-3214259C2DE3}"/>
                </a:ext>
              </a:extLst>
            </p:cNvPr>
            <p:cNvSpPr>
              <a:spLocks noChangeShapeType="1"/>
            </p:cNvSpPr>
            <p:nvPr/>
          </p:nvSpPr>
          <p:spPr bwMode="auto">
            <a:xfrm>
              <a:off x="3504" y="2612"/>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48493" name="Text Box 13">
              <a:extLst>
                <a:ext uri="{FF2B5EF4-FFF2-40B4-BE49-F238E27FC236}">
                  <a16:creationId xmlns:a16="http://schemas.microsoft.com/office/drawing/2014/main" id="{2942BC07-954C-A9DF-E66C-3E5F6CCB373A}"/>
                </a:ext>
              </a:extLst>
            </p:cNvPr>
            <p:cNvSpPr txBox="1">
              <a:spLocks noChangeArrowheads="1"/>
            </p:cNvSpPr>
            <p:nvPr/>
          </p:nvSpPr>
          <p:spPr bwMode="auto">
            <a:xfrm>
              <a:off x="2592" y="2458"/>
              <a:ext cx="815"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Dependency</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a:ln>
                    <a:noFill/>
                  </a:ln>
                  <a:solidFill>
                    <a:srgbClr val="990000"/>
                  </a:solidFill>
                  <a:effectLst/>
                  <a:uLnTx/>
                  <a:uFillTx/>
                  <a:latin typeface="Times New Roman" panose="02020603050405020304" pitchFamily="18" charset="0"/>
                  <a:ea typeface="+mn-ea"/>
                  <a:cs typeface="Times New Roman" panose="02020603050405020304" pitchFamily="18" charset="0"/>
                </a:rPr>
                <a:t>Order</a:t>
              </a:r>
            </a:p>
          </p:txBody>
        </p:sp>
        <p:sp>
          <p:nvSpPr>
            <p:cNvPr id="148494" name="Text Box 14">
              <a:extLst>
                <a:ext uri="{FF2B5EF4-FFF2-40B4-BE49-F238E27FC236}">
                  <a16:creationId xmlns:a16="http://schemas.microsoft.com/office/drawing/2014/main" id="{2B149466-38F1-6085-5D67-7212AC3224B8}"/>
                </a:ext>
              </a:extLst>
            </p:cNvPr>
            <p:cNvSpPr txBox="1">
              <a:spLocks noChangeArrowheads="1"/>
            </p:cNvSpPr>
            <p:nvPr/>
          </p:nvSpPr>
          <p:spPr bwMode="auto">
            <a:xfrm>
              <a:off x="1068" y="2497"/>
              <a:ext cx="81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Project</a:t>
              </a:r>
            </a:p>
          </p:txBody>
        </p:sp>
        <p:sp>
          <p:nvSpPr>
            <p:cNvPr id="148495" name="Text Box 15">
              <a:extLst>
                <a:ext uri="{FF2B5EF4-FFF2-40B4-BE49-F238E27FC236}">
                  <a16:creationId xmlns:a16="http://schemas.microsoft.com/office/drawing/2014/main" id="{E575210E-B2A8-B552-3E79-8C4ECF09B956}"/>
                </a:ext>
              </a:extLst>
            </p:cNvPr>
            <p:cNvSpPr txBox="1">
              <a:spLocks noChangeArrowheads="1"/>
            </p:cNvSpPr>
            <p:nvPr/>
          </p:nvSpPr>
          <p:spPr bwMode="auto">
            <a:xfrm flipH="1">
              <a:off x="4036" y="2515"/>
              <a:ext cx="960"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Product</a:t>
              </a:r>
            </a:p>
          </p:txBody>
        </p:sp>
        <p:sp>
          <p:nvSpPr>
            <p:cNvPr id="148496" name="Text Box 16">
              <a:extLst>
                <a:ext uri="{FF2B5EF4-FFF2-40B4-BE49-F238E27FC236}">
                  <a16:creationId xmlns:a16="http://schemas.microsoft.com/office/drawing/2014/main" id="{D80ABD03-0B87-B6FB-C9A7-F4888020A714}"/>
                </a:ext>
              </a:extLst>
            </p:cNvPr>
            <p:cNvSpPr txBox="1">
              <a:spLocks noChangeArrowheads="1"/>
            </p:cNvSpPr>
            <p:nvPr/>
          </p:nvSpPr>
          <p:spPr bwMode="auto">
            <a:xfrm>
              <a:off x="2562" y="3955"/>
              <a:ext cx="81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003300"/>
                  </a:solidFill>
                  <a:effectLst/>
                  <a:uLnTx/>
                  <a:uFillTx/>
                  <a:latin typeface="Times New Roman" panose="02020603050405020304" pitchFamily="18" charset="0"/>
                  <a:ea typeface="+mn-ea"/>
                  <a:cs typeface="Times New Roman" panose="02020603050405020304" pitchFamily="18" charset="0"/>
                </a:rPr>
                <a:t>Process</a:t>
              </a:r>
            </a:p>
          </p:txBody>
        </p:sp>
        <p:sp>
          <p:nvSpPr>
            <p:cNvPr id="148497" name="Text Box 17">
              <a:extLst>
                <a:ext uri="{FF2B5EF4-FFF2-40B4-BE49-F238E27FC236}">
                  <a16:creationId xmlns:a16="http://schemas.microsoft.com/office/drawing/2014/main" id="{383A2B6D-6F8E-20E7-AB71-30435EF20B96}"/>
                </a:ext>
              </a:extLst>
            </p:cNvPr>
            <p:cNvSpPr txBox="1">
              <a:spLocks noChangeArrowheads="1"/>
            </p:cNvSpPr>
            <p:nvPr/>
          </p:nvSpPr>
          <p:spPr bwMode="auto">
            <a:xfrm>
              <a:off x="2572" y="1102"/>
              <a:ext cx="81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1" i="0" u="none" strike="noStrike" kern="1200" cap="none" spc="0" normalizeH="0" baseline="0" noProof="0">
                  <a:ln>
                    <a:noFill/>
                  </a:ln>
                  <a:solidFill>
                    <a:srgbClr val="660066"/>
                  </a:solidFill>
                  <a:effectLst/>
                  <a:uLnTx/>
                  <a:uFillTx/>
                  <a:latin typeface="Times New Roman" panose="02020603050405020304" pitchFamily="18" charset="0"/>
                  <a:ea typeface="+mn-ea"/>
                  <a:cs typeface="Times New Roman" panose="02020603050405020304" pitchFamily="18" charset="0"/>
                </a:rPr>
                <a:t>People</a:t>
              </a:r>
            </a:p>
          </p:txBody>
        </p:sp>
        <p:sp>
          <p:nvSpPr>
            <p:cNvPr id="148498" name="Text Box 18">
              <a:extLst>
                <a:ext uri="{FF2B5EF4-FFF2-40B4-BE49-F238E27FC236}">
                  <a16:creationId xmlns:a16="http://schemas.microsoft.com/office/drawing/2014/main" id="{4B7FDF68-0408-574F-BEA0-45FDB9C6C90E}"/>
                </a:ext>
              </a:extLst>
            </p:cNvPr>
            <p:cNvSpPr txBox="1">
              <a:spLocks noChangeArrowheads="1"/>
            </p:cNvSpPr>
            <p:nvPr/>
          </p:nvSpPr>
          <p:spPr bwMode="auto">
            <a:xfrm>
              <a:off x="2832" y="1728"/>
              <a:ext cx="239"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8080"/>
                  </a:solidFill>
                  <a:effectLst/>
                  <a:uLnTx/>
                  <a:uFillTx/>
                  <a:latin typeface="Times New Roman" panose="02020603050405020304" pitchFamily="18" charset="0"/>
                  <a:ea typeface="+mn-ea"/>
                  <a:cs typeface="Times New Roman" panose="02020603050405020304" pitchFamily="18" charset="0"/>
                </a:rPr>
                <a:t>1</a:t>
              </a:r>
            </a:p>
          </p:txBody>
        </p:sp>
        <p:sp>
          <p:nvSpPr>
            <p:cNvPr id="148499" name="Text Box 19">
              <a:extLst>
                <a:ext uri="{FF2B5EF4-FFF2-40B4-BE49-F238E27FC236}">
                  <a16:creationId xmlns:a16="http://schemas.microsoft.com/office/drawing/2014/main" id="{59452C92-B399-A85D-8769-98837FC9CAF0}"/>
                </a:ext>
              </a:extLst>
            </p:cNvPr>
            <p:cNvSpPr txBox="1">
              <a:spLocks noChangeArrowheads="1"/>
            </p:cNvSpPr>
            <p:nvPr/>
          </p:nvSpPr>
          <p:spPr bwMode="auto">
            <a:xfrm>
              <a:off x="3678" y="2516"/>
              <a:ext cx="240"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6666"/>
                  </a:solidFill>
                  <a:effectLst/>
                  <a:uLnTx/>
                  <a:uFillTx/>
                  <a:latin typeface="Times New Roman" panose="02020603050405020304" pitchFamily="18" charset="0"/>
                  <a:ea typeface="+mn-ea"/>
                  <a:cs typeface="Times New Roman" panose="02020603050405020304" pitchFamily="18" charset="0"/>
                </a:rPr>
                <a:t>2</a:t>
              </a:r>
            </a:p>
          </p:txBody>
        </p:sp>
        <p:sp>
          <p:nvSpPr>
            <p:cNvPr id="148500" name="Text Box 20">
              <a:extLst>
                <a:ext uri="{FF2B5EF4-FFF2-40B4-BE49-F238E27FC236}">
                  <a16:creationId xmlns:a16="http://schemas.microsoft.com/office/drawing/2014/main" id="{A7D81142-E6EB-E69D-7439-EE60467DBD4E}"/>
                </a:ext>
              </a:extLst>
            </p:cNvPr>
            <p:cNvSpPr txBox="1">
              <a:spLocks noChangeArrowheads="1"/>
            </p:cNvSpPr>
            <p:nvPr/>
          </p:nvSpPr>
          <p:spPr bwMode="auto">
            <a:xfrm>
              <a:off x="2862" y="3377"/>
              <a:ext cx="19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3</a:t>
              </a:r>
            </a:p>
          </p:txBody>
        </p:sp>
        <p:sp>
          <p:nvSpPr>
            <p:cNvPr id="148501" name="Text Box 21">
              <a:extLst>
                <a:ext uri="{FF2B5EF4-FFF2-40B4-BE49-F238E27FC236}">
                  <a16:creationId xmlns:a16="http://schemas.microsoft.com/office/drawing/2014/main" id="{6E8EEBB5-5849-A05C-0A54-1DBAC561FA50}"/>
                </a:ext>
              </a:extLst>
            </p:cNvPr>
            <p:cNvSpPr txBox="1">
              <a:spLocks noChangeArrowheads="1"/>
            </p:cNvSpPr>
            <p:nvPr/>
          </p:nvSpPr>
          <p:spPr bwMode="auto">
            <a:xfrm>
              <a:off x="2008" y="2524"/>
              <a:ext cx="240"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006666"/>
                  </a:solidFill>
                  <a:effectLst/>
                  <a:uLnTx/>
                  <a:uFillTx/>
                  <a:latin typeface="Times New Roman" panose="02020603050405020304" pitchFamily="18" charset="0"/>
                  <a:ea typeface="+mn-ea"/>
                  <a:cs typeface="Times New Roman" panose="02020603050405020304" pitchFamily="18" charset="0"/>
                </a:rPr>
                <a:t>4</a:t>
              </a:r>
            </a:p>
          </p:txBody>
        </p:sp>
      </p:grpSp>
      <p:sp>
        <p:nvSpPr>
          <p:cNvPr id="148502" name="Text Box 22">
            <a:extLst>
              <a:ext uri="{FF2B5EF4-FFF2-40B4-BE49-F238E27FC236}">
                <a16:creationId xmlns:a16="http://schemas.microsoft.com/office/drawing/2014/main" id="{F451EC3C-46ED-B8B8-F671-A9F26BD20C4D}"/>
              </a:ext>
            </a:extLst>
          </p:cNvPr>
          <p:cNvSpPr txBox="1">
            <a:spLocks noChangeArrowheads="1"/>
          </p:cNvSpPr>
          <p:nvPr/>
        </p:nvSpPr>
        <p:spPr bwMode="auto">
          <a:xfrm>
            <a:off x="228600" y="457200"/>
            <a:ext cx="861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4000" b="0" i="0" u="none" strike="noStrike" kern="1200" cap="none" spc="0" normalizeH="0" baseline="0" noProof="0">
                <a:ln>
                  <a:noFill/>
                </a:ln>
                <a:solidFill>
                  <a:srgbClr val="3333CC"/>
                </a:solidFill>
                <a:effectLst/>
                <a:uLnTx/>
                <a:uFillTx/>
                <a:latin typeface="Monotype Corsiva" panose="03010101010201010101" pitchFamily="66" charset="0"/>
                <a:ea typeface="+mn-ea"/>
                <a:cs typeface="Times New Roman" panose="02020603050405020304" pitchFamily="18" charset="0"/>
              </a:rPr>
              <a:t>Role of Management in Software Development</a:t>
            </a:r>
          </a:p>
        </p:txBody>
      </p:sp>
      <p:sp>
        <p:nvSpPr>
          <p:cNvPr id="148503" name="Line 23">
            <a:extLst>
              <a:ext uri="{FF2B5EF4-FFF2-40B4-BE49-F238E27FC236}">
                <a16:creationId xmlns:a16="http://schemas.microsoft.com/office/drawing/2014/main" id="{3B048725-89E7-0F91-8222-B0C267B1D5E3}"/>
              </a:ext>
            </a:extLst>
          </p:cNvPr>
          <p:cNvSpPr>
            <a:spLocks noChangeShapeType="1"/>
          </p:cNvSpPr>
          <p:nvPr/>
        </p:nvSpPr>
        <p:spPr bwMode="auto">
          <a:xfrm>
            <a:off x="304800" y="121285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8502"/>
                                        </p:tgtEl>
                                        <p:attrNameLst>
                                          <p:attrName>style.visibility</p:attrName>
                                        </p:attrNameLst>
                                      </p:cBhvr>
                                      <p:to>
                                        <p:strVal val="visible"/>
                                      </p:to>
                                    </p:set>
                                    <p:anim calcmode="lin" valueType="num">
                                      <p:cBhvr additive="base">
                                        <p:cTn id="7" dur="500" fill="hold"/>
                                        <p:tgtEl>
                                          <p:spTgt spid="148502"/>
                                        </p:tgtEl>
                                        <p:attrNameLst>
                                          <p:attrName>ppt_x</p:attrName>
                                        </p:attrNameLst>
                                      </p:cBhvr>
                                      <p:tavLst>
                                        <p:tav tm="0">
                                          <p:val>
                                            <p:strVal val="0-#ppt_w/2"/>
                                          </p:val>
                                        </p:tav>
                                        <p:tav tm="100000">
                                          <p:val>
                                            <p:strVal val="#ppt_x"/>
                                          </p:val>
                                        </p:tav>
                                      </p:tavLst>
                                    </p:anim>
                                    <p:anim calcmode="lin" valueType="num">
                                      <p:cBhvr additive="base">
                                        <p:cTn id="8" dur="500" fill="hold"/>
                                        <p:tgtEl>
                                          <p:spTgt spid="1485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8482"/>
                                        </p:tgtEl>
                                        <p:attrNameLst>
                                          <p:attrName>style.visibility</p:attrName>
                                        </p:attrNameLst>
                                      </p:cBhvr>
                                      <p:to>
                                        <p:strVal val="visible"/>
                                      </p:to>
                                    </p:set>
                                    <p:anim calcmode="lin" valueType="num">
                                      <p:cBhvr additive="base">
                                        <p:cTn id="13" dur="500" fill="hold"/>
                                        <p:tgtEl>
                                          <p:spTgt spid="148482"/>
                                        </p:tgtEl>
                                        <p:attrNameLst>
                                          <p:attrName>ppt_x</p:attrName>
                                        </p:attrNameLst>
                                      </p:cBhvr>
                                      <p:tavLst>
                                        <p:tav tm="0">
                                          <p:val>
                                            <p:strVal val="0-#ppt_w/2"/>
                                          </p:val>
                                        </p:tav>
                                        <p:tav tm="100000">
                                          <p:val>
                                            <p:strVal val="#ppt_x"/>
                                          </p:val>
                                        </p:tav>
                                      </p:tavLst>
                                    </p:anim>
                                    <p:anim calcmode="lin" valueType="num">
                                      <p:cBhvr additive="base">
                                        <p:cTn id="14" dur="500" fill="hold"/>
                                        <p:tgtEl>
                                          <p:spTgt spid="148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a:t>References</a:t>
            </a:r>
            <a:endParaRPr lang="es-ES" dirty="0"/>
          </a:p>
        </p:txBody>
      </p:sp>
      <p:sp>
        <p:nvSpPr>
          <p:cNvPr id="3" name="2 Marcador de contenido"/>
          <p:cNvSpPr>
            <a:spLocks noGrp="1"/>
          </p:cNvSpPr>
          <p:nvPr>
            <p:ph idx="1"/>
          </p:nvPr>
        </p:nvSpPr>
        <p:spPr/>
        <p:txBody>
          <a:bodyPr>
            <a:normAutofit/>
          </a:bodyPr>
          <a:lstStyle/>
          <a:p>
            <a:r>
              <a:rPr lang="es-ES" dirty="0">
                <a:hlinkClick r:id="rId2"/>
              </a:rPr>
              <a:t>https://www.geeksforgeeks.org/</a:t>
            </a:r>
            <a:endParaRPr lang="es-ES" dirty="0"/>
          </a:p>
          <a:p>
            <a:r>
              <a:rPr lang="es-ES" dirty="0">
                <a:hlinkClick r:id="rId3"/>
              </a:rPr>
              <a:t>https://www.javatpoint.com/</a:t>
            </a:r>
            <a:endParaRPr lang="es-ES" dirty="0"/>
          </a:p>
          <a:p>
            <a:r>
              <a:rPr lang="en-IN" b="0" i="0" u="sng" dirty="0">
                <a:effectLst/>
                <a:latin typeface="Helvetica Neue"/>
              </a:rPr>
              <a:t>fundamentals-of-software-engineering-fourth-edition-</a:t>
            </a:r>
            <a:r>
              <a:rPr lang="en-IN" b="0" i="0" u="sng" dirty="0" err="1">
                <a:effectLst/>
                <a:latin typeface="Helvetica Neue"/>
              </a:rPr>
              <a:t>rajib</a:t>
            </a:r>
            <a:r>
              <a:rPr lang="en-IN" b="0" i="0" u="sng" dirty="0">
                <a:effectLst/>
                <a:latin typeface="Helvetica Neue"/>
              </a:rPr>
              <a:t>-mall.</a:t>
            </a:r>
            <a:endParaRPr lang="en-IN" b="0" i="0" u="sng" dirty="0">
              <a:effectLst/>
              <a:latin typeface="Helvetica Neue"/>
              <a:hlinkClick r:id="rId4"/>
            </a:endParaRP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88920"/>
            <a:ext cx="4214842" cy="553998"/>
          </a:xfrm>
          <a:prstGeom prst="rect">
            <a:avLst/>
          </a:prstGeom>
          <a:noFill/>
        </p:spPr>
        <p:txBody>
          <a:bodyPr wrap="square" rtlCol="0">
            <a:spAutoFit/>
          </a:bodyPr>
          <a:lstStyle/>
          <a:p>
            <a:r>
              <a:rPr lang="en-IN" sz="3000" b="1" dirty="0">
                <a:latin typeface="Times New Roman" pitchFamily="18" charset="0"/>
                <a:cs typeface="Times New Roman" pitchFamily="18" charset="0"/>
              </a:rPr>
              <a:t>Cont....</a:t>
            </a:r>
          </a:p>
        </p:txBody>
      </p:sp>
      <p:sp>
        <p:nvSpPr>
          <p:cNvPr id="11" name="Rectangle 2"/>
          <p:cNvSpPr>
            <a:spLocks noChangeArrowheads="1"/>
          </p:cNvSpPr>
          <p:nvPr/>
        </p:nvSpPr>
        <p:spPr bwMode="auto">
          <a:xfrm>
            <a:off x="642910" y="914400"/>
            <a:ext cx="4929222" cy="533400"/>
          </a:xfrm>
          <a:prstGeom prst="rect">
            <a:avLst/>
          </a:prstGeom>
          <a:noFill/>
          <a:ln w="9525">
            <a:noFill/>
            <a:miter lim="800000"/>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3333CC"/>
                </a:solidFill>
                <a:effectLst/>
                <a:uLnTx/>
                <a:uFillTx/>
                <a:latin typeface="Monotype Corsiva" pitchFamily="66" charset="0"/>
              </a:rPr>
              <a:t>The Patriot Missile</a:t>
            </a:r>
          </a:p>
        </p:txBody>
      </p:sp>
      <p:sp>
        <p:nvSpPr>
          <p:cNvPr id="12" name="Rectangle 3"/>
          <p:cNvSpPr>
            <a:spLocks noChangeArrowheads="1"/>
          </p:cNvSpPr>
          <p:nvPr/>
        </p:nvSpPr>
        <p:spPr bwMode="auto">
          <a:xfrm>
            <a:off x="228600" y="1524000"/>
            <a:ext cx="4724400" cy="461665"/>
          </a:xfrm>
          <a:prstGeom prst="rect">
            <a:avLst/>
          </a:prstGeom>
          <a:noFill/>
          <a:ln w="9525">
            <a:noFill/>
            <a:miter lim="800000"/>
            <a:headEnd/>
            <a:tailEnd/>
          </a:ln>
          <a:effectLst/>
        </p:spPr>
        <p:txBody>
          <a:bodyPr>
            <a:spAutoFit/>
          </a:bodyPr>
          <a:lstStyle/>
          <a:p>
            <a:pPr marL="349250" marR="0" lvl="0" indent="-349250" algn="just" defTabSz="914400" eaLnBrk="0" fontAlgn="auto" latinLnBrk="0" hangingPunct="0">
              <a:lnSpc>
                <a:spcPct val="100000"/>
              </a:lnSpc>
              <a:spcBef>
                <a:spcPts val="500"/>
              </a:spcBef>
              <a:spcAft>
                <a:spcPts val="500"/>
              </a:spcAft>
              <a:buClrTx/>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rPr>
              <a:t>First time used in Gulf war</a:t>
            </a:r>
          </a:p>
        </p:txBody>
      </p:sp>
      <p:sp>
        <p:nvSpPr>
          <p:cNvPr id="13" name="Text Box 4"/>
          <p:cNvSpPr txBox="1">
            <a:spLocks noChangeArrowheads="1"/>
          </p:cNvSpPr>
          <p:nvPr/>
        </p:nvSpPr>
        <p:spPr bwMode="auto">
          <a:xfrm>
            <a:off x="228600" y="3930650"/>
            <a:ext cx="5334000" cy="2805896"/>
          </a:xfrm>
          <a:prstGeom prst="rect">
            <a:avLst/>
          </a:prstGeom>
          <a:noFill/>
          <a:ln w="9525">
            <a:noFill/>
            <a:miter lim="800000"/>
            <a:headEnd/>
            <a:tailEnd/>
          </a:ln>
          <a:effectLst/>
        </p:spPr>
        <p:txBody>
          <a:bodyPr>
            <a:spAutoFit/>
          </a:bodyPr>
          <a:lstStyle/>
          <a:p>
            <a:pPr marL="0" marR="0" lvl="0" indent="0" defTabSz="914400" eaLnBrk="0" fontAlgn="auto" latinLnBrk="0" hangingPunct="0">
              <a:lnSpc>
                <a:spcPct val="100000"/>
              </a:lnSpc>
              <a:spcBef>
                <a:spcPts val="500"/>
              </a:spcBef>
              <a:spcAft>
                <a:spcPts val="500"/>
              </a:spcAft>
              <a:buClrTx/>
              <a:buSzTx/>
              <a:buFontTx/>
              <a:buNone/>
              <a:tabLst/>
              <a:defRPr/>
            </a:pPr>
            <a:r>
              <a:rPr kumimoji="0" lang="en-US" sz="2400" b="1" i="0" u="sng"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Reasons:</a:t>
            </a:r>
          </a:p>
          <a:p>
            <a:pPr marL="0" marR="0" lvl="0" indent="0" algn="just" defTabSz="914400" eaLnBrk="0" fontAlgn="auto" latinLnBrk="0" hangingPunct="0">
              <a:lnSpc>
                <a:spcPct val="100000"/>
              </a:lnSpc>
              <a:spcBef>
                <a:spcPts val="500"/>
              </a:spcBef>
              <a:spcAft>
                <a:spcPts val="500"/>
              </a:spcAft>
              <a:buClrTx/>
              <a:buSzTx/>
              <a:buFontTx/>
              <a:buNone/>
              <a:tabLst/>
              <a:defRPr/>
            </a:pPr>
            <a:r>
              <a:rPr kumimoji="0" lang="en-US" sz="2400" b="0" i="0" u="none" strike="noStrike" kern="0" cap="none" spc="0" normalizeH="0" baseline="0" noProof="0" dirty="0">
                <a:ln>
                  <a:noFill/>
                </a:ln>
                <a:solidFill>
                  <a:srgbClr val="990000"/>
                </a:solidFill>
                <a:effectLst/>
                <a:uLnTx/>
                <a:uFillTx/>
                <a:latin typeface="Times New Roman" pitchFamily="18" charset="0"/>
                <a:cs typeface="Times New Roman" pitchFamily="18" charset="0"/>
              </a:rPr>
              <a:t>A small timing error in the system’s clock accumulated to the point that after 14 hours, the tracking system was no longer accurate. In the Dhahran attack, the system had been operating for more than 100 hours.</a:t>
            </a:r>
          </a:p>
        </p:txBody>
      </p:sp>
      <p:graphicFrame>
        <p:nvGraphicFramePr>
          <p:cNvPr id="14" name="Object 6"/>
          <p:cNvGraphicFramePr>
            <a:graphicFrameLocks noChangeAspect="1"/>
          </p:cNvGraphicFramePr>
          <p:nvPr/>
        </p:nvGraphicFramePr>
        <p:xfrm>
          <a:off x="5638800" y="990600"/>
          <a:ext cx="3305175" cy="5295900"/>
        </p:xfrm>
        <a:graphic>
          <a:graphicData uri="http://schemas.openxmlformats.org/presentationml/2006/ole">
            <mc:AlternateContent xmlns:mc="http://schemas.openxmlformats.org/markup-compatibility/2006">
              <mc:Choice xmlns:v="urn:schemas-microsoft-com:vml" Requires="v">
                <p:oleObj name="Photo Editor Photo" r:id="rId2" imgW="5485714" imgH="6857143" progId="">
                  <p:embed/>
                </p:oleObj>
              </mc:Choice>
              <mc:Fallback>
                <p:oleObj name="Photo Editor Photo" r:id="rId2" imgW="5485714" imgH="6857143" progId="">
                  <p:embed/>
                  <p:pic>
                    <p:nvPicPr>
                      <p:cNvPr id="1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990600"/>
                        <a:ext cx="3305175"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7"/>
          <p:cNvSpPr txBox="1">
            <a:spLocks noChangeArrowheads="1"/>
          </p:cNvSpPr>
          <p:nvPr/>
        </p:nvSpPr>
        <p:spPr bwMode="auto">
          <a:xfrm>
            <a:off x="228600" y="1987550"/>
            <a:ext cx="5334000" cy="830997"/>
          </a:xfrm>
          <a:prstGeom prst="rect">
            <a:avLst/>
          </a:prstGeom>
          <a:noFill/>
          <a:ln w="9525">
            <a:noFill/>
            <a:miter lim="800000"/>
            <a:headEnd/>
            <a:tailEnd/>
          </a:ln>
          <a:effectLst/>
        </p:spPr>
        <p:txBody>
          <a:bodyPr>
            <a:spAutoFit/>
          </a:bodyPr>
          <a:lstStyle/>
          <a:p>
            <a:pPr marL="349250" marR="0" lvl="0" indent="-349250" algn="just" defTabSz="914400" eaLnBrk="0" fontAlgn="auto" latinLnBrk="0" hangingPunct="0">
              <a:lnSpc>
                <a:spcPct val="100000"/>
              </a:lnSpc>
              <a:spcBef>
                <a:spcPts val="500"/>
              </a:spcBef>
              <a:spcAft>
                <a:spcPts val="500"/>
              </a:spcAft>
              <a:buClrTx/>
              <a:buSzTx/>
              <a:buFont typeface="Arial" pitchFamily="34" charset="0"/>
              <a:buChar char="•"/>
              <a:tabLst/>
              <a:defRPr/>
            </a:pPr>
            <a:r>
              <a:rPr kumimoji="0" lang="en-US" sz="2400" b="0" i="0" u="none" strike="noStrike" kern="0" cap="none" spc="0" normalizeH="0" baseline="0" noProof="0" dirty="0">
                <a:ln>
                  <a:noFill/>
                </a:ln>
                <a:solidFill>
                  <a:srgbClr val="800000"/>
                </a:solidFill>
                <a:effectLst/>
                <a:uLnTx/>
                <a:uFillTx/>
                <a:latin typeface="Times New Roman" pitchFamily="18" charset="0"/>
                <a:cs typeface="Times New Roman" pitchFamily="18" charset="0"/>
              </a:rPr>
              <a:t>Used as a defense from Iraqi Scud missiles</a:t>
            </a:r>
          </a:p>
        </p:txBody>
      </p:sp>
      <p:sp>
        <p:nvSpPr>
          <p:cNvPr id="16" name="Text Box 8"/>
          <p:cNvSpPr txBox="1">
            <a:spLocks noChangeArrowheads="1"/>
          </p:cNvSpPr>
          <p:nvPr/>
        </p:nvSpPr>
        <p:spPr bwMode="auto">
          <a:xfrm>
            <a:off x="228600" y="2781300"/>
            <a:ext cx="5334000" cy="1200329"/>
          </a:xfrm>
          <a:prstGeom prst="rect">
            <a:avLst/>
          </a:prstGeom>
          <a:noFill/>
          <a:ln w="9525">
            <a:noFill/>
            <a:miter lim="800000"/>
            <a:headEnd/>
            <a:tailEnd/>
          </a:ln>
          <a:effectLst/>
        </p:spPr>
        <p:txBody>
          <a:bodyPr>
            <a:spAutoFit/>
          </a:bodyPr>
          <a:lstStyle/>
          <a:p>
            <a:pPr marL="349250" marR="0" lvl="0" indent="-349250" algn="just" defTabSz="914400" eaLnBrk="0" fontAlgn="auto" latinLnBrk="0" hangingPunct="0">
              <a:lnSpc>
                <a:spcPct val="100000"/>
              </a:lnSpc>
              <a:spcBef>
                <a:spcPts val="500"/>
              </a:spcBef>
              <a:spcAft>
                <a:spcPts val="500"/>
              </a:spcAft>
              <a:buClrTx/>
              <a:buSzTx/>
              <a:buFont typeface="Arial" pitchFamily="34" charset="0"/>
              <a:buChar char="•"/>
              <a:tabLst/>
              <a:defRPr/>
            </a:pPr>
            <a:r>
              <a:rPr kumimoji="0" lang="en-US" sz="2400" b="0" i="0" u="none" strike="noStrike" kern="0" cap="none" spc="0" normalizeH="0" baseline="0" noProof="0" dirty="0">
                <a:ln>
                  <a:noFill/>
                </a:ln>
                <a:solidFill>
                  <a:srgbClr val="0000FF"/>
                </a:solidFill>
                <a:effectLst/>
                <a:uLnTx/>
                <a:uFillTx/>
                <a:latin typeface="Times New Roman" pitchFamily="18" charset="0"/>
                <a:cs typeface="Times New Roman" pitchFamily="18" charset="0"/>
              </a:rPr>
              <a:t>Failed several times including one that killed 28 US soldiers in Dhahran, Saudi Arabia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0-#ppt_w/2"/>
                                          </p:val>
                                        </p:tav>
                                        <p:tav tm="100000">
                                          <p:val>
                                            <p:strVal val="#ppt_x"/>
                                          </p:val>
                                        </p:tav>
                                      </p:tavLst>
                                    </p:anim>
                                    <p:anim calcmode="lin" valueType="num">
                                      <p:cBhvr additive="base">
                                        <p:cTn id="3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0-#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P spid="15" grpId="0" autoUpdateAnimBg="0"/>
      <p:bldP spid="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7"/>
          <p:cNvGraphicFramePr>
            <a:graphicFrameLocks noChangeAspect="1"/>
          </p:cNvGraphicFramePr>
          <p:nvPr/>
        </p:nvGraphicFramePr>
        <p:xfrm>
          <a:off x="6096000" y="3724275"/>
          <a:ext cx="2557463" cy="2752725"/>
        </p:xfrm>
        <a:graphic>
          <a:graphicData uri="http://schemas.openxmlformats.org/presentationml/2006/ole">
            <mc:AlternateContent xmlns:mc="http://schemas.openxmlformats.org/markup-compatibility/2006">
              <mc:Choice xmlns:v="urn:schemas-microsoft-com:vml" Requires="v">
                <p:oleObj name="Photo Editor Photo" r:id="rId2" imgW="933580" imgH="1333333" progId="">
                  <p:embed/>
                </p:oleObj>
              </mc:Choice>
              <mc:Fallback>
                <p:oleObj name="Photo Editor Photo" r:id="rId2" imgW="933580" imgH="1333333" progId="">
                  <p:embed/>
                  <p:pic>
                    <p:nvPicPr>
                      <p:cNvPr id="4"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24275"/>
                        <a:ext cx="2557463"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2"/>
          <p:cNvSpPr txBox="1">
            <a:spLocks noChangeArrowheads="1"/>
          </p:cNvSpPr>
          <p:nvPr/>
        </p:nvSpPr>
        <p:spPr bwMode="auto">
          <a:xfrm>
            <a:off x="428596" y="1000108"/>
            <a:ext cx="5357850" cy="954107"/>
          </a:xfrm>
          <a:prstGeom prst="rect">
            <a:avLst/>
          </a:prstGeom>
          <a:noFill/>
          <a:ln w="9525">
            <a:noFill/>
            <a:miter lim="800000"/>
            <a:headEnd/>
            <a:tailEnd/>
          </a:ln>
          <a:effectLst/>
        </p:spPr>
        <p:txBody>
          <a:bodyPr wrap="square">
            <a:spAutoFit/>
          </a:bodyPr>
          <a:lstStyle/>
          <a:p>
            <a:pPr>
              <a:spcBef>
                <a:spcPct val="50000"/>
              </a:spcBef>
            </a:pPr>
            <a:r>
              <a:rPr lang="en-US" sz="2800" b="1" dirty="0">
                <a:solidFill>
                  <a:schemeClr val="tx2"/>
                </a:solidFill>
                <a:latin typeface="Times New Roman" pitchFamily="18" charset="0"/>
                <a:cs typeface="Times New Roman" pitchFamily="18" charset="0"/>
              </a:rPr>
              <a:t>Y2K problem: </a:t>
            </a:r>
            <a:r>
              <a:rPr lang="en-US" sz="2800" dirty="0">
                <a:solidFill>
                  <a:schemeClr val="tx2"/>
                </a:solidFill>
                <a:latin typeface="Times New Roman" pitchFamily="18" charset="0"/>
                <a:cs typeface="Times New Roman" pitchFamily="18" charset="0"/>
              </a:rPr>
              <a:t>The Y2K problem, also known as the millennium bug.</a:t>
            </a:r>
            <a:endParaRPr lang="en-US" sz="2800" b="1" dirty="0">
              <a:solidFill>
                <a:schemeClr val="tx2"/>
              </a:solidFill>
              <a:latin typeface="Times New Roman" pitchFamily="18" charset="0"/>
              <a:cs typeface="Times New Roman" pitchFamily="18" charset="0"/>
            </a:endParaRPr>
          </a:p>
        </p:txBody>
      </p:sp>
      <p:sp>
        <p:nvSpPr>
          <p:cNvPr id="6" name="Text Box 3"/>
          <p:cNvSpPr txBox="1">
            <a:spLocks noChangeArrowheads="1"/>
          </p:cNvSpPr>
          <p:nvPr/>
        </p:nvSpPr>
        <p:spPr bwMode="auto">
          <a:xfrm>
            <a:off x="500034" y="1928802"/>
            <a:ext cx="4800600" cy="2893100"/>
          </a:xfrm>
          <a:prstGeom prst="rect">
            <a:avLst/>
          </a:prstGeom>
          <a:noFill/>
          <a:ln w="9525">
            <a:noFill/>
            <a:miter lim="800000"/>
            <a:headEnd/>
            <a:tailEnd/>
          </a:ln>
          <a:effectLst/>
        </p:spPr>
        <p:txBody>
          <a:bodyPr>
            <a:spAutoFit/>
          </a:bodyPr>
          <a:lstStyle/>
          <a:p>
            <a:pPr algn="just">
              <a:spcBef>
                <a:spcPct val="50000"/>
              </a:spcBef>
            </a:pPr>
            <a:r>
              <a:rPr lang="en-US" sz="2800" dirty="0">
                <a:solidFill>
                  <a:schemeClr val="tx2"/>
                </a:solidFill>
                <a:latin typeface="Times New Roman" pitchFamily="18" charset="0"/>
                <a:cs typeface="Times New Roman" pitchFamily="18" charset="0"/>
              </a:rPr>
              <a:t>Many computer programs were written in the 1960s using a two-digit code for the year, such as “99” instead of “1999”. </a:t>
            </a:r>
          </a:p>
          <a:p>
            <a:pPr algn="just">
              <a:spcBef>
                <a:spcPct val="50000"/>
              </a:spcBef>
            </a:pPr>
            <a:r>
              <a:rPr lang="en-US" sz="2800" dirty="0">
                <a:solidFill>
                  <a:schemeClr val="tx2"/>
                </a:solidFill>
                <a:latin typeface="Times New Roman" pitchFamily="18" charset="0"/>
                <a:cs typeface="Times New Roman" pitchFamily="18" charset="0"/>
              </a:rPr>
              <a:t>This meant that the year 2000 would be written as "00".</a:t>
            </a:r>
          </a:p>
        </p:txBody>
      </p:sp>
      <p:pic>
        <p:nvPicPr>
          <p:cNvPr id="8" name="Picture 5" descr="j0288881"/>
          <p:cNvPicPr>
            <a:picLocks noChangeAspect="1" noChangeArrowheads="1" noCrop="1"/>
          </p:cNvPicPr>
          <p:nvPr/>
        </p:nvPicPr>
        <p:blipFill>
          <a:blip r:embed="rId4"/>
          <a:srcRect/>
          <a:stretch>
            <a:fillRect/>
          </a:stretch>
        </p:blipFill>
        <p:spPr bwMode="auto">
          <a:xfrm>
            <a:off x="6215074" y="714356"/>
            <a:ext cx="2454275" cy="2438400"/>
          </a:xfrm>
          <a:prstGeom prst="rect">
            <a:avLst/>
          </a:prstGeom>
          <a:noFill/>
        </p:spPr>
      </p:pic>
      <p:sp>
        <p:nvSpPr>
          <p:cNvPr id="9" name="TextBox 8"/>
          <p:cNvSpPr txBox="1"/>
          <p:nvPr/>
        </p:nvSpPr>
        <p:spPr>
          <a:xfrm>
            <a:off x="285720" y="88920"/>
            <a:ext cx="4214842" cy="553998"/>
          </a:xfrm>
          <a:prstGeom prst="rect">
            <a:avLst/>
          </a:prstGeom>
          <a:noFill/>
        </p:spPr>
        <p:txBody>
          <a:bodyPr wrap="square" rtlCol="0">
            <a:spAutoFit/>
          </a:bodyPr>
          <a:lstStyle/>
          <a:p>
            <a:r>
              <a:rPr lang="en-IN" sz="3000" b="1" dirty="0">
                <a:latin typeface="Times New Roman" pitchFamily="18" charset="0"/>
                <a:cs typeface="Times New Roman" pitchFamily="18" charset="0"/>
              </a:rPr>
              <a:t>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357158" y="1428736"/>
            <a:ext cx="8534400" cy="1692771"/>
          </a:xfrm>
          <a:prstGeom prst="rect">
            <a:avLst/>
          </a:prstGeom>
          <a:noFill/>
          <a:ln w="9525">
            <a:noFill/>
            <a:miter lim="800000"/>
            <a:headEnd/>
            <a:tailEnd/>
          </a:ln>
          <a:effectLst/>
        </p:spPr>
        <p:txBody>
          <a:bodyPr>
            <a:spAutoFit/>
          </a:bodyPr>
          <a:lstStyle/>
          <a:p>
            <a:pPr algn="just" eaLnBrk="0" hangingPunct="0">
              <a:spcBef>
                <a:spcPts val="500"/>
              </a:spcBef>
              <a:spcAft>
                <a:spcPts val="500"/>
              </a:spcAft>
            </a:pPr>
            <a:r>
              <a:rPr lang="en-US" sz="2600" dirty="0">
                <a:solidFill>
                  <a:srgbClr val="663300"/>
                </a:solidFill>
                <a:latin typeface="Times New Roman" pitchFamily="18" charset="0"/>
                <a:cs typeface="Times New Roman" pitchFamily="18" charset="0"/>
              </a:rPr>
              <a:t>Many companies have experienced failures in their accounting system due to faults in the software itself. The failures range from producing the wrong information to the whole system crashing.</a:t>
            </a:r>
          </a:p>
        </p:txBody>
      </p:sp>
      <p:sp>
        <p:nvSpPr>
          <p:cNvPr id="5" name="Rectangle 8"/>
          <p:cNvSpPr>
            <a:spLocks noChangeArrowheads="1"/>
          </p:cNvSpPr>
          <p:nvPr/>
        </p:nvSpPr>
        <p:spPr bwMode="auto">
          <a:xfrm>
            <a:off x="0" y="785794"/>
            <a:ext cx="3138486" cy="614362"/>
          </a:xfrm>
          <a:prstGeom prst="rect">
            <a:avLst/>
          </a:prstGeom>
          <a:noFill/>
          <a:ln w="9525">
            <a:noFill/>
            <a:miter lim="800000"/>
            <a:headEnd/>
            <a:tailEnd/>
          </a:ln>
          <a:effectLst/>
        </p:spPr>
        <p:txBody>
          <a:bodyPr anchor="ctr"/>
          <a:lstStyle/>
          <a:p>
            <a:pPr algn="ctr"/>
            <a:r>
              <a:rPr lang="en-US" sz="2400" b="1" dirty="0">
                <a:solidFill>
                  <a:srgbClr val="000066"/>
                </a:solidFill>
                <a:latin typeface="Times New Roman" pitchFamily="18" charset="0"/>
                <a:cs typeface="Times New Roman" pitchFamily="18" charset="0"/>
              </a:rPr>
              <a:t>Financial Software</a:t>
            </a:r>
          </a:p>
        </p:txBody>
      </p:sp>
      <p:sp>
        <p:nvSpPr>
          <p:cNvPr id="6" name="Rectangle 6"/>
          <p:cNvSpPr>
            <a:spLocks noChangeArrowheads="1"/>
          </p:cNvSpPr>
          <p:nvPr/>
        </p:nvSpPr>
        <p:spPr bwMode="auto">
          <a:xfrm>
            <a:off x="0" y="3071810"/>
            <a:ext cx="2495544" cy="685800"/>
          </a:xfrm>
          <a:prstGeom prst="rect">
            <a:avLst/>
          </a:prstGeom>
          <a:noFill/>
          <a:ln w="9525">
            <a:noFill/>
            <a:miter lim="800000"/>
            <a:headEnd/>
            <a:tailEnd/>
          </a:ln>
          <a:effectLst/>
        </p:spPr>
        <p:txBody>
          <a:bodyPr anchor="ctr"/>
          <a:lstStyle/>
          <a:p>
            <a:pPr algn="ctr"/>
            <a:r>
              <a:rPr lang="en-US" sz="2400" b="1" dirty="0">
                <a:solidFill>
                  <a:srgbClr val="000066"/>
                </a:solidFill>
                <a:latin typeface="Times New Roman" pitchFamily="18" charset="0"/>
                <a:cs typeface="Times New Roman" pitchFamily="18" charset="0"/>
              </a:rPr>
              <a:t>Windows XP</a:t>
            </a:r>
          </a:p>
        </p:txBody>
      </p:sp>
      <p:sp>
        <p:nvSpPr>
          <p:cNvPr id="7" name="Text Box 7"/>
          <p:cNvSpPr txBox="1">
            <a:spLocks noChangeArrowheads="1"/>
          </p:cNvSpPr>
          <p:nvPr/>
        </p:nvSpPr>
        <p:spPr bwMode="auto">
          <a:xfrm>
            <a:off x="304800" y="3876695"/>
            <a:ext cx="8534400" cy="2349361"/>
          </a:xfrm>
          <a:prstGeom prst="rect">
            <a:avLst/>
          </a:prstGeom>
          <a:noFill/>
          <a:ln w="9525">
            <a:noFill/>
            <a:miter lim="800000"/>
            <a:headEnd/>
            <a:tailEnd/>
          </a:ln>
          <a:effectLst/>
        </p:spPr>
        <p:txBody>
          <a:bodyPr>
            <a:spAutoFit/>
          </a:bodyPr>
          <a:lstStyle/>
          <a:p>
            <a:pPr marL="400050" indent="-400050" algn="just" eaLnBrk="0" hangingPunct="0">
              <a:spcBef>
                <a:spcPts val="500"/>
              </a:spcBef>
              <a:spcAft>
                <a:spcPts val="500"/>
              </a:spcAft>
              <a:buFont typeface="Arial" pitchFamily="34" charset="0"/>
              <a:buChar char="•"/>
              <a:tabLst>
                <a:tab pos="342900" algn="l"/>
              </a:tabLst>
            </a:pPr>
            <a:r>
              <a:rPr lang="en-US" sz="2600" dirty="0">
                <a:solidFill>
                  <a:srgbClr val="990000"/>
                </a:solidFill>
                <a:latin typeface="Times New Roman" pitchFamily="18" charset="0"/>
                <a:cs typeface="Times New Roman" pitchFamily="18" charset="0"/>
              </a:rPr>
              <a:t>Microsoft released Windows XP on October 25, 2001.</a:t>
            </a:r>
          </a:p>
          <a:p>
            <a:pPr marL="400050" indent="-400050" algn="just" eaLnBrk="0" hangingPunct="0">
              <a:spcBef>
                <a:spcPts val="500"/>
              </a:spcBef>
              <a:spcAft>
                <a:spcPts val="500"/>
              </a:spcAft>
              <a:buFont typeface="Arial" pitchFamily="34" charset="0"/>
              <a:buChar char="•"/>
              <a:tabLst>
                <a:tab pos="342900" algn="l"/>
              </a:tabLst>
            </a:pPr>
            <a:r>
              <a:rPr lang="en-US" sz="2600" dirty="0">
                <a:solidFill>
                  <a:srgbClr val="990000"/>
                </a:solidFill>
                <a:latin typeface="Times New Roman" pitchFamily="18" charset="0"/>
                <a:cs typeface="Times New Roman" pitchFamily="18" charset="0"/>
              </a:rPr>
              <a:t>On the same day company posted 18 MB of compatibility patches on the website for bug fixes, compatibility updates, and enhancements.</a:t>
            </a:r>
          </a:p>
          <a:p>
            <a:pPr marL="400050" indent="-400050" algn="just" eaLnBrk="0" hangingPunct="0">
              <a:spcBef>
                <a:spcPts val="500"/>
              </a:spcBef>
              <a:spcAft>
                <a:spcPts val="500"/>
              </a:spcAft>
              <a:buFont typeface="Arial" pitchFamily="34" charset="0"/>
              <a:buChar char="•"/>
              <a:tabLst>
                <a:tab pos="342900" algn="l"/>
              </a:tabLst>
            </a:pPr>
            <a:r>
              <a:rPr lang="en-US" sz="2600" dirty="0">
                <a:solidFill>
                  <a:srgbClr val="990000"/>
                </a:solidFill>
                <a:latin typeface="Times New Roman" pitchFamily="18" charset="0"/>
                <a:cs typeface="Times New Roman" pitchFamily="18" charset="0"/>
              </a:rPr>
              <a:t>Two patches fixed important security holes.</a:t>
            </a:r>
          </a:p>
        </p:txBody>
      </p:sp>
      <p:sp>
        <p:nvSpPr>
          <p:cNvPr id="8" name="TextBox 7"/>
          <p:cNvSpPr txBox="1"/>
          <p:nvPr/>
        </p:nvSpPr>
        <p:spPr>
          <a:xfrm>
            <a:off x="285720" y="88920"/>
            <a:ext cx="4214842" cy="553998"/>
          </a:xfrm>
          <a:prstGeom prst="rect">
            <a:avLst/>
          </a:prstGeom>
          <a:noFill/>
        </p:spPr>
        <p:txBody>
          <a:bodyPr wrap="square" rtlCol="0">
            <a:spAutoFit/>
          </a:bodyPr>
          <a:lstStyle/>
          <a:p>
            <a:r>
              <a:rPr lang="en-IN" sz="3000" b="1" dirty="0">
                <a:latin typeface="Times New Roman" pitchFamily="18" charset="0"/>
                <a:cs typeface="Times New Roman" pitchFamily="18" charset="0"/>
              </a:rPr>
              <a:t>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40882" y="155221"/>
            <a:ext cx="8001000" cy="533400"/>
          </a:xfrm>
          <a:prstGeom prst="rect">
            <a:avLst/>
          </a:prstGeom>
          <a:noFill/>
          <a:ln w="9525">
            <a:noFill/>
            <a:miter lim="800000"/>
            <a:headEnd/>
            <a:tailEnd/>
          </a:ln>
          <a:effectLst/>
        </p:spPr>
        <p:txBody>
          <a:bodyPr/>
          <a:lstStyle/>
          <a:p>
            <a:pPr marL="571500" indent="-571500">
              <a:spcBef>
                <a:spcPct val="20000"/>
              </a:spcBef>
              <a:buFont typeface="Wingdings" pitchFamily="2" charset="2"/>
              <a:buChar char="v"/>
            </a:pPr>
            <a:r>
              <a:rPr lang="en-US" sz="2800" b="1" dirty="0">
                <a:solidFill>
                  <a:srgbClr val="663300"/>
                </a:solidFill>
                <a:latin typeface="Times New Roman" pitchFamily="18" charset="0"/>
                <a:cs typeface="Times New Roman" pitchFamily="18" charset="0"/>
              </a:rPr>
              <a:t>Software industry is in Crisis!</a:t>
            </a: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571500" indent="-571500" algn="r" eaLnBrk="0" hangingPunct="0">
              <a:spcBef>
                <a:spcPct val="50000"/>
              </a:spcBef>
            </a:pPr>
            <a:endParaRPr lang="en-US" sz="1200" dirty="0">
              <a:solidFill>
                <a:srgbClr val="663300"/>
              </a:solidFill>
            </a:endParaRPr>
          </a:p>
          <a:p>
            <a:pPr marL="571500" indent="-571500" algn="r" eaLnBrk="0" hangingPunct="0">
              <a:spcBef>
                <a:spcPct val="50000"/>
              </a:spcBef>
            </a:pPr>
            <a:endParaRPr lang="en-US" sz="1200" dirty="0"/>
          </a:p>
          <a:p>
            <a:pPr marL="571500" indent="-571500" algn="r" eaLnBrk="0" hangingPunct="0">
              <a:spcBef>
                <a:spcPct val="50000"/>
              </a:spcBef>
            </a:pPr>
            <a:endParaRPr lang="en-US" sz="1200" dirty="0"/>
          </a:p>
          <a:p>
            <a:pPr marL="571500" indent="-571500" algn="r" eaLnBrk="0" hangingPunct="0">
              <a:spcBef>
                <a:spcPct val="50000"/>
              </a:spcBef>
            </a:pPr>
            <a:endParaRPr lang="en-GB" sz="2800" dirty="0"/>
          </a:p>
        </p:txBody>
      </p:sp>
      <p:graphicFrame>
        <p:nvGraphicFramePr>
          <p:cNvPr id="5" name="Object 3"/>
          <p:cNvGraphicFramePr>
            <a:graphicFrameLocks noChangeAspect="1"/>
          </p:cNvGraphicFramePr>
          <p:nvPr>
            <p:extLst>
              <p:ext uri="{D42A27DB-BD31-4B8C-83A1-F6EECF244321}">
                <p14:modId xmlns:p14="http://schemas.microsoft.com/office/powerpoint/2010/main" val="322714092"/>
              </p:ext>
            </p:extLst>
          </p:nvPr>
        </p:nvGraphicFramePr>
        <p:xfrm>
          <a:off x="3107882" y="221564"/>
          <a:ext cx="7924800" cy="4360863"/>
        </p:xfrm>
        <a:graphic>
          <a:graphicData uri="http://schemas.openxmlformats.org/presentationml/2006/ole">
            <mc:AlternateContent xmlns:mc="http://schemas.openxmlformats.org/markup-compatibility/2006">
              <mc:Choice xmlns:v="urn:schemas-microsoft-com:vml" Requires="v">
                <p:oleObj name="Chart" r:id="rId2" imgW="7753214" imgH="4267200" progId="MSGraph.Chart.8">
                  <p:embed followColorScheme="full"/>
                </p:oleObj>
              </mc:Choice>
              <mc:Fallback>
                <p:oleObj name="Chart" r:id="rId2" imgW="7753214" imgH="4267200" progId="MSGraph.Chart.8">
                  <p:embed followColorScheme="full"/>
                  <p:pic>
                    <p:nvPicPr>
                      <p:cNvPr id="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882" y="221564"/>
                        <a:ext cx="7924800" cy="436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3"/>
          <p:cNvSpPr txBox="1">
            <a:spLocks noChangeArrowheads="1"/>
          </p:cNvSpPr>
          <p:nvPr/>
        </p:nvSpPr>
        <p:spPr bwMode="auto">
          <a:xfrm>
            <a:off x="1774382" y="1155677"/>
            <a:ext cx="2667000" cy="1692771"/>
          </a:xfrm>
          <a:prstGeom prst="rect">
            <a:avLst/>
          </a:prstGeom>
          <a:noFill/>
          <a:ln w="12700">
            <a:noFill/>
            <a:miter lim="800000"/>
            <a:headEnd/>
            <a:tailEnd/>
          </a:ln>
          <a:effectLst/>
        </p:spPr>
        <p:txBody>
          <a:bodyPr>
            <a:spAutoFit/>
          </a:bodyPr>
          <a:lstStyle/>
          <a:p>
            <a:pPr algn="ctr"/>
            <a:r>
              <a:rPr lang="en-US" sz="2600" dirty="0">
                <a:latin typeface="Times New Roman" pitchFamily="18" charset="0"/>
                <a:cs typeface="Times New Roman" pitchFamily="18" charset="0"/>
              </a:rPr>
              <a:t>This is the</a:t>
            </a:r>
            <a:r>
              <a:rPr lang="en-US" sz="2600" dirty="0">
                <a:solidFill>
                  <a:schemeClr val="bg2"/>
                </a:solidFill>
                <a:latin typeface="Times New Roman" pitchFamily="18" charset="0"/>
                <a:cs typeface="Times New Roman" pitchFamily="18" charset="0"/>
              </a:rPr>
              <a:t> </a:t>
            </a:r>
            <a:r>
              <a:rPr lang="en-US" sz="2600" dirty="0">
                <a:solidFill>
                  <a:srgbClr val="FF0000"/>
                </a:solidFill>
                <a:latin typeface="Times New Roman" pitchFamily="18" charset="0"/>
                <a:cs typeface="Times New Roman" pitchFamily="18" charset="0"/>
              </a:rPr>
              <a:t>SORRY</a:t>
            </a:r>
            <a:r>
              <a:rPr lang="en-US" sz="2600" dirty="0">
                <a:solidFill>
                  <a:schemeClr val="bg2"/>
                </a:solidFill>
                <a:latin typeface="Times New Roman" pitchFamily="18" charset="0"/>
                <a:cs typeface="Times New Roman" pitchFamily="18" charset="0"/>
              </a:rPr>
              <a:t> </a:t>
            </a:r>
            <a:r>
              <a:rPr lang="en-US" sz="2600" dirty="0">
                <a:latin typeface="Times New Roman" pitchFamily="18" charset="0"/>
                <a:cs typeface="Times New Roman" pitchFamily="18" charset="0"/>
              </a:rPr>
              <a:t>state of Software Development!</a:t>
            </a:r>
          </a:p>
        </p:txBody>
      </p:sp>
      <p:pic>
        <p:nvPicPr>
          <p:cNvPr id="1026" name="Picture 2"/>
          <p:cNvPicPr>
            <a:picLocks noChangeAspect="1" noChangeArrowheads="1"/>
          </p:cNvPicPr>
          <p:nvPr/>
        </p:nvPicPr>
        <p:blipFill>
          <a:blip r:embed="rId4"/>
          <a:srcRect/>
          <a:stretch>
            <a:fillRect/>
          </a:stretch>
        </p:blipFill>
        <p:spPr bwMode="auto">
          <a:xfrm>
            <a:off x="68644" y="3393809"/>
            <a:ext cx="6044396" cy="3240217"/>
          </a:xfrm>
          <a:prstGeom prst="rect">
            <a:avLst/>
          </a:prstGeom>
          <a:noFill/>
          <a:ln w="9525">
            <a:noFill/>
            <a:miter lim="800000"/>
            <a:headEnd/>
            <a:tailEnd/>
          </a:ln>
          <a:effectLst/>
        </p:spPr>
      </p:pic>
      <p:sp>
        <p:nvSpPr>
          <p:cNvPr id="2" name="3 CuadroTexto">
            <a:extLst>
              <a:ext uri="{FF2B5EF4-FFF2-40B4-BE49-F238E27FC236}">
                <a16:creationId xmlns:a16="http://schemas.microsoft.com/office/drawing/2014/main" id="{3171F71A-3FB4-86C3-9A89-E78CB5EEB097}"/>
              </a:ext>
            </a:extLst>
          </p:cNvPr>
          <p:cNvSpPr txBox="1"/>
          <p:nvPr/>
        </p:nvSpPr>
        <p:spPr>
          <a:xfrm>
            <a:off x="6058958" y="4542116"/>
            <a:ext cx="2775164" cy="1200329"/>
          </a:xfrm>
          <a:prstGeom prst="rect">
            <a:avLst/>
          </a:prstGeom>
          <a:noFill/>
        </p:spPr>
        <p:txBody>
          <a:bodyPr wrap="square" rtlCol="0">
            <a:spAutoFit/>
          </a:bodyPr>
          <a:lstStyle/>
          <a:p>
            <a:r>
              <a:rPr lang="es-ES_tradnl" sz="2400" dirty="0">
                <a:latin typeface="Times New Roman" pitchFamily="18" charset="0"/>
                <a:cs typeface="Times New Roman" pitchFamily="18" charset="0"/>
              </a:rPr>
              <a:t>Chaos </a:t>
            </a:r>
            <a:r>
              <a:rPr lang="es-ES_tradnl" sz="2400" dirty="0" err="1">
                <a:latin typeface="Times New Roman" pitchFamily="18" charset="0"/>
                <a:cs typeface="Times New Roman" pitchFamily="18" charset="0"/>
              </a:rPr>
              <a:t>Report</a:t>
            </a:r>
            <a:r>
              <a:rPr lang="es-ES_tradnl" sz="2400" dirty="0">
                <a:latin typeface="Times New Roman" pitchFamily="18" charset="0"/>
                <a:cs typeface="Times New Roman" pitchFamily="18" charset="0"/>
              </a:rPr>
              <a:t> (2006), </a:t>
            </a:r>
            <a:r>
              <a:rPr lang="es-ES_tradnl" sz="2400" dirty="0" err="1">
                <a:latin typeface="Times New Roman" pitchFamily="18" charset="0"/>
                <a:cs typeface="Times New Roman" pitchFamily="18" charset="0"/>
              </a:rPr>
              <a:t>The</a:t>
            </a:r>
            <a:r>
              <a:rPr lang="es-ES_tradnl" sz="2400" dirty="0">
                <a:latin typeface="Times New Roman" pitchFamily="18" charset="0"/>
                <a:cs typeface="Times New Roman" pitchFamily="18" charset="0"/>
              </a:rPr>
              <a:t> </a:t>
            </a:r>
            <a:r>
              <a:rPr lang="es-ES_tradnl" sz="2400" dirty="0" err="1">
                <a:latin typeface="Times New Roman" pitchFamily="18" charset="0"/>
                <a:cs typeface="Times New Roman" pitchFamily="18" charset="0"/>
              </a:rPr>
              <a:t>Standish</a:t>
            </a:r>
            <a:r>
              <a:rPr lang="es-ES_tradnl" sz="2400" dirty="0">
                <a:latin typeface="Times New Roman" pitchFamily="18" charset="0"/>
                <a:cs typeface="Times New Roman" pitchFamily="18" charset="0"/>
              </a:rPr>
              <a:t> </a:t>
            </a:r>
            <a:r>
              <a:rPr lang="es-ES_tradnl" sz="2400" dirty="0" err="1">
                <a:latin typeface="Times New Roman" pitchFamily="18" charset="0"/>
                <a:cs typeface="Times New Roman" pitchFamily="18" charset="0"/>
              </a:rPr>
              <a:t>Group</a:t>
            </a:r>
            <a:r>
              <a:rPr lang="es-ES_tradnl" sz="2400" dirty="0">
                <a:latin typeface="Times New Roman" pitchFamily="18" charset="0"/>
                <a:cs typeface="Times New Roman" pitchFamily="18" charset="0"/>
              </a:rPr>
              <a:t> International</a:t>
            </a:r>
            <a:endParaRPr lang="es-E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OleChart spid="5"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57158" y="642918"/>
            <a:ext cx="8001000" cy="1345922"/>
          </a:xfrm>
          <a:prstGeom prst="rect">
            <a:avLst/>
          </a:prstGeom>
          <a:noFill/>
          <a:ln w="9525">
            <a:noFill/>
            <a:miter lim="800000"/>
            <a:headEnd/>
            <a:tailEnd/>
          </a:ln>
          <a:effectLst/>
        </p:spPr>
        <p:txBody>
          <a:bodyPr/>
          <a:lstStyle/>
          <a:p>
            <a:pPr marL="571500" indent="-571500" algn="just">
              <a:spcBef>
                <a:spcPct val="20000"/>
              </a:spcBef>
              <a:buFont typeface="Wingdings" pitchFamily="2" charset="2"/>
              <a:buChar char="v"/>
            </a:pPr>
            <a:r>
              <a:rPr lang="en-US" sz="2400" b="1" dirty="0">
                <a:solidFill>
                  <a:srgbClr val="663300"/>
                </a:solidFill>
                <a:latin typeface="Times New Roman" pitchFamily="18" charset="0"/>
                <a:cs typeface="Times New Roman" pitchFamily="18" charset="0"/>
              </a:rPr>
              <a:t>The recent Chaos report (2021) found that 29% of projects were successful, 52% were challenged, and 19% were failures</a:t>
            </a:r>
            <a:endParaRPr lang="en-GB" sz="2400"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1206500" lvl="1" indent="-520700">
              <a:spcBef>
                <a:spcPct val="20000"/>
              </a:spcBef>
            </a:pPr>
            <a:endParaRPr lang="en-GB" dirty="0">
              <a:solidFill>
                <a:srgbClr val="663300"/>
              </a:solidFill>
            </a:endParaRPr>
          </a:p>
          <a:p>
            <a:pPr marL="571500" indent="-571500" algn="r" eaLnBrk="0" hangingPunct="0">
              <a:spcBef>
                <a:spcPct val="50000"/>
              </a:spcBef>
            </a:pPr>
            <a:endParaRPr lang="en-US" sz="1200" dirty="0">
              <a:solidFill>
                <a:srgbClr val="663300"/>
              </a:solidFill>
            </a:endParaRPr>
          </a:p>
          <a:p>
            <a:pPr marL="571500" indent="-571500" algn="r" eaLnBrk="0" hangingPunct="0">
              <a:spcBef>
                <a:spcPct val="50000"/>
              </a:spcBef>
            </a:pPr>
            <a:endParaRPr lang="en-US" sz="1200" dirty="0"/>
          </a:p>
          <a:p>
            <a:pPr marL="571500" indent="-571500" algn="r" eaLnBrk="0" hangingPunct="0">
              <a:spcBef>
                <a:spcPct val="50000"/>
              </a:spcBef>
            </a:pPr>
            <a:endParaRPr lang="en-US" sz="1200" dirty="0"/>
          </a:p>
        </p:txBody>
      </p:sp>
      <p:sp>
        <p:nvSpPr>
          <p:cNvPr id="13" name="Rectangle 12"/>
          <p:cNvSpPr/>
          <p:nvPr/>
        </p:nvSpPr>
        <p:spPr>
          <a:xfrm>
            <a:off x="357158" y="0"/>
            <a:ext cx="2714644" cy="553998"/>
          </a:xfrm>
          <a:prstGeom prst="rect">
            <a:avLst/>
          </a:prstGeom>
        </p:spPr>
        <p:txBody>
          <a:bodyPr wrap="square">
            <a:spAutoFit/>
          </a:bodyPr>
          <a:lstStyle/>
          <a:p>
            <a:r>
              <a:rPr lang="en-IN" sz="3000" b="1" dirty="0">
                <a:latin typeface="Times New Roman" pitchFamily="18" charset="0"/>
                <a:cs typeface="Times New Roman" pitchFamily="18" charset="0"/>
              </a:rPr>
              <a:t>Cont....</a:t>
            </a:r>
          </a:p>
        </p:txBody>
      </p:sp>
      <p:sp>
        <p:nvSpPr>
          <p:cNvPr id="2" name="Rectangle 1026"/>
          <p:cNvSpPr>
            <a:spLocks noChangeArrowheads="1"/>
          </p:cNvSpPr>
          <p:nvPr/>
        </p:nvSpPr>
        <p:spPr bwMode="auto">
          <a:xfrm>
            <a:off x="179512" y="1988840"/>
            <a:ext cx="7414664" cy="714380"/>
          </a:xfrm>
          <a:prstGeom prst="rect">
            <a:avLst/>
          </a:prstGeom>
          <a:noFill/>
          <a:ln w="9525">
            <a:noFill/>
            <a:miter lim="800000"/>
            <a:headEnd/>
            <a:tailEnd/>
          </a:ln>
          <a:effectLst/>
        </p:spPr>
        <p:txBody>
          <a:bodyPr lIns="18000" tIns="46800" rIns="18000" bIns="46800" anchor="ctr"/>
          <a:lstStyle/>
          <a:p>
            <a:pPr>
              <a:spcBef>
                <a:spcPts val="800"/>
              </a:spcBef>
            </a:pPr>
            <a:r>
              <a:rPr lang="en-GB" sz="2400" b="1" dirty="0">
                <a:solidFill>
                  <a:schemeClr val="accent2"/>
                </a:solidFill>
                <a:latin typeface="Times New Roman" pitchFamily="18" charset="0"/>
                <a:cs typeface="Times New Roman" pitchFamily="18" charset="0"/>
              </a:rPr>
              <a:t>Factors Contributing to the Software Crisis</a:t>
            </a:r>
            <a:r>
              <a:rPr lang="en-GB" sz="3000" b="1" dirty="0">
                <a:solidFill>
                  <a:schemeClr val="accent2"/>
                </a:solidFill>
                <a:latin typeface="Times New Roman" pitchFamily="18" charset="0"/>
                <a:cs typeface="Times New Roman" pitchFamily="18" charset="0"/>
              </a:rPr>
              <a:t>:</a:t>
            </a:r>
          </a:p>
        </p:txBody>
      </p:sp>
      <p:sp>
        <p:nvSpPr>
          <p:cNvPr id="3" name="TextBox 2">
            <a:extLst>
              <a:ext uri="{FF2B5EF4-FFF2-40B4-BE49-F238E27FC236}">
                <a16:creationId xmlns:a16="http://schemas.microsoft.com/office/drawing/2014/main" id="{257A25B3-1669-2824-A2F0-55EC5F595125}"/>
              </a:ext>
            </a:extLst>
          </p:cNvPr>
          <p:cNvSpPr txBox="1"/>
          <p:nvPr/>
        </p:nvSpPr>
        <p:spPr>
          <a:xfrm>
            <a:off x="683568" y="2852936"/>
            <a:ext cx="6048672" cy="3139321"/>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Incomplete requirements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user involvement</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resources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Unrealistic expectations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executive support</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Changing requirements and specifications</a:t>
            </a:r>
          </a:p>
          <a:p>
            <a:pPr marL="342900" indent="-3429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planning </a:t>
            </a:r>
          </a:p>
        </p:txBody>
      </p:sp>
    </p:spTree>
    <p:extLst>
      <p:ext uri="{BB962C8B-B14F-4D97-AF65-F5344CB8AC3E}">
        <p14:creationId xmlns:p14="http://schemas.microsoft.com/office/powerpoint/2010/main" val="229620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955</TotalTime>
  <Words>2334</Words>
  <Application>Microsoft Office PowerPoint</Application>
  <PresentationFormat>On-screen Show (4:3)</PresentationFormat>
  <Paragraphs>403</Paragraphs>
  <Slides>49</Slides>
  <Notes>36</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4</vt:i4>
      </vt:variant>
      <vt:variant>
        <vt:lpstr>Slide Titles</vt:lpstr>
      </vt:variant>
      <vt:variant>
        <vt:i4>49</vt:i4>
      </vt:variant>
    </vt:vector>
  </HeadingPairs>
  <TitlesOfParts>
    <vt:vector size="63" baseType="lpstr">
      <vt:lpstr>Arial</vt:lpstr>
      <vt:lpstr>Book Antiqua</vt:lpstr>
      <vt:lpstr>Calibri</vt:lpstr>
      <vt:lpstr>Helvetica Neue</vt:lpstr>
      <vt:lpstr>Monotype Corsiva</vt:lpstr>
      <vt:lpstr>Times New Roman</vt:lpstr>
      <vt:lpstr>Wingdings</vt:lpstr>
      <vt:lpstr>Wingdings 2</vt:lpstr>
      <vt:lpstr>Office Theme</vt:lpstr>
      <vt:lpstr>Default Design</vt:lpstr>
      <vt:lpstr>Photo Editor Photo</vt:lpstr>
      <vt:lpstr>Chart</vt:lpstr>
      <vt:lpstr>Microsoft Graph 2000 Chart</vt:lpstr>
      <vt:lpstr>ClipArt</vt:lpstr>
      <vt:lpstr>Introduction to Software Engineering</vt:lpstr>
      <vt:lpstr>Software engineering is an engineering discipline which is concerned with all aspects of software production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Job of Software Developer is Difficult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Freddys Bonilla</dc:creator>
  <cp:lastModifiedBy>Dr. Chandan Kumar - [CSE-ASC-Amaravati]</cp:lastModifiedBy>
  <cp:revision>93</cp:revision>
  <dcterms:created xsi:type="dcterms:W3CDTF">2009-04-18T16:31:22Z</dcterms:created>
  <dcterms:modified xsi:type="dcterms:W3CDTF">2024-12-24T05:54:52Z</dcterms:modified>
</cp:coreProperties>
</file>