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4.xml" ContentType="application/vnd.openxmlformats-officedocument.presentationml.tags+xml"/>
  <Override PartName="/ppt/notesSlides/notesSlide17.xml" ContentType="application/vnd.openxmlformats-officedocument.presentationml.notesSlide+xml"/>
  <Override PartName="/ppt/tags/tag15.xml" ContentType="application/vnd.openxmlformats-officedocument.presentationml.tags+xml"/>
  <Override PartName="/ppt/notesSlides/notesSlide18.xml" ContentType="application/vnd.openxmlformats-officedocument.presentationml.notesSlide+xml"/>
  <Override PartName="/ppt/tags/tag16.xml" ContentType="application/vnd.openxmlformats-officedocument.presentationml.tags+xml"/>
  <Override PartName="/ppt/notesSlides/notesSlide19.xml" ContentType="application/vnd.openxmlformats-officedocument.presentationml.notesSlide+xml"/>
  <Override PartName="/ppt/tags/tag17.xml" ContentType="application/vnd.openxmlformats-officedocument.presentationml.tags+xml"/>
  <Override PartName="/ppt/notesSlides/notesSlide20.xml" ContentType="application/vnd.openxmlformats-officedocument.presentationml.notesSlide+xml"/>
  <Override PartName="/ppt/tags/tag18.xml" ContentType="application/vnd.openxmlformats-officedocument.presentationml.tags+xml"/>
  <Override PartName="/ppt/notesSlides/notesSlide21.xml" ContentType="application/vnd.openxmlformats-officedocument.presentationml.notesSlide+xml"/>
  <Override PartName="/ppt/tags/tag19.xml" ContentType="application/vnd.openxmlformats-officedocument.presentationml.tags+xml"/>
  <Override PartName="/ppt/notesSlides/notesSlide22.xml" ContentType="application/vnd.openxmlformats-officedocument.presentationml.notesSlide+xml"/>
  <Override PartName="/ppt/tags/tag20.xml" ContentType="application/vnd.openxmlformats-officedocument.presentationml.tags+xml"/>
  <Override PartName="/ppt/notesSlides/notesSlide23.xml" ContentType="application/vnd.openxmlformats-officedocument.presentationml.notesSlide+xml"/>
  <Override PartName="/ppt/tags/tag21.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22.xml" ContentType="application/vnd.openxmlformats-officedocument.presentationml.tags+xml"/>
  <Override PartName="/ppt/notesSlides/notesSlide26.xml" ContentType="application/vnd.openxmlformats-officedocument.presentationml.notesSlide+xml"/>
  <Override PartName="/ppt/tags/tag23.xml" ContentType="application/vnd.openxmlformats-officedocument.presentationml.tags+xml"/>
  <Override PartName="/ppt/notesSlides/notesSlide27.xml" ContentType="application/vnd.openxmlformats-officedocument.presentationml.notesSlide+xml"/>
  <Override PartName="/ppt/tags/tag24.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25.xml" ContentType="application/vnd.openxmlformats-officedocument.presentationml.tags+xml"/>
  <Override PartName="/ppt/notesSlides/notesSlide33.xml" ContentType="application/vnd.openxmlformats-officedocument.presentationml.notesSlide+xml"/>
  <Override PartName="/ppt/tags/tag26.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27.xml" ContentType="application/vnd.openxmlformats-officedocument.presentationml.tags+xml"/>
  <Override PartName="/ppt/notesSlides/notesSlide36.xml" ContentType="application/vnd.openxmlformats-officedocument.presentationml.notesSlide+xml"/>
  <Override PartName="/ppt/tags/tag28.xml" ContentType="application/vnd.openxmlformats-officedocument.presentationml.tags+xml"/>
  <Override PartName="/ppt/notesSlides/notesSlide37.xml" ContentType="application/vnd.openxmlformats-officedocument.presentationml.notesSlide+xml"/>
  <Override PartName="/ppt/tags/tag29.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30.xml" ContentType="application/vnd.openxmlformats-officedocument.presentationml.tags+xml"/>
  <Override PartName="/ppt/notesSlides/notesSlide43.xml" ContentType="application/vnd.openxmlformats-officedocument.presentationml.notesSlide+xml"/>
  <Override PartName="/ppt/tags/tag31.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32.xml" ContentType="application/vnd.openxmlformats-officedocument.presentationml.tags+xml"/>
  <Override PartName="/ppt/notesSlides/notesSlide46.xml" ContentType="application/vnd.openxmlformats-officedocument.presentationml.notesSlide+xml"/>
  <Override PartName="/ppt/tags/tag33.xml" ContentType="application/vnd.openxmlformats-officedocument.presentationml.tags+xml"/>
  <Override PartName="/ppt/notesSlides/notesSlide47.xml" ContentType="application/vnd.openxmlformats-officedocument.presentationml.notesSlide+xml"/>
  <Override PartName="/ppt/tags/tag34.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tags/tag35.xml" ContentType="application/vnd.openxmlformats-officedocument.presentationml.tags+xml"/>
  <Override PartName="/ppt/notesSlides/notesSlide51.xml" ContentType="application/vnd.openxmlformats-officedocument.presentationml.notesSlide+xml"/>
  <Override PartName="/ppt/tags/tag36.xml" ContentType="application/vnd.openxmlformats-officedocument.presentationml.tags+xml"/>
  <Override PartName="/ppt/notesSlides/notesSlide52.xml" ContentType="application/vnd.openxmlformats-officedocument.presentationml.notesSlide+xml"/>
  <Override PartName="/ppt/tags/tag37.xml" ContentType="application/vnd.openxmlformats-officedocument.presentationml.tags+xml"/>
  <Override PartName="/ppt/notesSlides/notesSlide53.xml" ContentType="application/vnd.openxmlformats-officedocument.presentationml.notesSlide+xml"/>
  <Override PartName="/ppt/tags/tag38.xml" ContentType="application/vnd.openxmlformats-officedocument.presentationml.tags+xml"/>
  <Override PartName="/ppt/notesSlides/notesSlide54.xml" ContentType="application/vnd.openxmlformats-officedocument.presentationml.notesSlide+xml"/>
  <Override PartName="/ppt/tags/tag39.xml" ContentType="application/vnd.openxmlformats-officedocument.presentationml.tags+xml"/>
  <Override PartName="/ppt/notesSlides/notesSlide55.xml" ContentType="application/vnd.openxmlformats-officedocument.presentationml.notesSlide+xml"/>
  <Override PartName="/ppt/tags/tag40.xml" ContentType="application/vnd.openxmlformats-officedocument.presentationml.tags+xml"/>
  <Override PartName="/ppt/notesSlides/notesSlide56.xml" ContentType="application/vnd.openxmlformats-officedocument.presentationml.notesSlide+xml"/>
  <Override PartName="/ppt/tags/tag41.xml" ContentType="application/vnd.openxmlformats-officedocument.presentationml.tags+xml"/>
  <Override PartName="/ppt/notesSlides/notesSlide57.xml" ContentType="application/vnd.openxmlformats-officedocument.presentationml.notesSlide+xml"/>
  <Override PartName="/ppt/tags/tag42.xml" ContentType="application/vnd.openxmlformats-officedocument.presentationml.tags+xml"/>
  <Override PartName="/ppt/notesSlides/notesSlide5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43.xml" ContentType="application/vnd.openxmlformats-officedocument.presentationml.tags+xml"/>
  <Override PartName="/ppt/notesSlides/notesSlide59.xml" ContentType="application/vnd.openxmlformats-officedocument.presentationml.notesSlide+xml"/>
  <Override PartName="/ppt/tags/tag44.xml" ContentType="application/vnd.openxmlformats-officedocument.presentationml.tags+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tags/tag45.xml" ContentType="application/vnd.openxmlformats-officedocument.presentationml.tags+xml"/>
  <Override PartName="/ppt/notesSlides/notesSlide62.xml" ContentType="application/vnd.openxmlformats-officedocument.presentationml.notesSlide+xml"/>
  <Override PartName="/ppt/tags/tag46.xml" ContentType="application/vnd.openxmlformats-officedocument.presentationml.tags+xml"/>
  <Override PartName="/ppt/notesSlides/notesSlide63.xml" ContentType="application/vnd.openxmlformats-officedocument.presentationml.notesSlide+xml"/>
  <Override PartName="/ppt/tags/tag47.xml" ContentType="application/vnd.openxmlformats-officedocument.presentationml.tags+xml"/>
  <Override PartName="/ppt/notesSlides/notesSlide64.xml" ContentType="application/vnd.openxmlformats-officedocument.presentationml.notesSlide+xml"/>
  <Override PartName="/ppt/tags/tag48.xml" ContentType="application/vnd.openxmlformats-officedocument.presentationml.tags+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2" r:id="rId2"/>
    <p:sldMasterId id="2147483694" r:id="rId3"/>
    <p:sldMasterId id="2147483731" r:id="rId4"/>
  </p:sldMasterIdLst>
  <p:notesMasterIdLst>
    <p:notesMasterId r:id="rId85"/>
  </p:notesMasterIdLst>
  <p:sldIdLst>
    <p:sldId id="263" r:id="rId5"/>
    <p:sldId id="257" r:id="rId6"/>
    <p:sldId id="306" r:id="rId7"/>
    <p:sldId id="307" r:id="rId8"/>
    <p:sldId id="308" r:id="rId9"/>
    <p:sldId id="309" r:id="rId10"/>
    <p:sldId id="310" r:id="rId11"/>
    <p:sldId id="311" r:id="rId12"/>
    <p:sldId id="312" r:id="rId13"/>
    <p:sldId id="313" r:id="rId14"/>
    <p:sldId id="314" r:id="rId15"/>
    <p:sldId id="315" r:id="rId16"/>
    <p:sldId id="316" r:id="rId17"/>
    <p:sldId id="262" r:id="rId18"/>
    <p:sldId id="317" r:id="rId19"/>
    <p:sldId id="318" r:id="rId20"/>
    <p:sldId id="319" r:id="rId21"/>
    <p:sldId id="320" r:id="rId22"/>
    <p:sldId id="321" r:id="rId23"/>
    <p:sldId id="322" r:id="rId24"/>
    <p:sldId id="323" r:id="rId25"/>
    <p:sldId id="324" r:id="rId26"/>
    <p:sldId id="325" r:id="rId27"/>
    <p:sldId id="326" r:id="rId28"/>
    <p:sldId id="327" r:id="rId29"/>
    <p:sldId id="328" r:id="rId30"/>
    <p:sldId id="329" r:id="rId31"/>
    <p:sldId id="330" r:id="rId32"/>
    <p:sldId id="268" r:id="rId33"/>
    <p:sldId id="269" r:id="rId34"/>
    <p:sldId id="274" r:id="rId35"/>
    <p:sldId id="270" r:id="rId36"/>
    <p:sldId id="331" r:id="rId37"/>
    <p:sldId id="332" r:id="rId38"/>
    <p:sldId id="333" r:id="rId39"/>
    <p:sldId id="334" r:id="rId40"/>
    <p:sldId id="335" r:id="rId41"/>
    <p:sldId id="336" r:id="rId42"/>
    <p:sldId id="266" r:id="rId43"/>
    <p:sldId id="267" r:id="rId44"/>
    <p:sldId id="271" r:id="rId45"/>
    <p:sldId id="272" r:id="rId46"/>
    <p:sldId id="337" r:id="rId47"/>
    <p:sldId id="338" r:id="rId48"/>
    <p:sldId id="273" r:id="rId49"/>
    <p:sldId id="339" r:id="rId50"/>
    <p:sldId id="340" r:id="rId51"/>
    <p:sldId id="341" r:id="rId52"/>
    <p:sldId id="275" r:id="rId53"/>
    <p:sldId id="277" r:id="rId54"/>
    <p:sldId id="305" r:id="rId55"/>
    <p:sldId id="276" r:id="rId56"/>
    <p:sldId id="344" r:id="rId57"/>
    <p:sldId id="342" r:id="rId58"/>
    <p:sldId id="343" r:id="rId59"/>
    <p:sldId id="345" r:id="rId60"/>
    <p:sldId id="346" r:id="rId61"/>
    <p:sldId id="347" r:id="rId62"/>
    <p:sldId id="348" r:id="rId63"/>
    <p:sldId id="349" r:id="rId64"/>
    <p:sldId id="350" r:id="rId65"/>
    <p:sldId id="351" r:id="rId66"/>
    <p:sldId id="352" r:id="rId67"/>
    <p:sldId id="353" r:id="rId68"/>
    <p:sldId id="354" r:id="rId69"/>
    <p:sldId id="278" r:id="rId70"/>
    <p:sldId id="279" r:id="rId71"/>
    <p:sldId id="280" r:id="rId72"/>
    <p:sldId id="304" r:id="rId73"/>
    <p:sldId id="281" r:id="rId74"/>
    <p:sldId id="282" r:id="rId75"/>
    <p:sldId id="283" r:id="rId76"/>
    <p:sldId id="284" r:id="rId77"/>
    <p:sldId id="285" r:id="rId78"/>
    <p:sldId id="286" r:id="rId79"/>
    <p:sldId id="287" r:id="rId80"/>
    <p:sldId id="288" r:id="rId81"/>
    <p:sldId id="289" r:id="rId82"/>
    <p:sldId id="290" r:id="rId83"/>
    <p:sldId id="291" r:id="rId8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Times New Roman" panose="02020603050405020304"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00"/>
    <a:srgbClr val="000066"/>
    <a:srgbClr val="660033"/>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728" autoAdjust="0"/>
  </p:normalViewPr>
  <p:slideViewPr>
    <p:cSldViewPr>
      <p:cViewPr varScale="1">
        <p:scale>
          <a:sx n="56" d="100"/>
          <a:sy n="56" d="100"/>
        </p:scale>
        <p:origin x="1508"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tableStyles" Target="tableStyle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viewProps" Target="view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1F5817-D085-4066-AA27-1A31DC505326}"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IN"/>
        </a:p>
      </dgm:t>
    </dgm:pt>
    <dgm:pt modelId="{A9FF83C1-279D-4D5F-8C48-33C51E8226AE}">
      <dgm:prSet phldrT="[Text]" custT="1"/>
      <dgm:spPr/>
      <dgm:t>
        <a:bodyPr/>
        <a:lstStyle/>
        <a:p>
          <a:r>
            <a:rPr lang="en-US" sz="2800" dirty="0"/>
            <a:t>Sprint Planning</a:t>
          </a:r>
          <a:endParaRPr lang="en-IN" sz="2800" dirty="0"/>
        </a:p>
      </dgm:t>
    </dgm:pt>
    <dgm:pt modelId="{9DDE8213-A326-4DC3-915D-931EE3C82CAF}" type="parTrans" cxnId="{20AC62C1-0479-468D-AA29-EB367273B487}">
      <dgm:prSet/>
      <dgm:spPr/>
      <dgm:t>
        <a:bodyPr/>
        <a:lstStyle/>
        <a:p>
          <a:endParaRPr lang="en-IN"/>
        </a:p>
      </dgm:t>
    </dgm:pt>
    <dgm:pt modelId="{4BFCF04B-03ED-4C4A-A7A3-007E0BA84127}" type="sibTrans" cxnId="{20AC62C1-0479-468D-AA29-EB367273B487}">
      <dgm:prSet/>
      <dgm:spPr/>
      <dgm:t>
        <a:bodyPr/>
        <a:lstStyle/>
        <a:p>
          <a:endParaRPr lang="en-IN"/>
        </a:p>
      </dgm:t>
    </dgm:pt>
    <dgm:pt modelId="{0CFA16CF-C7E7-4124-A874-DF984ED3E087}">
      <dgm:prSet phldrT="[Text]" custT="1"/>
      <dgm:spPr/>
      <dgm:t>
        <a:bodyPr/>
        <a:lstStyle/>
        <a:p>
          <a:r>
            <a:rPr lang="en-US" sz="2800" dirty="0"/>
            <a:t>Development</a:t>
          </a:r>
          <a:endParaRPr lang="en-IN" sz="2800" dirty="0"/>
        </a:p>
      </dgm:t>
    </dgm:pt>
    <dgm:pt modelId="{ED20BBD7-0713-4448-BAA7-77CA4BEA2824}" type="parTrans" cxnId="{5573BBEF-7808-4C99-863E-7CE67F2F1568}">
      <dgm:prSet/>
      <dgm:spPr/>
      <dgm:t>
        <a:bodyPr/>
        <a:lstStyle/>
        <a:p>
          <a:endParaRPr lang="en-IN"/>
        </a:p>
      </dgm:t>
    </dgm:pt>
    <dgm:pt modelId="{3EBE8D0B-1A2A-4985-A511-18E50ACAF0E3}" type="sibTrans" cxnId="{5573BBEF-7808-4C99-863E-7CE67F2F1568}">
      <dgm:prSet/>
      <dgm:spPr/>
      <dgm:t>
        <a:bodyPr/>
        <a:lstStyle/>
        <a:p>
          <a:endParaRPr lang="en-IN"/>
        </a:p>
      </dgm:t>
    </dgm:pt>
    <dgm:pt modelId="{7A772EF5-28CC-4599-8FF6-78ABEF6E1F6B}">
      <dgm:prSet phldrT="[Text]" custT="1"/>
      <dgm:spPr/>
      <dgm:t>
        <a:bodyPr/>
        <a:lstStyle/>
        <a:p>
          <a:r>
            <a:rPr lang="en-US" sz="2800" dirty="0"/>
            <a:t>Test</a:t>
          </a:r>
          <a:endParaRPr lang="en-IN" sz="2800" dirty="0"/>
        </a:p>
      </dgm:t>
    </dgm:pt>
    <dgm:pt modelId="{DDB397CE-5BCC-4960-83EC-3F1FBE385195}" type="parTrans" cxnId="{DE5F617D-573F-4C00-B753-A7D33362959B}">
      <dgm:prSet/>
      <dgm:spPr/>
      <dgm:t>
        <a:bodyPr/>
        <a:lstStyle/>
        <a:p>
          <a:endParaRPr lang="en-IN"/>
        </a:p>
      </dgm:t>
    </dgm:pt>
    <dgm:pt modelId="{2FE8D9BD-B07D-4F51-B8CE-38B20FCB846A}" type="sibTrans" cxnId="{DE5F617D-573F-4C00-B753-A7D33362959B}">
      <dgm:prSet/>
      <dgm:spPr/>
      <dgm:t>
        <a:bodyPr/>
        <a:lstStyle/>
        <a:p>
          <a:endParaRPr lang="en-IN"/>
        </a:p>
      </dgm:t>
    </dgm:pt>
    <dgm:pt modelId="{10CE4788-21AF-414C-98E4-D3D6101BA883}">
      <dgm:prSet phldrT="[Text]" custT="1"/>
      <dgm:spPr/>
      <dgm:t>
        <a:bodyPr/>
        <a:lstStyle/>
        <a:p>
          <a:r>
            <a:rPr lang="en-US" sz="2800" dirty="0"/>
            <a:t>Launch</a:t>
          </a:r>
          <a:endParaRPr lang="en-IN" sz="2800" dirty="0"/>
        </a:p>
      </dgm:t>
    </dgm:pt>
    <dgm:pt modelId="{03EA5772-AC30-4FA4-BF78-34812406D37C}" type="parTrans" cxnId="{B159C425-0C9D-4E63-A028-F4BA8FA15F8A}">
      <dgm:prSet/>
      <dgm:spPr/>
      <dgm:t>
        <a:bodyPr/>
        <a:lstStyle/>
        <a:p>
          <a:endParaRPr lang="en-IN"/>
        </a:p>
      </dgm:t>
    </dgm:pt>
    <dgm:pt modelId="{E534D7AC-0075-4CA8-BCA2-A7BAEFEF083A}" type="sibTrans" cxnId="{B159C425-0C9D-4E63-A028-F4BA8FA15F8A}">
      <dgm:prSet/>
      <dgm:spPr/>
      <dgm:t>
        <a:bodyPr/>
        <a:lstStyle/>
        <a:p>
          <a:endParaRPr lang="en-IN"/>
        </a:p>
      </dgm:t>
    </dgm:pt>
    <dgm:pt modelId="{E07089E0-9D91-470F-9C17-E65A2C13FABC}" type="pres">
      <dgm:prSet presAssocID="{231F5817-D085-4066-AA27-1A31DC505326}" presName="Name0" presStyleCnt="0">
        <dgm:presLayoutVars>
          <dgm:dir/>
          <dgm:resizeHandles val="exact"/>
        </dgm:presLayoutVars>
      </dgm:prSet>
      <dgm:spPr/>
    </dgm:pt>
    <dgm:pt modelId="{1AC99CE0-6B12-452D-B2B3-215E802106F3}" type="pres">
      <dgm:prSet presAssocID="{231F5817-D085-4066-AA27-1A31DC505326}" presName="cycle" presStyleCnt="0"/>
      <dgm:spPr/>
    </dgm:pt>
    <dgm:pt modelId="{3982BADB-AF58-4BD5-B7BA-31422A95AE0A}" type="pres">
      <dgm:prSet presAssocID="{A9FF83C1-279D-4D5F-8C48-33C51E8226AE}" presName="nodeFirstNode" presStyleLbl="node1" presStyleIdx="0" presStyleCnt="4" custScaleX="82422">
        <dgm:presLayoutVars>
          <dgm:bulletEnabled val="1"/>
        </dgm:presLayoutVars>
      </dgm:prSet>
      <dgm:spPr/>
    </dgm:pt>
    <dgm:pt modelId="{E0CB8863-A3BF-408F-BCC4-4D447D6F873B}" type="pres">
      <dgm:prSet presAssocID="{4BFCF04B-03ED-4C4A-A7A3-007E0BA84127}" presName="sibTransFirstNode" presStyleLbl="bgShp" presStyleIdx="0" presStyleCnt="1" custScaleX="115510" custLinFactNeighborY="3807"/>
      <dgm:spPr/>
    </dgm:pt>
    <dgm:pt modelId="{E45088FC-829E-4795-BEAD-53B3C6AC6C20}" type="pres">
      <dgm:prSet presAssocID="{0CFA16CF-C7E7-4124-A874-DF984ED3E087}" presName="nodeFollowingNodes" presStyleLbl="node1" presStyleIdx="1" presStyleCnt="4" custScaleX="69936" custRadScaleRad="133922" custRadScaleInc="1949">
        <dgm:presLayoutVars>
          <dgm:bulletEnabled val="1"/>
        </dgm:presLayoutVars>
      </dgm:prSet>
      <dgm:spPr/>
    </dgm:pt>
    <dgm:pt modelId="{B1B3E52F-2CC7-4F66-B1AD-D8401F92E09C}" type="pres">
      <dgm:prSet presAssocID="{7A772EF5-28CC-4599-8FF6-78ABEF6E1F6B}" presName="nodeFollowingNodes" presStyleLbl="node1" presStyleIdx="2" presStyleCnt="4" custScaleX="53211" custRadScaleRad="110900" custRadScaleInc="384">
        <dgm:presLayoutVars>
          <dgm:bulletEnabled val="1"/>
        </dgm:presLayoutVars>
      </dgm:prSet>
      <dgm:spPr/>
    </dgm:pt>
    <dgm:pt modelId="{18594D44-6307-4E8E-8263-F8AAA1A3436B}" type="pres">
      <dgm:prSet presAssocID="{10CE4788-21AF-414C-98E4-D3D6101BA883}" presName="nodeFollowingNodes" presStyleLbl="node1" presStyleIdx="3" presStyleCnt="4" custScaleX="71622" custRadScaleRad="147330" custRadScaleInc="4441">
        <dgm:presLayoutVars>
          <dgm:bulletEnabled val="1"/>
        </dgm:presLayoutVars>
      </dgm:prSet>
      <dgm:spPr/>
    </dgm:pt>
  </dgm:ptLst>
  <dgm:cxnLst>
    <dgm:cxn modelId="{B159C425-0C9D-4E63-A028-F4BA8FA15F8A}" srcId="{231F5817-D085-4066-AA27-1A31DC505326}" destId="{10CE4788-21AF-414C-98E4-D3D6101BA883}" srcOrd="3" destOrd="0" parTransId="{03EA5772-AC30-4FA4-BF78-34812406D37C}" sibTransId="{E534D7AC-0075-4CA8-BCA2-A7BAEFEF083A}"/>
    <dgm:cxn modelId="{A7D60E61-0F76-4D23-A10C-0ADC74AEB1D0}" type="presOf" srcId="{231F5817-D085-4066-AA27-1A31DC505326}" destId="{E07089E0-9D91-470F-9C17-E65A2C13FABC}" srcOrd="0" destOrd="0" presId="urn:microsoft.com/office/officeart/2005/8/layout/cycle3"/>
    <dgm:cxn modelId="{18FF9E6A-0677-4DCF-AC23-C2A7D506F961}" type="presOf" srcId="{7A772EF5-28CC-4599-8FF6-78ABEF6E1F6B}" destId="{B1B3E52F-2CC7-4F66-B1AD-D8401F92E09C}" srcOrd="0" destOrd="0" presId="urn:microsoft.com/office/officeart/2005/8/layout/cycle3"/>
    <dgm:cxn modelId="{DE5F617D-573F-4C00-B753-A7D33362959B}" srcId="{231F5817-D085-4066-AA27-1A31DC505326}" destId="{7A772EF5-28CC-4599-8FF6-78ABEF6E1F6B}" srcOrd="2" destOrd="0" parTransId="{DDB397CE-5BCC-4960-83EC-3F1FBE385195}" sibTransId="{2FE8D9BD-B07D-4F51-B8CE-38B20FCB846A}"/>
    <dgm:cxn modelId="{8833987D-5B71-4E8A-BC87-46A4F112998F}" type="presOf" srcId="{4BFCF04B-03ED-4C4A-A7A3-007E0BA84127}" destId="{E0CB8863-A3BF-408F-BCC4-4D447D6F873B}" srcOrd="0" destOrd="0" presId="urn:microsoft.com/office/officeart/2005/8/layout/cycle3"/>
    <dgm:cxn modelId="{20AC62C1-0479-468D-AA29-EB367273B487}" srcId="{231F5817-D085-4066-AA27-1A31DC505326}" destId="{A9FF83C1-279D-4D5F-8C48-33C51E8226AE}" srcOrd="0" destOrd="0" parTransId="{9DDE8213-A326-4DC3-915D-931EE3C82CAF}" sibTransId="{4BFCF04B-03ED-4C4A-A7A3-007E0BA84127}"/>
    <dgm:cxn modelId="{FBF4D2E2-D25D-4657-9D77-56DFB109F5E9}" type="presOf" srcId="{A9FF83C1-279D-4D5F-8C48-33C51E8226AE}" destId="{3982BADB-AF58-4BD5-B7BA-31422A95AE0A}" srcOrd="0" destOrd="0" presId="urn:microsoft.com/office/officeart/2005/8/layout/cycle3"/>
    <dgm:cxn modelId="{666DDCE9-6D67-4C35-B49C-0C9738343C1D}" type="presOf" srcId="{0CFA16CF-C7E7-4124-A874-DF984ED3E087}" destId="{E45088FC-829E-4795-BEAD-53B3C6AC6C20}" srcOrd="0" destOrd="0" presId="urn:microsoft.com/office/officeart/2005/8/layout/cycle3"/>
    <dgm:cxn modelId="{5573BBEF-7808-4C99-863E-7CE67F2F1568}" srcId="{231F5817-D085-4066-AA27-1A31DC505326}" destId="{0CFA16CF-C7E7-4124-A874-DF984ED3E087}" srcOrd="1" destOrd="0" parTransId="{ED20BBD7-0713-4448-BAA7-77CA4BEA2824}" sibTransId="{3EBE8D0B-1A2A-4985-A511-18E50ACAF0E3}"/>
    <dgm:cxn modelId="{21624FF2-24F7-4056-BEDC-78896CB57D9D}" type="presOf" srcId="{10CE4788-21AF-414C-98E4-D3D6101BA883}" destId="{18594D44-6307-4E8E-8263-F8AAA1A3436B}" srcOrd="0" destOrd="0" presId="urn:microsoft.com/office/officeart/2005/8/layout/cycle3"/>
    <dgm:cxn modelId="{5BD65675-AC11-4A52-8A7A-177299BA9F95}" type="presParOf" srcId="{E07089E0-9D91-470F-9C17-E65A2C13FABC}" destId="{1AC99CE0-6B12-452D-B2B3-215E802106F3}" srcOrd="0" destOrd="0" presId="urn:microsoft.com/office/officeart/2005/8/layout/cycle3"/>
    <dgm:cxn modelId="{A8F7FC29-4FA4-4739-A766-AB77D1DAD1D3}" type="presParOf" srcId="{1AC99CE0-6B12-452D-B2B3-215E802106F3}" destId="{3982BADB-AF58-4BD5-B7BA-31422A95AE0A}" srcOrd="0" destOrd="0" presId="urn:microsoft.com/office/officeart/2005/8/layout/cycle3"/>
    <dgm:cxn modelId="{6E7706A5-24A8-4689-B638-0F5FB1AD8702}" type="presParOf" srcId="{1AC99CE0-6B12-452D-B2B3-215E802106F3}" destId="{E0CB8863-A3BF-408F-BCC4-4D447D6F873B}" srcOrd="1" destOrd="0" presId="urn:microsoft.com/office/officeart/2005/8/layout/cycle3"/>
    <dgm:cxn modelId="{C101805D-D465-4455-AAAC-8B2833FB2E6B}" type="presParOf" srcId="{1AC99CE0-6B12-452D-B2B3-215E802106F3}" destId="{E45088FC-829E-4795-BEAD-53B3C6AC6C20}" srcOrd="2" destOrd="0" presId="urn:microsoft.com/office/officeart/2005/8/layout/cycle3"/>
    <dgm:cxn modelId="{F07883C7-E5C2-4785-9158-9EAD390349E0}" type="presParOf" srcId="{1AC99CE0-6B12-452D-B2B3-215E802106F3}" destId="{B1B3E52F-2CC7-4F66-B1AD-D8401F92E09C}" srcOrd="3" destOrd="0" presId="urn:microsoft.com/office/officeart/2005/8/layout/cycle3"/>
    <dgm:cxn modelId="{EA1B997E-CC5A-4FAD-AE3C-B65CC9530CE9}" type="presParOf" srcId="{1AC99CE0-6B12-452D-B2B3-215E802106F3}" destId="{18594D44-6307-4E8E-8263-F8AAA1A3436B}" srcOrd="4" destOrd="0" presId="urn:microsoft.com/office/officeart/2005/8/layout/cycle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CB8863-A3BF-408F-BCC4-4D447D6F873B}">
      <dsp:nvSpPr>
        <dsp:cNvPr id="0" name=""/>
        <dsp:cNvSpPr/>
      </dsp:nvSpPr>
      <dsp:spPr>
        <a:xfrm>
          <a:off x="1164569" y="242063"/>
          <a:ext cx="4266718" cy="3693808"/>
        </a:xfrm>
        <a:prstGeom prst="circularArrow">
          <a:avLst>
            <a:gd name="adj1" fmla="val 4668"/>
            <a:gd name="adj2" fmla="val 272909"/>
            <a:gd name="adj3" fmla="val 13573541"/>
            <a:gd name="adj4" fmla="val 17546411"/>
            <a:gd name="adj5" fmla="val 484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82BADB-AF58-4BD5-B7BA-31422A95AE0A}">
      <dsp:nvSpPr>
        <dsp:cNvPr id="0" name=""/>
        <dsp:cNvSpPr/>
      </dsp:nvSpPr>
      <dsp:spPr>
        <a:xfrm>
          <a:off x="2318742" y="87"/>
          <a:ext cx="1958372" cy="11880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Sprint Planning</a:t>
          </a:r>
          <a:endParaRPr lang="en-IN" sz="2800" kern="1200" dirty="0"/>
        </a:p>
      </dsp:txBody>
      <dsp:txXfrm>
        <a:off x="2376736" y="58081"/>
        <a:ext cx="1842384" cy="1072027"/>
      </dsp:txXfrm>
    </dsp:sp>
    <dsp:sp modelId="{E45088FC-829E-4795-BEAD-53B3C6AC6C20}">
      <dsp:nvSpPr>
        <dsp:cNvPr id="0" name=""/>
        <dsp:cNvSpPr/>
      </dsp:nvSpPr>
      <dsp:spPr>
        <a:xfrm>
          <a:off x="4242783" y="1369908"/>
          <a:ext cx="1661701" cy="11880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Development</a:t>
          </a:r>
          <a:endParaRPr lang="en-IN" sz="2800" kern="1200" dirty="0"/>
        </a:p>
      </dsp:txBody>
      <dsp:txXfrm>
        <a:off x="4300777" y="1427902"/>
        <a:ext cx="1545713" cy="1072027"/>
      </dsp:txXfrm>
    </dsp:sp>
    <dsp:sp modelId="{B1B3E52F-2CC7-4F66-B1AD-D8401F92E09C}">
      <dsp:nvSpPr>
        <dsp:cNvPr id="0" name=""/>
        <dsp:cNvSpPr/>
      </dsp:nvSpPr>
      <dsp:spPr>
        <a:xfrm>
          <a:off x="2658676" y="2652819"/>
          <a:ext cx="1264310" cy="11880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Test</a:t>
          </a:r>
          <a:endParaRPr lang="en-IN" sz="2800" kern="1200" dirty="0"/>
        </a:p>
      </dsp:txBody>
      <dsp:txXfrm>
        <a:off x="2716670" y="2710813"/>
        <a:ext cx="1148322" cy="1072027"/>
      </dsp:txXfrm>
    </dsp:sp>
    <dsp:sp modelId="{18594D44-6307-4E8E-8263-F8AAA1A3436B}">
      <dsp:nvSpPr>
        <dsp:cNvPr id="0" name=""/>
        <dsp:cNvSpPr/>
      </dsp:nvSpPr>
      <dsp:spPr>
        <a:xfrm>
          <a:off x="496019" y="1217414"/>
          <a:ext cx="1701761" cy="11880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Launch</a:t>
          </a:r>
          <a:endParaRPr lang="en-IN" sz="2800" kern="1200" dirty="0"/>
        </a:p>
      </dsp:txBody>
      <dsp:txXfrm>
        <a:off x="554013" y="1275408"/>
        <a:ext cx="1585773" cy="1072027"/>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E588DC8-6A73-C8BE-9918-2A40D1AE2016}"/>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a:p>
        </p:txBody>
      </p:sp>
      <p:sp>
        <p:nvSpPr>
          <p:cNvPr id="9219" name="Rectangle 3">
            <a:extLst>
              <a:ext uri="{FF2B5EF4-FFF2-40B4-BE49-F238E27FC236}">
                <a16:creationId xmlns:a16="http://schemas.microsoft.com/office/drawing/2014/main" id="{F494D0C4-7BE1-0E43-C626-F8E50DF51475}"/>
              </a:ext>
            </a:extLst>
          </p:cNvPr>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16388" name="Rectangle 4">
            <a:extLst>
              <a:ext uri="{FF2B5EF4-FFF2-40B4-BE49-F238E27FC236}">
                <a16:creationId xmlns:a16="http://schemas.microsoft.com/office/drawing/2014/main" id="{E761E7CC-7AC2-88C9-441F-3B7404088443}"/>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5">
            <a:extLst>
              <a:ext uri="{FF2B5EF4-FFF2-40B4-BE49-F238E27FC236}">
                <a16:creationId xmlns:a16="http://schemas.microsoft.com/office/drawing/2014/main" id="{E05EC3BA-E82A-EF96-258B-755480154701}"/>
              </a:ext>
            </a:extLst>
          </p:cNvPr>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9222" name="Rectangle 6">
            <a:extLst>
              <a:ext uri="{FF2B5EF4-FFF2-40B4-BE49-F238E27FC236}">
                <a16:creationId xmlns:a16="http://schemas.microsoft.com/office/drawing/2014/main" id="{DF4A682B-B109-D669-1D7C-39C31704AEA6}"/>
              </a:ext>
            </a:extLst>
          </p:cNvPr>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
        <p:nvSpPr>
          <p:cNvPr id="9223" name="Rectangle 7">
            <a:extLst>
              <a:ext uri="{FF2B5EF4-FFF2-40B4-BE49-F238E27FC236}">
                <a16:creationId xmlns:a16="http://schemas.microsoft.com/office/drawing/2014/main" id="{F162BFC3-C011-7B24-7943-A0296C8C4C27}"/>
              </a:ext>
            </a:extLst>
          </p:cNvPr>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60866BF-62BA-455A-A018-D7F600EB6CF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8434" name="Google Shape;163;p1:notes">
            <a:extLst>
              <a:ext uri="{FF2B5EF4-FFF2-40B4-BE49-F238E27FC236}">
                <a16:creationId xmlns:a16="http://schemas.microsoft.com/office/drawing/2014/main" id="{65E71567-D136-6615-4D73-25456D8616BC}"/>
              </a:ext>
            </a:extLst>
          </p:cNvPr>
          <p:cNvSpPr txBox="1">
            <a:spLocks noGrp="1" noChangeArrowheads="1"/>
          </p:cNvSpPr>
          <p:nvPr>
            <p:ph type="body" idx="1"/>
          </p:nvPr>
        </p:nvSpPr>
        <p:spPr>
          <a:xfrm>
            <a:off x="685800" y="4400550"/>
            <a:ext cx="5486400" cy="3600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p>
            <a:pPr>
              <a:spcBef>
                <a:spcPct val="0"/>
              </a:spcBef>
            </a:pPr>
            <a:endParaRPr lang="en-US" altLang="en-US"/>
          </a:p>
        </p:txBody>
      </p:sp>
      <p:sp>
        <p:nvSpPr>
          <p:cNvPr id="18435" name="Google Shape;164;p1:notes">
            <a:extLst>
              <a:ext uri="{FF2B5EF4-FFF2-40B4-BE49-F238E27FC236}">
                <a16:creationId xmlns:a16="http://schemas.microsoft.com/office/drawing/2014/main" id="{AF069804-1C56-C234-448E-ECFF67D8843A}"/>
              </a:ext>
            </a:extLst>
          </p:cNvPr>
          <p:cNvSpPr>
            <a:spLocks noGrp="1" noRot="1" noChangeAspect="1" noTextEdit="1"/>
          </p:cNvSpPr>
          <p:nvPr>
            <p:ph type="sldImg" idx="2"/>
          </p:nvPr>
        </p:nvSpPr>
        <p:spPr>
          <a:xfrm>
            <a:off x="1371600" y="1143000"/>
            <a:ext cx="4114800" cy="30861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a:roun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6866" name="Google Shape;169;p2:notes">
            <a:extLst>
              <a:ext uri="{FF2B5EF4-FFF2-40B4-BE49-F238E27FC236}">
                <a16:creationId xmlns:a16="http://schemas.microsoft.com/office/drawing/2014/main" id="{24DF4FD8-BFC6-5E6B-3690-7EA36C528427}"/>
              </a:ext>
            </a:extLst>
          </p:cNvPr>
          <p:cNvSpPr txBox="1">
            <a:spLocks noGrp="1" noChangeArrowheads="1"/>
          </p:cNvSpPr>
          <p:nvPr>
            <p:ph type="body" idx="1"/>
          </p:nvPr>
        </p:nvSpPr>
        <p:spPr>
          <a:xfrm>
            <a:off x="685800" y="4400550"/>
            <a:ext cx="5486400" cy="3600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p>
            <a:pPr>
              <a:spcBef>
                <a:spcPct val="0"/>
              </a:spcBef>
            </a:pPr>
            <a:endParaRPr lang="en-US" altLang="en-US"/>
          </a:p>
        </p:txBody>
      </p:sp>
      <p:sp>
        <p:nvSpPr>
          <p:cNvPr id="36867" name="Google Shape;170;p2:notes">
            <a:extLst>
              <a:ext uri="{FF2B5EF4-FFF2-40B4-BE49-F238E27FC236}">
                <a16:creationId xmlns:a16="http://schemas.microsoft.com/office/drawing/2014/main" id="{7E7B9A6E-C230-12F0-823F-99B4594777A2}"/>
              </a:ext>
            </a:extLst>
          </p:cNvPr>
          <p:cNvSpPr>
            <a:spLocks noGrp="1" noRot="1" noChangeAspect="1" noTextEdit="1"/>
          </p:cNvSpPr>
          <p:nvPr>
            <p:ph type="sldImg" idx="2"/>
          </p:nvPr>
        </p:nvSpPr>
        <p:spPr>
          <a:xfrm>
            <a:off x="1371600" y="1143000"/>
            <a:ext cx="4114800" cy="30861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a:roun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8914" name="Google Shape;169;p2:notes">
            <a:extLst>
              <a:ext uri="{FF2B5EF4-FFF2-40B4-BE49-F238E27FC236}">
                <a16:creationId xmlns:a16="http://schemas.microsoft.com/office/drawing/2014/main" id="{63D75A5C-7D1F-6316-EE04-BFC382B8DBBD}"/>
              </a:ext>
            </a:extLst>
          </p:cNvPr>
          <p:cNvSpPr txBox="1">
            <a:spLocks noGrp="1" noChangeArrowheads="1"/>
          </p:cNvSpPr>
          <p:nvPr>
            <p:ph type="body" idx="1"/>
          </p:nvPr>
        </p:nvSpPr>
        <p:spPr>
          <a:xfrm>
            <a:off x="685800" y="4400550"/>
            <a:ext cx="5486400" cy="3600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p>
            <a:pPr>
              <a:spcBef>
                <a:spcPct val="0"/>
              </a:spcBef>
            </a:pPr>
            <a:endParaRPr lang="en-US" altLang="en-US"/>
          </a:p>
        </p:txBody>
      </p:sp>
      <p:sp>
        <p:nvSpPr>
          <p:cNvPr id="38915" name="Google Shape;170;p2:notes">
            <a:extLst>
              <a:ext uri="{FF2B5EF4-FFF2-40B4-BE49-F238E27FC236}">
                <a16:creationId xmlns:a16="http://schemas.microsoft.com/office/drawing/2014/main" id="{86116201-38D8-699E-AE1E-2976E772388E}"/>
              </a:ext>
            </a:extLst>
          </p:cNvPr>
          <p:cNvSpPr>
            <a:spLocks noGrp="1" noRot="1" noChangeAspect="1" noTextEdit="1"/>
          </p:cNvSpPr>
          <p:nvPr>
            <p:ph type="sldImg" idx="2"/>
          </p:nvPr>
        </p:nvSpPr>
        <p:spPr>
          <a:xfrm>
            <a:off x="1371600" y="1143000"/>
            <a:ext cx="4114800" cy="30861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a:round/>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0962" name="Google Shape;169;p2:notes">
            <a:extLst>
              <a:ext uri="{FF2B5EF4-FFF2-40B4-BE49-F238E27FC236}">
                <a16:creationId xmlns:a16="http://schemas.microsoft.com/office/drawing/2014/main" id="{A3B86358-150B-5E98-449B-C2F6CE6E5351}"/>
              </a:ext>
            </a:extLst>
          </p:cNvPr>
          <p:cNvSpPr txBox="1">
            <a:spLocks noGrp="1" noChangeArrowheads="1"/>
          </p:cNvSpPr>
          <p:nvPr>
            <p:ph type="body" idx="1"/>
          </p:nvPr>
        </p:nvSpPr>
        <p:spPr>
          <a:xfrm>
            <a:off x="685800" y="4400550"/>
            <a:ext cx="5486400" cy="3600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p>
            <a:pPr>
              <a:spcBef>
                <a:spcPct val="0"/>
              </a:spcBef>
            </a:pPr>
            <a:endParaRPr lang="en-US" altLang="en-US"/>
          </a:p>
        </p:txBody>
      </p:sp>
      <p:sp>
        <p:nvSpPr>
          <p:cNvPr id="40963" name="Google Shape;170;p2:notes">
            <a:extLst>
              <a:ext uri="{FF2B5EF4-FFF2-40B4-BE49-F238E27FC236}">
                <a16:creationId xmlns:a16="http://schemas.microsoft.com/office/drawing/2014/main" id="{DAA4F3F2-5B0A-9D50-1CA9-25724DC28FA4}"/>
              </a:ext>
            </a:extLst>
          </p:cNvPr>
          <p:cNvSpPr>
            <a:spLocks noGrp="1" noRot="1" noChangeAspect="1" noTextEdit="1"/>
          </p:cNvSpPr>
          <p:nvPr>
            <p:ph type="sldImg" idx="2"/>
          </p:nvPr>
        </p:nvSpPr>
        <p:spPr>
          <a:xfrm>
            <a:off x="1371600" y="1143000"/>
            <a:ext cx="4114800" cy="30861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a:round/>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3010" name="Google Shape;169;p2:notes">
            <a:extLst>
              <a:ext uri="{FF2B5EF4-FFF2-40B4-BE49-F238E27FC236}">
                <a16:creationId xmlns:a16="http://schemas.microsoft.com/office/drawing/2014/main" id="{6781CC0C-D315-0A26-A5D1-9D2B09AFF082}"/>
              </a:ext>
            </a:extLst>
          </p:cNvPr>
          <p:cNvSpPr txBox="1">
            <a:spLocks noGrp="1" noChangeArrowheads="1"/>
          </p:cNvSpPr>
          <p:nvPr>
            <p:ph type="body" idx="1"/>
          </p:nvPr>
        </p:nvSpPr>
        <p:spPr>
          <a:xfrm>
            <a:off x="685800" y="4400550"/>
            <a:ext cx="5486400" cy="3600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p>
            <a:pPr>
              <a:spcBef>
                <a:spcPct val="0"/>
              </a:spcBef>
            </a:pPr>
            <a:endParaRPr lang="en-US" altLang="en-US"/>
          </a:p>
        </p:txBody>
      </p:sp>
      <p:sp>
        <p:nvSpPr>
          <p:cNvPr id="43011" name="Google Shape;170;p2:notes">
            <a:extLst>
              <a:ext uri="{FF2B5EF4-FFF2-40B4-BE49-F238E27FC236}">
                <a16:creationId xmlns:a16="http://schemas.microsoft.com/office/drawing/2014/main" id="{19AB81BC-8F84-2934-C41F-B9898A1D65B2}"/>
              </a:ext>
            </a:extLst>
          </p:cNvPr>
          <p:cNvSpPr>
            <a:spLocks noGrp="1" noRot="1" noChangeAspect="1" noTextEdit="1"/>
          </p:cNvSpPr>
          <p:nvPr>
            <p:ph type="sldImg" idx="2"/>
          </p:nvPr>
        </p:nvSpPr>
        <p:spPr>
          <a:xfrm>
            <a:off x="1371600" y="1143000"/>
            <a:ext cx="4114800" cy="30861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a:round/>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5058" name="Google Shape;169;p2:notes">
            <a:extLst>
              <a:ext uri="{FF2B5EF4-FFF2-40B4-BE49-F238E27FC236}">
                <a16:creationId xmlns:a16="http://schemas.microsoft.com/office/drawing/2014/main" id="{DCC93220-18D6-A16C-4C6F-7212D8FDF3D5}"/>
              </a:ext>
            </a:extLst>
          </p:cNvPr>
          <p:cNvSpPr txBox="1">
            <a:spLocks noGrp="1" noChangeArrowheads="1"/>
          </p:cNvSpPr>
          <p:nvPr>
            <p:ph type="body" idx="1"/>
          </p:nvPr>
        </p:nvSpPr>
        <p:spPr>
          <a:xfrm>
            <a:off x="685800" y="4400550"/>
            <a:ext cx="5486400" cy="3600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p>
            <a:pPr>
              <a:spcBef>
                <a:spcPct val="0"/>
              </a:spcBef>
            </a:pPr>
            <a:endParaRPr lang="en-US" altLang="en-US"/>
          </a:p>
        </p:txBody>
      </p:sp>
      <p:sp>
        <p:nvSpPr>
          <p:cNvPr id="45059" name="Google Shape;170;p2:notes">
            <a:extLst>
              <a:ext uri="{FF2B5EF4-FFF2-40B4-BE49-F238E27FC236}">
                <a16:creationId xmlns:a16="http://schemas.microsoft.com/office/drawing/2014/main" id="{10E96C67-2733-9B82-8007-B720BB061C9E}"/>
              </a:ext>
            </a:extLst>
          </p:cNvPr>
          <p:cNvSpPr>
            <a:spLocks noGrp="1" noRot="1" noChangeAspect="1" noTextEdit="1"/>
          </p:cNvSpPr>
          <p:nvPr>
            <p:ph type="sldImg" idx="2"/>
          </p:nvPr>
        </p:nvSpPr>
        <p:spPr>
          <a:xfrm>
            <a:off x="1371600" y="1143000"/>
            <a:ext cx="4114800" cy="30861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a:round/>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7106" name="Google Shape;169;p2:notes">
            <a:extLst>
              <a:ext uri="{FF2B5EF4-FFF2-40B4-BE49-F238E27FC236}">
                <a16:creationId xmlns:a16="http://schemas.microsoft.com/office/drawing/2014/main" id="{07995779-4142-9DC1-669F-2F209C5215A4}"/>
              </a:ext>
            </a:extLst>
          </p:cNvPr>
          <p:cNvSpPr txBox="1">
            <a:spLocks noGrp="1" noChangeArrowheads="1"/>
          </p:cNvSpPr>
          <p:nvPr>
            <p:ph type="body" idx="1"/>
          </p:nvPr>
        </p:nvSpPr>
        <p:spPr>
          <a:xfrm>
            <a:off x="685800" y="4400550"/>
            <a:ext cx="5486400" cy="3600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p>
            <a:pPr>
              <a:spcBef>
                <a:spcPct val="0"/>
              </a:spcBef>
            </a:pPr>
            <a:endParaRPr lang="en-US" altLang="en-US"/>
          </a:p>
        </p:txBody>
      </p:sp>
      <p:sp>
        <p:nvSpPr>
          <p:cNvPr id="47107" name="Google Shape;170;p2:notes">
            <a:extLst>
              <a:ext uri="{FF2B5EF4-FFF2-40B4-BE49-F238E27FC236}">
                <a16:creationId xmlns:a16="http://schemas.microsoft.com/office/drawing/2014/main" id="{3F96D536-3E95-285E-63D3-7767F9654976}"/>
              </a:ext>
            </a:extLst>
          </p:cNvPr>
          <p:cNvSpPr>
            <a:spLocks noGrp="1" noRot="1" noChangeAspect="1" noTextEdit="1"/>
          </p:cNvSpPr>
          <p:nvPr>
            <p:ph type="sldImg" idx="2"/>
          </p:nvPr>
        </p:nvSpPr>
        <p:spPr>
          <a:xfrm>
            <a:off x="1371600" y="1143000"/>
            <a:ext cx="4114800" cy="30861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a:round/>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9154" name="Google Shape;169;p2:notes">
            <a:extLst>
              <a:ext uri="{FF2B5EF4-FFF2-40B4-BE49-F238E27FC236}">
                <a16:creationId xmlns:a16="http://schemas.microsoft.com/office/drawing/2014/main" id="{118030E1-D664-9B55-96A4-403E6B9FA0FB}"/>
              </a:ext>
            </a:extLst>
          </p:cNvPr>
          <p:cNvSpPr txBox="1">
            <a:spLocks noGrp="1" noChangeArrowheads="1"/>
          </p:cNvSpPr>
          <p:nvPr>
            <p:ph type="body" idx="1"/>
          </p:nvPr>
        </p:nvSpPr>
        <p:spPr>
          <a:xfrm>
            <a:off x="685800" y="4400550"/>
            <a:ext cx="5486400" cy="3600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p>
            <a:pPr>
              <a:spcBef>
                <a:spcPct val="0"/>
              </a:spcBef>
            </a:pPr>
            <a:endParaRPr lang="en-US" altLang="en-US"/>
          </a:p>
        </p:txBody>
      </p:sp>
      <p:sp>
        <p:nvSpPr>
          <p:cNvPr id="49155" name="Google Shape;170;p2:notes">
            <a:extLst>
              <a:ext uri="{FF2B5EF4-FFF2-40B4-BE49-F238E27FC236}">
                <a16:creationId xmlns:a16="http://schemas.microsoft.com/office/drawing/2014/main" id="{00FECD67-15D1-B345-BEB7-E7888EE35CF8}"/>
              </a:ext>
            </a:extLst>
          </p:cNvPr>
          <p:cNvSpPr>
            <a:spLocks noGrp="1" noRot="1" noChangeAspect="1" noTextEdit="1"/>
          </p:cNvSpPr>
          <p:nvPr>
            <p:ph type="sldImg" idx="2"/>
          </p:nvPr>
        </p:nvSpPr>
        <p:spPr>
          <a:xfrm>
            <a:off x="1371600" y="1143000"/>
            <a:ext cx="4114800" cy="30861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a:round/>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1202" name="Google Shape;169;p2:notes">
            <a:extLst>
              <a:ext uri="{FF2B5EF4-FFF2-40B4-BE49-F238E27FC236}">
                <a16:creationId xmlns:a16="http://schemas.microsoft.com/office/drawing/2014/main" id="{808C797B-BCD1-A07C-6234-9015D04EA68F}"/>
              </a:ext>
            </a:extLst>
          </p:cNvPr>
          <p:cNvSpPr txBox="1">
            <a:spLocks noGrp="1" noChangeArrowheads="1"/>
          </p:cNvSpPr>
          <p:nvPr>
            <p:ph type="body" idx="1"/>
          </p:nvPr>
        </p:nvSpPr>
        <p:spPr>
          <a:xfrm>
            <a:off x="685800" y="4400550"/>
            <a:ext cx="5486400" cy="3600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p>
            <a:pPr>
              <a:spcBef>
                <a:spcPct val="0"/>
              </a:spcBef>
            </a:pPr>
            <a:endParaRPr lang="en-US" altLang="en-US"/>
          </a:p>
        </p:txBody>
      </p:sp>
      <p:sp>
        <p:nvSpPr>
          <p:cNvPr id="51203" name="Google Shape;170;p2:notes">
            <a:extLst>
              <a:ext uri="{FF2B5EF4-FFF2-40B4-BE49-F238E27FC236}">
                <a16:creationId xmlns:a16="http://schemas.microsoft.com/office/drawing/2014/main" id="{F31871EE-5954-2A7A-A0FE-F1FE19745553}"/>
              </a:ext>
            </a:extLst>
          </p:cNvPr>
          <p:cNvSpPr>
            <a:spLocks noGrp="1" noRot="1" noChangeAspect="1" noTextEdit="1"/>
          </p:cNvSpPr>
          <p:nvPr>
            <p:ph type="sldImg" idx="2"/>
          </p:nvPr>
        </p:nvSpPr>
        <p:spPr>
          <a:xfrm>
            <a:off x="1371600" y="1143000"/>
            <a:ext cx="4114800" cy="30861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a:round/>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3250" name="Google Shape;169;p2:notes">
            <a:extLst>
              <a:ext uri="{FF2B5EF4-FFF2-40B4-BE49-F238E27FC236}">
                <a16:creationId xmlns:a16="http://schemas.microsoft.com/office/drawing/2014/main" id="{945E1BAE-3706-2941-C66B-38B4B43ABDC9}"/>
              </a:ext>
            </a:extLst>
          </p:cNvPr>
          <p:cNvSpPr txBox="1">
            <a:spLocks noGrp="1" noChangeArrowheads="1"/>
          </p:cNvSpPr>
          <p:nvPr>
            <p:ph type="body" idx="1"/>
          </p:nvPr>
        </p:nvSpPr>
        <p:spPr>
          <a:xfrm>
            <a:off x="685800" y="4400550"/>
            <a:ext cx="5486400" cy="3600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p>
            <a:pPr>
              <a:spcBef>
                <a:spcPct val="0"/>
              </a:spcBef>
            </a:pPr>
            <a:endParaRPr lang="en-US" altLang="en-US"/>
          </a:p>
        </p:txBody>
      </p:sp>
      <p:sp>
        <p:nvSpPr>
          <p:cNvPr id="53251" name="Google Shape;170;p2:notes">
            <a:extLst>
              <a:ext uri="{FF2B5EF4-FFF2-40B4-BE49-F238E27FC236}">
                <a16:creationId xmlns:a16="http://schemas.microsoft.com/office/drawing/2014/main" id="{4D294C21-F57F-61C6-96DC-EDA637EF5D62}"/>
              </a:ext>
            </a:extLst>
          </p:cNvPr>
          <p:cNvSpPr>
            <a:spLocks noGrp="1" noRot="1" noChangeAspect="1" noTextEdit="1"/>
          </p:cNvSpPr>
          <p:nvPr>
            <p:ph type="sldImg" idx="2"/>
          </p:nvPr>
        </p:nvSpPr>
        <p:spPr>
          <a:xfrm>
            <a:off x="1371600" y="1143000"/>
            <a:ext cx="4114800" cy="30861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a:round/>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5298" name="Google Shape;169;p2:notes">
            <a:extLst>
              <a:ext uri="{FF2B5EF4-FFF2-40B4-BE49-F238E27FC236}">
                <a16:creationId xmlns:a16="http://schemas.microsoft.com/office/drawing/2014/main" id="{3F34DFBC-1F59-04C7-1680-53A8A5EEE17E}"/>
              </a:ext>
            </a:extLst>
          </p:cNvPr>
          <p:cNvSpPr txBox="1">
            <a:spLocks noGrp="1" noChangeArrowheads="1"/>
          </p:cNvSpPr>
          <p:nvPr>
            <p:ph type="body" idx="1"/>
          </p:nvPr>
        </p:nvSpPr>
        <p:spPr>
          <a:xfrm>
            <a:off x="685800" y="4400550"/>
            <a:ext cx="5486400" cy="3600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p>
            <a:pPr>
              <a:spcBef>
                <a:spcPct val="0"/>
              </a:spcBef>
            </a:pPr>
            <a:endParaRPr lang="en-US" altLang="en-US"/>
          </a:p>
        </p:txBody>
      </p:sp>
      <p:sp>
        <p:nvSpPr>
          <p:cNvPr id="55299" name="Google Shape;170;p2:notes">
            <a:extLst>
              <a:ext uri="{FF2B5EF4-FFF2-40B4-BE49-F238E27FC236}">
                <a16:creationId xmlns:a16="http://schemas.microsoft.com/office/drawing/2014/main" id="{C069B6C8-6AE8-1AE2-FD3C-357A37415EA3}"/>
              </a:ext>
            </a:extLst>
          </p:cNvPr>
          <p:cNvSpPr>
            <a:spLocks noGrp="1" noRot="1" noChangeAspect="1" noTextEdit="1"/>
          </p:cNvSpPr>
          <p:nvPr>
            <p:ph type="sldImg" idx="2"/>
          </p:nvPr>
        </p:nvSpPr>
        <p:spPr>
          <a:xfrm>
            <a:off x="1371600" y="1143000"/>
            <a:ext cx="4114800" cy="30861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a:roun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864B594F-ECC0-F1A6-08CB-295EE82B473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fld id="{DFD5DEC1-64FD-48FA-9699-D592D02052DF}" type="slidenum">
              <a:rPr lang="en-US" altLang="en-US" sz="1200" smtClean="0"/>
              <a:pPr/>
              <a:t>2</a:t>
            </a:fld>
            <a:endParaRPr lang="en-US" altLang="en-US" sz="1200"/>
          </a:p>
        </p:txBody>
      </p:sp>
      <p:sp>
        <p:nvSpPr>
          <p:cNvPr id="20483" name="Rectangle 2">
            <a:extLst>
              <a:ext uri="{FF2B5EF4-FFF2-40B4-BE49-F238E27FC236}">
                <a16:creationId xmlns:a16="http://schemas.microsoft.com/office/drawing/2014/main" id="{F56FC7E3-3054-3CA5-D212-10C092BE9D75}"/>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9B1AB545-644E-8C00-73D1-34B7938873D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7346" name="Google Shape;169;p2:notes">
            <a:extLst>
              <a:ext uri="{FF2B5EF4-FFF2-40B4-BE49-F238E27FC236}">
                <a16:creationId xmlns:a16="http://schemas.microsoft.com/office/drawing/2014/main" id="{F20693C1-4A92-1533-1278-AE1D765A4400}"/>
              </a:ext>
            </a:extLst>
          </p:cNvPr>
          <p:cNvSpPr txBox="1">
            <a:spLocks noGrp="1" noChangeArrowheads="1"/>
          </p:cNvSpPr>
          <p:nvPr>
            <p:ph type="body" idx="1"/>
          </p:nvPr>
        </p:nvSpPr>
        <p:spPr>
          <a:xfrm>
            <a:off x="685800" y="4400550"/>
            <a:ext cx="5486400" cy="3600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p>
            <a:pPr>
              <a:spcBef>
                <a:spcPct val="0"/>
              </a:spcBef>
            </a:pPr>
            <a:endParaRPr lang="en-US" altLang="en-US"/>
          </a:p>
        </p:txBody>
      </p:sp>
      <p:sp>
        <p:nvSpPr>
          <p:cNvPr id="57347" name="Google Shape;170;p2:notes">
            <a:extLst>
              <a:ext uri="{FF2B5EF4-FFF2-40B4-BE49-F238E27FC236}">
                <a16:creationId xmlns:a16="http://schemas.microsoft.com/office/drawing/2014/main" id="{3256C7D1-90FC-D060-63F3-572C4FB3A725}"/>
              </a:ext>
            </a:extLst>
          </p:cNvPr>
          <p:cNvSpPr>
            <a:spLocks noGrp="1" noRot="1" noChangeAspect="1" noTextEdit="1"/>
          </p:cNvSpPr>
          <p:nvPr>
            <p:ph type="sldImg" idx="2"/>
          </p:nvPr>
        </p:nvSpPr>
        <p:spPr>
          <a:xfrm>
            <a:off x="1371600" y="1143000"/>
            <a:ext cx="4114800" cy="30861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a:round/>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9394" name="Google Shape;169;p2:notes">
            <a:extLst>
              <a:ext uri="{FF2B5EF4-FFF2-40B4-BE49-F238E27FC236}">
                <a16:creationId xmlns:a16="http://schemas.microsoft.com/office/drawing/2014/main" id="{C946819D-7F23-55D8-C793-9EDD87C4D16C}"/>
              </a:ext>
            </a:extLst>
          </p:cNvPr>
          <p:cNvSpPr txBox="1">
            <a:spLocks noGrp="1" noChangeArrowheads="1"/>
          </p:cNvSpPr>
          <p:nvPr>
            <p:ph type="body" idx="1"/>
          </p:nvPr>
        </p:nvSpPr>
        <p:spPr>
          <a:xfrm>
            <a:off x="685800" y="4400550"/>
            <a:ext cx="5486400" cy="3600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p>
            <a:pPr>
              <a:spcBef>
                <a:spcPct val="0"/>
              </a:spcBef>
            </a:pPr>
            <a:endParaRPr lang="en-US" altLang="en-US"/>
          </a:p>
        </p:txBody>
      </p:sp>
      <p:sp>
        <p:nvSpPr>
          <p:cNvPr id="59395" name="Google Shape;170;p2:notes">
            <a:extLst>
              <a:ext uri="{FF2B5EF4-FFF2-40B4-BE49-F238E27FC236}">
                <a16:creationId xmlns:a16="http://schemas.microsoft.com/office/drawing/2014/main" id="{29A79AFA-96B3-1D3B-4CDE-2895F8746396}"/>
              </a:ext>
            </a:extLst>
          </p:cNvPr>
          <p:cNvSpPr>
            <a:spLocks noGrp="1" noRot="1" noChangeAspect="1" noTextEdit="1"/>
          </p:cNvSpPr>
          <p:nvPr>
            <p:ph type="sldImg" idx="2"/>
          </p:nvPr>
        </p:nvSpPr>
        <p:spPr>
          <a:xfrm>
            <a:off x="1371600" y="1143000"/>
            <a:ext cx="4114800" cy="30861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a:round/>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1442" name="Google Shape;169;p2:notes">
            <a:extLst>
              <a:ext uri="{FF2B5EF4-FFF2-40B4-BE49-F238E27FC236}">
                <a16:creationId xmlns:a16="http://schemas.microsoft.com/office/drawing/2014/main" id="{42090BC6-C3C7-3545-5E2C-9F1B81516F33}"/>
              </a:ext>
            </a:extLst>
          </p:cNvPr>
          <p:cNvSpPr txBox="1">
            <a:spLocks noGrp="1" noChangeArrowheads="1"/>
          </p:cNvSpPr>
          <p:nvPr>
            <p:ph type="body" idx="1"/>
          </p:nvPr>
        </p:nvSpPr>
        <p:spPr>
          <a:xfrm>
            <a:off x="685800" y="4400550"/>
            <a:ext cx="5486400" cy="3600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p>
            <a:pPr>
              <a:spcBef>
                <a:spcPct val="0"/>
              </a:spcBef>
            </a:pPr>
            <a:endParaRPr lang="en-US" altLang="en-US"/>
          </a:p>
        </p:txBody>
      </p:sp>
      <p:sp>
        <p:nvSpPr>
          <p:cNvPr id="61443" name="Google Shape;170;p2:notes">
            <a:extLst>
              <a:ext uri="{FF2B5EF4-FFF2-40B4-BE49-F238E27FC236}">
                <a16:creationId xmlns:a16="http://schemas.microsoft.com/office/drawing/2014/main" id="{92A25C62-7AD5-E870-DF3D-D6C771ADB7DF}"/>
              </a:ext>
            </a:extLst>
          </p:cNvPr>
          <p:cNvSpPr>
            <a:spLocks noGrp="1" noRot="1" noChangeAspect="1" noTextEdit="1"/>
          </p:cNvSpPr>
          <p:nvPr>
            <p:ph type="sldImg" idx="2"/>
          </p:nvPr>
        </p:nvSpPr>
        <p:spPr>
          <a:xfrm>
            <a:off x="1371600" y="1143000"/>
            <a:ext cx="4114800" cy="30861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a:round/>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3490" name="Google Shape;169;p2:notes">
            <a:extLst>
              <a:ext uri="{FF2B5EF4-FFF2-40B4-BE49-F238E27FC236}">
                <a16:creationId xmlns:a16="http://schemas.microsoft.com/office/drawing/2014/main" id="{F49C4E71-3C0B-52AD-A4BB-2C517F67E180}"/>
              </a:ext>
            </a:extLst>
          </p:cNvPr>
          <p:cNvSpPr txBox="1">
            <a:spLocks noGrp="1" noChangeArrowheads="1"/>
          </p:cNvSpPr>
          <p:nvPr>
            <p:ph type="body" idx="1"/>
          </p:nvPr>
        </p:nvSpPr>
        <p:spPr>
          <a:xfrm>
            <a:off x="685800" y="4400550"/>
            <a:ext cx="5486400" cy="3600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p>
            <a:pPr>
              <a:spcBef>
                <a:spcPct val="0"/>
              </a:spcBef>
            </a:pPr>
            <a:endParaRPr lang="en-US" altLang="en-US"/>
          </a:p>
        </p:txBody>
      </p:sp>
      <p:sp>
        <p:nvSpPr>
          <p:cNvPr id="63491" name="Google Shape;170;p2:notes">
            <a:extLst>
              <a:ext uri="{FF2B5EF4-FFF2-40B4-BE49-F238E27FC236}">
                <a16:creationId xmlns:a16="http://schemas.microsoft.com/office/drawing/2014/main" id="{F2B79088-7D76-D403-6EBB-3A96357753AB}"/>
              </a:ext>
            </a:extLst>
          </p:cNvPr>
          <p:cNvSpPr>
            <a:spLocks noGrp="1" noRot="1" noChangeAspect="1" noTextEdit="1"/>
          </p:cNvSpPr>
          <p:nvPr>
            <p:ph type="sldImg" idx="2"/>
          </p:nvPr>
        </p:nvSpPr>
        <p:spPr>
          <a:xfrm>
            <a:off x="1371600" y="1143000"/>
            <a:ext cx="4114800" cy="30861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a:round/>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5538" name="Google Shape;169;p2:notes">
            <a:extLst>
              <a:ext uri="{FF2B5EF4-FFF2-40B4-BE49-F238E27FC236}">
                <a16:creationId xmlns:a16="http://schemas.microsoft.com/office/drawing/2014/main" id="{CFB9F16A-63E6-9F66-8D47-D6D74A937D84}"/>
              </a:ext>
            </a:extLst>
          </p:cNvPr>
          <p:cNvSpPr txBox="1">
            <a:spLocks noGrp="1" noChangeArrowheads="1"/>
          </p:cNvSpPr>
          <p:nvPr>
            <p:ph type="body" idx="1"/>
          </p:nvPr>
        </p:nvSpPr>
        <p:spPr>
          <a:xfrm>
            <a:off x="685800" y="4400550"/>
            <a:ext cx="5486400" cy="3600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p>
            <a:pPr>
              <a:spcBef>
                <a:spcPct val="0"/>
              </a:spcBef>
            </a:pPr>
            <a:endParaRPr lang="en-US" altLang="en-US"/>
          </a:p>
        </p:txBody>
      </p:sp>
      <p:sp>
        <p:nvSpPr>
          <p:cNvPr id="65539" name="Google Shape;170;p2:notes">
            <a:extLst>
              <a:ext uri="{FF2B5EF4-FFF2-40B4-BE49-F238E27FC236}">
                <a16:creationId xmlns:a16="http://schemas.microsoft.com/office/drawing/2014/main" id="{C7BD03E7-BCB1-3283-B1BA-495FFD000013}"/>
              </a:ext>
            </a:extLst>
          </p:cNvPr>
          <p:cNvSpPr>
            <a:spLocks noGrp="1" noRot="1" noChangeAspect="1" noTextEdit="1"/>
          </p:cNvSpPr>
          <p:nvPr>
            <p:ph type="sldImg" idx="2"/>
          </p:nvPr>
        </p:nvSpPr>
        <p:spPr>
          <a:xfrm>
            <a:off x="1371600" y="1143000"/>
            <a:ext cx="4114800" cy="30861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a:round/>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7586" name="Google Shape;169;p2:notes">
            <a:extLst>
              <a:ext uri="{FF2B5EF4-FFF2-40B4-BE49-F238E27FC236}">
                <a16:creationId xmlns:a16="http://schemas.microsoft.com/office/drawing/2014/main" id="{5D0BF563-52AF-B40C-6529-EDE258FED9D3}"/>
              </a:ext>
            </a:extLst>
          </p:cNvPr>
          <p:cNvSpPr txBox="1">
            <a:spLocks noGrp="1" noChangeArrowheads="1"/>
          </p:cNvSpPr>
          <p:nvPr>
            <p:ph type="body" idx="1"/>
          </p:nvPr>
        </p:nvSpPr>
        <p:spPr>
          <a:xfrm>
            <a:off x="685800" y="4400550"/>
            <a:ext cx="5486400" cy="3600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p>
            <a:pPr>
              <a:spcBef>
                <a:spcPct val="0"/>
              </a:spcBef>
            </a:pPr>
            <a:endParaRPr lang="en-US" altLang="en-US"/>
          </a:p>
        </p:txBody>
      </p:sp>
      <p:sp>
        <p:nvSpPr>
          <p:cNvPr id="67587" name="Google Shape;170;p2:notes">
            <a:extLst>
              <a:ext uri="{FF2B5EF4-FFF2-40B4-BE49-F238E27FC236}">
                <a16:creationId xmlns:a16="http://schemas.microsoft.com/office/drawing/2014/main" id="{6C9C1A6D-1A36-574E-F98C-45026AB41915}"/>
              </a:ext>
            </a:extLst>
          </p:cNvPr>
          <p:cNvSpPr>
            <a:spLocks noGrp="1" noRot="1" noChangeAspect="1" noTextEdit="1"/>
          </p:cNvSpPr>
          <p:nvPr>
            <p:ph type="sldImg" idx="2"/>
          </p:nvPr>
        </p:nvSpPr>
        <p:spPr>
          <a:xfrm>
            <a:off x="1371600" y="1143000"/>
            <a:ext cx="4114800" cy="30861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a:round/>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9634" name="Google Shape;169;p2:notes">
            <a:extLst>
              <a:ext uri="{FF2B5EF4-FFF2-40B4-BE49-F238E27FC236}">
                <a16:creationId xmlns:a16="http://schemas.microsoft.com/office/drawing/2014/main" id="{3DA6F2A7-3F6B-9A0B-6FF4-499EB2823361}"/>
              </a:ext>
            </a:extLst>
          </p:cNvPr>
          <p:cNvSpPr txBox="1">
            <a:spLocks noGrp="1" noChangeArrowheads="1"/>
          </p:cNvSpPr>
          <p:nvPr>
            <p:ph type="body" idx="1"/>
          </p:nvPr>
        </p:nvSpPr>
        <p:spPr>
          <a:xfrm>
            <a:off x="685800" y="4400550"/>
            <a:ext cx="5486400" cy="3600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p>
            <a:pPr>
              <a:spcBef>
                <a:spcPct val="0"/>
              </a:spcBef>
            </a:pPr>
            <a:endParaRPr lang="en-US" altLang="en-US"/>
          </a:p>
        </p:txBody>
      </p:sp>
      <p:sp>
        <p:nvSpPr>
          <p:cNvPr id="69635" name="Google Shape;170;p2:notes">
            <a:extLst>
              <a:ext uri="{FF2B5EF4-FFF2-40B4-BE49-F238E27FC236}">
                <a16:creationId xmlns:a16="http://schemas.microsoft.com/office/drawing/2014/main" id="{695B79D9-D2A0-E007-54A6-726F7B49983F}"/>
              </a:ext>
            </a:extLst>
          </p:cNvPr>
          <p:cNvSpPr>
            <a:spLocks noGrp="1" noRot="1" noChangeAspect="1" noTextEdit="1"/>
          </p:cNvSpPr>
          <p:nvPr>
            <p:ph type="sldImg" idx="2"/>
          </p:nvPr>
        </p:nvSpPr>
        <p:spPr>
          <a:xfrm>
            <a:off x="1371600" y="1143000"/>
            <a:ext cx="4114800" cy="30861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a:round/>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1682" name="Google Shape;169;p2:notes">
            <a:extLst>
              <a:ext uri="{FF2B5EF4-FFF2-40B4-BE49-F238E27FC236}">
                <a16:creationId xmlns:a16="http://schemas.microsoft.com/office/drawing/2014/main" id="{752179EB-71CE-A98F-C86C-B07F340368D0}"/>
              </a:ext>
            </a:extLst>
          </p:cNvPr>
          <p:cNvSpPr txBox="1">
            <a:spLocks noGrp="1" noChangeArrowheads="1"/>
          </p:cNvSpPr>
          <p:nvPr>
            <p:ph type="body" idx="1"/>
          </p:nvPr>
        </p:nvSpPr>
        <p:spPr>
          <a:xfrm>
            <a:off x="685800" y="4400550"/>
            <a:ext cx="5486400" cy="3600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p>
            <a:pPr>
              <a:spcBef>
                <a:spcPct val="0"/>
              </a:spcBef>
            </a:pPr>
            <a:endParaRPr lang="en-US" altLang="en-US"/>
          </a:p>
        </p:txBody>
      </p:sp>
      <p:sp>
        <p:nvSpPr>
          <p:cNvPr id="71683" name="Google Shape;170;p2:notes">
            <a:extLst>
              <a:ext uri="{FF2B5EF4-FFF2-40B4-BE49-F238E27FC236}">
                <a16:creationId xmlns:a16="http://schemas.microsoft.com/office/drawing/2014/main" id="{2786CA4A-F0DD-A416-517A-F359F31A418C}"/>
              </a:ext>
            </a:extLst>
          </p:cNvPr>
          <p:cNvSpPr>
            <a:spLocks noGrp="1" noRot="1" noChangeAspect="1" noTextEdit="1"/>
          </p:cNvSpPr>
          <p:nvPr>
            <p:ph type="sldImg" idx="2"/>
          </p:nvPr>
        </p:nvSpPr>
        <p:spPr>
          <a:xfrm>
            <a:off x="1371600" y="1143000"/>
            <a:ext cx="4114800" cy="30861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a:round/>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3730" name="Google Shape;169;p2:notes">
            <a:extLst>
              <a:ext uri="{FF2B5EF4-FFF2-40B4-BE49-F238E27FC236}">
                <a16:creationId xmlns:a16="http://schemas.microsoft.com/office/drawing/2014/main" id="{795E8A46-C571-C9A8-F4BE-29EF0D0BCAAD}"/>
              </a:ext>
            </a:extLst>
          </p:cNvPr>
          <p:cNvSpPr txBox="1">
            <a:spLocks noGrp="1" noChangeArrowheads="1"/>
          </p:cNvSpPr>
          <p:nvPr>
            <p:ph type="body" idx="1"/>
          </p:nvPr>
        </p:nvSpPr>
        <p:spPr>
          <a:xfrm>
            <a:off x="685800" y="4400550"/>
            <a:ext cx="5486400" cy="3600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p>
            <a:pPr>
              <a:spcBef>
                <a:spcPct val="0"/>
              </a:spcBef>
            </a:pPr>
            <a:endParaRPr lang="en-US" altLang="en-US"/>
          </a:p>
        </p:txBody>
      </p:sp>
      <p:sp>
        <p:nvSpPr>
          <p:cNvPr id="73731" name="Google Shape;170;p2:notes">
            <a:extLst>
              <a:ext uri="{FF2B5EF4-FFF2-40B4-BE49-F238E27FC236}">
                <a16:creationId xmlns:a16="http://schemas.microsoft.com/office/drawing/2014/main" id="{270FE6FB-EA23-EE2A-FE88-585904E61BFE}"/>
              </a:ext>
            </a:extLst>
          </p:cNvPr>
          <p:cNvSpPr>
            <a:spLocks noGrp="1" noRot="1" noChangeAspect="1" noTextEdit="1"/>
          </p:cNvSpPr>
          <p:nvPr>
            <p:ph type="sldImg" idx="2"/>
          </p:nvPr>
        </p:nvSpPr>
        <p:spPr>
          <a:xfrm>
            <a:off x="1371600" y="1143000"/>
            <a:ext cx="4114800" cy="30861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a:round/>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2AEF9E43-5DCC-C41F-54B4-CB2B6468833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fld id="{946C859D-332A-4818-B7D1-9E4F89E6C919}" type="slidenum">
              <a:rPr lang="en-US" altLang="en-US" sz="1200" smtClean="0">
                <a:solidFill>
                  <a:srgbClr val="000000"/>
                </a:solidFill>
              </a:rPr>
              <a:pPr/>
              <a:t>29</a:t>
            </a:fld>
            <a:endParaRPr lang="en-US" altLang="en-US" sz="1200">
              <a:solidFill>
                <a:srgbClr val="000000"/>
              </a:solidFill>
            </a:endParaRPr>
          </a:p>
        </p:txBody>
      </p:sp>
      <p:sp>
        <p:nvSpPr>
          <p:cNvPr id="75779" name="Rectangle 2">
            <a:extLst>
              <a:ext uri="{FF2B5EF4-FFF2-40B4-BE49-F238E27FC236}">
                <a16:creationId xmlns:a16="http://schemas.microsoft.com/office/drawing/2014/main" id="{5F131C89-3508-1458-7EED-41B3A30604E1}"/>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38A847BA-4C3C-085F-5F05-DC9D99062BD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2530" name="Google Shape;169;p2:notes">
            <a:extLst>
              <a:ext uri="{FF2B5EF4-FFF2-40B4-BE49-F238E27FC236}">
                <a16:creationId xmlns:a16="http://schemas.microsoft.com/office/drawing/2014/main" id="{4A98327D-D51B-D567-FCEA-D13658FEC790}"/>
              </a:ext>
            </a:extLst>
          </p:cNvPr>
          <p:cNvSpPr txBox="1">
            <a:spLocks noGrp="1" noChangeArrowheads="1"/>
          </p:cNvSpPr>
          <p:nvPr>
            <p:ph type="body" idx="1"/>
          </p:nvPr>
        </p:nvSpPr>
        <p:spPr>
          <a:xfrm>
            <a:off x="685800" y="4400550"/>
            <a:ext cx="5486400" cy="3600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p>
            <a:pPr>
              <a:spcBef>
                <a:spcPct val="0"/>
              </a:spcBef>
            </a:pPr>
            <a:endParaRPr lang="en-US" altLang="en-US"/>
          </a:p>
        </p:txBody>
      </p:sp>
      <p:sp>
        <p:nvSpPr>
          <p:cNvPr id="22531" name="Google Shape;170;p2:notes">
            <a:extLst>
              <a:ext uri="{FF2B5EF4-FFF2-40B4-BE49-F238E27FC236}">
                <a16:creationId xmlns:a16="http://schemas.microsoft.com/office/drawing/2014/main" id="{651B4EAA-DF00-DE00-EA6D-F3B064A8E6C4}"/>
              </a:ext>
            </a:extLst>
          </p:cNvPr>
          <p:cNvSpPr>
            <a:spLocks noGrp="1" noRot="1" noChangeAspect="1" noTextEdit="1"/>
          </p:cNvSpPr>
          <p:nvPr>
            <p:ph type="sldImg" idx="2"/>
          </p:nvPr>
        </p:nvSpPr>
        <p:spPr>
          <a:xfrm>
            <a:off x="1371600" y="1143000"/>
            <a:ext cx="4114800" cy="30861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a:round/>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A3856CA9-6C22-6B89-4A0E-F14BB00FB46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fld id="{AC0C6A9D-1334-4BF2-8195-72F955AA6E51}" type="slidenum">
              <a:rPr lang="en-US" altLang="en-US" sz="1200" smtClean="0">
                <a:solidFill>
                  <a:srgbClr val="000000"/>
                </a:solidFill>
              </a:rPr>
              <a:pPr/>
              <a:t>30</a:t>
            </a:fld>
            <a:endParaRPr lang="en-US" altLang="en-US" sz="1200">
              <a:solidFill>
                <a:srgbClr val="000000"/>
              </a:solidFill>
            </a:endParaRPr>
          </a:p>
        </p:txBody>
      </p:sp>
      <p:sp>
        <p:nvSpPr>
          <p:cNvPr id="77827" name="Rectangle 2">
            <a:extLst>
              <a:ext uri="{FF2B5EF4-FFF2-40B4-BE49-F238E27FC236}">
                <a16:creationId xmlns:a16="http://schemas.microsoft.com/office/drawing/2014/main" id="{782C62EC-13F1-16E6-93C4-9DC00A126E8A}"/>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C3FEFC3E-9E74-CCE5-C61D-D66EC72DC34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5B60E23D-E4BD-8D20-D171-CA2509E7628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fld id="{ECF09F15-FA63-41E6-9D10-7FB3998BE261}" type="slidenum">
              <a:rPr lang="en-US" altLang="en-US" sz="1200" smtClean="0">
                <a:solidFill>
                  <a:srgbClr val="000000"/>
                </a:solidFill>
              </a:rPr>
              <a:pPr/>
              <a:t>31</a:t>
            </a:fld>
            <a:endParaRPr lang="en-US" altLang="en-US" sz="1200">
              <a:solidFill>
                <a:srgbClr val="000000"/>
              </a:solidFill>
            </a:endParaRPr>
          </a:p>
        </p:txBody>
      </p:sp>
      <p:sp>
        <p:nvSpPr>
          <p:cNvPr id="79875" name="Rectangle 2">
            <a:extLst>
              <a:ext uri="{FF2B5EF4-FFF2-40B4-BE49-F238E27FC236}">
                <a16:creationId xmlns:a16="http://schemas.microsoft.com/office/drawing/2014/main" id="{363D9E1E-6A5D-24D2-A82D-8D24F6DA448F}"/>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FAAE7F78-79F7-B5F1-8A73-64967167BEF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94B23D51-952F-36B7-8656-97E67B231C8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fld id="{85600DFF-9521-470B-8561-0A87CDB92207}" type="slidenum">
              <a:rPr lang="en-US" altLang="en-US" sz="1200" smtClean="0">
                <a:solidFill>
                  <a:srgbClr val="000000"/>
                </a:solidFill>
              </a:rPr>
              <a:pPr/>
              <a:t>32</a:t>
            </a:fld>
            <a:endParaRPr lang="en-US" altLang="en-US" sz="1200">
              <a:solidFill>
                <a:srgbClr val="000000"/>
              </a:solidFill>
            </a:endParaRPr>
          </a:p>
        </p:txBody>
      </p:sp>
      <p:sp>
        <p:nvSpPr>
          <p:cNvPr id="81923" name="Rectangle 2">
            <a:extLst>
              <a:ext uri="{FF2B5EF4-FFF2-40B4-BE49-F238E27FC236}">
                <a16:creationId xmlns:a16="http://schemas.microsoft.com/office/drawing/2014/main" id="{0BB6BF46-F148-DD88-EC50-55B5A5ABBCEA}"/>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4371C5CF-61C8-0446-14EC-8045BC8BFFA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3970" name="Google Shape;169;p2:notes">
            <a:extLst>
              <a:ext uri="{FF2B5EF4-FFF2-40B4-BE49-F238E27FC236}">
                <a16:creationId xmlns:a16="http://schemas.microsoft.com/office/drawing/2014/main" id="{C633C9EB-EFA7-8935-533C-B05344AA189B}"/>
              </a:ext>
            </a:extLst>
          </p:cNvPr>
          <p:cNvSpPr txBox="1">
            <a:spLocks noGrp="1" noChangeArrowheads="1"/>
          </p:cNvSpPr>
          <p:nvPr>
            <p:ph type="body" idx="1"/>
          </p:nvPr>
        </p:nvSpPr>
        <p:spPr>
          <a:xfrm>
            <a:off x="685800" y="4400550"/>
            <a:ext cx="5486400" cy="3600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p>
            <a:pPr>
              <a:spcBef>
                <a:spcPct val="0"/>
              </a:spcBef>
            </a:pPr>
            <a:endParaRPr lang="en-US" altLang="en-US"/>
          </a:p>
        </p:txBody>
      </p:sp>
      <p:sp>
        <p:nvSpPr>
          <p:cNvPr id="83971" name="Google Shape;170;p2:notes">
            <a:extLst>
              <a:ext uri="{FF2B5EF4-FFF2-40B4-BE49-F238E27FC236}">
                <a16:creationId xmlns:a16="http://schemas.microsoft.com/office/drawing/2014/main" id="{30E4BC6F-F4DF-04B5-3FE0-8D5DF7A52C5C}"/>
              </a:ext>
            </a:extLst>
          </p:cNvPr>
          <p:cNvSpPr>
            <a:spLocks noGrp="1" noRot="1" noChangeAspect="1" noTextEdit="1"/>
          </p:cNvSpPr>
          <p:nvPr>
            <p:ph type="sldImg" idx="2"/>
          </p:nvPr>
        </p:nvSpPr>
        <p:spPr>
          <a:xfrm>
            <a:off x="1371600" y="1143000"/>
            <a:ext cx="4114800" cy="30861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a:round/>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6018" name="Google Shape;169;p2:notes">
            <a:extLst>
              <a:ext uri="{FF2B5EF4-FFF2-40B4-BE49-F238E27FC236}">
                <a16:creationId xmlns:a16="http://schemas.microsoft.com/office/drawing/2014/main" id="{6058107D-F0E5-54EA-8852-AF2FCBDF2877}"/>
              </a:ext>
            </a:extLst>
          </p:cNvPr>
          <p:cNvSpPr txBox="1">
            <a:spLocks noGrp="1" noChangeArrowheads="1"/>
          </p:cNvSpPr>
          <p:nvPr>
            <p:ph type="body" idx="1"/>
          </p:nvPr>
        </p:nvSpPr>
        <p:spPr>
          <a:xfrm>
            <a:off x="685800" y="4400550"/>
            <a:ext cx="5486400" cy="3600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p>
            <a:pPr>
              <a:spcBef>
                <a:spcPct val="0"/>
              </a:spcBef>
            </a:pPr>
            <a:endParaRPr lang="en-US" altLang="en-US"/>
          </a:p>
        </p:txBody>
      </p:sp>
      <p:sp>
        <p:nvSpPr>
          <p:cNvPr id="86019" name="Google Shape;170;p2:notes">
            <a:extLst>
              <a:ext uri="{FF2B5EF4-FFF2-40B4-BE49-F238E27FC236}">
                <a16:creationId xmlns:a16="http://schemas.microsoft.com/office/drawing/2014/main" id="{6EC473C6-74E5-926E-E26B-637652320B61}"/>
              </a:ext>
            </a:extLst>
          </p:cNvPr>
          <p:cNvSpPr>
            <a:spLocks noGrp="1" noRot="1" noChangeAspect="1" noTextEdit="1"/>
          </p:cNvSpPr>
          <p:nvPr>
            <p:ph type="sldImg" idx="2"/>
          </p:nvPr>
        </p:nvSpPr>
        <p:spPr>
          <a:xfrm>
            <a:off x="1371600" y="1143000"/>
            <a:ext cx="4114800" cy="30861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a:round/>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8066" name="Google Shape;169;p2:notes">
            <a:extLst>
              <a:ext uri="{FF2B5EF4-FFF2-40B4-BE49-F238E27FC236}">
                <a16:creationId xmlns:a16="http://schemas.microsoft.com/office/drawing/2014/main" id="{D32591A8-B50A-C9E7-FF6C-4A180E56129A}"/>
              </a:ext>
            </a:extLst>
          </p:cNvPr>
          <p:cNvSpPr txBox="1">
            <a:spLocks noGrp="1" noChangeArrowheads="1"/>
          </p:cNvSpPr>
          <p:nvPr>
            <p:ph type="body" idx="1"/>
          </p:nvPr>
        </p:nvSpPr>
        <p:spPr>
          <a:xfrm>
            <a:off x="685800" y="4400550"/>
            <a:ext cx="5486400" cy="3600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p>
            <a:pPr>
              <a:spcBef>
                <a:spcPct val="0"/>
              </a:spcBef>
            </a:pPr>
            <a:endParaRPr lang="en-US" altLang="en-US"/>
          </a:p>
        </p:txBody>
      </p:sp>
      <p:sp>
        <p:nvSpPr>
          <p:cNvPr id="88067" name="Google Shape;170;p2:notes">
            <a:extLst>
              <a:ext uri="{FF2B5EF4-FFF2-40B4-BE49-F238E27FC236}">
                <a16:creationId xmlns:a16="http://schemas.microsoft.com/office/drawing/2014/main" id="{0B95AF55-C50F-304A-93A2-0563CC2CD6AF}"/>
              </a:ext>
            </a:extLst>
          </p:cNvPr>
          <p:cNvSpPr>
            <a:spLocks noGrp="1" noRot="1" noChangeAspect="1" noTextEdit="1"/>
          </p:cNvSpPr>
          <p:nvPr>
            <p:ph type="sldImg" idx="2"/>
          </p:nvPr>
        </p:nvSpPr>
        <p:spPr>
          <a:xfrm>
            <a:off x="1371600" y="1143000"/>
            <a:ext cx="4114800" cy="30861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a:round/>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0114" name="Google Shape;169;p2:notes">
            <a:extLst>
              <a:ext uri="{FF2B5EF4-FFF2-40B4-BE49-F238E27FC236}">
                <a16:creationId xmlns:a16="http://schemas.microsoft.com/office/drawing/2014/main" id="{57414C6F-9274-5C9A-2C58-E0E4CD7A6DD2}"/>
              </a:ext>
            </a:extLst>
          </p:cNvPr>
          <p:cNvSpPr txBox="1">
            <a:spLocks noGrp="1" noChangeArrowheads="1"/>
          </p:cNvSpPr>
          <p:nvPr>
            <p:ph type="body" idx="1"/>
          </p:nvPr>
        </p:nvSpPr>
        <p:spPr>
          <a:xfrm>
            <a:off x="685800" y="4400550"/>
            <a:ext cx="5486400" cy="3600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p>
            <a:pPr>
              <a:spcBef>
                <a:spcPct val="0"/>
              </a:spcBef>
            </a:pPr>
            <a:endParaRPr lang="en-US" altLang="en-US"/>
          </a:p>
        </p:txBody>
      </p:sp>
      <p:sp>
        <p:nvSpPr>
          <p:cNvPr id="90115" name="Google Shape;170;p2:notes">
            <a:extLst>
              <a:ext uri="{FF2B5EF4-FFF2-40B4-BE49-F238E27FC236}">
                <a16:creationId xmlns:a16="http://schemas.microsoft.com/office/drawing/2014/main" id="{7B505533-25E9-197D-D7ED-D28B22D931F1}"/>
              </a:ext>
            </a:extLst>
          </p:cNvPr>
          <p:cNvSpPr>
            <a:spLocks noGrp="1" noRot="1" noChangeAspect="1" noTextEdit="1"/>
          </p:cNvSpPr>
          <p:nvPr>
            <p:ph type="sldImg" idx="2"/>
          </p:nvPr>
        </p:nvSpPr>
        <p:spPr>
          <a:xfrm>
            <a:off x="1371600" y="1143000"/>
            <a:ext cx="4114800" cy="30861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a:round/>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2162" name="Google Shape;169;p2:notes">
            <a:extLst>
              <a:ext uri="{FF2B5EF4-FFF2-40B4-BE49-F238E27FC236}">
                <a16:creationId xmlns:a16="http://schemas.microsoft.com/office/drawing/2014/main" id="{426706DE-250C-79D2-80FE-DEDAC0157971}"/>
              </a:ext>
            </a:extLst>
          </p:cNvPr>
          <p:cNvSpPr txBox="1">
            <a:spLocks noGrp="1" noChangeArrowheads="1"/>
          </p:cNvSpPr>
          <p:nvPr>
            <p:ph type="body" idx="1"/>
          </p:nvPr>
        </p:nvSpPr>
        <p:spPr>
          <a:xfrm>
            <a:off x="685800" y="4400550"/>
            <a:ext cx="5486400" cy="3600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p>
            <a:pPr>
              <a:spcBef>
                <a:spcPct val="0"/>
              </a:spcBef>
            </a:pPr>
            <a:endParaRPr lang="en-US" altLang="en-US"/>
          </a:p>
        </p:txBody>
      </p:sp>
      <p:sp>
        <p:nvSpPr>
          <p:cNvPr id="92163" name="Google Shape;170;p2:notes">
            <a:extLst>
              <a:ext uri="{FF2B5EF4-FFF2-40B4-BE49-F238E27FC236}">
                <a16:creationId xmlns:a16="http://schemas.microsoft.com/office/drawing/2014/main" id="{F0CC57D8-1E5C-5CD7-2925-60891A20E897}"/>
              </a:ext>
            </a:extLst>
          </p:cNvPr>
          <p:cNvSpPr>
            <a:spLocks noGrp="1" noRot="1" noChangeAspect="1" noTextEdit="1"/>
          </p:cNvSpPr>
          <p:nvPr>
            <p:ph type="sldImg" idx="2"/>
          </p:nvPr>
        </p:nvSpPr>
        <p:spPr>
          <a:xfrm>
            <a:off x="1371600" y="1143000"/>
            <a:ext cx="4114800" cy="30861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a:round/>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4210" name="Google Shape;169;p2:notes">
            <a:extLst>
              <a:ext uri="{FF2B5EF4-FFF2-40B4-BE49-F238E27FC236}">
                <a16:creationId xmlns:a16="http://schemas.microsoft.com/office/drawing/2014/main" id="{B8AAF694-82B3-9033-D4F5-E8B45E854C7D}"/>
              </a:ext>
            </a:extLst>
          </p:cNvPr>
          <p:cNvSpPr txBox="1">
            <a:spLocks noGrp="1" noChangeArrowheads="1"/>
          </p:cNvSpPr>
          <p:nvPr>
            <p:ph type="body" idx="1"/>
          </p:nvPr>
        </p:nvSpPr>
        <p:spPr>
          <a:xfrm>
            <a:off x="685800" y="4400550"/>
            <a:ext cx="5486400" cy="3600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p>
            <a:pPr>
              <a:spcBef>
                <a:spcPct val="0"/>
              </a:spcBef>
            </a:pPr>
            <a:endParaRPr lang="en-US" altLang="en-US"/>
          </a:p>
        </p:txBody>
      </p:sp>
      <p:sp>
        <p:nvSpPr>
          <p:cNvPr id="94211" name="Google Shape;170;p2:notes">
            <a:extLst>
              <a:ext uri="{FF2B5EF4-FFF2-40B4-BE49-F238E27FC236}">
                <a16:creationId xmlns:a16="http://schemas.microsoft.com/office/drawing/2014/main" id="{F230386A-693F-61C8-3937-18A36513ECFA}"/>
              </a:ext>
            </a:extLst>
          </p:cNvPr>
          <p:cNvSpPr>
            <a:spLocks noGrp="1" noRot="1" noChangeAspect="1" noTextEdit="1"/>
          </p:cNvSpPr>
          <p:nvPr>
            <p:ph type="sldImg" idx="2"/>
          </p:nvPr>
        </p:nvSpPr>
        <p:spPr>
          <a:xfrm>
            <a:off x="1371600" y="1143000"/>
            <a:ext cx="4114800" cy="30861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a:round/>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02F3B044-2421-C782-12FA-E141EE8334D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fld id="{3C53CAE3-FDDC-4F19-992A-3C7BA954E631}" type="slidenum">
              <a:rPr lang="en-US" altLang="en-US" sz="1200" smtClean="0"/>
              <a:pPr/>
              <a:t>39</a:t>
            </a:fld>
            <a:endParaRPr lang="en-US" altLang="en-US" sz="1200"/>
          </a:p>
        </p:txBody>
      </p:sp>
      <p:sp>
        <p:nvSpPr>
          <p:cNvPr id="96259" name="Rectangle 2">
            <a:extLst>
              <a:ext uri="{FF2B5EF4-FFF2-40B4-BE49-F238E27FC236}">
                <a16:creationId xmlns:a16="http://schemas.microsoft.com/office/drawing/2014/main" id="{9A2AA9F8-DC19-23FD-D119-F35B33CE177D}"/>
              </a:ext>
            </a:extLst>
          </p:cNvPr>
          <p:cNvSpPr>
            <a:spLocks noGrp="1" noRot="1" noChangeAspect="1" noChangeArrowheads="1" noTextEdit="1"/>
          </p:cNvSpPr>
          <p:nvPr>
            <p:ph type="sldImg"/>
          </p:nvPr>
        </p:nvSpPr>
        <p:spPr>
          <a:ln/>
        </p:spPr>
      </p:sp>
      <p:sp>
        <p:nvSpPr>
          <p:cNvPr id="96260" name="Rectangle 3">
            <a:extLst>
              <a:ext uri="{FF2B5EF4-FFF2-40B4-BE49-F238E27FC236}">
                <a16:creationId xmlns:a16="http://schemas.microsoft.com/office/drawing/2014/main" id="{D2CA4F40-588B-DDB7-370D-888F9A9C336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578" name="Google Shape;169;p2:notes">
            <a:extLst>
              <a:ext uri="{FF2B5EF4-FFF2-40B4-BE49-F238E27FC236}">
                <a16:creationId xmlns:a16="http://schemas.microsoft.com/office/drawing/2014/main" id="{C51DBB11-954E-6F4C-686B-3D46C1536D78}"/>
              </a:ext>
            </a:extLst>
          </p:cNvPr>
          <p:cNvSpPr txBox="1">
            <a:spLocks noGrp="1" noChangeArrowheads="1"/>
          </p:cNvSpPr>
          <p:nvPr>
            <p:ph type="body" idx="1"/>
          </p:nvPr>
        </p:nvSpPr>
        <p:spPr>
          <a:xfrm>
            <a:off x="685800" y="4400550"/>
            <a:ext cx="5486400" cy="3600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p>
            <a:pPr>
              <a:spcBef>
                <a:spcPct val="0"/>
              </a:spcBef>
            </a:pPr>
            <a:endParaRPr lang="en-US" altLang="en-US"/>
          </a:p>
        </p:txBody>
      </p:sp>
      <p:sp>
        <p:nvSpPr>
          <p:cNvPr id="24579" name="Google Shape;170;p2:notes">
            <a:extLst>
              <a:ext uri="{FF2B5EF4-FFF2-40B4-BE49-F238E27FC236}">
                <a16:creationId xmlns:a16="http://schemas.microsoft.com/office/drawing/2014/main" id="{432D922A-2289-1294-0B90-962FBF1B6C79}"/>
              </a:ext>
            </a:extLst>
          </p:cNvPr>
          <p:cNvSpPr>
            <a:spLocks noGrp="1" noRot="1" noChangeAspect="1" noTextEdit="1"/>
          </p:cNvSpPr>
          <p:nvPr>
            <p:ph type="sldImg" idx="2"/>
          </p:nvPr>
        </p:nvSpPr>
        <p:spPr>
          <a:xfrm>
            <a:off x="1371600" y="1143000"/>
            <a:ext cx="4114800" cy="30861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a:round/>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317C8210-D36C-D3B5-AA6C-1E2045D0FFF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fld id="{66056688-C3F0-469C-AC20-701B04883DCF}" type="slidenum">
              <a:rPr lang="en-US" altLang="en-US" sz="1200" smtClean="0"/>
              <a:pPr/>
              <a:t>40</a:t>
            </a:fld>
            <a:endParaRPr lang="en-US" altLang="en-US" sz="1200"/>
          </a:p>
        </p:txBody>
      </p:sp>
      <p:sp>
        <p:nvSpPr>
          <p:cNvPr id="98307" name="Rectangle 2">
            <a:extLst>
              <a:ext uri="{FF2B5EF4-FFF2-40B4-BE49-F238E27FC236}">
                <a16:creationId xmlns:a16="http://schemas.microsoft.com/office/drawing/2014/main" id="{25246FD5-0DFD-E821-8FA9-A2F6D4FF6060}"/>
              </a:ext>
            </a:extLst>
          </p:cNvPr>
          <p:cNvSpPr>
            <a:spLocks noGrp="1" noRot="1" noChangeAspect="1" noChangeArrowheads="1" noTextEdit="1"/>
          </p:cNvSpPr>
          <p:nvPr>
            <p:ph type="sldImg"/>
          </p:nvPr>
        </p:nvSpPr>
        <p:spPr>
          <a:ln/>
        </p:spPr>
      </p:sp>
      <p:sp>
        <p:nvSpPr>
          <p:cNvPr id="98308" name="Rectangle 3">
            <a:extLst>
              <a:ext uri="{FF2B5EF4-FFF2-40B4-BE49-F238E27FC236}">
                <a16:creationId xmlns:a16="http://schemas.microsoft.com/office/drawing/2014/main" id="{E6DFD734-1E3A-4B16-9DD6-26E66E4203A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48EF3AC8-E83D-8E1B-49CA-CD964457BA9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fld id="{8955825D-E7BA-4191-8F84-F2AA05FA0F4F}" type="slidenum">
              <a:rPr lang="en-US" altLang="en-US" sz="1200" smtClean="0"/>
              <a:pPr/>
              <a:t>41</a:t>
            </a:fld>
            <a:endParaRPr lang="en-US" altLang="en-US" sz="1200"/>
          </a:p>
        </p:txBody>
      </p:sp>
      <p:sp>
        <p:nvSpPr>
          <p:cNvPr id="100355" name="Rectangle 2">
            <a:extLst>
              <a:ext uri="{FF2B5EF4-FFF2-40B4-BE49-F238E27FC236}">
                <a16:creationId xmlns:a16="http://schemas.microsoft.com/office/drawing/2014/main" id="{3BE28E50-AF36-4965-10F3-7E283526A42C}"/>
              </a:ext>
            </a:extLst>
          </p:cNvPr>
          <p:cNvSpPr>
            <a:spLocks noGrp="1" noRot="1" noChangeAspect="1" noChangeArrowheads="1" noTextEdit="1"/>
          </p:cNvSpPr>
          <p:nvPr>
            <p:ph type="sldImg"/>
          </p:nvPr>
        </p:nvSpPr>
        <p:spPr>
          <a:ln/>
        </p:spPr>
      </p:sp>
      <p:sp>
        <p:nvSpPr>
          <p:cNvPr id="100356" name="Rectangle 3">
            <a:extLst>
              <a:ext uri="{FF2B5EF4-FFF2-40B4-BE49-F238E27FC236}">
                <a16:creationId xmlns:a16="http://schemas.microsoft.com/office/drawing/2014/main" id="{7007CFD7-224D-D142-35AE-7F7709961CB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3E116CD7-74CE-1659-95EF-E40A5EE7C58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fld id="{8894DDD2-B91A-4CA5-A716-77DD212B1382}" type="slidenum">
              <a:rPr lang="en-US" altLang="en-US" sz="1200" smtClean="0"/>
              <a:pPr/>
              <a:t>42</a:t>
            </a:fld>
            <a:endParaRPr lang="en-US" altLang="en-US" sz="1200"/>
          </a:p>
        </p:txBody>
      </p:sp>
      <p:sp>
        <p:nvSpPr>
          <p:cNvPr id="102403" name="Rectangle 2">
            <a:extLst>
              <a:ext uri="{FF2B5EF4-FFF2-40B4-BE49-F238E27FC236}">
                <a16:creationId xmlns:a16="http://schemas.microsoft.com/office/drawing/2014/main" id="{20F744CE-54ED-E09A-F467-7D38B726356B}"/>
              </a:ext>
            </a:extLst>
          </p:cNvPr>
          <p:cNvSpPr>
            <a:spLocks noGrp="1" noRot="1" noChangeAspect="1" noChangeArrowheads="1" noTextEdit="1"/>
          </p:cNvSpPr>
          <p:nvPr>
            <p:ph type="sldImg"/>
          </p:nvPr>
        </p:nvSpPr>
        <p:spPr>
          <a:ln/>
        </p:spPr>
      </p:sp>
      <p:sp>
        <p:nvSpPr>
          <p:cNvPr id="102404" name="Rectangle 3">
            <a:extLst>
              <a:ext uri="{FF2B5EF4-FFF2-40B4-BE49-F238E27FC236}">
                <a16:creationId xmlns:a16="http://schemas.microsoft.com/office/drawing/2014/main" id="{A2A7201E-2B10-1D85-E7A1-3EA01053B4B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4450" name="Google Shape;169;p2:notes">
            <a:extLst>
              <a:ext uri="{FF2B5EF4-FFF2-40B4-BE49-F238E27FC236}">
                <a16:creationId xmlns:a16="http://schemas.microsoft.com/office/drawing/2014/main" id="{0DD888E2-ABE0-068C-D41D-30FE6DDC80BD}"/>
              </a:ext>
            </a:extLst>
          </p:cNvPr>
          <p:cNvSpPr txBox="1">
            <a:spLocks noGrp="1" noChangeArrowheads="1"/>
          </p:cNvSpPr>
          <p:nvPr>
            <p:ph type="body" idx="1"/>
          </p:nvPr>
        </p:nvSpPr>
        <p:spPr>
          <a:xfrm>
            <a:off x="685800" y="4400550"/>
            <a:ext cx="5486400" cy="3600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p>
            <a:pPr>
              <a:spcBef>
                <a:spcPct val="0"/>
              </a:spcBef>
            </a:pPr>
            <a:endParaRPr lang="en-US" altLang="en-US"/>
          </a:p>
        </p:txBody>
      </p:sp>
      <p:sp>
        <p:nvSpPr>
          <p:cNvPr id="104451" name="Google Shape;170;p2:notes">
            <a:extLst>
              <a:ext uri="{FF2B5EF4-FFF2-40B4-BE49-F238E27FC236}">
                <a16:creationId xmlns:a16="http://schemas.microsoft.com/office/drawing/2014/main" id="{CF279100-73A0-EB77-5DE5-8DB396843CC8}"/>
              </a:ext>
            </a:extLst>
          </p:cNvPr>
          <p:cNvSpPr>
            <a:spLocks noGrp="1" noRot="1" noChangeAspect="1" noTextEdit="1"/>
          </p:cNvSpPr>
          <p:nvPr>
            <p:ph type="sldImg" idx="2"/>
          </p:nvPr>
        </p:nvSpPr>
        <p:spPr>
          <a:xfrm>
            <a:off x="1371600" y="1143000"/>
            <a:ext cx="4114800" cy="30861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a:round/>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6498" name="Google Shape;169;p2:notes">
            <a:extLst>
              <a:ext uri="{FF2B5EF4-FFF2-40B4-BE49-F238E27FC236}">
                <a16:creationId xmlns:a16="http://schemas.microsoft.com/office/drawing/2014/main" id="{27CBEFDD-8127-94BE-3961-142A429A4590}"/>
              </a:ext>
            </a:extLst>
          </p:cNvPr>
          <p:cNvSpPr txBox="1">
            <a:spLocks noGrp="1" noChangeArrowheads="1"/>
          </p:cNvSpPr>
          <p:nvPr>
            <p:ph type="body" idx="1"/>
          </p:nvPr>
        </p:nvSpPr>
        <p:spPr>
          <a:xfrm>
            <a:off x="685800" y="4400550"/>
            <a:ext cx="5486400" cy="3600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p>
            <a:pPr>
              <a:spcBef>
                <a:spcPct val="0"/>
              </a:spcBef>
            </a:pPr>
            <a:endParaRPr lang="en-US" altLang="en-US"/>
          </a:p>
        </p:txBody>
      </p:sp>
      <p:sp>
        <p:nvSpPr>
          <p:cNvPr id="106499" name="Google Shape;170;p2:notes">
            <a:extLst>
              <a:ext uri="{FF2B5EF4-FFF2-40B4-BE49-F238E27FC236}">
                <a16:creationId xmlns:a16="http://schemas.microsoft.com/office/drawing/2014/main" id="{D512BA25-C035-622D-3DB9-39E059891B92}"/>
              </a:ext>
            </a:extLst>
          </p:cNvPr>
          <p:cNvSpPr>
            <a:spLocks noGrp="1" noRot="1" noChangeAspect="1" noTextEdit="1"/>
          </p:cNvSpPr>
          <p:nvPr>
            <p:ph type="sldImg" idx="2"/>
          </p:nvPr>
        </p:nvSpPr>
        <p:spPr>
          <a:xfrm>
            <a:off x="1371600" y="1143000"/>
            <a:ext cx="4114800" cy="30861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a:round/>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8546" name="Google Shape;169;p2:notes">
            <a:extLst>
              <a:ext uri="{FF2B5EF4-FFF2-40B4-BE49-F238E27FC236}">
                <a16:creationId xmlns:a16="http://schemas.microsoft.com/office/drawing/2014/main" id="{F58022F0-347C-FB31-ED81-E58370734130}"/>
              </a:ext>
            </a:extLst>
          </p:cNvPr>
          <p:cNvSpPr txBox="1">
            <a:spLocks noGrp="1" noChangeArrowheads="1"/>
          </p:cNvSpPr>
          <p:nvPr>
            <p:ph type="body" idx="1"/>
          </p:nvPr>
        </p:nvSpPr>
        <p:spPr>
          <a:xfrm>
            <a:off x="685800" y="4400550"/>
            <a:ext cx="5486400" cy="3600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p>
            <a:pPr>
              <a:spcBef>
                <a:spcPct val="0"/>
              </a:spcBef>
            </a:pPr>
            <a:endParaRPr lang="en-US" altLang="en-US"/>
          </a:p>
        </p:txBody>
      </p:sp>
      <p:sp>
        <p:nvSpPr>
          <p:cNvPr id="108547" name="Google Shape;170;p2:notes">
            <a:extLst>
              <a:ext uri="{FF2B5EF4-FFF2-40B4-BE49-F238E27FC236}">
                <a16:creationId xmlns:a16="http://schemas.microsoft.com/office/drawing/2014/main" id="{523E0983-EB66-40D7-79C5-9B2C9012FCF3}"/>
              </a:ext>
            </a:extLst>
          </p:cNvPr>
          <p:cNvSpPr>
            <a:spLocks noGrp="1" noRot="1" noChangeAspect="1" noTextEdit="1"/>
          </p:cNvSpPr>
          <p:nvPr>
            <p:ph type="sldImg" idx="2"/>
          </p:nvPr>
        </p:nvSpPr>
        <p:spPr>
          <a:xfrm>
            <a:off x="1371600" y="1143000"/>
            <a:ext cx="4114800" cy="30861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a:round/>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0594" name="Google Shape;169;p2:notes">
            <a:extLst>
              <a:ext uri="{FF2B5EF4-FFF2-40B4-BE49-F238E27FC236}">
                <a16:creationId xmlns:a16="http://schemas.microsoft.com/office/drawing/2014/main" id="{954F5B48-979D-DD49-1514-BED13E30A63B}"/>
              </a:ext>
            </a:extLst>
          </p:cNvPr>
          <p:cNvSpPr txBox="1">
            <a:spLocks noGrp="1" noChangeArrowheads="1"/>
          </p:cNvSpPr>
          <p:nvPr>
            <p:ph type="body" idx="1"/>
          </p:nvPr>
        </p:nvSpPr>
        <p:spPr>
          <a:xfrm>
            <a:off x="685800" y="4400550"/>
            <a:ext cx="5486400" cy="3600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p>
            <a:pPr>
              <a:spcBef>
                <a:spcPct val="0"/>
              </a:spcBef>
            </a:pPr>
            <a:endParaRPr lang="en-US" altLang="en-US"/>
          </a:p>
        </p:txBody>
      </p:sp>
      <p:sp>
        <p:nvSpPr>
          <p:cNvPr id="110595" name="Google Shape;170;p2:notes">
            <a:extLst>
              <a:ext uri="{FF2B5EF4-FFF2-40B4-BE49-F238E27FC236}">
                <a16:creationId xmlns:a16="http://schemas.microsoft.com/office/drawing/2014/main" id="{2860041F-BC7D-615D-4734-0F3319F10760}"/>
              </a:ext>
            </a:extLst>
          </p:cNvPr>
          <p:cNvSpPr>
            <a:spLocks noGrp="1" noRot="1" noChangeAspect="1" noTextEdit="1"/>
          </p:cNvSpPr>
          <p:nvPr>
            <p:ph type="sldImg" idx="2"/>
          </p:nvPr>
        </p:nvSpPr>
        <p:spPr>
          <a:xfrm>
            <a:off x="1371600" y="1143000"/>
            <a:ext cx="4114800" cy="30861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a:round/>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2642" name="Google Shape;169;p2:notes">
            <a:extLst>
              <a:ext uri="{FF2B5EF4-FFF2-40B4-BE49-F238E27FC236}">
                <a16:creationId xmlns:a16="http://schemas.microsoft.com/office/drawing/2014/main" id="{1F6B1217-45DE-6D10-5317-980E12363870}"/>
              </a:ext>
            </a:extLst>
          </p:cNvPr>
          <p:cNvSpPr txBox="1">
            <a:spLocks noGrp="1" noChangeArrowheads="1"/>
          </p:cNvSpPr>
          <p:nvPr>
            <p:ph type="body" idx="1"/>
          </p:nvPr>
        </p:nvSpPr>
        <p:spPr>
          <a:xfrm>
            <a:off x="685800" y="4400550"/>
            <a:ext cx="5486400" cy="3600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p>
            <a:pPr>
              <a:spcBef>
                <a:spcPct val="0"/>
              </a:spcBef>
            </a:pPr>
            <a:endParaRPr lang="en-US" altLang="en-US"/>
          </a:p>
        </p:txBody>
      </p:sp>
      <p:sp>
        <p:nvSpPr>
          <p:cNvPr id="112643" name="Google Shape;170;p2:notes">
            <a:extLst>
              <a:ext uri="{FF2B5EF4-FFF2-40B4-BE49-F238E27FC236}">
                <a16:creationId xmlns:a16="http://schemas.microsoft.com/office/drawing/2014/main" id="{26EC3ED8-8950-565D-416D-0BEA5FC51B56}"/>
              </a:ext>
            </a:extLst>
          </p:cNvPr>
          <p:cNvSpPr>
            <a:spLocks noGrp="1" noRot="1" noChangeAspect="1" noTextEdit="1"/>
          </p:cNvSpPr>
          <p:nvPr>
            <p:ph type="sldImg" idx="2"/>
          </p:nvPr>
        </p:nvSpPr>
        <p:spPr>
          <a:xfrm>
            <a:off x="1371600" y="1143000"/>
            <a:ext cx="4114800" cy="30861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a:round/>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4690" name="Google Shape;169;p2:notes">
            <a:extLst>
              <a:ext uri="{FF2B5EF4-FFF2-40B4-BE49-F238E27FC236}">
                <a16:creationId xmlns:a16="http://schemas.microsoft.com/office/drawing/2014/main" id="{0CD6E502-BB6E-C7B4-F0F0-3F8646F215D2}"/>
              </a:ext>
            </a:extLst>
          </p:cNvPr>
          <p:cNvSpPr txBox="1">
            <a:spLocks noGrp="1" noChangeArrowheads="1"/>
          </p:cNvSpPr>
          <p:nvPr>
            <p:ph type="body" idx="1"/>
          </p:nvPr>
        </p:nvSpPr>
        <p:spPr>
          <a:xfrm>
            <a:off x="685800" y="4400550"/>
            <a:ext cx="5486400" cy="3600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p>
            <a:pPr>
              <a:spcBef>
                <a:spcPct val="0"/>
              </a:spcBef>
            </a:pPr>
            <a:endParaRPr lang="en-US" altLang="en-US"/>
          </a:p>
        </p:txBody>
      </p:sp>
      <p:sp>
        <p:nvSpPr>
          <p:cNvPr id="114691" name="Google Shape;170;p2:notes">
            <a:extLst>
              <a:ext uri="{FF2B5EF4-FFF2-40B4-BE49-F238E27FC236}">
                <a16:creationId xmlns:a16="http://schemas.microsoft.com/office/drawing/2014/main" id="{EE7C77A5-7F83-F3DA-F288-528EA3F2B8E9}"/>
              </a:ext>
            </a:extLst>
          </p:cNvPr>
          <p:cNvSpPr>
            <a:spLocks noGrp="1" noRot="1" noChangeAspect="1" noTextEdit="1"/>
          </p:cNvSpPr>
          <p:nvPr>
            <p:ph type="sldImg" idx="2"/>
          </p:nvPr>
        </p:nvSpPr>
        <p:spPr>
          <a:xfrm>
            <a:off x="1371600" y="1143000"/>
            <a:ext cx="4114800" cy="30861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a:round/>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868D75B3-E7A0-B8DB-9744-2C3C9393169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fld id="{004D7399-66D2-4C77-A34C-DD86B822AA3E}" type="slidenum">
              <a:rPr lang="en-US" altLang="en-US" sz="1200" smtClean="0"/>
              <a:pPr/>
              <a:t>49</a:t>
            </a:fld>
            <a:endParaRPr lang="en-US" altLang="en-US" sz="1200"/>
          </a:p>
        </p:txBody>
      </p:sp>
      <p:sp>
        <p:nvSpPr>
          <p:cNvPr id="116739" name="Rectangle 2">
            <a:extLst>
              <a:ext uri="{FF2B5EF4-FFF2-40B4-BE49-F238E27FC236}">
                <a16:creationId xmlns:a16="http://schemas.microsoft.com/office/drawing/2014/main" id="{2CFE2126-79B1-480C-2DD1-0CD1C25F6744}"/>
              </a:ext>
            </a:extLst>
          </p:cNvPr>
          <p:cNvSpPr>
            <a:spLocks noGrp="1" noRot="1" noChangeAspect="1" noChangeArrowheads="1" noTextEdit="1"/>
          </p:cNvSpPr>
          <p:nvPr>
            <p:ph type="sldImg"/>
          </p:nvPr>
        </p:nvSpPr>
        <p:spPr>
          <a:ln/>
        </p:spPr>
      </p:sp>
      <p:sp>
        <p:nvSpPr>
          <p:cNvPr id="116740" name="Rectangle 3">
            <a:extLst>
              <a:ext uri="{FF2B5EF4-FFF2-40B4-BE49-F238E27FC236}">
                <a16:creationId xmlns:a16="http://schemas.microsoft.com/office/drawing/2014/main" id="{9C453D88-19CC-C6E0-6A89-A8D60C857CA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6626" name="Google Shape;169;p2:notes">
            <a:extLst>
              <a:ext uri="{FF2B5EF4-FFF2-40B4-BE49-F238E27FC236}">
                <a16:creationId xmlns:a16="http://schemas.microsoft.com/office/drawing/2014/main" id="{EFFE819C-F217-90CF-B8F5-C4DF2F32EE91}"/>
              </a:ext>
            </a:extLst>
          </p:cNvPr>
          <p:cNvSpPr txBox="1">
            <a:spLocks noGrp="1" noChangeArrowheads="1"/>
          </p:cNvSpPr>
          <p:nvPr>
            <p:ph type="body" idx="1"/>
          </p:nvPr>
        </p:nvSpPr>
        <p:spPr>
          <a:xfrm>
            <a:off x="685800" y="4400550"/>
            <a:ext cx="5486400" cy="3600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p>
            <a:pPr>
              <a:spcBef>
                <a:spcPct val="0"/>
              </a:spcBef>
            </a:pPr>
            <a:endParaRPr lang="en-US" altLang="en-US"/>
          </a:p>
        </p:txBody>
      </p:sp>
      <p:sp>
        <p:nvSpPr>
          <p:cNvPr id="26627" name="Google Shape;170;p2:notes">
            <a:extLst>
              <a:ext uri="{FF2B5EF4-FFF2-40B4-BE49-F238E27FC236}">
                <a16:creationId xmlns:a16="http://schemas.microsoft.com/office/drawing/2014/main" id="{05D6A63F-AE30-6E86-EE68-549C10FA6C51}"/>
              </a:ext>
            </a:extLst>
          </p:cNvPr>
          <p:cNvSpPr>
            <a:spLocks noGrp="1" noRot="1" noChangeAspect="1" noTextEdit="1"/>
          </p:cNvSpPr>
          <p:nvPr>
            <p:ph type="sldImg" idx="2"/>
          </p:nvPr>
        </p:nvSpPr>
        <p:spPr>
          <a:xfrm>
            <a:off x="1371600" y="1143000"/>
            <a:ext cx="4114800" cy="30861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a:round/>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id="{97E47F52-B605-673D-5161-B8B8644BAB7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fld id="{8F3B09F4-EA7E-44B1-B3F5-2E543A269F2F}" type="slidenum">
              <a:rPr lang="en-US" altLang="en-US" sz="1200" smtClean="0"/>
              <a:pPr/>
              <a:t>50</a:t>
            </a:fld>
            <a:endParaRPr lang="en-US" altLang="en-US" sz="1200"/>
          </a:p>
        </p:txBody>
      </p:sp>
      <p:sp>
        <p:nvSpPr>
          <p:cNvPr id="118787" name="Rectangle 2">
            <a:extLst>
              <a:ext uri="{FF2B5EF4-FFF2-40B4-BE49-F238E27FC236}">
                <a16:creationId xmlns:a16="http://schemas.microsoft.com/office/drawing/2014/main" id="{E8FF8953-52A8-B059-006E-2576DCAFAE4F}"/>
              </a:ext>
            </a:extLst>
          </p:cNvPr>
          <p:cNvSpPr>
            <a:spLocks noGrp="1" noRot="1" noChangeAspect="1" noChangeArrowheads="1" noTextEdit="1"/>
          </p:cNvSpPr>
          <p:nvPr>
            <p:ph type="sldImg"/>
          </p:nvPr>
        </p:nvSpPr>
        <p:spPr>
          <a:ln/>
        </p:spPr>
      </p:sp>
      <p:sp>
        <p:nvSpPr>
          <p:cNvPr id="118788" name="Rectangle 3">
            <a:extLst>
              <a:ext uri="{FF2B5EF4-FFF2-40B4-BE49-F238E27FC236}">
                <a16:creationId xmlns:a16="http://schemas.microsoft.com/office/drawing/2014/main" id="{A6FAEA79-47F2-92DF-89F9-65E59333016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BC0F6801-2FEF-A107-0471-F20085C9E97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fld id="{75E9ADEA-DC9D-4291-8C34-26745EA0099C}" type="slidenum">
              <a:rPr lang="en-US" altLang="en-US" sz="1200" smtClean="0"/>
              <a:pPr/>
              <a:t>52</a:t>
            </a:fld>
            <a:endParaRPr lang="en-US" altLang="en-US" sz="1200"/>
          </a:p>
        </p:txBody>
      </p:sp>
      <p:sp>
        <p:nvSpPr>
          <p:cNvPr id="121859" name="Rectangle 2">
            <a:extLst>
              <a:ext uri="{FF2B5EF4-FFF2-40B4-BE49-F238E27FC236}">
                <a16:creationId xmlns:a16="http://schemas.microsoft.com/office/drawing/2014/main" id="{37CDE680-86DA-CE3D-00B1-883F478E57A8}"/>
              </a:ext>
            </a:extLst>
          </p:cNvPr>
          <p:cNvSpPr>
            <a:spLocks noGrp="1" noRot="1" noChangeAspect="1" noChangeArrowheads="1" noTextEdit="1"/>
          </p:cNvSpPr>
          <p:nvPr>
            <p:ph type="sldImg"/>
          </p:nvPr>
        </p:nvSpPr>
        <p:spPr>
          <a:ln/>
        </p:spPr>
      </p:sp>
      <p:sp>
        <p:nvSpPr>
          <p:cNvPr id="121860" name="Rectangle 3">
            <a:extLst>
              <a:ext uri="{FF2B5EF4-FFF2-40B4-BE49-F238E27FC236}">
                <a16:creationId xmlns:a16="http://schemas.microsoft.com/office/drawing/2014/main" id="{1E5C3860-0BCB-EA29-8F35-205F2A8996D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3906" name="Google Shape;169;p2:notes">
            <a:extLst>
              <a:ext uri="{FF2B5EF4-FFF2-40B4-BE49-F238E27FC236}">
                <a16:creationId xmlns:a16="http://schemas.microsoft.com/office/drawing/2014/main" id="{4F69C5D1-F52B-400C-6C3E-E0511D9966DB}"/>
              </a:ext>
            </a:extLst>
          </p:cNvPr>
          <p:cNvSpPr txBox="1">
            <a:spLocks noGrp="1" noChangeArrowheads="1"/>
          </p:cNvSpPr>
          <p:nvPr>
            <p:ph type="body" idx="1"/>
          </p:nvPr>
        </p:nvSpPr>
        <p:spPr>
          <a:xfrm>
            <a:off x="685800" y="4400550"/>
            <a:ext cx="5486400" cy="3600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p>
            <a:pPr>
              <a:spcBef>
                <a:spcPct val="0"/>
              </a:spcBef>
            </a:pPr>
            <a:endParaRPr lang="en-US" altLang="en-US"/>
          </a:p>
        </p:txBody>
      </p:sp>
      <p:sp>
        <p:nvSpPr>
          <p:cNvPr id="123907" name="Google Shape;170;p2:notes">
            <a:extLst>
              <a:ext uri="{FF2B5EF4-FFF2-40B4-BE49-F238E27FC236}">
                <a16:creationId xmlns:a16="http://schemas.microsoft.com/office/drawing/2014/main" id="{1984FC82-6E92-1307-174C-13F54AC067A7}"/>
              </a:ext>
            </a:extLst>
          </p:cNvPr>
          <p:cNvSpPr>
            <a:spLocks noGrp="1" noRot="1" noChangeAspect="1" noTextEdit="1"/>
          </p:cNvSpPr>
          <p:nvPr>
            <p:ph type="sldImg" idx="2"/>
          </p:nvPr>
        </p:nvSpPr>
        <p:spPr>
          <a:xfrm>
            <a:off x="1371600" y="1143000"/>
            <a:ext cx="4114800" cy="30861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a:round/>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5954" name="Google Shape;169;p2:notes">
            <a:extLst>
              <a:ext uri="{FF2B5EF4-FFF2-40B4-BE49-F238E27FC236}">
                <a16:creationId xmlns:a16="http://schemas.microsoft.com/office/drawing/2014/main" id="{4544C8DA-ED2B-30FE-7E3F-7C0ED8770398}"/>
              </a:ext>
            </a:extLst>
          </p:cNvPr>
          <p:cNvSpPr txBox="1">
            <a:spLocks noGrp="1" noChangeArrowheads="1"/>
          </p:cNvSpPr>
          <p:nvPr>
            <p:ph type="body" idx="1"/>
          </p:nvPr>
        </p:nvSpPr>
        <p:spPr>
          <a:xfrm>
            <a:off x="685800" y="4400550"/>
            <a:ext cx="5486400" cy="3600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p>
            <a:pPr>
              <a:spcBef>
                <a:spcPct val="0"/>
              </a:spcBef>
            </a:pPr>
            <a:endParaRPr lang="en-US" altLang="en-US"/>
          </a:p>
        </p:txBody>
      </p:sp>
      <p:sp>
        <p:nvSpPr>
          <p:cNvPr id="125955" name="Google Shape;170;p2:notes">
            <a:extLst>
              <a:ext uri="{FF2B5EF4-FFF2-40B4-BE49-F238E27FC236}">
                <a16:creationId xmlns:a16="http://schemas.microsoft.com/office/drawing/2014/main" id="{1278D283-5B3E-1C0E-B813-1D5C99F2BC19}"/>
              </a:ext>
            </a:extLst>
          </p:cNvPr>
          <p:cNvSpPr>
            <a:spLocks noGrp="1" noRot="1" noChangeAspect="1" noTextEdit="1"/>
          </p:cNvSpPr>
          <p:nvPr>
            <p:ph type="sldImg" idx="2"/>
          </p:nvPr>
        </p:nvSpPr>
        <p:spPr>
          <a:xfrm>
            <a:off x="1371600" y="1143000"/>
            <a:ext cx="4114800" cy="30861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a:round/>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8002" name="Google Shape;169;p2:notes">
            <a:extLst>
              <a:ext uri="{FF2B5EF4-FFF2-40B4-BE49-F238E27FC236}">
                <a16:creationId xmlns:a16="http://schemas.microsoft.com/office/drawing/2014/main" id="{055C748E-A80C-9760-0931-636AC027E4E5}"/>
              </a:ext>
            </a:extLst>
          </p:cNvPr>
          <p:cNvSpPr txBox="1">
            <a:spLocks noGrp="1" noChangeArrowheads="1"/>
          </p:cNvSpPr>
          <p:nvPr>
            <p:ph type="body" idx="1"/>
          </p:nvPr>
        </p:nvSpPr>
        <p:spPr>
          <a:xfrm>
            <a:off x="685800" y="4400550"/>
            <a:ext cx="5486400" cy="3600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p>
            <a:pPr>
              <a:spcBef>
                <a:spcPct val="0"/>
              </a:spcBef>
            </a:pPr>
            <a:endParaRPr lang="en-US" altLang="en-US"/>
          </a:p>
        </p:txBody>
      </p:sp>
      <p:sp>
        <p:nvSpPr>
          <p:cNvPr id="128003" name="Google Shape;170;p2:notes">
            <a:extLst>
              <a:ext uri="{FF2B5EF4-FFF2-40B4-BE49-F238E27FC236}">
                <a16:creationId xmlns:a16="http://schemas.microsoft.com/office/drawing/2014/main" id="{4C6CA683-6E7A-207B-5592-EAA310E3C40A}"/>
              </a:ext>
            </a:extLst>
          </p:cNvPr>
          <p:cNvSpPr>
            <a:spLocks noGrp="1" noRot="1" noChangeAspect="1" noTextEdit="1"/>
          </p:cNvSpPr>
          <p:nvPr>
            <p:ph type="sldImg" idx="2"/>
          </p:nvPr>
        </p:nvSpPr>
        <p:spPr>
          <a:xfrm>
            <a:off x="1371600" y="1143000"/>
            <a:ext cx="4114800" cy="30861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a:round/>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542778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836813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988393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8154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8674" name="Google Shape;169;p2:notes">
            <a:extLst>
              <a:ext uri="{FF2B5EF4-FFF2-40B4-BE49-F238E27FC236}">
                <a16:creationId xmlns:a16="http://schemas.microsoft.com/office/drawing/2014/main" id="{8417E839-4468-FEEA-7BFF-13EE43042AE6}"/>
              </a:ext>
            </a:extLst>
          </p:cNvPr>
          <p:cNvSpPr txBox="1">
            <a:spLocks noGrp="1" noChangeArrowheads="1"/>
          </p:cNvSpPr>
          <p:nvPr>
            <p:ph type="body" idx="1"/>
          </p:nvPr>
        </p:nvSpPr>
        <p:spPr>
          <a:xfrm>
            <a:off x="685800" y="4400550"/>
            <a:ext cx="5486400" cy="3600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p>
            <a:pPr>
              <a:spcBef>
                <a:spcPct val="0"/>
              </a:spcBef>
            </a:pPr>
            <a:endParaRPr lang="en-US" altLang="en-US"/>
          </a:p>
        </p:txBody>
      </p:sp>
      <p:sp>
        <p:nvSpPr>
          <p:cNvPr id="28675" name="Google Shape;170;p2:notes">
            <a:extLst>
              <a:ext uri="{FF2B5EF4-FFF2-40B4-BE49-F238E27FC236}">
                <a16:creationId xmlns:a16="http://schemas.microsoft.com/office/drawing/2014/main" id="{E5684F28-2996-9AD1-CC7F-507A012A6C68}"/>
              </a:ext>
            </a:extLst>
          </p:cNvPr>
          <p:cNvSpPr>
            <a:spLocks noGrp="1" noRot="1" noChangeAspect="1" noTextEdit="1"/>
          </p:cNvSpPr>
          <p:nvPr>
            <p:ph type="sldImg" idx="2"/>
          </p:nvPr>
        </p:nvSpPr>
        <p:spPr>
          <a:xfrm>
            <a:off x="1371600" y="1143000"/>
            <a:ext cx="4114800" cy="30861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a:round/>
          </a:ln>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518366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505529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5293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893856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372658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117432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21EDD85E-56A9-DCB2-B430-B4BEE3EA9CD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fld id="{32E839E3-2AE7-4C52-905B-6F6E33AF2D4A}" type="slidenum">
              <a:rPr lang="en-US" altLang="en-US" sz="1200" smtClean="0"/>
              <a:pPr/>
              <a:t>67</a:t>
            </a:fld>
            <a:endParaRPr lang="en-US" altLang="en-US" sz="1200"/>
          </a:p>
        </p:txBody>
      </p:sp>
      <p:sp>
        <p:nvSpPr>
          <p:cNvPr id="130051" name="Rectangle 2">
            <a:extLst>
              <a:ext uri="{FF2B5EF4-FFF2-40B4-BE49-F238E27FC236}">
                <a16:creationId xmlns:a16="http://schemas.microsoft.com/office/drawing/2014/main" id="{08817FA0-8558-37EF-EAE0-5EEC491054C6}"/>
              </a:ext>
            </a:extLst>
          </p:cNvPr>
          <p:cNvSpPr>
            <a:spLocks noGrp="1" noRot="1" noChangeAspect="1" noChangeArrowheads="1" noTextEdit="1"/>
          </p:cNvSpPr>
          <p:nvPr>
            <p:ph type="sldImg"/>
          </p:nvPr>
        </p:nvSpPr>
        <p:spPr>
          <a:ln/>
        </p:spPr>
      </p:sp>
      <p:sp>
        <p:nvSpPr>
          <p:cNvPr id="130052" name="Rectangle 3">
            <a:extLst>
              <a:ext uri="{FF2B5EF4-FFF2-40B4-BE49-F238E27FC236}">
                <a16:creationId xmlns:a16="http://schemas.microsoft.com/office/drawing/2014/main" id="{13C006FB-436B-A972-0D79-A1A850AEA8E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68943EA8-FCBF-4BFE-4E66-FABC2FDBF45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fld id="{32ED8D39-F844-4AB8-9301-490A9B7C330A}" type="slidenum">
              <a:rPr lang="en-US" altLang="en-US" sz="1200" smtClean="0"/>
              <a:pPr/>
              <a:t>68</a:t>
            </a:fld>
            <a:endParaRPr lang="en-US" altLang="en-US" sz="1200"/>
          </a:p>
        </p:txBody>
      </p:sp>
      <p:sp>
        <p:nvSpPr>
          <p:cNvPr id="132099" name="Rectangle 2">
            <a:extLst>
              <a:ext uri="{FF2B5EF4-FFF2-40B4-BE49-F238E27FC236}">
                <a16:creationId xmlns:a16="http://schemas.microsoft.com/office/drawing/2014/main" id="{09BD0516-23D4-DEA1-FA9F-7787BA648A53}"/>
              </a:ext>
            </a:extLst>
          </p:cNvPr>
          <p:cNvSpPr>
            <a:spLocks noGrp="1" noRot="1" noChangeAspect="1" noChangeArrowheads="1" noTextEdit="1"/>
          </p:cNvSpPr>
          <p:nvPr>
            <p:ph type="sldImg"/>
          </p:nvPr>
        </p:nvSpPr>
        <p:spPr>
          <a:ln/>
        </p:spPr>
      </p:sp>
      <p:sp>
        <p:nvSpPr>
          <p:cNvPr id="132100" name="Rectangle 3">
            <a:extLst>
              <a:ext uri="{FF2B5EF4-FFF2-40B4-BE49-F238E27FC236}">
                <a16:creationId xmlns:a16="http://schemas.microsoft.com/office/drawing/2014/main" id="{2C79486E-7A14-948F-D39D-05D3E2079F3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C07E0CB5-7213-B1FB-7071-5C3137B96B0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fld id="{F0CF075C-2931-4B9B-A12A-85155DA3DEEF}" type="slidenum">
              <a:rPr lang="en-US" altLang="en-US" sz="1200" smtClean="0"/>
              <a:pPr/>
              <a:t>69</a:t>
            </a:fld>
            <a:endParaRPr lang="en-US" altLang="en-US" sz="1200"/>
          </a:p>
        </p:txBody>
      </p:sp>
      <p:sp>
        <p:nvSpPr>
          <p:cNvPr id="134147" name="Rectangle 2">
            <a:extLst>
              <a:ext uri="{FF2B5EF4-FFF2-40B4-BE49-F238E27FC236}">
                <a16:creationId xmlns:a16="http://schemas.microsoft.com/office/drawing/2014/main" id="{1E8E9B7F-6252-0904-F200-5A7F3C2FC934}"/>
              </a:ext>
            </a:extLst>
          </p:cNvPr>
          <p:cNvSpPr>
            <a:spLocks noGrp="1" noRot="1" noChangeAspect="1" noChangeArrowheads="1" noTextEdit="1"/>
          </p:cNvSpPr>
          <p:nvPr>
            <p:ph type="sldImg"/>
          </p:nvPr>
        </p:nvSpPr>
        <p:spPr>
          <a:ln/>
        </p:spPr>
      </p:sp>
      <p:sp>
        <p:nvSpPr>
          <p:cNvPr id="134148" name="Rectangle 3">
            <a:extLst>
              <a:ext uri="{FF2B5EF4-FFF2-40B4-BE49-F238E27FC236}">
                <a16:creationId xmlns:a16="http://schemas.microsoft.com/office/drawing/2014/main" id="{F07FF6F2-7FD5-FBE7-7D80-F63885137E4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DD2B0994-B6A9-B243-2D23-5ABDAA95B94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fld id="{8D0C8294-C304-4B80-B520-87F4B54F7686}" type="slidenum">
              <a:rPr lang="en-US" altLang="en-US" sz="1200" smtClean="0"/>
              <a:pPr/>
              <a:t>70</a:t>
            </a:fld>
            <a:endParaRPr lang="en-US" altLang="en-US" sz="1200"/>
          </a:p>
        </p:txBody>
      </p:sp>
      <p:sp>
        <p:nvSpPr>
          <p:cNvPr id="136195" name="Rectangle 2">
            <a:extLst>
              <a:ext uri="{FF2B5EF4-FFF2-40B4-BE49-F238E27FC236}">
                <a16:creationId xmlns:a16="http://schemas.microsoft.com/office/drawing/2014/main" id="{7EB97B84-1096-1DDF-D950-85D99A7C201B}"/>
              </a:ext>
            </a:extLst>
          </p:cNvPr>
          <p:cNvSpPr>
            <a:spLocks noGrp="1" noRot="1" noChangeAspect="1" noChangeArrowheads="1" noTextEdit="1"/>
          </p:cNvSpPr>
          <p:nvPr>
            <p:ph type="sldImg"/>
          </p:nvPr>
        </p:nvSpPr>
        <p:spPr>
          <a:ln/>
        </p:spPr>
      </p:sp>
      <p:sp>
        <p:nvSpPr>
          <p:cNvPr id="136196" name="Rectangle 3">
            <a:extLst>
              <a:ext uri="{FF2B5EF4-FFF2-40B4-BE49-F238E27FC236}">
                <a16:creationId xmlns:a16="http://schemas.microsoft.com/office/drawing/2014/main" id="{2B3B3EF7-B63C-40D3-71F4-FE96D6266BB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0722" name="Google Shape;169;p2:notes">
            <a:extLst>
              <a:ext uri="{FF2B5EF4-FFF2-40B4-BE49-F238E27FC236}">
                <a16:creationId xmlns:a16="http://schemas.microsoft.com/office/drawing/2014/main" id="{F3387F0F-9B1E-7F3B-2855-9576E4EC889C}"/>
              </a:ext>
            </a:extLst>
          </p:cNvPr>
          <p:cNvSpPr txBox="1">
            <a:spLocks noGrp="1" noChangeArrowheads="1"/>
          </p:cNvSpPr>
          <p:nvPr>
            <p:ph type="body" idx="1"/>
          </p:nvPr>
        </p:nvSpPr>
        <p:spPr>
          <a:xfrm>
            <a:off x="685800" y="4400550"/>
            <a:ext cx="5486400" cy="3600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p>
            <a:pPr>
              <a:spcBef>
                <a:spcPct val="0"/>
              </a:spcBef>
            </a:pPr>
            <a:endParaRPr lang="en-US" altLang="en-US"/>
          </a:p>
        </p:txBody>
      </p:sp>
      <p:sp>
        <p:nvSpPr>
          <p:cNvPr id="30723" name="Google Shape;170;p2:notes">
            <a:extLst>
              <a:ext uri="{FF2B5EF4-FFF2-40B4-BE49-F238E27FC236}">
                <a16:creationId xmlns:a16="http://schemas.microsoft.com/office/drawing/2014/main" id="{66473DFB-5B2D-D039-4269-315326AE4AD5}"/>
              </a:ext>
            </a:extLst>
          </p:cNvPr>
          <p:cNvSpPr>
            <a:spLocks noGrp="1" noRot="1" noChangeAspect="1" noTextEdit="1"/>
          </p:cNvSpPr>
          <p:nvPr>
            <p:ph type="sldImg" idx="2"/>
          </p:nvPr>
        </p:nvSpPr>
        <p:spPr>
          <a:xfrm>
            <a:off x="1371600" y="1143000"/>
            <a:ext cx="4114800" cy="30861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a:round/>
          </a:ln>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a:extLst>
              <a:ext uri="{FF2B5EF4-FFF2-40B4-BE49-F238E27FC236}">
                <a16:creationId xmlns:a16="http://schemas.microsoft.com/office/drawing/2014/main" id="{A6937DB2-178C-6458-05E8-D7C0B08F75E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fld id="{E464AF31-7264-4F11-8B82-5682542E7E35}" type="slidenum">
              <a:rPr lang="en-US" altLang="en-US" sz="1200" smtClean="0"/>
              <a:pPr/>
              <a:t>71</a:t>
            </a:fld>
            <a:endParaRPr lang="en-US" altLang="en-US" sz="1200"/>
          </a:p>
        </p:txBody>
      </p:sp>
      <p:sp>
        <p:nvSpPr>
          <p:cNvPr id="138243" name="Rectangle 2">
            <a:extLst>
              <a:ext uri="{FF2B5EF4-FFF2-40B4-BE49-F238E27FC236}">
                <a16:creationId xmlns:a16="http://schemas.microsoft.com/office/drawing/2014/main" id="{936C701A-99EE-FD66-B2AF-6587868FB67B}"/>
              </a:ext>
            </a:extLst>
          </p:cNvPr>
          <p:cNvSpPr>
            <a:spLocks noGrp="1" noRot="1" noChangeAspect="1" noChangeArrowheads="1" noTextEdit="1"/>
          </p:cNvSpPr>
          <p:nvPr>
            <p:ph type="sldImg"/>
          </p:nvPr>
        </p:nvSpPr>
        <p:spPr>
          <a:ln/>
        </p:spPr>
      </p:sp>
      <p:sp>
        <p:nvSpPr>
          <p:cNvPr id="138244" name="Rectangle 3">
            <a:extLst>
              <a:ext uri="{FF2B5EF4-FFF2-40B4-BE49-F238E27FC236}">
                <a16:creationId xmlns:a16="http://schemas.microsoft.com/office/drawing/2014/main" id="{1C0C2BAD-E10A-51EE-3C3B-E4C4AE5C3D0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a:extLst>
              <a:ext uri="{FF2B5EF4-FFF2-40B4-BE49-F238E27FC236}">
                <a16:creationId xmlns:a16="http://schemas.microsoft.com/office/drawing/2014/main" id="{688A9DB3-A9F3-DCC0-AD2F-F394BF345A1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fld id="{468C916B-5834-4C38-80D6-85919B27B639}" type="slidenum">
              <a:rPr lang="en-US" altLang="en-US" sz="1200" smtClean="0"/>
              <a:pPr/>
              <a:t>72</a:t>
            </a:fld>
            <a:endParaRPr lang="en-US" altLang="en-US" sz="1200"/>
          </a:p>
        </p:txBody>
      </p:sp>
      <p:sp>
        <p:nvSpPr>
          <p:cNvPr id="140291" name="Rectangle 2">
            <a:extLst>
              <a:ext uri="{FF2B5EF4-FFF2-40B4-BE49-F238E27FC236}">
                <a16:creationId xmlns:a16="http://schemas.microsoft.com/office/drawing/2014/main" id="{5987D898-9224-262A-66CC-0A609C6E4499}"/>
              </a:ext>
            </a:extLst>
          </p:cNvPr>
          <p:cNvSpPr>
            <a:spLocks noGrp="1" noRot="1" noChangeAspect="1" noChangeArrowheads="1" noTextEdit="1"/>
          </p:cNvSpPr>
          <p:nvPr>
            <p:ph type="sldImg"/>
          </p:nvPr>
        </p:nvSpPr>
        <p:spPr>
          <a:ln/>
        </p:spPr>
      </p:sp>
      <p:sp>
        <p:nvSpPr>
          <p:cNvPr id="140292" name="Rectangle 3">
            <a:extLst>
              <a:ext uri="{FF2B5EF4-FFF2-40B4-BE49-F238E27FC236}">
                <a16:creationId xmlns:a16="http://schemas.microsoft.com/office/drawing/2014/main" id="{5E5DD7B8-83B9-9A62-540E-AB1A58694AE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a:extLst>
              <a:ext uri="{FF2B5EF4-FFF2-40B4-BE49-F238E27FC236}">
                <a16:creationId xmlns:a16="http://schemas.microsoft.com/office/drawing/2014/main" id="{DE7F49E7-D7C7-BBB4-3470-F394E8679C1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fld id="{7397CEBB-389C-41F6-B589-0AE8925C5559}" type="slidenum">
              <a:rPr lang="en-US" altLang="en-US" sz="1200" smtClean="0"/>
              <a:pPr/>
              <a:t>73</a:t>
            </a:fld>
            <a:endParaRPr lang="en-US" altLang="en-US" sz="1200"/>
          </a:p>
        </p:txBody>
      </p:sp>
      <p:sp>
        <p:nvSpPr>
          <p:cNvPr id="142339" name="Rectangle 2">
            <a:extLst>
              <a:ext uri="{FF2B5EF4-FFF2-40B4-BE49-F238E27FC236}">
                <a16:creationId xmlns:a16="http://schemas.microsoft.com/office/drawing/2014/main" id="{C202D9AF-99C3-8BF4-B127-E3C744344258}"/>
              </a:ext>
            </a:extLst>
          </p:cNvPr>
          <p:cNvSpPr>
            <a:spLocks noGrp="1" noRot="1" noChangeAspect="1" noChangeArrowheads="1" noTextEdit="1"/>
          </p:cNvSpPr>
          <p:nvPr>
            <p:ph type="sldImg"/>
          </p:nvPr>
        </p:nvSpPr>
        <p:spPr>
          <a:ln/>
        </p:spPr>
      </p:sp>
      <p:sp>
        <p:nvSpPr>
          <p:cNvPr id="142340" name="Rectangle 3">
            <a:extLst>
              <a:ext uri="{FF2B5EF4-FFF2-40B4-BE49-F238E27FC236}">
                <a16:creationId xmlns:a16="http://schemas.microsoft.com/office/drawing/2014/main" id="{6ACBAE62-A71B-73EF-677C-A3A363ECA4F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a:extLst>
              <a:ext uri="{FF2B5EF4-FFF2-40B4-BE49-F238E27FC236}">
                <a16:creationId xmlns:a16="http://schemas.microsoft.com/office/drawing/2014/main" id="{AD54F6B7-6435-7BF8-E270-342EF2287D7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fld id="{4BAF2CD1-FA70-4CDF-828D-290796446AE4}" type="slidenum">
              <a:rPr lang="en-US" altLang="en-US" sz="1200" smtClean="0"/>
              <a:pPr/>
              <a:t>74</a:t>
            </a:fld>
            <a:endParaRPr lang="en-US" altLang="en-US" sz="1200"/>
          </a:p>
        </p:txBody>
      </p:sp>
      <p:sp>
        <p:nvSpPr>
          <p:cNvPr id="144387" name="Rectangle 2">
            <a:extLst>
              <a:ext uri="{FF2B5EF4-FFF2-40B4-BE49-F238E27FC236}">
                <a16:creationId xmlns:a16="http://schemas.microsoft.com/office/drawing/2014/main" id="{4F7C687E-2C80-42E3-12AA-ACEF9A8695A6}"/>
              </a:ext>
            </a:extLst>
          </p:cNvPr>
          <p:cNvSpPr>
            <a:spLocks noGrp="1" noRot="1" noChangeAspect="1" noChangeArrowheads="1" noTextEdit="1"/>
          </p:cNvSpPr>
          <p:nvPr>
            <p:ph type="sldImg"/>
          </p:nvPr>
        </p:nvSpPr>
        <p:spPr>
          <a:ln/>
        </p:spPr>
      </p:sp>
      <p:sp>
        <p:nvSpPr>
          <p:cNvPr id="144388" name="Rectangle 3">
            <a:extLst>
              <a:ext uri="{FF2B5EF4-FFF2-40B4-BE49-F238E27FC236}">
                <a16:creationId xmlns:a16="http://schemas.microsoft.com/office/drawing/2014/main" id="{49866F57-5654-4AB0-2608-2AE62CE97CE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a:extLst>
              <a:ext uri="{FF2B5EF4-FFF2-40B4-BE49-F238E27FC236}">
                <a16:creationId xmlns:a16="http://schemas.microsoft.com/office/drawing/2014/main" id="{C684D2F5-2307-1EF4-8024-F96DE6DF542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fld id="{FC46D1CF-7649-45A4-932B-B864D316D978}" type="slidenum">
              <a:rPr lang="en-US" altLang="en-US" sz="1200" smtClean="0"/>
              <a:pPr/>
              <a:t>75</a:t>
            </a:fld>
            <a:endParaRPr lang="en-US" altLang="en-US" sz="1200"/>
          </a:p>
        </p:txBody>
      </p:sp>
      <p:sp>
        <p:nvSpPr>
          <p:cNvPr id="146435" name="Rectangle 2">
            <a:extLst>
              <a:ext uri="{FF2B5EF4-FFF2-40B4-BE49-F238E27FC236}">
                <a16:creationId xmlns:a16="http://schemas.microsoft.com/office/drawing/2014/main" id="{21A598E4-6D79-BC64-59AC-FA06A2EAE29B}"/>
              </a:ext>
            </a:extLst>
          </p:cNvPr>
          <p:cNvSpPr>
            <a:spLocks noGrp="1" noRot="1" noChangeAspect="1" noChangeArrowheads="1" noTextEdit="1"/>
          </p:cNvSpPr>
          <p:nvPr>
            <p:ph type="sldImg"/>
          </p:nvPr>
        </p:nvSpPr>
        <p:spPr>
          <a:ln/>
        </p:spPr>
      </p:sp>
      <p:sp>
        <p:nvSpPr>
          <p:cNvPr id="146436" name="Rectangle 3">
            <a:extLst>
              <a:ext uri="{FF2B5EF4-FFF2-40B4-BE49-F238E27FC236}">
                <a16:creationId xmlns:a16="http://schemas.microsoft.com/office/drawing/2014/main" id="{6877202D-7776-50E9-FF96-D36C89FA12B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a:extLst>
              <a:ext uri="{FF2B5EF4-FFF2-40B4-BE49-F238E27FC236}">
                <a16:creationId xmlns:a16="http://schemas.microsoft.com/office/drawing/2014/main" id="{82EBF155-7025-4680-DD77-CD6B3FE5CE5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fld id="{F7C3BBB0-CD7C-4D58-A459-B37043DC830C}" type="slidenum">
              <a:rPr lang="en-US" altLang="en-US" sz="1200" smtClean="0"/>
              <a:pPr/>
              <a:t>76</a:t>
            </a:fld>
            <a:endParaRPr lang="en-US" altLang="en-US" sz="1200"/>
          </a:p>
        </p:txBody>
      </p:sp>
      <p:sp>
        <p:nvSpPr>
          <p:cNvPr id="148483" name="Rectangle 2">
            <a:extLst>
              <a:ext uri="{FF2B5EF4-FFF2-40B4-BE49-F238E27FC236}">
                <a16:creationId xmlns:a16="http://schemas.microsoft.com/office/drawing/2014/main" id="{6BADFDF9-3058-F6DA-A4EF-AB61BC656A9E}"/>
              </a:ext>
            </a:extLst>
          </p:cNvPr>
          <p:cNvSpPr>
            <a:spLocks noGrp="1" noRot="1" noChangeAspect="1" noChangeArrowheads="1" noTextEdit="1"/>
          </p:cNvSpPr>
          <p:nvPr>
            <p:ph type="sldImg"/>
          </p:nvPr>
        </p:nvSpPr>
        <p:spPr>
          <a:ln/>
        </p:spPr>
      </p:sp>
      <p:sp>
        <p:nvSpPr>
          <p:cNvPr id="148484" name="Rectangle 3">
            <a:extLst>
              <a:ext uri="{FF2B5EF4-FFF2-40B4-BE49-F238E27FC236}">
                <a16:creationId xmlns:a16="http://schemas.microsoft.com/office/drawing/2014/main" id="{8B59D587-7B28-3053-A608-895E4322439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a:extLst>
              <a:ext uri="{FF2B5EF4-FFF2-40B4-BE49-F238E27FC236}">
                <a16:creationId xmlns:a16="http://schemas.microsoft.com/office/drawing/2014/main" id="{A03FB713-F595-5A26-6386-8D2E1464601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fld id="{8566D122-24F6-4543-9B67-BACC71C56872}" type="slidenum">
              <a:rPr lang="en-US" altLang="en-US" sz="1200" smtClean="0"/>
              <a:pPr/>
              <a:t>77</a:t>
            </a:fld>
            <a:endParaRPr lang="en-US" altLang="en-US" sz="1200"/>
          </a:p>
        </p:txBody>
      </p:sp>
      <p:sp>
        <p:nvSpPr>
          <p:cNvPr id="150531" name="Rectangle 2">
            <a:extLst>
              <a:ext uri="{FF2B5EF4-FFF2-40B4-BE49-F238E27FC236}">
                <a16:creationId xmlns:a16="http://schemas.microsoft.com/office/drawing/2014/main" id="{FE22B763-9905-3972-A1A5-3317EE3A6285}"/>
              </a:ext>
            </a:extLst>
          </p:cNvPr>
          <p:cNvSpPr>
            <a:spLocks noGrp="1" noRot="1" noChangeAspect="1" noChangeArrowheads="1" noTextEdit="1"/>
          </p:cNvSpPr>
          <p:nvPr>
            <p:ph type="sldImg"/>
          </p:nvPr>
        </p:nvSpPr>
        <p:spPr>
          <a:ln/>
        </p:spPr>
      </p:sp>
      <p:sp>
        <p:nvSpPr>
          <p:cNvPr id="150532" name="Rectangle 3">
            <a:extLst>
              <a:ext uri="{FF2B5EF4-FFF2-40B4-BE49-F238E27FC236}">
                <a16:creationId xmlns:a16="http://schemas.microsoft.com/office/drawing/2014/main" id="{2E8F4F31-DEA5-7533-440E-6AB2643F89B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a:extLst>
              <a:ext uri="{FF2B5EF4-FFF2-40B4-BE49-F238E27FC236}">
                <a16:creationId xmlns:a16="http://schemas.microsoft.com/office/drawing/2014/main" id="{6120ECEF-1D4A-F9C7-9105-F050B6FD741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fld id="{FBCB96F8-A934-4819-B19E-FF5CD2E2B8DE}" type="slidenum">
              <a:rPr lang="en-US" altLang="en-US" sz="1200" smtClean="0"/>
              <a:pPr/>
              <a:t>78</a:t>
            </a:fld>
            <a:endParaRPr lang="en-US" altLang="en-US" sz="1200"/>
          </a:p>
        </p:txBody>
      </p:sp>
      <p:sp>
        <p:nvSpPr>
          <p:cNvPr id="152579" name="Rectangle 2">
            <a:extLst>
              <a:ext uri="{FF2B5EF4-FFF2-40B4-BE49-F238E27FC236}">
                <a16:creationId xmlns:a16="http://schemas.microsoft.com/office/drawing/2014/main" id="{CEE9C55F-DA20-A61E-0D65-A378D0E169B9}"/>
              </a:ext>
            </a:extLst>
          </p:cNvPr>
          <p:cNvSpPr>
            <a:spLocks noGrp="1" noRot="1" noChangeAspect="1" noChangeArrowheads="1" noTextEdit="1"/>
          </p:cNvSpPr>
          <p:nvPr>
            <p:ph type="sldImg"/>
          </p:nvPr>
        </p:nvSpPr>
        <p:spPr>
          <a:ln/>
        </p:spPr>
      </p:sp>
      <p:sp>
        <p:nvSpPr>
          <p:cNvPr id="152580" name="Rectangle 3">
            <a:extLst>
              <a:ext uri="{FF2B5EF4-FFF2-40B4-BE49-F238E27FC236}">
                <a16:creationId xmlns:a16="http://schemas.microsoft.com/office/drawing/2014/main" id="{0275268D-15F5-CED1-8700-717760A5F9B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a:extLst>
              <a:ext uri="{FF2B5EF4-FFF2-40B4-BE49-F238E27FC236}">
                <a16:creationId xmlns:a16="http://schemas.microsoft.com/office/drawing/2014/main" id="{D3EDA370-2098-A22B-E871-B7AF31E6ADF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fld id="{2B658AE3-C168-4FED-85F7-A71D63D0973B}" type="slidenum">
              <a:rPr lang="en-US" altLang="en-US" sz="1200" smtClean="0"/>
              <a:pPr/>
              <a:t>79</a:t>
            </a:fld>
            <a:endParaRPr lang="en-US" altLang="en-US" sz="1200"/>
          </a:p>
        </p:txBody>
      </p:sp>
      <p:sp>
        <p:nvSpPr>
          <p:cNvPr id="154627" name="Rectangle 2">
            <a:extLst>
              <a:ext uri="{FF2B5EF4-FFF2-40B4-BE49-F238E27FC236}">
                <a16:creationId xmlns:a16="http://schemas.microsoft.com/office/drawing/2014/main" id="{0F514C86-A0E4-2412-7EB7-C681EF4B0510}"/>
              </a:ext>
            </a:extLst>
          </p:cNvPr>
          <p:cNvSpPr>
            <a:spLocks noGrp="1" noRot="1" noChangeAspect="1" noChangeArrowheads="1" noTextEdit="1"/>
          </p:cNvSpPr>
          <p:nvPr>
            <p:ph type="sldImg"/>
          </p:nvPr>
        </p:nvSpPr>
        <p:spPr>
          <a:ln/>
        </p:spPr>
      </p:sp>
      <p:sp>
        <p:nvSpPr>
          <p:cNvPr id="154628" name="Rectangle 3">
            <a:extLst>
              <a:ext uri="{FF2B5EF4-FFF2-40B4-BE49-F238E27FC236}">
                <a16:creationId xmlns:a16="http://schemas.microsoft.com/office/drawing/2014/main" id="{74DC9390-0BE5-2CD8-7F07-81EC717E430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a:extLst>
              <a:ext uri="{FF2B5EF4-FFF2-40B4-BE49-F238E27FC236}">
                <a16:creationId xmlns:a16="http://schemas.microsoft.com/office/drawing/2014/main" id="{1FDCE840-3E73-5D13-7AF1-06E51CA6D24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fld id="{574AE8B5-676A-47CE-B63B-1415784867ED}" type="slidenum">
              <a:rPr lang="en-US" altLang="en-US" sz="1200" smtClean="0"/>
              <a:pPr/>
              <a:t>80</a:t>
            </a:fld>
            <a:endParaRPr lang="en-US" altLang="en-US" sz="1200"/>
          </a:p>
        </p:txBody>
      </p:sp>
      <p:sp>
        <p:nvSpPr>
          <p:cNvPr id="156675" name="Rectangle 2">
            <a:extLst>
              <a:ext uri="{FF2B5EF4-FFF2-40B4-BE49-F238E27FC236}">
                <a16:creationId xmlns:a16="http://schemas.microsoft.com/office/drawing/2014/main" id="{A06E6B39-9585-E386-0F72-CA2B0F3474B3}"/>
              </a:ext>
            </a:extLst>
          </p:cNvPr>
          <p:cNvSpPr>
            <a:spLocks noGrp="1" noRot="1" noChangeAspect="1" noChangeArrowheads="1" noTextEdit="1"/>
          </p:cNvSpPr>
          <p:nvPr>
            <p:ph type="sldImg"/>
          </p:nvPr>
        </p:nvSpPr>
        <p:spPr>
          <a:ln/>
        </p:spPr>
      </p:sp>
      <p:sp>
        <p:nvSpPr>
          <p:cNvPr id="156676" name="Rectangle 3">
            <a:extLst>
              <a:ext uri="{FF2B5EF4-FFF2-40B4-BE49-F238E27FC236}">
                <a16:creationId xmlns:a16="http://schemas.microsoft.com/office/drawing/2014/main" id="{59C844FF-F1BE-5E16-2088-41C92D73261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2770" name="Google Shape;169;p2:notes">
            <a:extLst>
              <a:ext uri="{FF2B5EF4-FFF2-40B4-BE49-F238E27FC236}">
                <a16:creationId xmlns:a16="http://schemas.microsoft.com/office/drawing/2014/main" id="{FE9DC30D-2E06-D813-E3E2-4E07F26B7C1C}"/>
              </a:ext>
            </a:extLst>
          </p:cNvPr>
          <p:cNvSpPr txBox="1">
            <a:spLocks noGrp="1" noChangeArrowheads="1"/>
          </p:cNvSpPr>
          <p:nvPr>
            <p:ph type="body" idx="1"/>
          </p:nvPr>
        </p:nvSpPr>
        <p:spPr>
          <a:xfrm>
            <a:off x="685800" y="4400550"/>
            <a:ext cx="5486400" cy="3600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p>
            <a:pPr>
              <a:spcBef>
                <a:spcPct val="0"/>
              </a:spcBef>
            </a:pPr>
            <a:endParaRPr lang="en-US" altLang="en-US"/>
          </a:p>
        </p:txBody>
      </p:sp>
      <p:sp>
        <p:nvSpPr>
          <p:cNvPr id="32771" name="Google Shape;170;p2:notes">
            <a:extLst>
              <a:ext uri="{FF2B5EF4-FFF2-40B4-BE49-F238E27FC236}">
                <a16:creationId xmlns:a16="http://schemas.microsoft.com/office/drawing/2014/main" id="{72802D5D-2A3C-86FD-EE78-0AF4830FD8FA}"/>
              </a:ext>
            </a:extLst>
          </p:cNvPr>
          <p:cNvSpPr>
            <a:spLocks noGrp="1" noRot="1" noChangeAspect="1" noTextEdit="1"/>
          </p:cNvSpPr>
          <p:nvPr>
            <p:ph type="sldImg" idx="2"/>
          </p:nvPr>
        </p:nvSpPr>
        <p:spPr>
          <a:xfrm>
            <a:off x="1371600" y="1143000"/>
            <a:ext cx="4114800" cy="30861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a:roun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4818" name="Google Shape;169;p2:notes">
            <a:extLst>
              <a:ext uri="{FF2B5EF4-FFF2-40B4-BE49-F238E27FC236}">
                <a16:creationId xmlns:a16="http://schemas.microsoft.com/office/drawing/2014/main" id="{9D0E6962-0024-37D8-0120-0BD5DEAEED94}"/>
              </a:ext>
            </a:extLst>
          </p:cNvPr>
          <p:cNvSpPr txBox="1">
            <a:spLocks noGrp="1" noChangeArrowheads="1"/>
          </p:cNvSpPr>
          <p:nvPr>
            <p:ph type="body" idx="1"/>
          </p:nvPr>
        </p:nvSpPr>
        <p:spPr>
          <a:xfrm>
            <a:off x="685800" y="4400550"/>
            <a:ext cx="5486400" cy="3600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p>
            <a:pPr>
              <a:spcBef>
                <a:spcPct val="0"/>
              </a:spcBef>
            </a:pPr>
            <a:endParaRPr lang="en-US" altLang="en-US"/>
          </a:p>
        </p:txBody>
      </p:sp>
      <p:sp>
        <p:nvSpPr>
          <p:cNvPr id="34819" name="Google Shape;170;p2:notes">
            <a:extLst>
              <a:ext uri="{FF2B5EF4-FFF2-40B4-BE49-F238E27FC236}">
                <a16:creationId xmlns:a16="http://schemas.microsoft.com/office/drawing/2014/main" id="{E0C8DD9B-7571-4635-F90D-0F8D7125BE68}"/>
              </a:ext>
            </a:extLst>
          </p:cNvPr>
          <p:cNvSpPr>
            <a:spLocks noGrp="1" noRot="1" noChangeAspect="1" noTextEdit="1"/>
          </p:cNvSpPr>
          <p:nvPr>
            <p:ph type="sldImg" idx="2"/>
          </p:nvPr>
        </p:nvSpPr>
        <p:spPr>
          <a:xfrm>
            <a:off x="1371600" y="1143000"/>
            <a:ext cx="4114800" cy="30861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a:roun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4">
            <a:extLst>
              <a:ext uri="{FF2B5EF4-FFF2-40B4-BE49-F238E27FC236}">
                <a16:creationId xmlns:a16="http://schemas.microsoft.com/office/drawing/2014/main" id="{9E6E74FF-7D45-29AE-6E03-4E44C8C0893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A27520AC-C740-094E-820C-6E2F3C905A5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0B47261F-2948-1840-9FBA-53D1ED5243D4}"/>
              </a:ext>
            </a:extLst>
          </p:cNvPr>
          <p:cNvSpPr>
            <a:spLocks noGrp="1" noChangeArrowheads="1"/>
          </p:cNvSpPr>
          <p:nvPr>
            <p:ph type="sldNum" sz="quarter" idx="12"/>
          </p:nvPr>
        </p:nvSpPr>
        <p:spPr>
          <a:ln/>
        </p:spPr>
        <p:txBody>
          <a:bodyPr/>
          <a:lstStyle>
            <a:lvl1pPr>
              <a:defRPr/>
            </a:lvl1pPr>
          </a:lstStyle>
          <a:p>
            <a:pPr>
              <a:defRPr/>
            </a:pPr>
            <a:fld id="{785449D5-37B0-47FE-B53A-2E927B01005F}" type="slidenum">
              <a:rPr lang="en-US" altLang="en-US"/>
              <a:pPr>
                <a:defRPr/>
              </a:pPr>
              <a:t>‹#›</a:t>
            </a:fld>
            <a:endParaRPr lang="en-US" altLang="en-US"/>
          </a:p>
        </p:txBody>
      </p:sp>
    </p:spTree>
    <p:extLst>
      <p:ext uri="{BB962C8B-B14F-4D97-AF65-F5344CB8AC3E}">
        <p14:creationId xmlns:p14="http://schemas.microsoft.com/office/powerpoint/2010/main" val="3600576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id="{20BB20AF-4597-E825-4842-0F284B60A2F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15C94CC6-2B3D-DFE8-DCF7-D1B5C163911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34935E99-C0CF-5D9C-438C-E88CE18D9ED2}"/>
              </a:ext>
            </a:extLst>
          </p:cNvPr>
          <p:cNvSpPr>
            <a:spLocks noGrp="1" noChangeArrowheads="1"/>
          </p:cNvSpPr>
          <p:nvPr>
            <p:ph type="sldNum" sz="quarter" idx="12"/>
          </p:nvPr>
        </p:nvSpPr>
        <p:spPr>
          <a:ln/>
        </p:spPr>
        <p:txBody>
          <a:bodyPr/>
          <a:lstStyle>
            <a:lvl1pPr>
              <a:defRPr/>
            </a:lvl1pPr>
          </a:lstStyle>
          <a:p>
            <a:pPr>
              <a:defRPr/>
            </a:pPr>
            <a:fld id="{FE5196AA-5327-4852-B121-661B00FEA402}" type="slidenum">
              <a:rPr lang="en-US" altLang="en-US"/>
              <a:pPr>
                <a:defRPr/>
              </a:pPr>
              <a:t>‹#›</a:t>
            </a:fld>
            <a:endParaRPr lang="en-US" altLang="en-US"/>
          </a:p>
        </p:txBody>
      </p:sp>
    </p:spTree>
    <p:extLst>
      <p:ext uri="{BB962C8B-B14F-4D97-AF65-F5344CB8AC3E}">
        <p14:creationId xmlns:p14="http://schemas.microsoft.com/office/powerpoint/2010/main" val="2686435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id="{F451047E-3AAD-7D97-0ADB-96C471EA55E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A49B0DE7-3F33-707B-B550-4BD03F6BCEE0}"/>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B5A9C639-8351-CADF-640F-0871493E35C2}"/>
              </a:ext>
            </a:extLst>
          </p:cNvPr>
          <p:cNvSpPr>
            <a:spLocks noGrp="1" noChangeArrowheads="1"/>
          </p:cNvSpPr>
          <p:nvPr>
            <p:ph type="sldNum" sz="quarter" idx="12"/>
          </p:nvPr>
        </p:nvSpPr>
        <p:spPr>
          <a:ln/>
        </p:spPr>
        <p:txBody>
          <a:bodyPr/>
          <a:lstStyle>
            <a:lvl1pPr>
              <a:defRPr/>
            </a:lvl1pPr>
          </a:lstStyle>
          <a:p>
            <a:pPr>
              <a:defRPr/>
            </a:pPr>
            <a:fld id="{72B10110-C464-46A8-9976-248985510461}" type="slidenum">
              <a:rPr lang="en-US" altLang="en-US"/>
              <a:pPr>
                <a:defRPr/>
              </a:pPr>
              <a:t>‹#›</a:t>
            </a:fld>
            <a:endParaRPr lang="en-US" altLang="en-US"/>
          </a:p>
        </p:txBody>
      </p:sp>
    </p:spTree>
    <p:extLst>
      <p:ext uri="{BB962C8B-B14F-4D97-AF65-F5344CB8AC3E}">
        <p14:creationId xmlns:p14="http://schemas.microsoft.com/office/powerpoint/2010/main" val="992604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30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a:extLst>
              <a:ext uri="{FF2B5EF4-FFF2-40B4-BE49-F238E27FC236}">
                <a16:creationId xmlns:a16="http://schemas.microsoft.com/office/drawing/2014/main" id="{F555B533-DD99-A7D0-DD15-A4166195D44D}"/>
              </a:ext>
            </a:extLst>
          </p:cNvPr>
          <p:cNvSpPr>
            <a:spLocks noGrp="1"/>
          </p:cNvSpPr>
          <p:nvPr>
            <p:ph type="dt" sz="half" idx="10"/>
          </p:nvPr>
        </p:nvSpPr>
        <p:spPr/>
        <p:txBody>
          <a:bodyPr/>
          <a:lstStyle>
            <a:lvl1pPr>
              <a:defRPr/>
            </a:lvl1pPr>
          </a:lstStyle>
          <a:p>
            <a:pPr>
              <a:defRPr/>
            </a:pPr>
            <a:endParaRPr lang="en-IN"/>
          </a:p>
        </p:txBody>
      </p:sp>
      <p:sp>
        <p:nvSpPr>
          <p:cNvPr id="5" name="Footer Placeholder 4">
            <a:extLst>
              <a:ext uri="{FF2B5EF4-FFF2-40B4-BE49-F238E27FC236}">
                <a16:creationId xmlns:a16="http://schemas.microsoft.com/office/drawing/2014/main" id="{704E727F-464C-E3D6-FA86-626A88D31E3B}"/>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DF146989-448B-B2A8-377D-AAFA547073D5}"/>
              </a:ext>
            </a:extLst>
          </p:cNvPr>
          <p:cNvSpPr>
            <a:spLocks noGrp="1"/>
          </p:cNvSpPr>
          <p:nvPr>
            <p:ph type="sldNum" sz="quarter" idx="12"/>
          </p:nvPr>
        </p:nvSpPr>
        <p:spPr/>
        <p:txBody>
          <a:bodyPr/>
          <a:lstStyle>
            <a:lvl1pPr>
              <a:spcBef>
                <a:spcPts val="0"/>
              </a:spcBef>
              <a:spcAft>
                <a:spcPts val="0"/>
              </a:spcAft>
              <a:defRPr smtClean="0"/>
            </a:lvl1pPr>
          </a:lstStyle>
          <a:p>
            <a:pPr>
              <a:defRPr/>
            </a:pPr>
            <a:fld id="{B0436453-FEFF-48C9-92F1-FCAC45D06144}" type="slidenum">
              <a:rPr lang="en-IN"/>
              <a:pPr>
                <a:defRPr/>
              </a:pPr>
              <a:t>‹#›</a:t>
            </a:fld>
            <a:endParaRPr lang="en-IN"/>
          </a:p>
        </p:txBody>
      </p:sp>
    </p:spTree>
    <p:extLst>
      <p:ext uri="{BB962C8B-B14F-4D97-AF65-F5344CB8AC3E}">
        <p14:creationId xmlns:p14="http://schemas.microsoft.com/office/powerpoint/2010/main" val="25298773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E0AF29B-1D3A-5BBC-2D3A-86E456AAFFF4}"/>
              </a:ext>
            </a:extLst>
          </p:cNvPr>
          <p:cNvSpPr>
            <a:spLocks noGrp="1"/>
          </p:cNvSpPr>
          <p:nvPr>
            <p:ph type="dt" sz="half" idx="10"/>
          </p:nvPr>
        </p:nvSpPr>
        <p:spPr/>
        <p:txBody>
          <a:bodyPr/>
          <a:lstStyle>
            <a:lvl1pPr>
              <a:defRPr/>
            </a:lvl1pPr>
          </a:lstStyle>
          <a:p>
            <a:pPr>
              <a:defRPr/>
            </a:pPr>
            <a:endParaRPr lang="en-IN"/>
          </a:p>
        </p:txBody>
      </p:sp>
      <p:sp>
        <p:nvSpPr>
          <p:cNvPr id="5" name="Footer Placeholder 4">
            <a:extLst>
              <a:ext uri="{FF2B5EF4-FFF2-40B4-BE49-F238E27FC236}">
                <a16:creationId xmlns:a16="http://schemas.microsoft.com/office/drawing/2014/main" id="{2DB054F6-A310-3821-B15F-D284F51E63FE}"/>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CF7EA20A-3215-C7A2-61DD-7CD9A9E22E99}"/>
              </a:ext>
            </a:extLst>
          </p:cNvPr>
          <p:cNvSpPr>
            <a:spLocks noGrp="1"/>
          </p:cNvSpPr>
          <p:nvPr>
            <p:ph type="sldNum" sz="quarter" idx="12"/>
          </p:nvPr>
        </p:nvSpPr>
        <p:spPr/>
        <p:txBody>
          <a:bodyPr/>
          <a:lstStyle>
            <a:lvl1pPr>
              <a:spcBef>
                <a:spcPts val="0"/>
              </a:spcBef>
              <a:spcAft>
                <a:spcPts val="0"/>
              </a:spcAft>
              <a:defRPr smtClean="0"/>
            </a:lvl1pPr>
          </a:lstStyle>
          <a:p>
            <a:pPr>
              <a:defRPr/>
            </a:pPr>
            <a:fld id="{F6BD82C8-BE83-42B5-9D17-A5E122E0C878}" type="slidenum">
              <a:rPr lang="en-IN"/>
              <a:pPr>
                <a:defRPr/>
              </a:pPr>
              <a:t>‹#›</a:t>
            </a:fld>
            <a:endParaRPr lang="en-IN"/>
          </a:p>
        </p:txBody>
      </p:sp>
    </p:spTree>
    <p:extLst>
      <p:ext uri="{BB962C8B-B14F-4D97-AF65-F5344CB8AC3E}">
        <p14:creationId xmlns:p14="http://schemas.microsoft.com/office/powerpoint/2010/main" val="1945876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3000"/>
            </a:lvl1pPr>
          </a:lstStyle>
          <a:p>
            <a:r>
              <a:rPr lang="en-US" dirty="0"/>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73376BB3-A8B8-E064-C46D-5B393DA79714}"/>
              </a:ext>
            </a:extLst>
          </p:cNvPr>
          <p:cNvSpPr>
            <a:spLocks noGrp="1"/>
          </p:cNvSpPr>
          <p:nvPr>
            <p:ph type="dt" sz="half" idx="10"/>
          </p:nvPr>
        </p:nvSpPr>
        <p:spPr/>
        <p:txBody>
          <a:bodyPr/>
          <a:lstStyle>
            <a:lvl1pPr>
              <a:defRPr/>
            </a:lvl1pPr>
          </a:lstStyle>
          <a:p>
            <a:pPr>
              <a:defRPr/>
            </a:pPr>
            <a:endParaRPr lang="en-IN"/>
          </a:p>
        </p:txBody>
      </p:sp>
      <p:sp>
        <p:nvSpPr>
          <p:cNvPr id="5" name="Footer Placeholder 4">
            <a:extLst>
              <a:ext uri="{FF2B5EF4-FFF2-40B4-BE49-F238E27FC236}">
                <a16:creationId xmlns:a16="http://schemas.microsoft.com/office/drawing/2014/main" id="{EE8FB1E9-0A8C-0004-FB0A-929B4331C939}"/>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B50F0B2D-0422-4A43-6924-87E21B573448}"/>
              </a:ext>
            </a:extLst>
          </p:cNvPr>
          <p:cNvSpPr>
            <a:spLocks noGrp="1"/>
          </p:cNvSpPr>
          <p:nvPr>
            <p:ph type="sldNum" sz="quarter" idx="12"/>
          </p:nvPr>
        </p:nvSpPr>
        <p:spPr/>
        <p:txBody>
          <a:bodyPr/>
          <a:lstStyle>
            <a:lvl1pPr>
              <a:spcBef>
                <a:spcPts val="0"/>
              </a:spcBef>
              <a:spcAft>
                <a:spcPts val="0"/>
              </a:spcAft>
              <a:defRPr smtClean="0"/>
            </a:lvl1pPr>
          </a:lstStyle>
          <a:p>
            <a:pPr>
              <a:defRPr/>
            </a:pPr>
            <a:fld id="{365805DF-221E-46D4-9751-EE6A1B6D0CF8}" type="slidenum">
              <a:rPr lang="en-IN"/>
              <a:pPr>
                <a:defRPr/>
              </a:pPr>
              <a:t>‹#›</a:t>
            </a:fld>
            <a:endParaRPr lang="en-IN"/>
          </a:p>
        </p:txBody>
      </p:sp>
    </p:spTree>
    <p:extLst>
      <p:ext uri="{BB962C8B-B14F-4D97-AF65-F5344CB8AC3E}">
        <p14:creationId xmlns:p14="http://schemas.microsoft.com/office/powerpoint/2010/main" val="23574646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A6DB8410-201F-60BF-4938-829123B72439}"/>
              </a:ext>
            </a:extLst>
          </p:cNvPr>
          <p:cNvSpPr>
            <a:spLocks noGrp="1"/>
          </p:cNvSpPr>
          <p:nvPr>
            <p:ph type="dt" sz="half" idx="10"/>
          </p:nvPr>
        </p:nvSpPr>
        <p:spPr/>
        <p:txBody>
          <a:bodyPr/>
          <a:lstStyle>
            <a:lvl1pPr>
              <a:defRPr/>
            </a:lvl1pPr>
          </a:lstStyle>
          <a:p>
            <a:pPr>
              <a:defRPr/>
            </a:pPr>
            <a:endParaRPr lang="en-IN"/>
          </a:p>
        </p:txBody>
      </p:sp>
      <p:sp>
        <p:nvSpPr>
          <p:cNvPr id="6" name="Footer Placeholder 5">
            <a:extLst>
              <a:ext uri="{FF2B5EF4-FFF2-40B4-BE49-F238E27FC236}">
                <a16:creationId xmlns:a16="http://schemas.microsoft.com/office/drawing/2014/main" id="{6647AC2F-1AF0-CF69-5E8B-294BD2E9B761}"/>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6">
            <a:extLst>
              <a:ext uri="{FF2B5EF4-FFF2-40B4-BE49-F238E27FC236}">
                <a16:creationId xmlns:a16="http://schemas.microsoft.com/office/drawing/2014/main" id="{5BFBA17A-2CCC-D518-E4F0-BC221EB89C72}"/>
              </a:ext>
            </a:extLst>
          </p:cNvPr>
          <p:cNvSpPr>
            <a:spLocks noGrp="1"/>
          </p:cNvSpPr>
          <p:nvPr>
            <p:ph type="sldNum" sz="quarter" idx="12"/>
          </p:nvPr>
        </p:nvSpPr>
        <p:spPr/>
        <p:txBody>
          <a:bodyPr/>
          <a:lstStyle>
            <a:lvl1pPr>
              <a:spcBef>
                <a:spcPts val="0"/>
              </a:spcBef>
              <a:spcAft>
                <a:spcPts val="0"/>
              </a:spcAft>
              <a:defRPr smtClean="0"/>
            </a:lvl1pPr>
          </a:lstStyle>
          <a:p>
            <a:pPr>
              <a:defRPr/>
            </a:pPr>
            <a:fld id="{FAE6DFC7-7B90-4DDF-84F2-6680E574FEAC}" type="slidenum">
              <a:rPr lang="en-IN"/>
              <a:pPr>
                <a:defRPr/>
              </a:pPr>
              <a:t>‹#›</a:t>
            </a:fld>
            <a:endParaRPr lang="en-IN"/>
          </a:p>
        </p:txBody>
      </p:sp>
    </p:spTree>
    <p:extLst>
      <p:ext uri="{BB962C8B-B14F-4D97-AF65-F5344CB8AC3E}">
        <p14:creationId xmlns:p14="http://schemas.microsoft.com/office/powerpoint/2010/main" val="778138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dirty="0"/>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FA666BA-D659-0BA7-8143-607B864E3E2F}"/>
              </a:ext>
            </a:extLst>
          </p:cNvPr>
          <p:cNvSpPr>
            <a:spLocks noGrp="1"/>
          </p:cNvSpPr>
          <p:nvPr>
            <p:ph type="dt" sz="half" idx="10"/>
          </p:nvPr>
        </p:nvSpPr>
        <p:spPr/>
        <p:txBody>
          <a:bodyPr/>
          <a:lstStyle>
            <a:lvl1pPr>
              <a:defRPr/>
            </a:lvl1pPr>
          </a:lstStyle>
          <a:p>
            <a:pPr>
              <a:defRPr/>
            </a:pPr>
            <a:endParaRPr lang="en-IN"/>
          </a:p>
        </p:txBody>
      </p:sp>
      <p:sp>
        <p:nvSpPr>
          <p:cNvPr id="8" name="Footer Placeholder 7">
            <a:extLst>
              <a:ext uri="{FF2B5EF4-FFF2-40B4-BE49-F238E27FC236}">
                <a16:creationId xmlns:a16="http://schemas.microsoft.com/office/drawing/2014/main" id="{6E5F4586-9DB5-D01C-F876-4E186E292ABB}"/>
              </a:ext>
            </a:extLst>
          </p:cNvPr>
          <p:cNvSpPr>
            <a:spLocks noGrp="1"/>
          </p:cNvSpPr>
          <p:nvPr>
            <p:ph type="ftr" sz="quarter" idx="11"/>
          </p:nvPr>
        </p:nvSpPr>
        <p:spPr/>
        <p:txBody>
          <a:bodyPr/>
          <a:lstStyle>
            <a:lvl1pPr>
              <a:defRPr/>
            </a:lvl1pPr>
          </a:lstStyle>
          <a:p>
            <a:pPr>
              <a:defRPr/>
            </a:pPr>
            <a:endParaRPr lang="en-IN"/>
          </a:p>
        </p:txBody>
      </p:sp>
      <p:sp>
        <p:nvSpPr>
          <p:cNvPr id="9" name="Slide Number Placeholder 8">
            <a:extLst>
              <a:ext uri="{FF2B5EF4-FFF2-40B4-BE49-F238E27FC236}">
                <a16:creationId xmlns:a16="http://schemas.microsoft.com/office/drawing/2014/main" id="{FC93F8F9-218A-E822-CCF2-124AE1ACE33C}"/>
              </a:ext>
            </a:extLst>
          </p:cNvPr>
          <p:cNvSpPr>
            <a:spLocks noGrp="1"/>
          </p:cNvSpPr>
          <p:nvPr>
            <p:ph type="sldNum" sz="quarter" idx="12"/>
          </p:nvPr>
        </p:nvSpPr>
        <p:spPr/>
        <p:txBody>
          <a:bodyPr/>
          <a:lstStyle>
            <a:lvl1pPr>
              <a:spcBef>
                <a:spcPts val="0"/>
              </a:spcBef>
              <a:spcAft>
                <a:spcPts val="0"/>
              </a:spcAft>
              <a:defRPr smtClean="0"/>
            </a:lvl1pPr>
          </a:lstStyle>
          <a:p>
            <a:pPr>
              <a:defRPr/>
            </a:pPr>
            <a:fld id="{C5FA0A24-F722-4701-BE47-E529E902AD8D}" type="slidenum">
              <a:rPr lang="en-IN"/>
              <a:pPr>
                <a:defRPr/>
              </a:pPr>
              <a:t>‹#›</a:t>
            </a:fld>
            <a:endParaRPr lang="en-IN"/>
          </a:p>
        </p:txBody>
      </p:sp>
    </p:spTree>
    <p:extLst>
      <p:ext uri="{BB962C8B-B14F-4D97-AF65-F5344CB8AC3E}">
        <p14:creationId xmlns:p14="http://schemas.microsoft.com/office/powerpoint/2010/main" val="15913284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C5EF7A8A-E596-82F1-682E-DD9FB24D7555}"/>
              </a:ext>
            </a:extLst>
          </p:cNvPr>
          <p:cNvSpPr>
            <a:spLocks noGrp="1"/>
          </p:cNvSpPr>
          <p:nvPr>
            <p:ph type="dt" sz="half" idx="10"/>
          </p:nvPr>
        </p:nvSpPr>
        <p:spPr/>
        <p:txBody>
          <a:bodyPr/>
          <a:lstStyle>
            <a:lvl1pPr>
              <a:defRPr/>
            </a:lvl1pPr>
          </a:lstStyle>
          <a:p>
            <a:pPr>
              <a:defRPr/>
            </a:pPr>
            <a:endParaRPr lang="en-IN"/>
          </a:p>
        </p:txBody>
      </p:sp>
      <p:sp>
        <p:nvSpPr>
          <p:cNvPr id="4" name="Footer Placeholder 3">
            <a:extLst>
              <a:ext uri="{FF2B5EF4-FFF2-40B4-BE49-F238E27FC236}">
                <a16:creationId xmlns:a16="http://schemas.microsoft.com/office/drawing/2014/main" id="{AC665D2F-A638-4BA8-8AF5-466E8D76AF41}"/>
              </a:ext>
            </a:extLst>
          </p:cNvPr>
          <p:cNvSpPr>
            <a:spLocks noGrp="1"/>
          </p:cNvSpPr>
          <p:nvPr>
            <p:ph type="ftr" sz="quarter" idx="11"/>
          </p:nvPr>
        </p:nvSpPr>
        <p:spPr/>
        <p:txBody>
          <a:bodyPr/>
          <a:lstStyle>
            <a:lvl1pPr>
              <a:defRPr/>
            </a:lvl1pPr>
          </a:lstStyle>
          <a:p>
            <a:pPr>
              <a:defRPr/>
            </a:pPr>
            <a:endParaRPr lang="en-IN"/>
          </a:p>
        </p:txBody>
      </p:sp>
      <p:sp>
        <p:nvSpPr>
          <p:cNvPr id="5" name="Slide Number Placeholder 4">
            <a:extLst>
              <a:ext uri="{FF2B5EF4-FFF2-40B4-BE49-F238E27FC236}">
                <a16:creationId xmlns:a16="http://schemas.microsoft.com/office/drawing/2014/main" id="{7B013A6F-5A4D-847C-2816-8C7E2F8AC0AC}"/>
              </a:ext>
            </a:extLst>
          </p:cNvPr>
          <p:cNvSpPr>
            <a:spLocks noGrp="1"/>
          </p:cNvSpPr>
          <p:nvPr>
            <p:ph type="sldNum" sz="quarter" idx="12"/>
          </p:nvPr>
        </p:nvSpPr>
        <p:spPr/>
        <p:txBody>
          <a:bodyPr/>
          <a:lstStyle>
            <a:lvl1pPr>
              <a:spcBef>
                <a:spcPts val="0"/>
              </a:spcBef>
              <a:spcAft>
                <a:spcPts val="0"/>
              </a:spcAft>
              <a:defRPr smtClean="0"/>
            </a:lvl1pPr>
          </a:lstStyle>
          <a:p>
            <a:pPr>
              <a:defRPr/>
            </a:pPr>
            <a:fld id="{17F5DAB2-DDAB-4411-A40F-98E8B8B701AC}" type="slidenum">
              <a:rPr lang="en-IN"/>
              <a:pPr>
                <a:defRPr/>
              </a:pPr>
              <a:t>‹#›</a:t>
            </a:fld>
            <a:endParaRPr lang="en-IN"/>
          </a:p>
        </p:txBody>
      </p:sp>
    </p:spTree>
    <p:extLst>
      <p:ext uri="{BB962C8B-B14F-4D97-AF65-F5344CB8AC3E}">
        <p14:creationId xmlns:p14="http://schemas.microsoft.com/office/powerpoint/2010/main" val="7007187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D39608-6E50-CFCB-C42F-0B16147E397C}"/>
              </a:ext>
            </a:extLst>
          </p:cNvPr>
          <p:cNvSpPr>
            <a:spLocks noGrp="1"/>
          </p:cNvSpPr>
          <p:nvPr>
            <p:ph type="dt" sz="half" idx="10"/>
          </p:nvPr>
        </p:nvSpPr>
        <p:spPr/>
        <p:txBody>
          <a:bodyPr/>
          <a:lstStyle>
            <a:lvl1pPr>
              <a:defRPr/>
            </a:lvl1pPr>
          </a:lstStyle>
          <a:p>
            <a:pPr>
              <a:defRPr/>
            </a:pPr>
            <a:endParaRPr lang="en-IN"/>
          </a:p>
        </p:txBody>
      </p:sp>
      <p:sp>
        <p:nvSpPr>
          <p:cNvPr id="3" name="Footer Placeholder 2">
            <a:extLst>
              <a:ext uri="{FF2B5EF4-FFF2-40B4-BE49-F238E27FC236}">
                <a16:creationId xmlns:a16="http://schemas.microsoft.com/office/drawing/2014/main" id="{BBF3DC2A-03C9-39F8-31C6-819F6E4C5FBF}"/>
              </a:ext>
            </a:extLst>
          </p:cNvPr>
          <p:cNvSpPr>
            <a:spLocks noGrp="1"/>
          </p:cNvSpPr>
          <p:nvPr>
            <p:ph type="ftr" sz="quarter" idx="11"/>
          </p:nvPr>
        </p:nvSpPr>
        <p:spPr/>
        <p:txBody>
          <a:bodyPr/>
          <a:lstStyle>
            <a:lvl1pPr>
              <a:defRPr/>
            </a:lvl1pPr>
          </a:lstStyle>
          <a:p>
            <a:pPr>
              <a:defRPr/>
            </a:pPr>
            <a:endParaRPr lang="en-IN"/>
          </a:p>
        </p:txBody>
      </p:sp>
      <p:sp>
        <p:nvSpPr>
          <p:cNvPr id="4" name="Slide Number Placeholder 3">
            <a:extLst>
              <a:ext uri="{FF2B5EF4-FFF2-40B4-BE49-F238E27FC236}">
                <a16:creationId xmlns:a16="http://schemas.microsoft.com/office/drawing/2014/main" id="{697B75EF-6007-54F0-FCA7-94E7C92EDB02}"/>
              </a:ext>
            </a:extLst>
          </p:cNvPr>
          <p:cNvSpPr>
            <a:spLocks noGrp="1"/>
          </p:cNvSpPr>
          <p:nvPr>
            <p:ph type="sldNum" sz="quarter" idx="12"/>
          </p:nvPr>
        </p:nvSpPr>
        <p:spPr/>
        <p:txBody>
          <a:bodyPr/>
          <a:lstStyle>
            <a:lvl1pPr>
              <a:spcBef>
                <a:spcPts val="0"/>
              </a:spcBef>
              <a:spcAft>
                <a:spcPts val="0"/>
              </a:spcAft>
              <a:defRPr smtClean="0"/>
            </a:lvl1pPr>
          </a:lstStyle>
          <a:p>
            <a:pPr>
              <a:defRPr/>
            </a:pPr>
            <a:fld id="{89F4632C-E8EB-414C-9C6B-E41155BA1459}" type="slidenum">
              <a:rPr lang="en-IN"/>
              <a:pPr>
                <a:defRPr/>
              </a:pPr>
              <a:t>‹#›</a:t>
            </a:fld>
            <a:endParaRPr lang="en-IN"/>
          </a:p>
        </p:txBody>
      </p:sp>
    </p:spTree>
    <p:extLst>
      <p:ext uri="{BB962C8B-B14F-4D97-AF65-F5344CB8AC3E}">
        <p14:creationId xmlns:p14="http://schemas.microsoft.com/office/powerpoint/2010/main" val="13878312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CCAD9A1-1B3D-ABA5-2D5A-56A5FA68DB2F}"/>
              </a:ext>
            </a:extLst>
          </p:cNvPr>
          <p:cNvSpPr>
            <a:spLocks noGrp="1"/>
          </p:cNvSpPr>
          <p:nvPr>
            <p:ph type="dt" sz="half" idx="10"/>
          </p:nvPr>
        </p:nvSpPr>
        <p:spPr/>
        <p:txBody>
          <a:bodyPr/>
          <a:lstStyle>
            <a:lvl1pPr>
              <a:defRPr/>
            </a:lvl1pPr>
          </a:lstStyle>
          <a:p>
            <a:pPr>
              <a:defRPr/>
            </a:pPr>
            <a:endParaRPr lang="en-IN"/>
          </a:p>
        </p:txBody>
      </p:sp>
      <p:sp>
        <p:nvSpPr>
          <p:cNvPr id="6" name="Footer Placeholder 5">
            <a:extLst>
              <a:ext uri="{FF2B5EF4-FFF2-40B4-BE49-F238E27FC236}">
                <a16:creationId xmlns:a16="http://schemas.microsoft.com/office/drawing/2014/main" id="{ABEDF264-BE77-5F35-D9F0-EE713D27FB7E}"/>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6">
            <a:extLst>
              <a:ext uri="{FF2B5EF4-FFF2-40B4-BE49-F238E27FC236}">
                <a16:creationId xmlns:a16="http://schemas.microsoft.com/office/drawing/2014/main" id="{CFE88220-39E8-3ED6-F30F-875F53682217}"/>
              </a:ext>
            </a:extLst>
          </p:cNvPr>
          <p:cNvSpPr>
            <a:spLocks noGrp="1"/>
          </p:cNvSpPr>
          <p:nvPr>
            <p:ph type="sldNum" sz="quarter" idx="12"/>
          </p:nvPr>
        </p:nvSpPr>
        <p:spPr/>
        <p:txBody>
          <a:bodyPr/>
          <a:lstStyle>
            <a:lvl1pPr>
              <a:spcBef>
                <a:spcPts val="0"/>
              </a:spcBef>
              <a:spcAft>
                <a:spcPts val="0"/>
              </a:spcAft>
              <a:defRPr smtClean="0"/>
            </a:lvl1pPr>
          </a:lstStyle>
          <a:p>
            <a:pPr>
              <a:defRPr/>
            </a:pPr>
            <a:fld id="{44F27230-6A76-4C5B-9353-4CFDACAAAE2D}" type="slidenum">
              <a:rPr lang="en-IN"/>
              <a:pPr>
                <a:defRPr/>
              </a:pPr>
              <a:t>‹#›</a:t>
            </a:fld>
            <a:endParaRPr lang="en-IN"/>
          </a:p>
        </p:txBody>
      </p:sp>
    </p:spTree>
    <p:extLst>
      <p:ext uri="{BB962C8B-B14F-4D97-AF65-F5344CB8AC3E}">
        <p14:creationId xmlns:p14="http://schemas.microsoft.com/office/powerpoint/2010/main" val="981007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id="{1D0745B7-C6B4-E899-F0CD-610851450BD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05DDD91E-DE31-7840-BC13-4E3A2FE91F9D}"/>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70D3C009-1AA0-EEAF-71A0-A63CC0E368E4}"/>
              </a:ext>
            </a:extLst>
          </p:cNvPr>
          <p:cNvSpPr>
            <a:spLocks noGrp="1" noChangeArrowheads="1"/>
          </p:cNvSpPr>
          <p:nvPr>
            <p:ph type="sldNum" sz="quarter" idx="12"/>
          </p:nvPr>
        </p:nvSpPr>
        <p:spPr>
          <a:ln/>
        </p:spPr>
        <p:txBody>
          <a:bodyPr/>
          <a:lstStyle>
            <a:lvl1pPr>
              <a:defRPr/>
            </a:lvl1pPr>
          </a:lstStyle>
          <a:p>
            <a:pPr>
              <a:defRPr/>
            </a:pPr>
            <a:fld id="{4254C5C2-33D1-44BF-A07E-F022561CB363}" type="slidenum">
              <a:rPr lang="en-US" altLang="en-US"/>
              <a:pPr>
                <a:defRPr/>
              </a:pPr>
              <a:t>‹#›</a:t>
            </a:fld>
            <a:endParaRPr lang="en-US" altLang="en-US"/>
          </a:p>
        </p:txBody>
      </p:sp>
    </p:spTree>
    <p:extLst>
      <p:ext uri="{BB962C8B-B14F-4D97-AF65-F5344CB8AC3E}">
        <p14:creationId xmlns:p14="http://schemas.microsoft.com/office/powerpoint/2010/main" val="25209907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a:extLst>
              <a:ext uri="{FF2B5EF4-FFF2-40B4-BE49-F238E27FC236}">
                <a16:creationId xmlns:a16="http://schemas.microsoft.com/office/drawing/2014/main" id="{EC627730-4085-BFEA-366A-9F8D14DCA61E}"/>
              </a:ext>
            </a:extLst>
          </p:cNvPr>
          <p:cNvSpPr>
            <a:spLocks noGrp="1"/>
          </p:cNvSpPr>
          <p:nvPr>
            <p:ph type="dt" sz="half" idx="10"/>
          </p:nvPr>
        </p:nvSpPr>
        <p:spPr/>
        <p:txBody>
          <a:bodyPr/>
          <a:lstStyle>
            <a:lvl1pPr>
              <a:defRPr/>
            </a:lvl1pPr>
          </a:lstStyle>
          <a:p>
            <a:pPr>
              <a:defRPr/>
            </a:pPr>
            <a:endParaRPr lang="en-IN"/>
          </a:p>
        </p:txBody>
      </p:sp>
      <p:sp>
        <p:nvSpPr>
          <p:cNvPr id="6" name="Footer Placeholder 5">
            <a:extLst>
              <a:ext uri="{FF2B5EF4-FFF2-40B4-BE49-F238E27FC236}">
                <a16:creationId xmlns:a16="http://schemas.microsoft.com/office/drawing/2014/main" id="{C49551DD-667F-F571-18F9-29FACF76A3E9}"/>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6">
            <a:extLst>
              <a:ext uri="{FF2B5EF4-FFF2-40B4-BE49-F238E27FC236}">
                <a16:creationId xmlns:a16="http://schemas.microsoft.com/office/drawing/2014/main" id="{89F45E8E-95A3-6347-8A5E-954BFB9BDE1E}"/>
              </a:ext>
            </a:extLst>
          </p:cNvPr>
          <p:cNvSpPr>
            <a:spLocks noGrp="1"/>
          </p:cNvSpPr>
          <p:nvPr>
            <p:ph type="sldNum" sz="quarter" idx="12"/>
          </p:nvPr>
        </p:nvSpPr>
        <p:spPr/>
        <p:txBody>
          <a:bodyPr/>
          <a:lstStyle>
            <a:lvl1pPr>
              <a:spcBef>
                <a:spcPts val="0"/>
              </a:spcBef>
              <a:spcAft>
                <a:spcPts val="0"/>
              </a:spcAft>
              <a:defRPr smtClean="0"/>
            </a:lvl1pPr>
          </a:lstStyle>
          <a:p>
            <a:pPr>
              <a:defRPr/>
            </a:pPr>
            <a:fld id="{C2D23C60-EC76-4C88-963D-42A025DF7AD8}" type="slidenum">
              <a:rPr lang="en-IN"/>
              <a:pPr>
                <a:defRPr/>
              </a:pPr>
              <a:t>‹#›</a:t>
            </a:fld>
            <a:endParaRPr lang="en-IN"/>
          </a:p>
        </p:txBody>
      </p:sp>
    </p:spTree>
    <p:extLst>
      <p:ext uri="{BB962C8B-B14F-4D97-AF65-F5344CB8AC3E}">
        <p14:creationId xmlns:p14="http://schemas.microsoft.com/office/powerpoint/2010/main" val="38028598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32F134A-B78C-905E-F6D1-51EEEFE85CA5}"/>
              </a:ext>
            </a:extLst>
          </p:cNvPr>
          <p:cNvSpPr>
            <a:spLocks noGrp="1"/>
          </p:cNvSpPr>
          <p:nvPr>
            <p:ph type="dt" sz="half" idx="10"/>
          </p:nvPr>
        </p:nvSpPr>
        <p:spPr/>
        <p:txBody>
          <a:bodyPr/>
          <a:lstStyle>
            <a:lvl1pPr>
              <a:defRPr/>
            </a:lvl1pPr>
          </a:lstStyle>
          <a:p>
            <a:pPr>
              <a:defRPr/>
            </a:pPr>
            <a:endParaRPr lang="en-IN"/>
          </a:p>
        </p:txBody>
      </p:sp>
      <p:sp>
        <p:nvSpPr>
          <p:cNvPr id="5" name="Footer Placeholder 4">
            <a:extLst>
              <a:ext uri="{FF2B5EF4-FFF2-40B4-BE49-F238E27FC236}">
                <a16:creationId xmlns:a16="http://schemas.microsoft.com/office/drawing/2014/main" id="{5FC2213F-19CC-7C69-29C7-E923865A51DA}"/>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A709D67E-D0DD-8B83-26ED-CD908714B99C}"/>
              </a:ext>
            </a:extLst>
          </p:cNvPr>
          <p:cNvSpPr>
            <a:spLocks noGrp="1"/>
          </p:cNvSpPr>
          <p:nvPr>
            <p:ph type="sldNum" sz="quarter" idx="12"/>
          </p:nvPr>
        </p:nvSpPr>
        <p:spPr/>
        <p:txBody>
          <a:bodyPr/>
          <a:lstStyle>
            <a:lvl1pPr>
              <a:spcBef>
                <a:spcPts val="0"/>
              </a:spcBef>
              <a:spcAft>
                <a:spcPts val="0"/>
              </a:spcAft>
              <a:defRPr smtClean="0"/>
            </a:lvl1pPr>
          </a:lstStyle>
          <a:p>
            <a:pPr>
              <a:defRPr/>
            </a:pPr>
            <a:fld id="{D5083870-6FFF-478C-B12E-BEE7AB397980}" type="slidenum">
              <a:rPr lang="en-IN"/>
              <a:pPr>
                <a:defRPr/>
              </a:pPr>
              <a:t>‹#›</a:t>
            </a:fld>
            <a:endParaRPr lang="en-IN"/>
          </a:p>
        </p:txBody>
      </p:sp>
    </p:spTree>
    <p:extLst>
      <p:ext uri="{BB962C8B-B14F-4D97-AF65-F5344CB8AC3E}">
        <p14:creationId xmlns:p14="http://schemas.microsoft.com/office/powerpoint/2010/main" val="17787757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5E4BD78-FF8A-97A7-4EFC-D2E08317B939}"/>
              </a:ext>
            </a:extLst>
          </p:cNvPr>
          <p:cNvSpPr>
            <a:spLocks noGrp="1"/>
          </p:cNvSpPr>
          <p:nvPr>
            <p:ph type="dt" sz="half" idx="10"/>
          </p:nvPr>
        </p:nvSpPr>
        <p:spPr/>
        <p:txBody>
          <a:bodyPr/>
          <a:lstStyle>
            <a:lvl1pPr>
              <a:defRPr/>
            </a:lvl1pPr>
          </a:lstStyle>
          <a:p>
            <a:pPr>
              <a:defRPr/>
            </a:pPr>
            <a:endParaRPr lang="en-IN"/>
          </a:p>
        </p:txBody>
      </p:sp>
      <p:sp>
        <p:nvSpPr>
          <p:cNvPr id="5" name="Footer Placeholder 4">
            <a:extLst>
              <a:ext uri="{FF2B5EF4-FFF2-40B4-BE49-F238E27FC236}">
                <a16:creationId xmlns:a16="http://schemas.microsoft.com/office/drawing/2014/main" id="{CDDCAFF7-CCB2-CD7F-956F-0615C3B73EE1}"/>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942CF9BA-9BB4-9F88-E54A-E18C0F8FFC6D}"/>
              </a:ext>
            </a:extLst>
          </p:cNvPr>
          <p:cNvSpPr>
            <a:spLocks noGrp="1"/>
          </p:cNvSpPr>
          <p:nvPr>
            <p:ph type="sldNum" sz="quarter" idx="12"/>
          </p:nvPr>
        </p:nvSpPr>
        <p:spPr/>
        <p:txBody>
          <a:bodyPr/>
          <a:lstStyle>
            <a:lvl1pPr>
              <a:spcBef>
                <a:spcPts val="0"/>
              </a:spcBef>
              <a:spcAft>
                <a:spcPts val="0"/>
              </a:spcAft>
              <a:defRPr smtClean="0"/>
            </a:lvl1pPr>
          </a:lstStyle>
          <a:p>
            <a:pPr>
              <a:defRPr/>
            </a:pPr>
            <a:fld id="{9458E8E2-05F1-4406-8FC3-17463C69AAEE}" type="slidenum">
              <a:rPr lang="en-IN"/>
              <a:pPr>
                <a:defRPr/>
              </a:pPr>
              <a:t>‹#›</a:t>
            </a:fld>
            <a:endParaRPr lang="en-IN"/>
          </a:p>
        </p:txBody>
      </p:sp>
    </p:spTree>
    <p:extLst>
      <p:ext uri="{BB962C8B-B14F-4D97-AF65-F5344CB8AC3E}">
        <p14:creationId xmlns:p14="http://schemas.microsoft.com/office/powerpoint/2010/main" val="24830305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3707904" y="2060848"/>
            <a:ext cx="4914546" cy="2088232"/>
          </a:xfrm>
          <a:prstGeom prst="rect">
            <a:avLst/>
          </a:prstGeom>
          <a:noFill/>
          <a:ln>
            <a:noFill/>
          </a:ln>
        </p:spPr>
        <p:txBody>
          <a:bodyPr spcFirstLastPara="1" anchor="b">
            <a:noAutofit/>
          </a:bodyPr>
          <a:lstStyle>
            <a:lvl1pPr lvl="0" algn="l">
              <a:lnSpc>
                <a:spcPct val="90000"/>
              </a:lnSpc>
              <a:spcBef>
                <a:spcPts val="0"/>
              </a:spcBef>
              <a:spcAft>
                <a:spcPts val="0"/>
              </a:spcAft>
              <a:buClr>
                <a:schemeClr val="lt1"/>
              </a:buClr>
              <a:buSzPts val="6000"/>
              <a:buFont typeface="Times New Roman"/>
              <a:buNone/>
              <a:defRPr sz="3300">
                <a:latin typeface="Futura Bk BT" panose="020B0502020204020303"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19" name="Google Shape;19;p2"/>
          <p:cNvSpPr txBox="1">
            <a:spLocks noGrp="1"/>
          </p:cNvSpPr>
          <p:nvPr>
            <p:ph type="subTitle" idx="1"/>
          </p:nvPr>
        </p:nvSpPr>
        <p:spPr>
          <a:xfrm>
            <a:off x="3711150" y="4293096"/>
            <a:ext cx="4645428" cy="1655762"/>
          </a:xfrm>
          <a:prstGeom prst="rect">
            <a:avLst/>
          </a:prstGeom>
          <a:noFill/>
          <a:ln>
            <a:noFill/>
          </a:ln>
        </p:spPr>
        <p:txBody>
          <a:bodyPr spcFirstLastPara="1">
            <a:noAutofit/>
          </a:bodyPr>
          <a:lstStyle>
            <a:lvl1pPr lvl="0" algn="l">
              <a:lnSpc>
                <a:spcPct val="100000"/>
              </a:lnSpc>
              <a:spcBef>
                <a:spcPts val="0"/>
              </a:spcBef>
              <a:spcAft>
                <a:spcPts val="0"/>
              </a:spcAft>
              <a:buClr>
                <a:schemeClr val="lt1"/>
              </a:buClr>
              <a:buSzPts val="2400"/>
              <a:buNone/>
              <a:defRPr sz="1800">
                <a:latin typeface="Futura Bk BT" panose="020B0502020204020303" pitchFamily="34" charset="0"/>
              </a:defRPr>
            </a:lvl1pPr>
            <a:lvl2pPr lvl="1" algn="ctr">
              <a:lnSpc>
                <a:spcPct val="90000"/>
              </a:lnSpc>
              <a:spcBef>
                <a:spcPts val="375"/>
              </a:spcBef>
              <a:spcAft>
                <a:spcPts val="0"/>
              </a:spcAft>
              <a:buClr>
                <a:schemeClr val="dk1"/>
              </a:buClr>
              <a:buSzPts val="2000"/>
              <a:buNone/>
              <a:defRPr sz="1500"/>
            </a:lvl2pPr>
            <a:lvl3pPr lvl="2" algn="ctr">
              <a:lnSpc>
                <a:spcPct val="90000"/>
              </a:lnSpc>
              <a:spcBef>
                <a:spcPts val="375"/>
              </a:spcBef>
              <a:spcAft>
                <a:spcPts val="0"/>
              </a:spcAft>
              <a:buClr>
                <a:schemeClr val="dk1"/>
              </a:buClr>
              <a:buSzPts val="1800"/>
              <a:buNone/>
              <a:defRPr sz="1350"/>
            </a:lvl3pPr>
            <a:lvl4pPr lvl="3" algn="ctr">
              <a:lnSpc>
                <a:spcPct val="90000"/>
              </a:lnSpc>
              <a:spcBef>
                <a:spcPts val="375"/>
              </a:spcBef>
              <a:spcAft>
                <a:spcPts val="0"/>
              </a:spcAft>
              <a:buClr>
                <a:schemeClr val="dk1"/>
              </a:buClr>
              <a:buSzPts val="1600"/>
              <a:buNone/>
              <a:defRPr sz="1200"/>
            </a:lvl4pPr>
            <a:lvl5pPr lvl="4" algn="ctr">
              <a:lnSpc>
                <a:spcPct val="90000"/>
              </a:lnSpc>
              <a:spcBef>
                <a:spcPts val="375"/>
              </a:spcBef>
              <a:spcAft>
                <a:spcPts val="0"/>
              </a:spcAft>
              <a:buClr>
                <a:schemeClr val="dk1"/>
              </a:buClr>
              <a:buSzPts val="1600"/>
              <a:buNone/>
              <a:defRPr sz="1200"/>
            </a:lvl5pPr>
            <a:lvl6pPr lvl="5" algn="ctr">
              <a:lnSpc>
                <a:spcPct val="90000"/>
              </a:lnSpc>
              <a:spcBef>
                <a:spcPts val="375"/>
              </a:spcBef>
              <a:spcAft>
                <a:spcPts val="0"/>
              </a:spcAft>
              <a:buClr>
                <a:schemeClr val="dk1"/>
              </a:buClr>
              <a:buSzPts val="1600"/>
              <a:buNone/>
              <a:defRPr sz="1200"/>
            </a:lvl6pPr>
            <a:lvl7pPr lvl="6" algn="ctr">
              <a:lnSpc>
                <a:spcPct val="90000"/>
              </a:lnSpc>
              <a:spcBef>
                <a:spcPts val="375"/>
              </a:spcBef>
              <a:spcAft>
                <a:spcPts val="0"/>
              </a:spcAft>
              <a:buClr>
                <a:schemeClr val="dk1"/>
              </a:buClr>
              <a:buSzPts val="1600"/>
              <a:buNone/>
              <a:defRPr sz="1200"/>
            </a:lvl7pPr>
            <a:lvl8pPr lvl="7" algn="ctr">
              <a:lnSpc>
                <a:spcPct val="90000"/>
              </a:lnSpc>
              <a:spcBef>
                <a:spcPts val="375"/>
              </a:spcBef>
              <a:spcAft>
                <a:spcPts val="0"/>
              </a:spcAft>
              <a:buClr>
                <a:schemeClr val="dk1"/>
              </a:buClr>
              <a:buSzPts val="1600"/>
              <a:buNone/>
              <a:defRPr sz="1200"/>
            </a:lvl8pPr>
            <a:lvl9pPr lvl="8" algn="ctr">
              <a:lnSpc>
                <a:spcPct val="90000"/>
              </a:lnSpc>
              <a:spcBef>
                <a:spcPts val="375"/>
              </a:spcBef>
              <a:spcAft>
                <a:spcPts val="0"/>
              </a:spcAft>
              <a:buClr>
                <a:schemeClr val="dk1"/>
              </a:buClr>
              <a:buSzPts val="1600"/>
              <a:buNone/>
              <a:defRPr sz="1200"/>
            </a:lvl9pPr>
          </a:lstStyle>
          <a:p>
            <a:r>
              <a:rPr lang="en-US"/>
              <a:t>Click to edit Master subtitle style</a:t>
            </a:r>
            <a:endParaRPr dirty="0"/>
          </a:p>
        </p:txBody>
      </p:sp>
      <p:sp>
        <p:nvSpPr>
          <p:cNvPr id="2" name="Google Shape;20;p2">
            <a:extLst>
              <a:ext uri="{FF2B5EF4-FFF2-40B4-BE49-F238E27FC236}">
                <a16:creationId xmlns:a16="http://schemas.microsoft.com/office/drawing/2014/main" id="{3F89852F-280E-D499-0E0F-1D29563E08BC}"/>
              </a:ext>
            </a:extLst>
          </p:cNvPr>
          <p:cNvSpPr txBox="1">
            <a:spLocks noGrp="1"/>
          </p:cNvSpPr>
          <p:nvPr>
            <p:ph type="dt" idx="10"/>
          </p:nvPr>
        </p:nvSpPr>
        <p:spPr>
          <a:xfrm>
            <a:off x="628650" y="6356350"/>
            <a:ext cx="2057400" cy="365125"/>
          </a:xfrm>
        </p:spPr>
        <p:txBody>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3" name="Google Shape;21;p2">
            <a:extLst>
              <a:ext uri="{FF2B5EF4-FFF2-40B4-BE49-F238E27FC236}">
                <a16:creationId xmlns:a16="http://schemas.microsoft.com/office/drawing/2014/main" id="{2B569A81-3BD5-9F6F-7A89-F7B165725716}"/>
              </a:ext>
            </a:extLst>
          </p:cNvPr>
          <p:cNvSpPr txBox="1">
            <a:spLocks noGrp="1"/>
          </p:cNvSpPr>
          <p:nvPr>
            <p:ph type="ftr" idx="11"/>
          </p:nvPr>
        </p:nvSpPr>
        <p:spPr/>
        <p:txBody>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4" name="Google Shape;22;p2">
            <a:extLst>
              <a:ext uri="{FF2B5EF4-FFF2-40B4-BE49-F238E27FC236}">
                <a16:creationId xmlns:a16="http://schemas.microsoft.com/office/drawing/2014/main" id="{0C6A32FA-9F17-52A2-B222-9BCAFDFF1BB0}"/>
              </a:ext>
            </a:extLst>
          </p:cNvPr>
          <p:cNvSpPr txBox="1">
            <a:spLocks noGrp="1"/>
          </p:cNvSpPr>
          <p:nvPr>
            <p:ph type="sldNum" idx="12"/>
          </p:nvPr>
        </p:nvSpPr>
        <p:spPr>
          <a:xfrm>
            <a:off x="6457950" y="6356350"/>
            <a:ext cx="2057400" cy="365125"/>
          </a:xfrm>
          <a:prstGeom prst="rect">
            <a:avLst/>
          </a:prstGeom>
        </p:spPr>
        <p:txBody>
          <a:bodyPr spcFirstLastPara="1" wrap="square" lIns="91425" tIns="45700" rIns="91425" bIns="45700" anchor="t" anchorCtr="0">
            <a:noAutofit/>
          </a:bodyPr>
          <a:lstStyle>
            <a:lvl1pPr marL="0" marR="0" lvl="0" indent="0" algn="l" rtl="0">
              <a:spcBef>
                <a:spcPts val="0"/>
              </a:spcBef>
              <a:spcAft>
                <a:spcPts val="0"/>
              </a:spcAft>
              <a:buNone/>
              <a:defRPr sz="1350" smtClean="0">
                <a:solidFill>
                  <a:schemeClr val="dk1"/>
                </a:solidFill>
                <a:latin typeface="Arial"/>
                <a:ea typeface="Arial"/>
                <a:cs typeface="Arial"/>
                <a:sym typeface="Arial"/>
              </a:defRPr>
            </a:lvl1pPr>
            <a:lvl2pPr marL="0" marR="0" lvl="1" indent="0" algn="l" rtl="0">
              <a:spcBef>
                <a:spcPts val="0"/>
              </a:spcBef>
              <a:buNone/>
              <a:defRPr sz="1350">
                <a:solidFill>
                  <a:schemeClr val="dk1"/>
                </a:solidFill>
                <a:latin typeface="Arial"/>
                <a:ea typeface="Arial"/>
                <a:cs typeface="Arial"/>
                <a:sym typeface="Arial"/>
              </a:defRPr>
            </a:lvl2pPr>
            <a:lvl3pPr marL="0" marR="0" lvl="2" indent="0" algn="l" rtl="0">
              <a:spcBef>
                <a:spcPts val="0"/>
              </a:spcBef>
              <a:buNone/>
              <a:defRPr sz="1350">
                <a:solidFill>
                  <a:schemeClr val="dk1"/>
                </a:solidFill>
                <a:latin typeface="Arial"/>
                <a:ea typeface="Arial"/>
                <a:cs typeface="Arial"/>
                <a:sym typeface="Arial"/>
              </a:defRPr>
            </a:lvl3pPr>
            <a:lvl4pPr marL="0" marR="0" lvl="3" indent="0" algn="l" rtl="0">
              <a:spcBef>
                <a:spcPts val="0"/>
              </a:spcBef>
              <a:buNone/>
              <a:defRPr sz="1350">
                <a:solidFill>
                  <a:schemeClr val="dk1"/>
                </a:solidFill>
                <a:latin typeface="Arial"/>
                <a:ea typeface="Arial"/>
                <a:cs typeface="Arial"/>
                <a:sym typeface="Arial"/>
              </a:defRPr>
            </a:lvl4pPr>
            <a:lvl5pPr marL="0" marR="0" lvl="4" indent="0" algn="l" rtl="0">
              <a:spcBef>
                <a:spcPts val="0"/>
              </a:spcBef>
              <a:buNone/>
              <a:defRPr sz="1350">
                <a:solidFill>
                  <a:schemeClr val="dk1"/>
                </a:solidFill>
                <a:latin typeface="Arial"/>
                <a:ea typeface="Arial"/>
                <a:cs typeface="Arial"/>
                <a:sym typeface="Arial"/>
              </a:defRPr>
            </a:lvl5pPr>
            <a:lvl6pPr marL="0" marR="0" lvl="5" indent="0" algn="l" rtl="0">
              <a:spcBef>
                <a:spcPts val="0"/>
              </a:spcBef>
              <a:buNone/>
              <a:defRPr sz="1350">
                <a:solidFill>
                  <a:schemeClr val="dk1"/>
                </a:solidFill>
                <a:latin typeface="Arial"/>
                <a:ea typeface="Arial"/>
                <a:cs typeface="Arial"/>
                <a:sym typeface="Arial"/>
              </a:defRPr>
            </a:lvl6pPr>
            <a:lvl7pPr marL="0" marR="0" lvl="6" indent="0" algn="l" rtl="0">
              <a:spcBef>
                <a:spcPts val="0"/>
              </a:spcBef>
              <a:buNone/>
              <a:defRPr sz="1350">
                <a:solidFill>
                  <a:schemeClr val="dk1"/>
                </a:solidFill>
                <a:latin typeface="Arial"/>
                <a:ea typeface="Arial"/>
                <a:cs typeface="Arial"/>
                <a:sym typeface="Arial"/>
              </a:defRPr>
            </a:lvl7pPr>
            <a:lvl8pPr marL="0" marR="0" lvl="7" indent="0" algn="l" rtl="0">
              <a:spcBef>
                <a:spcPts val="0"/>
              </a:spcBef>
              <a:buNone/>
              <a:defRPr sz="1350">
                <a:solidFill>
                  <a:schemeClr val="dk1"/>
                </a:solidFill>
                <a:latin typeface="Arial"/>
                <a:ea typeface="Arial"/>
                <a:cs typeface="Arial"/>
                <a:sym typeface="Arial"/>
              </a:defRPr>
            </a:lvl8pPr>
            <a:lvl9pPr marL="0" marR="0" lvl="8" indent="0" algn="l" rtl="0">
              <a:spcBef>
                <a:spcPts val="0"/>
              </a:spcBef>
              <a:buNone/>
              <a:defRPr sz="1350">
                <a:solidFill>
                  <a:schemeClr val="dk1"/>
                </a:solidFill>
                <a:latin typeface="Arial"/>
                <a:ea typeface="Arial"/>
                <a:cs typeface="Arial"/>
                <a:sym typeface="Arial"/>
              </a:defRPr>
            </a:lvl9pPr>
          </a:lstStyle>
          <a:p>
            <a:pPr>
              <a:defRPr/>
            </a:pPr>
            <a:fld id="{160CBBED-8FBF-4AFE-9F10-F48C2CBDC98C}" type="slidenum">
              <a:rPr lang="en-IN"/>
              <a:pPr>
                <a:defRPr/>
              </a:pPr>
              <a:t>‹#›</a:t>
            </a:fld>
            <a:endParaRPr lang="en-IN"/>
          </a:p>
        </p:txBody>
      </p:sp>
    </p:spTree>
    <p:extLst>
      <p:ext uri="{BB962C8B-B14F-4D97-AF65-F5344CB8AC3E}">
        <p14:creationId xmlns:p14="http://schemas.microsoft.com/office/powerpoint/2010/main" val="23481223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30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a:spcBef>
                <a:spcPts val="0"/>
              </a:spcBef>
              <a:spcAft>
                <a:spcPts val="0"/>
              </a:spcAft>
            </a:pPr>
            <a:fld id="{00000000-1234-1234-1234-123412341234}" type="slidenum">
              <a:rPr lang="en-IN" smtClean="0"/>
              <a:pPr>
                <a:spcBef>
                  <a:spcPts val="0"/>
                </a:spcBef>
                <a:spcAft>
                  <a:spcPts val="0"/>
                </a:spcAft>
              </a:pPr>
              <a:t>‹#›</a:t>
            </a:fld>
            <a:endParaRPr lang="en-IN"/>
          </a:p>
        </p:txBody>
      </p:sp>
    </p:spTree>
    <p:extLst>
      <p:ext uri="{BB962C8B-B14F-4D97-AF65-F5344CB8AC3E}">
        <p14:creationId xmlns:p14="http://schemas.microsoft.com/office/powerpoint/2010/main" val="20751142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a:spcBef>
                <a:spcPts val="0"/>
              </a:spcBef>
              <a:spcAft>
                <a:spcPts val="0"/>
              </a:spcAft>
            </a:pPr>
            <a:fld id="{00000000-1234-1234-1234-123412341234}" type="slidenum">
              <a:rPr lang="en-IN" smtClean="0"/>
              <a:pPr>
                <a:spcBef>
                  <a:spcPts val="0"/>
                </a:spcBef>
                <a:spcAft>
                  <a:spcPts val="0"/>
                </a:spcAft>
              </a:pPr>
              <a:t>‹#›</a:t>
            </a:fld>
            <a:endParaRPr lang="en-IN"/>
          </a:p>
        </p:txBody>
      </p:sp>
    </p:spTree>
    <p:extLst>
      <p:ext uri="{BB962C8B-B14F-4D97-AF65-F5344CB8AC3E}">
        <p14:creationId xmlns:p14="http://schemas.microsoft.com/office/powerpoint/2010/main" val="21886749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3000"/>
            </a:lvl1pPr>
          </a:lstStyle>
          <a:p>
            <a:r>
              <a:rPr lang="en-US" dirty="0"/>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a:spcBef>
                <a:spcPts val="0"/>
              </a:spcBef>
              <a:spcAft>
                <a:spcPts val="0"/>
              </a:spcAft>
            </a:pPr>
            <a:fld id="{00000000-1234-1234-1234-123412341234}" type="slidenum">
              <a:rPr lang="en-IN" smtClean="0"/>
              <a:pPr>
                <a:spcBef>
                  <a:spcPts val="0"/>
                </a:spcBef>
                <a:spcAft>
                  <a:spcPts val="0"/>
                </a:spcAft>
              </a:pPr>
              <a:t>‹#›</a:t>
            </a:fld>
            <a:endParaRPr lang="en-IN"/>
          </a:p>
        </p:txBody>
      </p:sp>
    </p:spTree>
    <p:extLst>
      <p:ext uri="{BB962C8B-B14F-4D97-AF65-F5344CB8AC3E}">
        <p14:creationId xmlns:p14="http://schemas.microsoft.com/office/powerpoint/2010/main" val="13320712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a:spcBef>
                <a:spcPts val="0"/>
              </a:spcBef>
              <a:spcAft>
                <a:spcPts val="0"/>
              </a:spcAft>
            </a:pPr>
            <a:fld id="{00000000-1234-1234-1234-123412341234}" type="slidenum">
              <a:rPr lang="en-IN" smtClean="0"/>
              <a:pPr>
                <a:spcBef>
                  <a:spcPts val="0"/>
                </a:spcBef>
                <a:spcAft>
                  <a:spcPts val="0"/>
                </a:spcAft>
              </a:pPr>
              <a:t>‹#›</a:t>
            </a:fld>
            <a:endParaRPr lang="en-IN"/>
          </a:p>
        </p:txBody>
      </p:sp>
    </p:spTree>
    <p:extLst>
      <p:ext uri="{BB962C8B-B14F-4D97-AF65-F5344CB8AC3E}">
        <p14:creationId xmlns:p14="http://schemas.microsoft.com/office/powerpoint/2010/main" val="7780069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dirty="0"/>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a:spcBef>
                <a:spcPts val="0"/>
              </a:spcBef>
              <a:spcAft>
                <a:spcPts val="0"/>
              </a:spcAft>
            </a:pPr>
            <a:fld id="{00000000-1234-1234-1234-123412341234}" type="slidenum">
              <a:rPr lang="en-IN" smtClean="0"/>
              <a:pPr>
                <a:spcBef>
                  <a:spcPts val="0"/>
                </a:spcBef>
                <a:spcAft>
                  <a:spcPts val="0"/>
                </a:spcAft>
              </a:pPr>
              <a:t>‹#›</a:t>
            </a:fld>
            <a:endParaRPr lang="en-IN"/>
          </a:p>
        </p:txBody>
      </p:sp>
    </p:spTree>
    <p:extLst>
      <p:ext uri="{BB962C8B-B14F-4D97-AF65-F5344CB8AC3E}">
        <p14:creationId xmlns:p14="http://schemas.microsoft.com/office/powerpoint/2010/main" val="10219068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a:spcBef>
                <a:spcPts val="0"/>
              </a:spcBef>
              <a:spcAft>
                <a:spcPts val="0"/>
              </a:spcAft>
            </a:pPr>
            <a:fld id="{00000000-1234-1234-1234-123412341234}" type="slidenum">
              <a:rPr lang="en-IN" smtClean="0"/>
              <a:pPr>
                <a:spcBef>
                  <a:spcPts val="0"/>
                </a:spcBef>
                <a:spcAft>
                  <a:spcPts val="0"/>
                </a:spcAft>
              </a:pPr>
              <a:t>‹#›</a:t>
            </a:fld>
            <a:endParaRPr lang="en-IN"/>
          </a:p>
        </p:txBody>
      </p:sp>
    </p:spTree>
    <p:extLst>
      <p:ext uri="{BB962C8B-B14F-4D97-AF65-F5344CB8AC3E}">
        <p14:creationId xmlns:p14="http://schemas.microsoft.com/office/powerpoint/2010/main" val="2467542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a:extLst>
              <a:ext uri="{FF2B5EF4-FFF2-40B4-BE49-F238E27FC236}">
                <a16:creationId xmlns:a16="http://schemas.microsoft.com/office/drawing/2014/main" id="{ABEF59E1-181E-E773-676F-6E693C4FD51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FDAD8E4E-C04D-D851-7C4F-625218A4B30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35D7DA43-0975-337D-2197-AD68447FA7C9}"/>
              </a:ext>
            </a:extLst>
          </p:cNvPr>
          <p:cNvSpPr>
            <a:spLocks noGrp="1" noChangeArrowheads="1"/>
          </p:cNvSpPr>
          <p:nvPr>
            <p:ph type="sldNum" sz="quarter" idx="12"/>
          </p:nvPr>
        </p:nvSpPr>
        <p:spPr>
          <a:ln/>
        </p:spPr>
        <p:txBody>
          <a:bodyPr/>
          <a:lstStyle>
            <a:lvl1pPr>
              <a:defRPr/>
            </a:lvl1pPr>
          </a:lstStyle>
          <a:p>
            <a:pPr>
              <a:defRPr/>
            </a:pPr>
            <a:fld id="{03242AB9-C6E7-4423-98A0-268CEC62B736}" type="slidenum">
              <a:rPr lang="en-US" altLang="en-US"/>
              <a:pPr>
                <a:defRPr/>
              </a:pPr>
              <a:t>‹#›</a:t>
            </a:fld>
            <a:endParaRPr lang="en-US" altLang="en-US"/>
          </a:p>
        </p:txBody>
      </p:sp>
    </p:spTree>
    <p:extLst>
      <p:ext uri="{BB962C8B-B14F-4D97-AF65-F5344CB8AC3E}">
        <p14:creationId xmlns:p14="http://schemas.microsoft.com/office/powerpoint/2010/main" val="24252751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a:spcBef>
                <a:spcPts val="0"/>
              </a:spcBef>
              <a:spcAft>
                <a:spcPts val="0"/>
              </a:spcAft>
            </a:pPr>
            <a:fld id="{00000000-1234-1234-1234-123412341234}" type="slidenum">
              <a:rPr lang="en-IN" smtClean="0"/>
              <a:pPr>
                <a:spcBef>
                  <a:spcPts val="0"/>
                </a:spcBef>
                <a:spcAft>
                  <a:spcPts val="0"/>
                </a:spcAft>
              </a:pPr>
              <a:t>‹#›</a:t>
            </a:fld>
            <a:endParaRPr lang="en-IN"/>
          </a:p>
        </p:txBody>
      </p:sp>
    </p:spTree>
    <p:extLst>
      <p:ext uri="{BB962C8B-B14F-4D97-AF65-F5344CB8AC3E}">
        <p14:creationId xmlns:p14="http://schemas.microsoft.com/office/powerpoint/2010/main" val="1470977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a:spcBef>
                <a:spcPts val="0"/>
              </a:spcBef>
              <a:spcAft>
                <a:spcPts val="0"/>
              </a:spcAft>
            </a:pPr>
            <a:fld id="{00000000-1234-1234-1234-123412341234}" type="slidenum">
              <a:rPr lang="en-IN" smtClean="0"/>
              <a:pPr>
                <a:spcBef>
                  <a:spcPts val="0"/>
                </a:spcBef>
                <a:spcAft>
                  <a:spcPts val="0"/>
                </a:spcAft>
              </a:pPr>
              <a:t>‹#›</a:t>
            </a:fld>
            <a:endParaRPr lang="en-IN"/>
          </a:p>
        </p:txBody>
      </p:sp>
    </p:spTree>
    <p:extLst>
      <p:ext uri="{BB962C8B-B14F-4D97-AF65-F5344CB8AC3E}">
        <p14:creationId xmlns:p14="http://schemas.microsoft.com/office/powerpoint/2010/main" val="26819032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841" y="457200"/>
            <a:ext cx="2949178" cy="1600200"/>
          </a:xfrm>
        </p:spPr>
        <p:txBody>
          <a:bodyPr anchor="b"/>
          <a:lstStyle>
            <a:lvl1pPr>
              <a:defRPr sz="2400"/>
            </a:lvl1pPr>
          </a:lstStyle>
          <a:p>
            <a:r>
              <a:rPr lang="en-US" dirty="0"/>
              <a:t>Click to edit Master title </a:t>
            </a:r>
            <a:r>
              <a:rPr lang="en-US" dirty="0" err="1"/>
              <a:t>stststsyle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a:spcBef>
                <a:spcPts val="0"/>
              </a:spcBef>
              <a:spcAft>
                <a:spcPts val="0"/>
              </a:spcAft>
            </a:pPr>
            <a:fld id="{00000000-1234-1234-1234-123412341234}" type="slidenum">
              <a:rPr lang="en-IN" smtClean="0"/>
              <a:pPr>
                <a:spcBef>
                  <a:spcPts val="0"/>
                </a:spcBef>
                <a:spcAft>
                  <a:spcPts val="0"/>
                </a:spcAft>
              </a:pPr>
              <a:t>‹#›</a:t>
            </a:fld>
            <a:endParaRPr lang="en-IN"/>
          </a:p>
        </p:txBody>
      </p:sp>
    </p:spTree>
    <p:extLst>
      <p:ext uri="{BB962C8B-B14F-4D97-AF65-F5344CB8AC3E}">
        <p14:creationId xmlns:p14="http://schemas.microsoft.com/office/powerpoint/2010/main" val="130064914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a:spcBef>
                <a:spcPts val="0"/>
              </a:spcBef>
              <a:spcAft>
                <a:spcPts val="0"/>
              </a:spcAft>
            </a:pPr>
            <a:fld id="{00000000-1234-1234-1234-123412341234}" type="slidenum">
              <a:rPr lang="en-IN" smtClean="0"/>
              <a:pPr>
                <a:spcBef>
                  <a:spcPts val="0"/>
                </a:spcBef>
                <a:spcAft>
                  <a:spcPts val="0"/>
                </a:spcAft>
              </a:pPr>
              <a:t>‹#›</a:t>
            </a:fld>
            <a:endParaRPr lang="en-IN"/>
          </a:p>
        </p:txBody>
      </p:sp>
    </p:spTree>
    <p:extLst>
      <p:ext uri="{BB962C8B-B14F-4D97-AF65-F5344CB8AC3E}">
        <p14:creationId xmlns:p14="http://schemas.microsoft.com/office/powerpoint/2010/main" val="179628912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a:spcBef>
                <a:spcPts val="0"/>
              </a:spcBef>
              <a:spcAft>
                <a:spcPts val="0"/>
              </a:spcAft>
            </a:pPr>
            <a:fld id="{00000000-1234-1234-1234-123412341234}" type="slidenum">
              <a:rPr lang="en-IN" smtClean="0"/>
              <a:pPr>
                <a:spcBef>
                  <a:spcPts val="0"/>
                </a:spcBef>
                <a:spcAft>
                  <a:spcPts val="0"/>
                </a:spcAft>
              </a:pPr>
              <a:t>‹#›</a:t>
            </a:fld>
            <a:endParaRPr lang="en-IN"/>
          </a:p>
        </p:txBody>
      </p:sp>
    </p:spTree>
    <p:extLst>
      <p:ext uri="{BB962C8B-B14F-4D97-AF65-F5344CB8AC3E}">
        <p14:creationId xmlns:p14="http://schemas.microsoft.com/office/powerpoint/2010/main" val="3476510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a:extLst>
              <a:ext uri="{FF2B5EF4-FFF2-40B4-BE49-F238E27FC236}">
                <a16:creationId xmlns:a16="http://schemas.microsoft.com/office/drawing/2014/main" id="{55F71934-4BED-640B-C48B-B6DB8FC15D8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9B51E035-5C5B-EF04-F5C0-6406725336B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10D0ACBE-98E6-42D2-B695-BAE5E7D14D40}"/>
              </a:ext>
            </a:extLst>
          </p:cNvPr>
          <p:cNvSpPr>
            <a:spLocks noGrp="1" noChangeArrowheads="1"/>
          </p:cNvSpPr>
          <p:nvPr>
            <p:ph type="sldNum" sz="quarter" idx="12"/>
          </p:nvPr>
        </p:nvSpPr>
        <p:spPr>
          <a:ln/>
        </p:spPr>
        <p:txBody>
          <a:bodyPr/>
          <a:lstStyle>
            <a:lvl1pPr>
              <a:defRPr/>
            </a:lvl1pPr>
          </a:lstStyle>
          <a:p>
            <a:pPr>
              <a:defRPr/>
            </a:pPr>
            <a:fld id="{9F6E8A62-8563-483D-91E6-B0F0C8A36291}" type="slidenum">
              <a:rPr lang="en-US" altLang="en-US"/>
              <a:pPr>
                <a:defRPr/>
              </a:pPr>
              <a:t>‹#›</a:t>
            </a:fld>
            <a:endParaRPr lang="en-US" altLang="en-US"/>
          </a:p>
        </p:txBody>
      </p:sp>
    </p:spTree>
    <p:extLst>
      <p:ext uri="{BB962C8B-B14F-4D97-AF65-F5344CB8AC3E}">
        <p14:creationId xmlns:p14="http://schemas.microsoft.com/office/powerpoint/2010/main" val="779169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4">
            <a:extLst>
              <a:ext uri="{FF2B5EF4-FFF2-40B4-BE49-F238E27FC236}">
                <a16:creationId xmlns:a16="http://schemas.microsoft.com/office/drawing/2014/main" id="{719C5CDF-84F3-7373-F88E-2CF6FD08096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713B0E72-1C13-F9DB-64B4-7A73B466561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0D5FA04C-43B1-0B32-E17B-9D20F02D8B7F}"/>
              </a:ext>
            </a:extLst>
          </p:cNvPr>
          <p:cNvSpPr>
            <a:spLocks noGrp="1" noChangeArrowheads="1"/>
          </p:cNvSpPr>
          <p:nvPr>
            <p:ph type="sldNum" sz="quarter" idx="12"/>
          </p:nvPr>
        </p:nvSpPr>
        <p:spPr>
          <a:ln/>
        </p:spPr>
        <p:txBody>
          <a:bodyPr/>
          <a:lstStyle>
            <a:lvl1pPr>
              <a:defRPr/>
            </a:lvl1pPr>
          </a:lstStyle>
          <a:p>
            <a:pPr>
              <a:defRPr/>
            </a:pPr>
            <a:fld id="{4A9A504D-430D-403C-8778-C63271FD7414}" type="slidenum">
              <a:rPr lang="en-US" altLang="en-US"/>
              <a:pPr>
                <a:defRPr/>
              </a:pPr>
              <a:t>‹#›</a:t>
            </a:fld>
            <a:endParaRPr lang="en-US" altLang="en-US"/>
          </a:p>
        </p:txBody>
      </p:sp>
    </p:spTree>
    <p:extLst>
      <p:ext uri="{BB962C8B-B14F-4D97-AF65-F5344CB8AC3E}">
        <p14:creationId xmlns:p14="http://schemas.microsoft.com/office/powerpoint/2010/main" val="1705118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4">
            <a:extLst>
              <a:ext uri="{FF2B5EF4-FFF2-40B4-BE49-F238E27FC236}">
                <a16:creationId xmlns:a16="http://schemas.microsoft.com/office/drawing/2014/main" id="{2DFA5F86-426A-5563-8ED5-74D09EFE24E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99180941-C0A8-4E4D-79A0-15F109E4453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DA6B2FA5-AC13-A046-3D50-254C5BD89F15}"/>
              </a:ext>
            </a:extLst>
          </p:cNvPr>
          <p:cNvSpPr>
            <a:spLocks noGrp="1" noChangeArrowheads="1"/>
          </p:cNvSpPr>
          <p:nvPr>
            <p:ph type="sldNum" sz="quarter" idx="12"/>
          </p:nvPr>
        </p:nvSpPr>
        <p:spPr>
          <a:ln/>
        </p:spPr>
        <p:txBody>
          <a:bodyPr/>
          <a:lstStyle>
            <a:lvl1pPr>
              <a:defRPr/>
            </a:lvl1pPr>
          </a:lstStyle>
          <a:p>
            <a:pPr>
              <a:defRPr/>
            </a:pPr>
            <a:fld id="{643C3E42-FFF2-45D9-88E6-4403B85219C1}" type="slidenum">
              <a:rPr lang="en-US" altLang="en-US"/>
              <a:pPr>
                <a:defRPr/>
              </a:pPr>
              <a:t>‹#›</a:t>
            </a:fld>
            <a:endParaRPr lang="en-US" altLang="en-US"/>
          </a:p>
        </p:txBody>
      </p:sp>
    </p:spTree>
    <p:extLst>
      <p:ext uri="{BB962C8B-B14F-4D97-AF65-F5344CB8AC3E}">
        <p14:creationId xmlns:p14="http://schemas.microsoft.com/office/powerpoint/2010/main" val="3469911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E150796-52A1-D07D-CA46-90BBF71AD39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7655775E-7B77-F1E1-751F-4BB8E4C7CE1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3831B1EC-E505-5C2C-4C17-BCE444BBF1F7}"/>
              </a:ext>
            </a:extLst>
          </p:cNvPr>
          <p:cNvSpPr>
            <a:spLocks noGrp="1" noChangeArrowheads="1"/>
          </p:cNvSpPr>
          <p:nvPr>
            <p:ph type="sldNum" sz="quarter" idx="12"/>
          </p:nvPr>
        </p:nvSpPr>
        <p:spPr>
          <a:ln/>
        </p:spPr>
        <p:txBody>
          <a:bodyPr/>
          <a:lstStyle>
            <a:lvl1pPr>
              <a:defRPr/>
            </a:lvl1pPr>
          </a:lstStyle>
          <a:p>
            <a:pPr>
              <a:defRPr/>
            </a:pPr>
            <a:fld id="{44B55F91-1CC3-4457-82BF-AB0A7F02B9CF}" type="slidenum">
              <a:rPr lang="en-US" altLang="en-US"/>
              <a:pPr>
                <a:defRPr/>
              </a:pPr>
              <a:t>‹#›</a:t>
            </a:fld>
            <a:endParaRPr lang="en-US" altLang="en-US"/>
          </a:p>
        </p:txBody>
      </p:sp>
    </p:spTree>
    <p:extLst>
      <p:ext uri="{BB962C8B-B14F-4D97-AF65-F5344CB8AC3E}">
        <p14:creationId xmlns:p14="http://schemas.microsoft.com/office/powerpoint/2010/main" val="3907553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D35DEFB8-99AD-4F87-1450-B36A6187B5D6}"/>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E06C39B2-7C76-DE3B-D4EB-91F96904C19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5DB02721-33BF-4085-B016-7C7D21F738C5}"/>
              </a:ext>
            </a:extLst>
          </p:cNvPr>
          <p:cNvSpPr>
            <a:spLocks noGrp="1" noChangeArrowheads="1"/>
          </p:cNvSpPr>
          <p:nvPr>
            <p:ph type="sldNum" sz="quarter" idx="12"/>
          </p:nvPr>
        </p:nvSpPr>
        <p:spPr>
          <a:ln/>
        </p:spPr>
        <p:txBody>
          <a:bodyPr/>
          <a:lstStyle>
            <a:lvl1pPr>
              <a:defRPr/>
            </a:lvl1pPr>
          </a:lstStyle>
          <a:p>
            <a:pPr>
              <a:defRPr/>
            </a:pPr>
            <a:fld id="{C8465A12-7B71-44AB-831A-616DBC0ADEC4}" type="slidenum">
              <a:rPr lang="en-US" altLang="en-US"/>
              <a:pPr>
                <a:defRPr/>
              </a:pPr>
              <a:t>‹#›</a:t>
            </a:fld>
            <a:endParaRPr lang="en-US" altLang="en-US"/>
          </a:p>
        </p:txBody>
      </p:sp>
    </p:spTree>
    <p:extLst>
      <p:ext uri="{BB962C8B-B14F-4D97-AF65-F5344CB8AC3E}">
        <p14:creationId xmlns:p14="http://schemas.microsoft.com/office/powerpoint/2010/main" val="347351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5A107DC2-8492-B8B5-5DA9-83C309B2D8A6}"/>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7020E915-6584-DB04-8D5A-A128F234625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D6A2B280-F60A-2EE1-0A6B-5E06B3B30831}"/>
              </a:ext>
            </a:extLst>
          </p:cNvPr>
          <p:cNvSpPr>
            <a:spLocks noGrp="1" noChangeArrowheads="1"/>
          </p:cNvSpPr>
          <p:nvPr>
            <p:ph type="sldNum" sz="quarter" idx="12"/>
          </p:nvPr>
        </p:nvSpPr>
        <p:spPr>
          <a:ln/>
        </p:spPr>
        <p:txBody>
          <a:bodyPr/>
          <a:lstStyle>
            <a:lvl1pPr>
              <a:defRPr/>
            </a:lvl1pPr>
          </a:lstStyle>
          <a:p>
            <a:pPr>
              <a:defRPr/>
            </a:pPr>
            <a:fld id="{EFC1CC0B-F7E0-4E2C-A753-FCB9A70E1D27}" type="slidenum">
              <a:rPr lang="en-US" altLang="en-US"/>
              <a:pPr>
                <a:defRPr/>
              </a:pPr>
              <a:t>‹#›</a:t>
            </a:fld>
            <a:endParaRPr lang="en-US" altLang="en-US"/>
          </a:p>
        </p:txBody>
      </p:sp>
    </p:spTree>
    <p:extLst>
      <p:ext uri="{BB962C8B-B14F-4D97-AF65-F5344CB8AC3E}">
        <p14:creationId xmlns:p14="http://schemas.microsoft.com/office/powerpoint/2010/main" val="1538321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theme" Target="../theme/theme3.xml"/><Relationship Id="rId1" Type="http://schemas.openxmlformats.org/officeDocument/2006/relationships/slideLayout" Target="../slideLayouts/slideLayout23.xml"/><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4.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664B7D9-0AE4-FE7C-8DC6-E5F455CB02E3}"/>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5B7448AA-286F-8E96-61E1-2750D820FADE}"/>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3476C6F9-3771-B0E3-9001-86FD4CA9CA9F}"/>
              </a:ext>
            </a:extLst>
          </p:cNvPr>
          <p:cNvSpPr>
            <a:spLocks noGrp="1" noChangeArrowheads="1"/>
          </p:cNvSpPr>
          <p:nvPr>
            <p:ph type="dt" sz="half" idx="2"/>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en-US"/>
          </a:p>
        </p:txBody>
      </p:sp>
      <p:sp>
        <p:nvSpPr>
          <p:cNvPr id="1029" name="Rectangle 5">
            <a:extLst>
              <a:ext uri="{FF2B5EF4-FFF2-40B4-BE49-F238E27FC236}">
                <a16:creationId xmlns:a16="http://schemas.microsoft.com/office/drawing/2014/main" id="{CF25C170-BBDD-4223-F9B0-ED212EF3EBBF}"/>
              </a:ext>
            </a:extLst>
          </p:cNvPr>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en-US"/>
          </a:p>
        </p:txBody>
      </p:sp>
      <p:sp>
        <p:nvSpPr>
          <p:cNvPr id="1030" name="Rectangle 6">
            <a:extLst>
              <a:ext uri="{FF2B5EF4-FFF2-40B4-BE49-F238E27FC236}">
                <a16:creationId xmlns:a16="http://schemas.microsoft.com/office/drawing/2014/main" id="{DAED84AD-0250-79D2-F869-8AA05D9945A0}"/>
              </a:ext>
            </a:extLst>
          </p:cNvPr>
          <p:cNvSpPr>
            <a:spLocks noGrp="1" noChangeArrowheads="1"/>
          </p:cNvSpPr>
          <p:nvPr>
            <p:ph type="sldNum" sz="quarter" idx="4"/>
          </p:nvPr>
        </p:nvSpPr>
        <p:spPr bwMode="auto">
          <a:xfrm>
            <a:off x="7010400" y="6500813"/>
            <a:ext cx="1905000" cy="5334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CB0E0393-B3A2-4C8C-8B6A-75780F03B2D0}" type="slidenum">
              <a:rPr lang="en-US" altLang="en-US"/>
              <a:pPr>
                <a:defRPr/>
              </a:pPr>
              <a:t>‹#›</a:t>
            </a:fld>
            <a:endParaRPr lang="en-US" altLang="en-US"/>
          </a:p>
        </p:txBody>
      </p:sp>
      <p:sp>
        <p:nvSpPr>
          <p:cNvPr id="1031" name="Rectangle 8">
            <a:extLst>
              <a:ext uri="{FF2B5EF4-FFF2-40B4-BE49-F238E27FC236}">
                <a16:creationId xmlns:a16="http://schemas.microsoft.com/office/drawing/2014/main" id="{183249DB-B916-7E25-F440-21C0F07B433A}"/>
              </a:ext>
            </a:extLst>
          </p:cNvPr>
          <p:cNvSpPr>
            <a:spLocks noChangeArrowheads="1"/>
          </p:cNvSpPr>
          <p:nvPr/>
        </p:nvSpPr>
        <p:spPr bwMode="auto">
          <a:xfrm>
            <a:off x="228600" y="6553200"/>
            <a:ext cx="8153400" cy="304800"/>
          </a:xfrm>
          <a:prstGeom prst="rect">
            <a:avLst/>
          </a:prstGeom>
          <a:noFill/>
          <a:ln>
            <a:noFill/>
          </a:ln>
          <a:effectLst/>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eaLnBrk="1" hangingPunct="1">
              <a:defRPr/>
            </a:pPr>
            <a:r>
              <a:rPr lang="en-US" altLang="en-US" sz="800"/>
              <a:t>Software Engineering (3</a:t>
            </a:r>
            <a:r>
              <a:rPr lang="en-US" altLang="en-US" sz="800" baseline="30000"/>
              <a:t>rd</a:t>
            </a:r>
            <a:r>
              <a:rPr lang="en-US" altLang="en-US" sz="800"/>
              <a:t> ed.), By K.K Aggarwal &amp; Yogesh Singh, Copyright © New Age International Publishers, 2007</a:t>
            </a:r>
            <a:endParaRPr lang="en-US" altLang="en-US"/>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E9DC93A-8FCC-5120-955C-F2AD289E2197}"/>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IN"/>
          </a:p>
        </p:txBody>
      </p:sp>
      <p:sp>
        <p:nvSpPr>
          <p:cNvPr id="5" name="Footer Placeholder 4">
            <a:extLst>
              <a:ext uri="{FF2B5EF4-FFF2-40B4-BE49-F238E27FC236}">
                <a16:creationId xmlns:a16="http://schemas.microsoft.com/office/drawing/2014/main" id="{7FBA4E99-59B2-8763-9E24-36DD19DF7DE1}"/>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IN"/>
          </a:p>
        </p:txBody>
      </p:sp>
      <p:sp>
        <p:nvSpPr>
          <p:cNvPr id="6" name="Slide Number Placeholder 5">
            <a:extLst>
              <a:ext uri="{FF2B5EF4-FFF2-40B4-BE49-F238E27FC236}">
                <a16:creationId xmlns:a16="http://schemas.microsoft.com/office/drawing/2014/main" id="{4A8993A1-7178-E4BC-08F7-F4794973551D}"/>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900" dirty="0">
                <a:solidFill>
                  <a:schemeClr val="tx1">
                    <a:tint val="75000"/>
                  </a:schemeClr>
                </a:solidFill>
              </a:defRPr>
            </a:lvl1pPr>
          </a:lstStyle>
          <a:p>
            <a:pPr>
              <a:defRPr/>
            </a:pPr>
            <a:fld id="{756D85E1-7E5A-4054-B0BA-92A1D25B0C29}" type="slidenum">
              <a:rPr lang="en-US"/>
              <a:pPr>
                <a:defRPr/>
              </a:pPr>
              <a:t>‹#›</a:t>
            </a:fld>
            <a:endParaRPr lang="en-US"/>
          </a:p>
        </p:txBody>
      </p:sp>
      <p:pic>
        <p:nvPicPr>
          <p:cNvPr id="2053" name="Picture 19" descr="A picture containing background pattern&#10;&#10;Description automatically generated">
            <a:extLst>
              <a:ext uri="{FF2B5EF4-FFF2-40B4-BE49-F238E27FC236}">
                <a16:creationId xmlns:a16="http://schemas.microsoft.com/office/drawing/2014/main" id="{1EEFF272-E38C-0B19-A96E-4739C7C0C079}"/>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Google Shape;174;p26">
            <a:extLst>
              <a:ext uri="{FF2B5EF4-FFF2-40B4-BE49-F238E27FC236}">
                <a16:creationId xmlns:a16="http://schemas.microsoft.com/office/drawing/2014/main" id="{6F9CD809-8410-7936-3302-0ED69CEFD1E8}"/>
              </a:ext>
            </a:extLst>
          </p:cNvPr>
          <p:cNvSpPr txBox="1">
            <a:spLocks/>
          </p:cNvSpPr>
          <p:nvPr userDrawn="1"/>
        </p:nvSpPr>
        <p:spPr>
          <a:xfrm>
            <a:off x="6246813" y="6453188"/>
            <a:ext cx="2057400" cy="365125"/>
          </a:xfrm>
          <a:prstGeom prst="rect">
            <a:avLst/>
          </a:prstGeom>
          <a:noFill/>
          <a:ln>
            <a:noFill/>
          </a:ln>
        </p:spPr>
        <p:txBody>
          <a:bodyPr spcFirstLastPara="1" lIns="68569" tIns="34275" rIns="68569" bIns="34275" anchor="ctr"/>
          <a:lstStyle/>
          <a:p>
            <a:pPr algn="r" defTabSz="685800" eaLnBrk="1" fontAlgn="auto" hangingPunct="1">
              <a:spcBef>
                <a:spcPts val="0"/>
              </a:spcBef>
              <a:spcAft>
                <a:spcPts val="0"/>
              </a:spcAft>
              <a:buClr>
                <a:srgbClr val="000000"/>
              </a:buClr>
              <a:buFont typeface="Arial"/>
              <a:buNone/>
              <a:defRPr/>
            </a:pPr>
            <a:fld id="{06481E3F-990A-474E-A6E3-A8218E38C92B}" type="slidenum">
              <a:rPr lang="en-IN" sz="1050" kern="0">
                <a:solidFill>
                  <a:schemeClr val="bg1"/>
                </a:solidFill>
                <a:latin typeface="Arial"/>
                <a:ea typeface="Arial"/>
                <a:cs typeface="Arial"/>
                <a:sym typeface="Arial"/>
              </a:rPr>
              <a:pPr algn="r" defTabSz="685800" eaLnBrk="1" fontAlgn="auto" hangingPunct="1">
                <a:spcBef>
                  <a:spcPts val="0"/>
                </a:spcBef>
                <a:spcAft>
                  <a:spcPts val="0"/>
                </a:spcAft>
                <a:buClr>
                  <a:srgbClr val="000000"/>
                </a:buClr>
                <a:buFont typeface="Arial"/>
                <a:buNone/>
                <a:defRPr/>
              </a:pPr>
              <a:t>‹#›</a:t>
            </a:fld>
            <a:endParaRPr lang="en-IN" sz="1050" kern="0" dirty="0">
              <a:solidFill>
                <a:schemeClr val="bg1"/>
              </a:solidFill>
              <a:latin typeface="Arial"/>
              <a:ea typeface="Arial"/>
              <a:cs typeface="Arial"/>
              <a:sym typeface="Arial"/>
            </a:endParaRPr>
          </a:p>
        </p:txBody>
      </p:sp>
      <p:sp>
        <p:nvSpPr>
          <p:cNvPr id="2055" name="Title Placeholder 1">
            <a:extLst>
              <a:ext uri="{FF2B5EF4-FFF2-40B4-BE49-F238E27FC236}">
                <a16:creationId xmlns:a16="http://schemas.microsoft.com/office/drawing/2014/main" id="{61F5003A-E3AA-2611-6EF4-8029103E71F0}"/>
              </a:ext>
            </a:extLst>
          </p:cNvPr>
          <p:cNvSpPr>
            <a:spLocks noGrp="1" noChangeArrowheads="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 name="Text Placeholder 2">
            <a:extLst>
              <a:ext uri="{FF2B5EF4-FFF2-40B4-BE49-F238E27FC236}">
                <a16:creationId xmlns:a16="http://schemas.microsoft.com/office/drawing/2014/main" id="{C9230907-61A2-3E43-23A9-2B0772455BF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hf sldNum="0" hdr="0" ftr="0" dt="0"/>
  <p:txStyles>
    <p:titleStyle>
      <a:lvl1pPr algn="l" defTabSz="685800" rtl="0" fontAlgn="base">
        <a:lnSpc>
          <a:spcPct val="90000"/>
        </a:lnSpc>
        <a:spcBef>
          <a:spcPct val="0"/>
        </a:spcBef>
        <a:spcAft>
          <a:spcPct val="0"/>
        </a:spcAft>
        <a:defRPr sz="3000" kern="1200">
          <a:solidFill>
            <a:schemeClr val="tx1"/>
          </a:solidFill>
          <a:latin typeface="Futura Bk BT" panose="020B0502020204020303" pitchFamily="34" charset="0"/>
          <a:ea typeface="+mj-ea"/>
          <a:cs typeface="+mj-cs"/>
        </a:defRPr>
      </a:lvl1pPr>
      <a:lvl2pPr algn="l" defTabSz="685800" rtl="0" fontAlgn="base">
        <a:lnSpc>
          <a:spcPct val="90000"/>
        </a:lnSpc>
        <a:spcBef>
          <a:spcPct val="0"/>
        </a:spcBef>
        <a:spcAft>
          <a:spcPct val="0"/>
        </a:spcAft>
        <a:defRPr sz="3000">
          <a:solidFill>
            <a:schemeClr val="tx1"/>
          </a:solidFill>
          <a:latin typeface="Futura Bk BT"/>
        </a:defRPr>
      </a:lvl2pPr>
      <a:lvl3pPr algn="l" defTabSz="685800" rtl="0" fontAlgn="base">
        <a:lnSpc>
          <a:spcPct val="90000"/>
        </a:lnSpc>
        <a:spcBef>
          <a:spcPct val="0"/>
        </a:spcBef>
        <a:spcAft>
          <a:spcPct val="0"/>
        </a:spcAft>
        <a:defRPr sz="3000">
          <a:solidFill>
            <a:schemeClr val="tx1"/>
          </a:solidFill>
          <a:latin typeface="Futura Bk BT"/>
        </a:defRPr>
      </a:lvl3pPr>
      <a:lvl4pPr algn="l" defTabSz="685800" rtl="0" fontAlgn="base">
        <a:lnSpc>
          <a:spcPct val="90000"/>
        </a:lnSpc>
        <a:spcBef>
          <a:spcPct val="0"/>
        </a:spcBef>
        <a:spcAft>
          <a:spcPct val="0"/>
        </a:spcAft>
        <a:defRPr sz="3000">
          <a:solidFill>
            <a:schemeClr val="tx1"/>
          </a:solidFill>
          <a:latin typeface="Futura Bk BT"/>
        </a:defRPr>
      </a:lvl4pPr>
      <a:lvl5pPr algn="l" defTabSz="685800" rtl="0" fontAlgn="base">
        <a:lnSpc>
          <a:spcPct val="90000"/>
        </a:lnSpc>
        <a:spcBef>
          <a:spcPct val="0"/>
        </a:spcBef>
        <a:spcAft>
          <a:spcPct val="0"/>
        </a:spcAft>
        <a:defRPr sz="3000">
          <a:solidFill>
            <a:schemeClr val="tx1"/>
          </a:solidFill>
          <a:latin typeface="Futura Bk BT"/>
        </a:defRPr>
      </a:lvl5pPr>
      <a:lvl6pPr marL="457200" algn="l" defTabSz="685800" rtl="0" fontAlgn="base">
        <a:lnSpc>
          <a:spcPct val="90000"/>
        </a:lnSpc>
        <a:spcBef>
          <a:spcPct val="0"/>
        </a:spcBef>
        <a:spcAft>
          <a:spcPct val="0"/>
        </a:spcAft>
        <a:defRPr sz="3000">
          <a:solidFill>
            <a:schemeClr val="tx1"/>
          </a:solidFill>
          <a:latin typeface="Futura Bk BT"/>
        </a:defRPr>
      </a:lvl6pPr>
      <a:lvl7pPr marL="914400" algn="l" defTabSz="685800" rtl="0" fontAlgn="base">
        <a:lnSpc>
          <a:spcPct val="90000"/>
        </a:lnSpc>
        <a:spcBef>
          <a:spcPct val="0"/>
        </a:spcBef>
        <a:spcAft>
          <a:spcPct val="0"/>
        </a:spcAft>
        <a:defRPr sz="3000">
          <a:solidFill>
            <a:schemeClr val="tx1"/>
          </a:solidFill>
          <a:latin typeface="Futura Bk BT"/>
        </a:defRPr>
      </a:lvl7pPr>
      <a:lvl8pPr marL="1371600" algn="l" defTabSz="685800" rtl="0" fontAlgn="base">
        <a:lnSpc>
          <a:spcPct val="90000"/>
        </a:lnSpc>
        <a:spcBef>
          <a:spcPct val="0"/>
        </a:spcBef>
        <a:spcAft>
          <a:spcPct val="0"/>
        </a:spcAft>
        <a:defRPr sz="3000">
          <a:solidFill>
            <a:schemeClr val="tx1"/>
          </a:solidFill>
          <a:latin typeface="Futura Bk BT"/>
        </a:defRPr>
      </a:lvl8pPr>
      <a:lvl9pPr marL="1828800" algn="l" defTabSz="685800" rtl="0" fontAlgn="base">
        <a:lnSpc>
          <a:spcPct val="90000"/>
        </a:lnSpc>
        <a:spcBef>
          <a:spcPct val="0"/>
        </a:spcBef>
        <a:spcAft>
          <a:spcPct val="0"/>
        </a:spcAft>
        <a:defRPr sz="3000">
          <a:solidFill>
            <a:schemeClr val="tx1"/>
          </a:solidFill>
          <a:latin typeface="Futura Bk BT"/>
        </a:defRPr>
      </a:lvl9pPr>
    </p:titleStyle>
    <p:bodyStyle>
      <a:lvl1pPr marL="171450" indent="-171450" algn="l" defTabSz="685800" rtl="0" fontAlgn="base">
        <a:lnSpc>
          <a:spcPct val="90000"/>
        </a:lnSpc>
        <a:spcBef>
          <a:spcPts val="750"/>
        </a:spcBef>
        <a:spcAft>
          <a:spcPct val="0"/>
        </a:spcAft>
        <a:buFont typeface="Arial" panose="020B0604020202020204" pitchFamily="34" charset="0"/>
        <a:buChar char="•"/>
        <a:defRPr sz="2100" kern="1200">
          <a:solidFill>
            <a:schemeClr val="tx1"/>
          </a:solidFill>
          <a:latin typeface="Avenir Next LT Pro" panose="020B0504020202020204" pitchFamily="34" charset="0"/>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Avenir Next LT Pro" panose="020B0504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B8094D"/>
        </a:solidFill>
        <a:effectLst/>
      </p:bgPr>
    </p:bg>
    <p:spTree>
      <p:nvGrpSpPr>
        <p:cNvPr id="1" name=""/>
        <p:cNvGrpSpPr/>
        <p:nvPr/>
      </p:nvGrpSpPr>
      <p:grpSpPr>
        <a:xfrm>
          <a:off x="0" y="0"/>
          <a:ext cx="0" cy="0"/>
          <a:chOff x="0" y="0"/>
          <a:chExt cx="0" cy="0"/>
        </a:xfrm>
      </p:grpSpPr>
      <p:graphicFrame>
        <p:nvGraphicFramePr>
          <p:cNvPr id="3074" name="Object 3">
            <a:extLst>
              <a:ext uri="{FF2B5EF4-FFF2-40B4-BE49-F238E27FC236}">
                <a16:creationId xmlns:a16="http://schemas.microsoft.com/office/drawing/2014/main" id="{22B20E94-3D30-F9BB-F2F6-DD476669D928}"/>
              </a:ext>
            </a:extLst>
          </p:cNvPr>
          <p:cNvGraphicFramePr>
            <a:graphicFrameLocks noChangeAspect="1"/>
          </p:cNvGraphicFramePr>
          <p:nvPr userDrawn="1"/>
        </p:nvGraphicFramePr>
        <p:xfrm>
          <a:off x="846138" y="2573338"/>
          <a:ext cx="2836862" cy="1719262"/>
        </p:xfrm>
        <a:graphic>
          <a:graphicData uri="http://schemas.openxmlformats.org/presentationml/2006/ole">
            <mc:AlternateContent xmlns:mc="http://schemas.openxmlformats.org/markup-compatibility/2006">
              <mc:Choice xmlns:v="urn:schemas-microsoft-com:vml" Requires="v">
                <p:oleObj name="Image" r:id="rId3" imgW="3782576" imgH="1719075" progId="Photoshop.Image.13">
                  <p:embed/>
                </p:oleObj>
              </mc:Choice>
              <mc:Fallback>
                <p:oleObj name="Image" r:id="rId3" imgW="3782576" imgH="1719075" progId="Photoshop.Image.1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138" y="2573338"/>
                        <a:ext cx="2836862" cy="171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5" name="Google Shape;10;p1">
            <a:extLst>
              <a:ext uri="{FF2B5EF4-FFF2-40B4-BE49-F238E27FC236}">
                <a16:creationId xmlns:a16="http://schemas.microsoft.com/office/drawing/2014/main" id="{0C940CB2-7A9D-0A1A-2D6D-12D993A571D6}"/>
              </a:ext>
            </a:extLst>
          </p:cNvPr>
          <p:cNvSpPr txBox="1">
            <a:spLocks noGrp="1" noChangeArrowheads="1"/>
          </p:cNvSpPr>
          <p:nvPr>
            <p:ph type="title"/>
          </p:nvPr>
        </p:nvSpPr>
        <p:spPr bwMode="auto">
          <a:xfrm>
            <a:off x="3894138" y="2508250"/>
            <a:ext cx="5178425"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p>
            <a:pPr lvl="0"/>
            <a:r>
              <a:rPr lang="en-US" altLang="en-US">
                <a:sym typeface="Arial" panose="020B0604020202020204" pitchFamily="34" charset="0"/>
              </a:rPr>
              <a:t>Click to Add Title</a:t>
            </a:r>
          </a:p>
        </p:txBody>
      </p:sp>
      <p:sp>
        <p:nvSpPr>
          <p:cNvPr id="3076" name="Google Shape;11;p1">
            <a:extLst>
              <a:ext uri="{FF2B5EF4-FFF2-40B4-BE49-F238E27FC236}">
                <a16:creationId xmlns:a16="http://schemas.microsoft.com/office/drawing/2014/main" id="{EA60DB21-5D0F-1587-09BD-50E04E2CA904}"/>
              </a:ext>
            </a:extLst>
          </p:cNvPr>
          <p:cNvSpPr txBox="1">
            <a:spLocks noGrp="1" noChangeArrowheads="1"/>
          </p:cNvSpPr>
          <p:nvPr>
            <p:ph type="body" idx="1"/>
          </p:nvPr>
        </p:nvSpPr>
        <p:spPr bwMode="auto">
          <a:xfrm>
            <a:off x="3894138" y="4116388"/>
            <a:ext cx="3409950" cy="160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t" anchorCtr="0" compatLnSpc="1">
            <a:prstTxWarp prst="textNoShape">
              <a:avLst/>
            </a:prstTxWarp>
          </a:bodyPr>
          <a:lstStyle/>
          <a:p>
            <a:pPr lvl="0"/>
            <a:r>
              <a:rPr lang="en-US" altLang="en-US">
                <a:sym typeface="Arial" panose="020B0604020202020204" pitchFamily="34" charset="0"/>
              </a:rPr>
              <a:t>Your name &amp; Department</a:t>
            </a:r>
          </a:p>
        </p:txBody>
      </p:sp>
      <p:sp>
        <p:nvSpPr>
          <p:cNvPr id="12" name="Google Shape;12;p1">
            <a:extLst>
              <a:ext uri="{FF2B5EF4-FFF2-40B4-BE49-F238E27FC236}">
                <a16:creationId xmlns:a16="http://schemas.microsoft.com/office/drawing/2014/main" id="{8865EB72-A3CE-60C0-6739-4AD76718A6BD}"/>
              </a:ext>
            </a:extLst>
          </p:cNvPr>
          <p:cNvSpPr txBox="1">
            <a:spLocks noGrp="1"/>
          </p:cNvSpPr>
          <p:nvPr>
            <p:ph type="dt" idx="10"/>
          </p:nvPr>
        </p:nvSpPr>
        <p:spPr>
          <a:xfrm>
            <a:off x="50800" y="6423025"/>
            <a:ext cx="877888"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Times New Roman"/>
                <a:ea typeface="Times New Roman"/>
                <a:cs typeface="Times New Roman"/>
                <a:sym typeface="Times New Roman"/>
              </a:defRPr>
            </a:lvl1pPr>
            <a:lvl2pPr marR="0" lvl="1" algn="l" rtl="0">
              <a:spcBef>
                <a:spcPts val="0"/>
              </a:spcBef>
              <a:spcAft>
                <a:spcPts val="0"/>
              </a:spcAft>
              <a:buSzPts val="1400"/>
              <a:buNone/>
              <a:defRPr sz="135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35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35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35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35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35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35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350" b="0" i="0" u="none" strike="noStrike" cap="none">
                <a:solidFill>
                  <a:schemeClr val="dk1"/>
                </a:solidFill>
                <a:latin typeface="Arial"/>
                <a:ea typeface="Arial"/>
                <a:cs typeface="Arial"/>
                <a:sym typeface="Arial"/>
              </a:defRPr>
            </a:lvl9pPr>
          </a:lstStyle>
          <a:p>
            <a:pPr>
              <a:defRPr/>
            </a:pPr>
            <a:endParaRPr/>
          </a:p>
        </p:txBody>
      </p:sp>
      <p:sp>
        <p:nvSpPr>
          <p:cNvPr id="13" name="Google Shape;13;p1">
            <a:extLst>
              <a:ext uri="{FF2B5EF4-FFF2-40B4-BE49-F238E27FC236}">
                <a16:creationId xmlns:a16="http://schemas.microsoft.com/office/drawing/2014/main" id="{C3DEAF2B-108C-5478-B979-C33CFEAA3871}"/>
              </a:ext>
            </a:extLst>
          </p:cNvPr>
          <p:cNvSpPr txBox="1"/>
          <p:nvPr/>
        </p:nvSpPr>
        <p:spPr>
          <a:xfrm>
            <a:off x="160338" y="2492375"/>
            <a:ext cx="2708275" cy="369888"/>
          </a:xfrm>
          <a:prstGeom prst="rect">
            <a:avLst/>
          </a:prstGeom>
          <a:noFill/>
          <a:ln>
            <a:noFill/>
          </a:ln>
        </p:spPr>
        <p:txBody>
          <a:bodyPr spcFirstLastPara="1" lIns="68569" tIns="34275" rIns="68569" bIns="34275"/>
          <a:lstStyle/>
          <a:p>
            <a:pPr>
              <a:spcBef>
                <a:spcPts val="0"/>
              </a:spcBef>
              <a:spcAft>
                <a:spcPts val="0"/>
              </a:spcAft>
              <a:defRPr/>
            </a:pPr>
            <a:r>
              <a:rPr lang="en-IN" sz="1350" dirty="0">
                <a:solidFill>
                  <a:schemeClr val="dk1"/>
                </a:solidFill>
                <a:latin typeface="Arial"/>
                <a:ea typeface="Arial"/>
                <a:cs typeface="Arial"/>
                <a:sym typeface="Arial"/>
              </a:rPr>
              <a:t>`</a:t>
            </a:r>
            <a:endParaRPr sz="1800"/>
          </a:p>
        </p:txBody>
      </p:sp>
      <p:cxnSp>
        <p:nvCxnSpPr>
          <p:cNvPr id="3079" name="Google Shape;15;p1">
            <a:extLst>
              <a:ext uri="{FF2B5EF4-FFF2-40B4-BE49-F238E27FC236}">
                <a16:creationId xmlns:a16="http://schemas.microsoft.com/office/drawing/2014/main" id="{C0BC437D-CA2F-001B-38B7-AA65FEA541C0}"/>
              </a:ext>
            </a:extLst>
          </p:cNvPr>
          <p:cNvCxnSpPr>
            <a:cxnSpLocks noChangeShapeType="1"/>
          </p:cNvCxnSpPr>
          <p:nvPr/>
        </p:nvCxnSpPr>
        <p:spPr bwMode="auto">
          <a:xfrm>
            <a:off x="3625850" y="2581275"/>
            <a:ext cx="0" cy="1547813"/>
          </a:xfrm>
          <a:prstGeom prst="straightConnector1">
            <a:avLst/>
          </a:prstGeom>
          <a:noFill/>
          <a:ln w="9525">
            <a:solidFill>
              <a:schemeClr val="bg1"/>
            </a:solidFill>
            <a:miter lim="800000"/>
            <a:headEnd type="none" w="sm" len="sm"/>
            <a:tailEnd type="none" w="sm" len="sm"/>
          </a:ln>
          <a:extLst>
            <a:ext uri="{909E8E84-426E-40DD-AFC4-6F175D3DCCD1}">
              <a14:hiddenFill xmlns:a14="http://schemas.microsoft.com/office/drawing/2010/main">
                <a:noFill/>
              </a14:hiddenFill>
            </a:ext>
          </a:extLst>
        </p:spPr>
      </p:cxnSp>
      <p:sp>
        <p:nvSpPr>
          <p:cNvPr id="16" name="Google Shape;16;p1">
            <a:extLst>
              <a:ext uri="{FF2B5EF4-FFF2-40B4-BE49-F238E27FC236}">
                <a16:creationId xmlns:a16="http://schemas.microsoft.com/office/drawing/2014/main" id="{EA9DEE98-1B03-F7B3-306F-6DB36D8AF966}"/>
              </a:ext>
            </a:extLst>
          </p:cNvPr>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a:solidFill>
                  <a:srgbClr val="888888"/>
                </a:solidFill>
                <a:latin typeface="Arial"/>
                <a:ea typeface="Arial"/>
                <a:cs typeface="Arial"/>
                <a:sym typeface="Arial"/>
              </a:defRPr>
            </a:lvl1pPr>
            <a:lvl2pPr marR="0" lvl="1" algn="l" rtl="0">
              <a:spcBef>
                <a:spcPts val="0"/>
              </a:spcBef>
              <a:spcAft>
                <a:spcPts val="0"/>
              </a:spcAft>
              <a:buSzPts val="1400"/>
              <a:buNone/>
              <a:defRPr sz="135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35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35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35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35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35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35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350" b="0" i="0" u="none" strike="noStrike" cap="none">
                <a:solidFill>
                  <a:schemeClr val="dk1"/>
                </a:solidFill>
                <a:latin typeface="Arial"/>
                <a:ea typeface="Arial"/>
                <a:cs typeface="Arial"/>
                <a:sym typeface="Arial"/>
              </a:defRPr>
            </a:lvl9pPr>
          </a:lstStyle>
          <a:p>
            <a:pPr>
              <a:defRPr/>
            </a:pPr>
            <a:endParaRPr/>
          </a:p>
        </p:txBody>
      </p:sp>
    </p:spTree>
  </p:cSld>
  <p:clrMap bg1="lt1" tx1="dk1" bg2="dk2" tx2="lt2" accent1="accent1" accent2="accent2" accent3="accent3" accent4="accent4" accent5="accent5" accent6="accent6" hlink="hlink" folHlink="folHlink"/>
  <p:sldLayoutIdLst>
    <p:sldLayoutId id="2147483730" r:id="rId1"/>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anose="020B0604020202020204" pitchFamily="34" charset="0"/>
        <a:defRPr sz="3600">
          <a:solidFill>
            <a:srgbClr val="000000"/>
          </a:solidFill>
          <a:latin typeface="Futura Bk BT" panose="020B0502020204020303" pitchFamily="34" charset="0"/>
          <a:ea typeface="Futura Bk BT" panose="020B0502020204020303" pitchFamily="34" charset="0"/>
          <a:cs typeface="Arial"/>
          <a:sym typeface="Arial" panose="020B0604020202020204" pitchFamily="34" charset="0"/>
        </a:defRPr>
      </a:lvl1pPr>
      <a:lvl2pPr lvl="1" algn="l" rtl="0" eaLnBrk="0" fontAlgn="base" hangingPunct="0">
        <a:spcBef>
          <a:spcPct val="0"/>
        </a:spcBef>
        <a:spcAft>
          <a:spcPct val="0"/>
        </a:spcAft>
        <a:buClr>
          <a:srgbClr val="000000"/>
        </a:buClr>
        <a:buFont typeface="Arial" panose="020B0604020202020204" pitchFamily="34" charset="0"/>
        <a:defRPr sz="3600">
          <a:solidFill>
            <a:srgbClr val="000000"/>
          </a:solidFill>
          <a:latin typeface="Futura Bk BT"/>
          <a:ea typeface="Futura Bk BT"/>
          <a:cs typeface="Arial"/>
          <a:sym typeface="Arial" panose="020B0604020202020204" pitchFamily="34" charset="0"/>
        </a:defRPr>
      </a:lvl2pPr>
      <a:lvl3pPr lvl="2" algn="l" rtl="0" eaLnBrk="0" fontAlgn="base" hangingPunct="0">
        <a:spcBef>
          <a:spcPct val="0"/>
        </a:spcBef>
        <a:spcAft>
          <a:spcPct val="0"/>
        </a:spcAft>
        <a:buClr>
          <a:srgbClr val="000000"/>
        </a:buClr>
        <a:buFont typeface="Arial" panose="020B0604020202020204" pitchFamily="34" charset="0"/>
        <a:defRPr sz="3600">
          <a:solidFill>
            <a:srgbClr val="000000"/>
          </a:solidFill>
          <a:latin typeface="Futura Bk BT"/>
          <a:ea typeface="Futura Bk BT"/>
          <a:cs typeface="Arial"/>
          <a:sym typeface="Arial" panose="020B0604020202020204" pitchFamily="34" charset="0"/>
        </a:defRPr>
      </a:lvl3pPr>
      <a:lvl4pPr lvl="3" algn="l" rtl="0" eaLnBrk="0" fontAlgn="base" hangingPunct="0">
        <a:spcBef>
          <a:spcPct val="0"/>
        </a:spcBef>
        <a:spcAft>
          <a:spcPct val="0"/>
        </a:spcAft>
        <a:buClr>
          <a:srgbClr val="000000"/>
        </a:buClr>
        <a:buFont typeface="Arial" panose="020B0604020202020204" pitchFamily="34" charset="0"/>
        <a:defRPr sz="3600">
          <a:solidFill>
            <a:srgbClr val="000000"/>
          </a:solidFill>
          <a:latin typeface="Futura Bk BT"/>
          <a:ea typeface="Futura Bk BT"/>
          <a:cs typeface="Arial"/>
          <a:sym typeface="Arial" panose="020B0604020202020204" pitchFamily="34" charset="0"/>
        </a:defRPr>
      </a:lvl4pPr>
      <a:lvl5pPr lvl="4" algn="l" rtl="0" eaLnBrk="0" fontAlgn="base" hangingPunct="0">
        <a:spcBef>
          <a:spcPct val="0"/>
        </a:spcBef>
        <a:spcAft>
          <a:spcPct val="0"/>
        </a:spcAft>
        <a:buClr>
          <a:srgbClr val="000000"/>
        </a:buClr>
        <a:buFont typeface="Arial" panose="020B0604020202020204" pitchFamily="34" charset="0"/>
        <a:defRPr sz="3600">
          <a:solidFill>
            <a:srgbClr val="000000"/>
          </a:solidFill>
          <a:latin typeface="Futura Bk BT"/>
          <a:ea typeface="Futura Bk BT"/>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anose="020B0604020202020204" pitchFamily="34" charset="0"/>
        <a:defRPr sz="1000">
          <a:solidFill>
            <a:srgbClr val="000000"/>
          </a:solidFill>
          <a:latin typeface="Futura Bk BT" panose="020B0502020204020303" pitchFamily="34" charset="0"/>
          <a:ea typeface="Futura Bk BT" panose="020B0502020204020303" pitchFamily="34" charset="0"/>
          <a:cs typeface="Arial"/>
          <a:sym typeface="Arial" panose="020B0604020202020204" pitchFamily="34" charset="0"/>
        </a:defRPr>
      </a:lvl1pPr>
      <a:lvl2pPr lvl="1" algn="l" rtl="0" eaLnBrk="0" fontAlgn="base" hangingPunct="0">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dirty="0"/>
              <a:t>‹#›</a:t>
            </a:fld>
            <a:endParaRPr lang="en-US" dirty="0"/>
          </a:p>
        </p:txBody>
      </p:sp>
      <p:pic>
        <p:nvPicPr>
          <p:cNvPr id="20" name="Picture 19" descr="A picture containing background pattern&#10;&#10;Description automatically generated">
            <a:extLst>
              <a:ext uri="{FF2B5EF4-FFF2-40B4-BE49-F238E27FC236}">
                <a16:creationId xmlns:a16="http://schemas.microsoft.com/office/drawing/2014/main" id="{5335AFD0-88FD-48F4-AC19-C91CA0221B2A}"/>
              </a:ext>
            </a:extLst>
          </p:cNvPr>
          <p:cNvPicPr>
            <a:picLocks noChangeAspect="1"/>
          </p:cNvPicPr>
          <p:nvPr userDrawn="1"/>
        </p:nvPicPr>
        <p:blipFill>
          <a:blip r:embed="rId13"/>
          <a:stretch>
            <a:fillRect/>
          </a:stretch>
        </p:blipFill>
        <p:spPr>
          <a:xfrm>
            <a:off x="0" y="1"/>
            <a:ext cx="9144000" cy="6857999"/>
          </a:xfrm>
          <a:prstGeom prst="rect">
            <a:avLst/>
          </a:prstGeom>
        </p:spPr>
      </p:pic>
      <p:sp>
        <p:nvSpPr>
          <p:cNvPr id="9" name="Google Shape;174;p26">
            <a:extLst>
              <a:ext uri="{FF2B5EF4-FFF2-40B4-BE49-F238E27FC236}">
                <a16:creationId xmlns:a16="http://schemas.microsoft.com/office/drawing/2014/main" id="{2D604A40-37F3-4221-BE2A-ACD7D739C63B}"/>
              </a:ext>
            </a:extLst>
          </p:cNvPr>
          <p:cNvSpPr txBox="1">
            <a:spLocks/>
          </p:cNvSpPr>
          <p:nvPr userDrawn="1"/>
        </p:nvSpPr>
        <p:spPr>
          <a:xfrm>
            <a:off x="6246186" y="6453337"/>
            <a:ext cx="2057400" cy="365125"/>
          </a:xfrm>
          <a:prstGeom prst="rect">
            <a:avLst/>
          </a:prstGeom>
          <a:noFill/>
          <a:ln>
            <a:noFill/>
          </a:ln>
        </p:spPr>
        <p:txBody>
          <a:bodyPr spcFirstLastPara="1" wrap="square" lIns="68569" tIns="34275" rIns="68569" bIns="34275" anchor="ctr" anchorCtr="0">
            <a:noAutofit/>
          </a:bodyPr>
          <a:lstStyle/>
          <a:p>
            <a:pPr marL="0" marR="0" lvl="0" indent="0" algn="r" defTabSz="6858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IN" sz="1050" b="0" i="0" u="none" strike="noStrike" kern="0" cap="none" spc="0" normalizeH="0" baseline="0" noProof="0" smtClean="0">
                <a:ln>
                  <a:noFill/>
                </a:ln>
                <a:solidFill>
                  <a:schemeClr val="bg1"/>
                </a:solidFill>
                <a:effectLst/>
                <a:uLnTx/>
                <a:uFillTx/>
                <a:latin typeface="Arial"/>
                <a:ea typeface="Arial"/>
                <a:cs typeface="Arial"/>
                <a:sym typeface="Arial"/>
              </a:rPr>
              <a:pPr marL="0" marR="0" lvl="0" indent="0" algn="r" defTabSz="685800" rtl="0" eaLnBrk="1" fontAlgn="auto" latinLnBrk="0" hangingPunct="1">
                <a:lnSpc>
                  <a:spcPct val="100000"/>
                </a:lnSpc>
                <a:spcBef>
                  <a:spcPts val="0"/>
                </a:spcBef>
                <a:spcAft>
                  <a:spcPts val="0"/>
                </a:spcAft>
                <a:buClr>
                  <a:srgbClr val="000000"/>
                </a:buClr>
                <a:buSzTx/>
                <a:buFont typeface="Arial"/>
                <a:buNone/>
                <a:tabLst/>
                <a:defRPr/>
              </a:pPr>
              <a:t>‹#›</a:t>
            </a:fld>
            <a:endParaRPr kumimoji="0" lang="en-IN" sz="1050" b="0" i="0" u="none" strike="noStrike" kern="0" cap="none" spc="0" normalizeH="0" baseline="0" noProof="0" dirty="0">
              <a:ln>
                <a:noFill/>
              </a:ln>
              <a:solidFill>
                <a:schemeClr val="bg1"/>
              </a:solidFill>
              <a:effectLst/>
              <a:uLnTx/>
              <a:uFillTx/>
              <a:latin typeface="Arial"/>
              <a:ea typeface="Arial"/>
              <a:cs typeface="Arial"/>
              <a:sym typeface="Arial"/>
            </a:endParaRPr>
          </a:p>
        </p:txBody>
      </p:sp>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1951462"/>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hf sldNum="0" hdr="0" ftr="0" dt="0"/>
  <p:txStyles>
    <p:titleStyle>
      <a:lvl1pPr algn="l" defTabSz="685800" rtl="0" eaLnBrk="1" latinLnBrk="0" hangingPunct="1">
        <a:lnSpc>
          <a:spcPct val="90000"/>
        </a:lnSpc>
        <a:spcBef>
          <a:spcPct val="0"/>
        </a:spcBef>
        <a:buNone/>
        <a:defRPr sz="3000" kern="1200">
          <a:solidFill>
            <a:schemeClr val="tx1"/>
          </a:solidFill>
          <a:latin typeface="Futura Bk BT" panose="020B0502020204020303"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venir Next LT Pro" panose="020B0504020202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venir Next LT Pro" panose="020B0504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tags" Target="../tags/tag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tags" Target="../tags/tag1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tags" Target="../tags/tag1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tags" Target="../tags/tag16.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ags" Target="../tags/tag1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tags" Target="../tags/tag18.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tags" Target="../tags/tag2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2.xml"/><Relationship Id="rId1" Type="http://schemas.openxmlformats.org/officeDocument/2006/relationships/tags" Target="../tags/tag24.xml"/></Relationships>
</file>

<file path=ppt/slides/_rels/slide29.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oleObject" Target="../embeddings/oleObject7.bin"/><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8.png"/><Relationship Id="rId2" Type="http://schemas.openxmlformats.org/officeDocument/2006/relationships/notesSlide" Target="../notesSlides/notesSlide29.xml"/><Relationship Id="rId16"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oleObject" Target="../embeddings/oleObject6.bin"/><Relationship Id="rId5" Type="http://schemas.openxmlformats.org/officeDocument/2006/relationships/oleObject" Target="../embeddings/oleObject3.bin"/><Relationship Id="rId15" Type="http://schemas.openxmlformats.org/officeDocument/2006/relationships/oleObject" Target="../embeddings/oleObject8.bin"/><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oleObject" Target="../embeddings/oleObject5.bin"/><Relationship Id="rId1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2.xml"/><Relationship Id="rId1" Type="http://schemas.openxmlformats.org/officeDocument/2006/relationships/tags" Target="../tags/tag2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2.xml"/><Relationship Id="rId1" Type="http://schemas.openxmlformats.org/officeDocument/2006/relationships/tags" Target="../tags/tag26.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2.xml"/><Relationship Id="rId1" Type="http://schemas.openxmlformats.org/officeDocument/2006/relationships/tags" Target="../tags/tag2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2.xml"/><Relationship Id="rId1" Type="http://schemas.openxmlformats.org/officeDocument/2006/relationships/tags" Target="../tags/tag2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2.xml"/><Relationship Id="rId1" Type="http://schemas.openxmlformats.org/officeDocument/2006/relationships/tags" Target="../tags/tag2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2.xml"/><Relationship Id="rId1" Type="http://schemas.openxmlformats.org/officeDocument/2006/relationships/tags" Target="../tags/tag30.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2.xml"/><Relationship Id="rId1" Type="http://schemas.openxmlformats.org/officeDocument/2006/relationships/tags" Target="../tags/tag3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2.xml"/><Relationship Id="rId1" Type="http://schemas.openxmlformats.org/officeDocument/2006/relationships/tags" Target="../tags/tag3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2.xml"/><Relationship Id="rId1" Type="http://schemas.openxmlformats.org/officeDocument/2006/relationships/tags" Target="../tags/tag33.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2.xml"/><Relationship Id="rId1" Type="http://schemas.openxmlformats.org/officeDocument/2006/relationships/tags" Target="../tags/tag3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7.xml"/><Relationship Id="rId1" Type="http://schemas.openxmlformats.org/officeDocument/2006/relationships/tags" Target="../tags/tag35.xml"/><Relationship Id="rId4" Type="http://schemas.openxmlformats.org/officeDocument/2006/relationships/image" Target="../media/image21.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2.xml"/><Relationship Id="rId1" Type="http://schemas.openxmlformats.org/officeDocument/2006/relationships/tags" Target="../tags/tag36.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2.xml"/><Relationship Id="rId1" Type="http://schemas.openxmlformats.org/officeDocument/2006/relationships/tags" Target="../tags/tag37.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2.xml"/><Relationship Id="rId1" Type="http://schemas.openxmlformats.org/officeDocument/2006/relationships/tags" Target="../tags/tag38.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4.xml"/><Relationship Id="rId1" Type="http://schemas.openxmlformats.org/officeDocument/2006/relationships/tags" Target="../tags/tag39.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4.xml"/><Relationship Id="rId1" Type="http://schemas.openxmlformats.org/officeDocument/2006/relationships/tags" Target="../tags/tag40.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4.xml"/><Relationship Id="rId1" Type="http://schemas.openxmlformats.org/officeDocument/2006/relationships/tags" Target="../tags/tag41.xml"/></Relationships>
</file>

<file path=ppt/slides/_rels/slide5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58.xml"/><Relationship Id="rId7" Type="http://schemas.openxmlformats.org/officeDocument/2006/relationships/diagramColors" Target="../diagrams/colors1.xml"/><Relationship Id="rId2" Type="http://schemas.openxmlformats.org/officeDocument/2006/relationships/slideLayout" Target="../slideLayouts/slideLayout24.xml"/><Relationship Id="rId1" Type="http://schemas.openxmlformats.org/officeDocument/2006/relationships/tags" Target="../tags/tag4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4.xml"/><Relationship Id="rId1" Type="http://schemas.openxmlformats.org/officeDocument/2006/relationships/tags" Target="../tags/tag43.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4.xml"/><Relationship Id="rId1" Type="http://schemas.openxmlformats.org/officeDocument/2006/relationships/tags" Target="../tags/tag44.xml"/><Relationship Id="rId4" Type="http://schemas.openxmlformats.org/officeDocument/2006/relationships/image" Target="../media/image22.jpe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4.xml"/><Relationship Id="rId1" Type="http://schemas.openxmlformats.org/officeDocument/2006/relationships/tags" Target="../tags/tag45.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4.xml"/><Relationship Id="rId1" Type="http://schemas.openxmlformats.org/officeDocument/2006/relationships/tags" Target="../tags/tag46.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4.xml"/><Relationship Id="rId1" Type="http://schemas.openxmlformats.org/officeDocument/2006/relationships/tags" Target="../tags/tag47.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4.xml"/><Relationship Id="rId1" Type="http://schemas.openxmlformats.org/officeDocument/2006/relationships/tags" Target="../tags/tag4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Google Shape;166;p25">
            <a:extLst>
              <a:ext uri="{FF2B5EF4-FFF2-40B4-BE49-F238E27FC236}">
                <a16:creationId xmlns:a16="http://schemas.microsoft.com/office/drawing/2014/main" id="{EBD15F31-A2A7-3746-7BCA-173A6DC58EDE}"/>
              </a:ext>
            </a:extLst>
          </p:cNvPr>
          <p:cNvSpPr txBox="1">
            <a:spLocks noGrp="1" noChangeArrowheads="1"/>
          </p:cNvSpPr>
          <p:nvPr>
            <p:ph type="ctrTitle"/>
          </p:nvPr>
        </p:nvSpPr>
        <p:spPr>
          <a:xfrm>
            <a:off x="4043362" y="2511425"/>
            <a:ext cx="4872037" cy="917575"/>
          </a:xfrm>
        </p:spPr>
        <p:txBody>
          <a:bodyPr lIns="68569" tIns="34275" rIns="68569" bIns="34275"/>
          <a:lstStyle/>
          <a:p>
            <a:pPr eaLnBrk="1" hangingPunct="1">
              <a:spcBef>
                <a:spcPct val="0"/>
              </a:spcBef>
              <a:spcAft>
                <a:spcPct val="0"/>
              </a:spcAft>
              <a:buClr>
                <a:srgbClr val="FFFFFF"/>
              </a:buClr>
              <a:buSzPts val="5400"/>
              <a:buFont typeface="Times New Roman" panose="02020603050405020304" pitchFamily="18" charset="0"/>
              <a:buNone/>
            </a:pPr>
            <a:r>
              <a:rPr lang="en-IN" altLang="en-US" dirty="0">
                <a:solidFill>
                  <a:srgbClr val="FFFFFF"/>
                </a:solidFill>
                <a:latin typeface="Futura Bk BT"/>
                <a:ea typeface="Futura Bk BT"/>
                <a:cs typeface="Times New Roman" panose="02020603050405020304" pitchFamily="18" charset="0"/>
                <a:sym typeface="Times New Roman" panose="02020603050405020304" pitchFamily="18" charset="0"/>
              </a:rPr>
              <a:t>Software Engineering</a:t>
            </a:r>
            <a:endParaRPr lang="en-US" altLang="en-US" dirty="0">
              <a:solidFill>
                <a:srgbClr val="FFFFFF"/>
              </a:solidFill>
              <a:latin typeface="Futura Bk BT"/>
              <a:ea typeface="Futura Bk BT"/>
              <a:cs typeface="Times New Roman" panose="02020603050405020304" pitchFamily="18" charset="0"/>
              <a:sym typeface="Times New Roman" panose="02020603050405020304" pitchFamily="18" charset="0"/>
            </a:endParaRPr>
          </a:p>
        </p:txBody>
      </p:sp>
      <p:sp>
        <p:nvSpPr>
          <p:cNvPr id="17411" name="Google Shape;167;p25">
            <a:extLst>
              <a:ext uri="{FF2B5EF4-FFF2-40B4-BE49-F238E27FC236}">
                <a16:creationId xmlns:a16="http://schemas.microsoft.com/office/drawing/2014/main" id="{B69EDC01-7BCF-7EDB-6D54-B4809F3F3A7A}"/>
              </a:ext>
            </a:extLst>
          </p:cNvPr>
          <p:cNvSpPr txBox="1">
            <a:spLocks noGrp="1" noChangeArrowheads="1"/>
          </p:cNvSpPr>
          <p:nvPr>
            <p:ph type="subTitle" idx="1"/>
          </p:nvPr>
        </p:nvSpPr>
        <p:spPr>
          <a:xfrm>
            <a:off x="4043362" y="3752850"/>
            <a:ext cx="4643437" cy="1241425"/>
          </a:xfrm>
        </p:spPr>
        <p:txBody>
          <a:bodyPr lIns="68569" tIns="34275" rIns="68569" bIns="34275"/>
          <a:lstStyle/>
          <a:p>
            <a:pPr eaLnBrk="1" hangingPunct="1">
              <a:spcBef>
                <a:spcPct val="0"/>
              </a:spcBef>
              <a:spcAft>
                <a:spcPct val="0"/>
              </a:spcAft>
              <a:buClr>
                <a:srgbClr val="FFFFFF"/>
              </a:buClr>
            </a:pPr>
            <a:r>
              <a:rPr lang="en-GB" altLang="en-US" dirty="0">
                <a:solidFill>
                  <a:srgbClr val="FFFFFF"/>
                </a:solidFill>
                <a:latin typeface="Futura Bk BT"/>
                <a:ea typeface="Futura Bk BT"/>
                <a:cs typeface="Times New Roman" panose="02020603050405020304" pitchFamily="18" charset="0"/>
                <a:sym typeface="Times New Roman" panose="02020603050405020304" pitchFamily="18" charset="0"/>
              </a:rPr>
              <a:t>Dr. Chandan Kumar</a:t>
            </a:r>
            <a:endParaRPr lang="en-US" altLang="en-US" dirty="0">
              <a:solidFill>
                <a:srgbClr val="FFFFFF"/>
              </a:solidFill>
              <a:latin typeface="Futura Bk BT"/>
              <a:ea typeface="Futura Bk BT"/>
              <a:cs typeface="Times New Roman" panose="02020603050405020304" pitchFamily="18" charset="0"/>
              <a:sym typeface="Times New Roman" panose="02020603050405020304" pitchFamily="18" charset="0"/>
            </a:endParaRPr>
          </a:p>
          <a:p>
            <a:pPr eaLnBrk="1" hangingPunct="1">
              <a:spcBef>
                <a:spcPct val="0"/>
              </a:spcBef>
              <a:spcAft>
                <a:spcPct val="0"/>
              </a:spcAft>
              <a:buClr>
                <a:srgbClr val="FFFFFF"/>
              </a:buClr>
            </a:pPr>
            <a:r>
              <a:rPr lang="en-US" altLang="en-US" dirty="0">
                <a:solidFill>
                  <a:srgbClr val="FFFFFF"/>
                </a:solidFill>
                <a:latin typeface="Futura Bk BT"/>
                <a:ea typeface="Futura Bk BT"/>
                <a:cs typeface="Times New Roman" panose="02020603050405020304" pitchFamily="18" charset="0"/>
                <a:sym typeface="Times New Roman" panose="02020603050405020304" pitchFamily="18" charset="0"/>
              </a:rPr>
              <a:t>Department of Computer Science</a:t>
            </a:r>
          </a:p>
          <a:p>
            <a:pPr eaLnBrk="1" hangingPunct="1">
              <a:spcBef>
                <a:spcPct val="0"/>
              </a:spcBef>
              <a:spcAft>
                <a:spcPct val="0"/>
              </a:spcAft>
              <a:buClr>
                <a:srgbClr val="FFFFFF"/>
              </a:buClr>
            </a:pPr>
            <a:r>
              <a:rPr lang="en-IN" altLang="en-US" dirty="0">
                <a:solidFill>
                  <a:srgbClr val="FFFFFF"/>
                </a:solidFill>
                <a:latin typeface="Futura Bk BT"/>
                <a:ea typeface="Futura Bk BT"/>
                <a:cs typeface="Times New Roman" panose="02020603050405020304" pitchFamily="18" charset="0"/>
                <a:sym typeface="Times New Roman" panose="02020603050405020304" pitchFamily="18" charset="0"/>
              </a:rPr>
              <a:t>Amrita Vishwa Vidyapeetham</a:t>
            </a:r>
            <a:endParaRPr lang="en-US" altLang="en-US" dirty="0">
              <a:solidFill>
                <a:srgbClr val="FFFFFF"/>
              </a:solidFill>
              <a:latin typeface="Futura Bk BT"/>
              <a:ea typeface="Futura Bk BT"/>
              <a:cs typeface="Times New Roman" panose="02020603050405020304" pitchFamily="18" charset="0"/>
              <a:sym typeface="Times New Roman" panose="02020603050405020304" pitchFamily="18" charset="0"/>
            </a:endParaRPr>
          </a:p>
          <a:p>
            <a:pPr eaLnBrk="1" hangingPunct="1">
              <a:spcBef>
                <a:spcPct val="0"/>
              </a:spcBef>
              <a:spcAft>
                <a:spcPct val="0"/>
              </a:spcAft>
              <a:buClr>
                <a:srgbClr val="FFFFFF"/>
              </a:buClr>
            </a:pPr>
            <a:endParaRPr lang="en-US" altLang="en-US" dirty="0">
              <a:solidFill>
                <a:srgbClr val="FFFFFF"/>
              </a:solidFill>
              <a:latin typeface="Futura Bk BT"/>
              <a:ea typeface="Futura Bk BT"/>
              <a:cs typeface="Times New Roman" panose="02020603050405020304" pitchFamily="18" charset="0"/>
              <a:sym typeface="Times New Roman" panose="02020603050405020304"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Google Shape;172;p26">
            <a:extLst>
              <a:ext uri="{FF2B5EF4-FFF2-40B4-BE49-F238E27FC236}">
                <a16:creationId xmlns:a16="http://schemas.microsoft.com/office/drawing/2014/main" id="{82A613CA-DD9A-FF40-5ADF-A2E13808B882}"/>
              </a:ext>
            </a:extLst>
          </p:cNvPr>
          <p:cNvSpPr>
            <a:spLocks noGrp="1" noChangeArrowheads="1"/>
          </p:cNvSpPr>
          <p:nvPr>
            <p:ph type="ctrTitle"/>
          </p:nvPr>
        </p:nvSpPr>
        <p:spPr>
          <a:xfrm>
            <a:off x="1743075" y="304800"/>
            <a:ext cx="5657850" cy="488950"/>
          </a:xfrm>
        </p:spPr>
        <p:txBody>
          <a:bodyPr lIns="68569" tIns="34275" rIns="68569" bIns="34275"/>
          <a:lstStyle/>
          <a:p>
            <a:pPr>
              <a:buClr>
                <a:srgbClr val="000000"/>
              </a:buClr>
              <a:buSzPts val="5400"/>
            </a:pPr>
            <a:r>
              <a:rPr lang="en-US" altLang="en-US">
                <a:latin typeface="Futura Bk BT"/>
              </a:rPr>
              <a:t>Deliverables in Waterfall Model</a:t>
            </a:r>
          </a:p>
        </p:txBody>
      </p:sp>
      <p:sp>
        <p:nvSpPr>
          <p:cNvPr id="173" name="Google Shape;173;p26">
            <a:extLst>
              <a:ext uri="{FF2B5EF4-FFF2-40B4-BE49-F238E27FC236}">
                <a16:creationId xmlns:a16="http://schemas.microsoft.com/office/drawing/2014/main" id="{372855BC-933C-ED98-D034-7B9FA6D0FDD2}"/>
              </a:ext>
            </a:extLst>
          </p:cNvPr>
          <p:cNvSpPr txBox="1">
            <a:spLocks noGrp="1"/>
          </p:cNvSpPr>
          <p:nvPr>
            <p:ph type="subTitle" idx="1"/>
          </p:nvPr>
        </p:nvSpPr>
        <p:spPr>
          <a:xfrm>
            <a:off x="341313" y="1219200"/>
            <a:ext cx="8767762" cy="4267200"/>
          </a:xfrm>
        </p:spPr>
        <p:txBody>
          <a:bodyPr spcFirstLastPara="1" wrap="square" lIns="68569" tIns="34275" rIns="68569" bIns="34275" anchor="t" anchorCtr="0">
            <a:noAutofit/>
          </a:bodyPr>
          <a:lstStyle/>
          <a:p>
            <a:pPr marL="495300" indent="-342900" algn="just" fontAlgn="auto">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Each of the steps has certain </a:t>
            </a:r>
            <a:r>
              <a:rPr lang="en-US" sz="2400" dirty="0">
                <a:solidFill>
                  <a:srgbClr val="FF0000"/>
                </a:solidFill>
                <a:latin typeface="+mn-lt"/>
                <a:ea typeface="Times New Roman"/>
                <a:cs typeface="Times New Roman"/>
                <a:sym typeface="Times New Roman"/>
              </a:rPr>
              <a:t>deliverable</a:t>
            </a:r>
            <a:r>
              <a:rPr lang="en-US" sz="2400" dirty="0">
                <a:latin typeface="+mn-lt"/>
                <a:ea typeface="Times New Roman"/>
                <a:cs typeface="Times New Roman"/>
                <a:sym typeface="Times New Roman"/>
              </a:rPr>
              <a:t>. </a:t>
            </a:r>
          </a:p>
          <a:p>
            <a:pPr marL="675085" indent="-272654" algn="l" fontAlgn="auto">
              <a:spcBef>
                <a:spcPts val="450"/>
              </a:spcBef>
              <a:spcAft>
                <a:spcPts val="450"/>
              </a:spcAft>
              <a:buClr>
                <a:schemeClr val="dk1"/>
              </a:buClr>
              <a:buSzPts val="3200"/>
              <a:buFont typeface="Wingdings" panose="05000000000000000000" pitchFamily="2" charset="2"/>
              <a:buChar char="ü"/>
              <a:defRPr/>
            </a:pPr>
            <a:r>
              <a:rPr lang="en-US" sz="2400" dirty="0">
                <a:latin typeface="+mn-lt"/>
                <a:ea typeface="Times New Roman"/>
                <a:cs typeface="Times New Roman"/>
                <a:sym typeface="Times New Roman"/>
              </a:rPr>
              <a:t>Project Plan &amp; Feasibility Study</a:t>
            </a:r>
          </a:p>
          <a:p>
            <a:pPr marL="675085" indent="-272654" algn="l" fontAlgn="auto">
              <a:spcBef>
                <a:spcPts val="450"/>
              </a:spcBef>
              <a:spcAft>
                <a:spcPts val="450"/>
              </a:spcAft>
              <a:buClr>
                <a:schemeClr val="dk1"/>
              </a:buClr>
              <a:buSzPts val="3200"/>
              <a:buFont typeface="Wingdings" panose="05000000000000000000" pitchFamily="2" charset="2"/>
              <a:buChar char="ü"/>
              <a:defRPr/>
            </a:pPr>
            <a:r>
              <a:rPr lang="en-US" sz="2400" dirty="0">
                <a:latin typeface="+mn-lt"/>
                <a:ea typeface="Times New Roman"/>
                <a:cs typeface="Times New Roman"/>
                <a:sym typeface="Times New Roman"/>
              </a:rPr>
              <a:t>Requirement Document (SRS)</a:t>
            </a:r>
          </a:p>
          <a:p>
            <a:pPr marL="675085" indent="-272654" algn="l" fontAlgn="auto">
              <a:spcBef>
                <a:spcPts val="450"/>
              </a:spcBef>
              <a:spcAft>
                <a:spcPts val="450"/>
              </a:spcAft>
              <a:buClr>
                <a:schemeClr val="dk1"/>
              </a:buClr>
              <a:buSzPts val="3200"/>
              <a:buFont typeface="Wingdings" panose="05000000000000000000" pitchFamily="2" charset="2"/>
              <a:buChar char="ü"/>
              <a:defRPr/>
            </a:pPr>
            <a:r>
              <a:rPr lang="en-US" sz="2400" dirty="0">
                <a:latin typeface="+mn-lt"/>
                <a:ea typeface="Times New Roman"/>
                <a:cs typeface="Times New Roman"/>
                <a:sym typeface="Times New Roman"/>
              </a:rPr>
              <a:t>System Design Document</a:t>
            </a:r>
          </a:p>
          <a:p>
            <a:pPr marL="675085" indent="-272654" algn="l" fontAlgn="auto">
              <a:spcBef>
                <a:spcPts val="450"/>
              </a:spcBef>
              <a:spcAft>
                <a:spcPts val="450"/>
              </a:spcAft>
              <a:buClr>
                <a:schemeClr val="dk1"/>
              </a:buClr>
              <a:buSzPts val="3200"/>
              <a:buFont typeface="Wingdings" panose="05000000000000000000" pitchFamily="2" charset="2"/>
              <a:buChar char="ü"/>
              <a:defRPr/>
            </a:pPr>
            <a:r>
              <a:rPr lang="en-US" sz="2400" dirty="0">
                <a:latin typeface="+mn-lt"/>
                <a:ea typeface="Times New Roman"/>
                <a:cs typeface="Times New Roman"/>
                <a:sym typeface="Times New Roman"/>
              </a:rPr>
              <a:t>Details Design Document</a:t>
            </a:r>
          </a:p>
          <a:p>
            <a:pPr marL="675085" indent="-272654" algn="l" fontAlgn="auto">
              <a:spcBef>
                <a:spcPts val="450"/>
              </a:spcBef>
              <a:spcAft>
                <a:spcPts val="450"/>
              </a:spcAft>
              <a:buClr>
                <a:schemeClr val="dk1"/>
              </a:buClr>
              <a:buSzPts val="3200"/>
              <a:buFont typeface="Wingdings" panose="05000000000000000000" pitchFamily="2" charset="2"/>
              <a:buChar char="ü"/>
              <a:defRPr/>
            </a:pPr>
            <a:r>
              <a:rPr lang="en-US" sz="2400" dirty="0">
                <a:latin typeface="+mn-lt"/>
                <a:ea typeface="Times New Roman"/>
                <a:cs typeface="Times New Roman"/>
                <a:sym typeface="Times New Roman"/>
              </a:rPr>
              <a:t>Source Code</a:t>
            </a:r>
          </a:p>
          <a:p>
            <a:pPr marL="675085" indent="-272654" algn="l" fontAlgn="auto">
              <a:spcBef>
                <a:spcPts val="450"/>
              </a:spcBef>
              <a:spcAft>
                <a:spcPts val="450"/>
              </a:spcAft>
              <a:buClr>
                <a:schemeClr val="dk1"/>
              </a:buClr>
              <a:buSzPts val="3200"/>
              <a:buFont typeface="Wingdings" panose="05000000000000000000" pitchFamily="2" charset="2"/>
              <a:buChar char="ü"/>
              <a:defRPr/>
            </a:pPr>
            <a:r>
              <a:rPr lang="en-US" sz="2400" dirty="0">
                <a:latin typeface="+mn-lt"/>
                <a:ea typeface="Times New Roman"/>
                <a:cs typeface="Times New Roman"/>
                <a:sym typeface="Times New Roman"/>
              </a:rPr>
              <a:t>Test Plan &amp; Test Reports</a:t>
            </a:r>
          </a:p>
          <a:p>
            <a:pPr marL="675085" indent="-272654" algn="l" fontAlgn="auto">
              <a:spcBef>
                <a:spcPts val="450"/>
              </a:spcBef>
              <a:spcAft>
                <a:spcPts val="450"/>
              </a:spcAft>
              <a:buClr>
                <a:schemeClr val="dk1"/>
              </a:buClr>
              <a:buSzPts val="3200"/>
              <a:buFont typeface="Wingdings" panose="05000000000000000000" pitchFamily="2" charset="2"/>
              <a:buChar char="ü"/>
              <a:defRPr/>
            </a:pPr>
            <a:r>
              <a:rPr lang="en-US" sz="2400" dirty="0">
                <a:latin typeface="+mn-lt"/>
                <a:ea typeface="Times New Roman"/>
                <a:cs typeface="Times New Roman"/>
                <a:sym typeface="Times New Roman"/>
              </a:rPr>
              <a:t>Software Manuals </a:t>
            </a:r>
          </a:p>
          <a:p>
            <a:pPr marL="342900" indent="-190500" algn="l" fontAlgn="auto">
              <a:spcBef>
                <a:spcPts val="0"/>
              </a:spcBef>
              <a:spcAft>
                <a:spcPts val="0"/>
              </a:spcAft>
              <a:buClr>
                <a:schemeClr val="dk1"/>
              </a:buClr>
              <a:buSzPts val="3200"/>
              <a:defRPr/>
            </a:pPr>
            <a:endParaRPr lang="en-IN" sz="2100" dirty="0">
              <a:latin typeface="+mn-lt"/>
              <a:ea typeface="Times New Roman"/>
              <a:cs typeface="Times New Roman"/>
              <a:sym typeface="Times New Roman"/>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3">
                                            <p:txEl>
                                              <p:pRg st="0" end="0"/>
                                            </p:txEl>
                                          </p:spTgt>
                                        </p:tgtEl>
                                        <p:attrNameLst>
                                          <p:attrName>style.visibility</p:attrName>
                                        </p:attrNameLst>
                                      </p:cBhvr>
                                      <p:to>
                                        <p:strVal val="visible"/>
                                      </p:to>
                                    </p:set>
                                    <p:anim calcmode="lin" valueType="num">
                                      <p:cBhvr additive="base">
                                        <p:cTn id="7" dur="500" fill="hold"/>
                                        <p:tgtEl>
                                          <p:spTgt spid="17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73">
                                            <p:txEl>
                                              <p:pRg st="1" end="1"/>
                                            </p:txEl>
                                          </p:spTgt>
                                        </p:tgtEl>
                                        <p:attrNameLst>
                                          <p:attrName>style.visibility</p:attrName>
                                        </p:attrNameLst>
                                      </p:cBhvr>
                                      <p:to>
                                        <p:strVal val="visible"/>
                                      </p:to>
                                    </p:set>
                                    <p:anim calcmode="lin" valueType="num">
                                      <p:cBhvr additive="base">
                                        <p:cTn id="13" dur="500" fill="hold"/>
                                        <p:tgtEl>
                                          <p:spTgt spid="17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73">
                                            <p:txEl>
                                              <p:pRg st="2" end="2"/>
                                            </p:txEl>
                                          </p:spTgt>
                                        </p:tgtEl>
                                        <p:attrNameLst>
                                          <p:attrName>style.visibility</p:attrName>
                                        </p:attrNameLst>
                                      </p:cBhvr>
                                      <p:to>
                                        <p:strVal val="visible"/>
                                      </p:to>
                                    </p:set>
                                    <p:anim calcmode="lin" valueType="num">
                                      <p:cBhvr additive="base">
                                        <p:cTn id="17" dur="500" fill="hold"/>
                                        <p:tgtEl>
                                          <p:spTgt spid="17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7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173">
                                            <p:txEl>
                                              <p:pRg st="3" end="3"/>
                                            </p:txEl>
                                          </p:spTgt>
                                        </p:tgtEl>
                                        <p:attrNameLst>
                                          <p:attrName>style.visibility</p:attrName>
                                        </p:attrNameLst>
                                      </p:cBhvr>
                                      <p:to>
                                        <p:strVal val="visible"/>
                                      </p:to>
                                    </p:set>
                                    <p:anim calcmode="lin" valueType="num">
                                      <p:cBhvr additive="base">
                                        <p:cTn id="23" dur="500" fill="hold"/>
                                        <p:tgtEl>
                                          <p:spTgt spid="17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7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73">
                                            <p:txEl>
                                              <p:pRg st="4" end="4"/>
                                            </p:txEl>
                                          </p:spTgt>
                                        </p:tgtEl>
                                        <p:attrNameLst>
                                          <p:attrName>style.visibility</p:attrName>
                                        </p:attrNameLst>
                                      </p:cBhvr>
                                      <p:to>
                                        <p:strVal val="visible"/>
                                      </p:to>
                                    </p:set>
                                    <p:anim calcmode="lin" valueType="num">
                                      <p:cBhvr additive="base">
                                        <p:cTn id="27" dur="500" fill="hold"/>
                                        <p:tgtEl>
                                          <p:spTgt spid="17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7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173">
                                            <p:txEl>
                                              <p:pRg st="5" end="5"/>
                                            </p:txEl>
                                          </p:spTgt>
                                        </p:tgtEl>
                                        <p:attrNameLst>
                                          <p:attrName>style.visibility</p:attrName>
                                        </p:attrNameLst>
                                      </p:cBhvr>
                                      <p:to>
                                        <p:strVal val="visible"/>
                                      </p:to>
                                    </p:set>
                                    <p:anim calcmode="lin" valueType="num">
                                      <p:cBhvr additive="base">
                                        <p:cTn id="33" dur="500" fill="hold"/>
                                        <p:tgtEl>
                                          <p:spTgt spid="17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7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173">
                                            <p:txEl>
                                              <p:pRg st="6" end="6"/>
                                            </p:txEl>
                                          </p:spTgt>
                                        </p:tgtEl>
                                        <p:attrNameLst>
                                          <p:attrName>style.visibility</p:attrName>
                                        </p:attrNameLst>
                                      </p:cBhvr>
                                      <p:to>
                                        <p:strVal val="visible"/>
                                      </p:to>
                                    </p:set>
                                    <p:anim calcmode="lin" valueType="num">
                                      <p:cBhvr additive="base">
                                        <p:cTn id="39" dur="500" fill="hold"/>
                                        <p:tgtEl>
                                          <p:spTgt spid="17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7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nodeType="clickEffect">
                                  <p:stCondLst>
                                    <p:cond delay="0"/>
                                  </p:stCondLst>
                                  <p:childTnLst>
                                    <p:set>
                                      <p:cBhvr>
                                        <p:cTn id="44" dur="1" fill="hold">
                                          <p:stCondLst>
                                            <p:cond delay="0"/>
                                          </p:stCondLst>
                                        </p:cTn>
                                        <p:tgtEl>
                                          <p:spTgt spid="173">
                                            <p:txEl>
                                              <p:pRg st="7" end="7"/>
                                            </p:txEl>
                                          </p:spTgt>
                                        </p:tgtEl>
                                        <p:attrNameLst>
                                          <p:attrName>style.visibility</p:attrName>
                                        </p:attrNameLst>
                                      </p:cBhvr>
                                      <p:to>
                                        <p:strVal val="visible"/>
                                      </p:to>
                                    </p:set>
                                    <p:anim calcmode="lin" valueType="num">
                                      <p:cBhvr additive="base">
                                        <p:cTn id="45" dur="500" fill="hold"/>
                                        <p:tgtEl>
                                          <p:spTgt spid="17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7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Google Shape;172;p26">
            <a:extLst>
              <a:ext uri="{FF2B5EF4-FFF2-40B4-BE49-F238E27FC236}">
                <a16:creationId xmlns:a16="http://schemas.microsoft.com/office/drawing/2014/main" id="{1227D6CF-1152-9829-7113-3F40438C8FA4}"/>
              </a:ext>
            </a:extLst>
          </p:cNvPr>
          <p:cNvSpPr>
            <a:spLocks noGrp="1" noChangeArrowheads="1"/>
          </p:cNvSpPr>
          <p:nvPr>
            <p:ph type="ctrTitle"/>
          </p:nvPr>
        </p:nvSpPr>
        <p:spPr>
          <a:xfrm>
            <a:off x="468313" y="381000"/>
            <a:ext cx="8507412" cy="488950"/>
          </a:xfrm>
        </p:spPr>
        <p:txBody>
          <a:bodyPr lIns="68569" tIns="34275" rIns="68569" bIns="34275"/>
          <a:lstStyle/>
          <a:p>
            <a:pPr>
              <a:buClr>
                <a:srgbClr val="000000"/>
              </a:buClr>
              <a:buSzPts val="5400"/>
            </a:pPr>
            <a:r>
              <a:rPr lang="en-US" altLang="en-US">
                <a:latin typeface="Futura Bk BT"/>
              </a:rPr>
              <a:t>Advantages of Waterfall Model</a:t>
            </a:r>
          </a:p>
        </p:txBody>
      </p:sp>
      <p:sp>
        <p:nvSpPr>
          <p:cNvPr id="173" name="Google Shape;173;p26">
            <a:extLst>
              <a:ext uri="{FF2B5EF4-FFF2-40B4-BE49-F238E27FC236}">
                <a16:creationId xmlns:a16="http://schemas.microsoft.com/office/drawing/2014/main" id="{700EAA6C-0A7B-07C6-4194-BAC970A443BA}"/>
              </a:ext>
            </a:extLst>
          </p:cNvPr>
          <p:cNvSpPr txBox="1">
            <a:spLocks noGrp="1"/>
          </p:cNvSpPr>
          <p:nvPr>
            <p:ph type="subTitle" idx="1"/>
          </p:nvPr>
        </p:nvSpPr>
        <p:spPr>
          <a:xfrm>
            <a:off x="206375" y="1219200"/>
            <a:ext cx="8769350" cy="4191000"/>
          </a:xfrm>
        </p:spPr>
        <p:txBody>
          <a:bodyPr spcFirstLastPara="1" wrap="square" lIns="68569" tIns="34275" rIns="68569" bIns="34275" anchor="t" anchorCtr="0">
            <a:noAutofit/>
          </a:bodyPr>
          <a:lstStyle/>
          <a:p>
            <a:pPr marL="152400" algn="just" fontAlgn="auto">
              <a:spcBef>
                <a:spcPts val="450"/>
              </a:spcBef>
              <a:spcAft>
                <a:spcPts val="450"/>
              </a:spcAft>
              <a:buClr>
                <a:schemeClr val="dk1"/>
              </a:buClr>
              <a:buSzPts val="3200"/>
              <a:defRPr/>
            </a:pPr>
            <a:r>
              <a:rPr lang="en-US" sz="2400" dirty="0">
                <a:solidFill>
                  <a:srgbClr val="FF0000"/>
                </a:solidFill>
                <a:latin typeface="+mn-lt"/>
                <a:ea typeface="Times New Roman"/>
                <a:cs typeface="Times New Roman"/>
                <a:sym typeface="Times New Roman"/>
              </a:rPr>
              <a:t>Advantages of waterfall model:</a:t>
            </a:r>
          </a:p>
          <a:p>
            <a:pPr marL="495300" indent="-342900" algn="just" fontAlgn="auto">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This model is simple and easy to understand and use.</a:t>
            </a:r>
          </a:p>
          <a:p>
            <a:pPr marL="495300" indent="-342900" algn="just" fontAlgn="auto">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It is easy to manage due to the rigidity of the model – each phase has specific deliverables and a review process.</a:t>
            </a:r>
          </a:p>
          <a:p>
            <a:pPr marL="495300" indent="-342900" algn="just" fontAlgn="auto">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In this model phases are processed and completed one at a time. Phases do not overlap.</a:t>
            </a:r>
          </a:p>
          <a:p>
            <a:pPr marL="495300" indent="-342900" algn="just" fontAlgn="auto">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Waterfall model works well for smaller projects where requirements are very well understood.</a:t>
            </a:r>
          </a:p>
          <a:p>
            <a:pPr marL="342900" indent="-190500" algn="l" fontAlgn="auto">
              <a:spcBef>
                <a:spcPts val="0"/>
              </a:spcBef>
              <a:spcAft>
                <a:spcPts val="0"/>
              </a:spcAft>
              <a:buClr>
                <a:schemeClr val="dk1"/>
              </a:buClr>
              <a:buSzPts val="3200"/>
              <a:defRPr/>
            </a:pPr>
            <a:endParaRPr lang="en-IN" sz="2100" dirty="0">
              <a:latin typeface="+mn-lt"/>
              <a:ea typeface="Times New Roman"/>
              <a:cs typeface="Times New Roman"/>
              <a:sym typeface="Times New Roman"/>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3">
                                            <p:txEl>
                                              <p:pRg st="1" end="1"/>
                                            </p:txEl>
                                          </p:spTgt>
                                        </p:tgtEl>
                                        <p:attrNameLst>
                                          <p:attrName>style.visibility</p:attrName>
                                        </p:attrNameLst>
                                      </p:cBhvr>
                                      <p:to>
                                        <p:strVal val="visible"/>
                                      </p:to>
                                    </p:set>
                                    <p:anim calcmode="lin" valueType="num">
                                      <p:cBhvr additive="base">
                                        <p:cTn id="7" dur="500" fill="hold"/>
                                        <p:tgtEl>
                                          <p:spTgt spid="17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73">
                                            <p:txEl>
                                              <p:pRg st="2" end="2"/>
                                            </p:txEl>
                                          </p:spTgt>
                                        </p:tgtEl>
                                        <p:attrNameLst>
                                          <p:attrName>style.visibility</p:attrName>
                                        </p:attrNameLst>
                                      </p:cBhvr>
                                      <p:to>
                                        <p:strVal val="visible"/>
                                      </p:to>
                                    </p:set>
                                    <p:anim calcmode="lin" valueType="num">
                                      <p:cBhvr additive="base">
                                        <p:cTn id="13" dur="500" fill="hold"/>
                                        <p:tgtEl>
                                          <p:spTgt spid="17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73">
                                            <p:txEl>
                                              <p:pRg st="3" end="3"/>
                                            </p:txEl>
                                          </p:spTgt>
                                        </p:tgtEl>
                                        <p:attrNameLst>
                                          <p:attrName>style.visibility</p:attrName>
                                        </p:attrNameLst>
                                      </p:cBhvr>
                                      <p:to>
                                        <p:strVal val="visible"/>
                                      </p:to>
                                    </p:set>
                                    <p:anim calcmode="lin" valueType="num">
                                      <p:cBhvr additive="base">
                                        <p:cTn id="19" dur="500" fill="hold"/>
                                        <p:tgtEl>
                                          <p:spTgt spid="17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73">
                                            <p:txEl>
                                              <p:pRg st="4" end="4"/>
                                            </p:txEl>
                                          </p:spTgt>
                                        </p:tgtEl>
                                        <p:attrNameLst>
                                          <p:attrName>style.visibility</p:attrName>
                                        </p:attrNameLst>
                                      </p:cBhvr>
                                      <p:to>
                                        <p:strVal val="visible"/>
                                      </p:to>
                                    </p:set>
                                    <p:anim calcmode="lin" valueType="num">
                                      <p:cBhvr additive="base">
                                        <p:cTn id="25" dur="500" fill="hold"/>
                                        <p:tgtEl>
                                          <p:spTgt spid="17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Google Shape;172;p26">
            <a:extLst>
              <a:ext uri="{FF2B5EF4-FFF2-40B4-BE49-F238E27FC236}">
                <a16:creationId xmlns:a16="http://schemas.microsoft.com/office/drawing/2014/main" id="{CDBEB123-4629-E9E0-8425-F4B6A0805A24}"/>
              </a:ext>
            </a:extLst>
          </p:cNvPr>
          <p:cNvSpPr>
            <a:spLocks noGrp="1" noChangeArrowheads="1"/>
          </p:cNvSpPr>
          <p:nvPr>
            <p:ph type="ctrTitle"/>
          </p:nvPr>
        </p:nvSpPr>
        <p:spPr>
          <a:xfrm>
            <a:off x="468313" y="381000"/>
            <a:ext cx="8507412" cy="488950"/>
          </a:xfrm>
        </p:spPr>
        <p:txBody>
          <a:bodyPr lIns="68569" tIns="34275" rIns="68569" bIns="34275"/>
          <a:lstStyle/>
          <a:p>
            <a:pPr>
              <a:buClr>
                <a:srgbClr val="000000"/>
              </a:buClr>
              <a:buSzPts val="5400"/>
            </a:pPr>
            <a:r>
              <a:rPr lang="en-US" altLang="en-US">
                <a:latin typeface="Futura Bk BT"/>
              </a:rPr>
              <a:t>Disadvantages of Waterfall Model</a:t>
            </a:r>
          </a:p>
        </p:txBody>
      </p:sp>
      <p:sp>
        <p:nvSpPr>
          <p:cNvPr id="173" name="Google Shape;173;p26">
            <a:extLst>
              <a:ext uri="{FF2B5EF4-FFF2-40B4-BE49-F238E27FC236}">
                <a16:creationId xmlns:a16="http://schemas.microsoft.com/office/drawing/2014/main" id="{80AE1A4E-97A6-51FC-815A-4828A503CD8C}"/>
              </a:ext>
            </a:extLst>
          </p:cNvPr>
          <p:cNvSpPr txBox="1">
            <a:spLocks noGrp="1"/>
          </p:cNvSpPr>
          <p:nvPr>
            <p:ph type="subTitle" idx="1"/>
          </p:nvPr>
        </p:nvSpPr>
        <p:spPr>
          <a:xfrm>
            <a:off x="206375" y="1066800"/>
            <a:ext cx="8769350" cy="5029200"/>
          </a:xfrm>
        </p:spPr>
        <p:txBody>
          <a:bodyPr spcFirstLastPara="1" wrap="square" lIns="68569" tIns="34275" rIns="68569" bIns="34275" anchor="t" anchorCtr="0">
            <a:noAutofit/>
          </a:bodyPr>
          <a:lstStyle/>
          <a:p>
            <a:pPr marL="152400" algn="just" fontAlgn="auto">
              <a:spcBef>
                <a:spcPts val="450"/>
              </a:spcBef>
              <a:spcAft>
                <a:spcPts val="450"/>
              </a:spcAft>
              <a:buClr>
                <a:schemeClr val="dk1"/>
              </a:buClr>
              <a:buSzPts val="3200"/>
              <a:defRPr/>
            </a:pPr>
            <a:r>
              <a:rPr lang="en-IN" sz="2400" dirty="0">
                <a:solidFill>
                  <a:srgbClr val="FF0000"/>
                </a:solidFill>
                <a:latin typeface="+mn-lt"/>
                <a:cs typeface="Times New Roman"/>
              </a:rPr>
              <a:t>Disadvantages </a:t>
            </a:r>
            <a:r>
              <a:rPr lang="en-US" sz="2400" dirty="0">
                <a:solidFill>
                  <a:srgbClr val="FF0000"/>
                </a:solidFill>
                <a:latin typeface="+mn-lt"/>
                <a:ea typeface="Times New Roman"/>
                <a:cs typeface="Times New Roman"/>
                <a:sym typeface="Times New Roman"/>
              </a:rPr>
              <a:t>of waterfall model:</a:t>
            </a:r>
          </a:p>
          <a:p>
            <a:pPr marL="495300" indent="-342900" algn="just" fontAlgn="auto">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Once an application is in the testing stage, it is very difficult to go back and change something that was not well-thought out in the concept stage.</a:t>
            </a:r>
          </a:p>
          <a:p>
            <a:pPr marL="495300" indent="-342900" algn="just" fontAlgn="auto">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No working software is produced until late during the life cycle.</a:t>
            </a:r>
          </a:p>
          <a:p>
            <a:pPr marL="495300" indent="-342900" algn="just" fontAlgn="auto">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High amounts of risk and uncertainty.</a:t>
            </a:r>
          </a:p>
          <a:p>
            <a:pPr marL="495300" indent="-342900" algn="just" fontAlgn="auto">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Not a good model for complex and object-oriented projects.</a:t>
            </a:r>
          </a:p>
          <a:p>
            <a:pPr marL="495300" indent="-342900" algn="just" fontAlgn="auto">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Poor model for long and ongoing projects.</a:t>
            </a:r>
          </a:p>
          <a:p>
            <a:pPr marL="495300" indent="-342900" algn="just" fontAlgn="auto">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Not suitable for the projects where requirements are at a moderate to high risk of changing.</a:t>
            </a:r>
          </a:p>
          <a:p>
            <a:pPr marL="342900" indent="-190500" algn="l" fontAlgn="auto">
              <a:spcBef>
                <a:spcPts val="0"/>
              </a:spcBef>
              <a:spcAft>
                <a:spcPts val="0"/>
              </a:spcAft>
              <a:buClr>
                <a:schemeClr val="dk1"/>
              </a:buClr>
              <a:buSzPts val="3200"/>
              <a:defRPr/>
            </a:pPr>
            <a:endParaRPr lang="en-IN" sz="2100" dirty="0">
              <a:latin typeface="+mn-lt"/>
              <a:ea typeface="Times New Roman"/>
              <a:cs typeface="Times New Roman"/>
              <a:sym typeface="Times New Roman"/>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3">
                                            <p:txEl>
                                              <p:pRg st="1" end="1"/>
                                            </p:txEl>
                                          </p:spTgt>
                                        </p:tgtEl>
                                        <p:attrNameLst>
                                          <p:attrName>style.visibility</p:attrName>
                                        </p:attrNameLst>
                                      </p:cBhvr>
                                      <p:to>
                                        <p:strVal val="visible"/>
                                      </p:to>
                                    </p:set>
                                    <p:anim calcmode="lin" valueType="num">
                                      <p:cBhvr additive="base">
                                        <p:cTn id="7" dur="500" fill="hold"/>
                                        <p:tgtEl>
                                          <p:spTgt spid="17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73">
                                            <p:txEl>
                                              <p:pRg st="2" end="2"/>
                                            </p:txEl>
                                          </p:spTgt>
                                        </p:tgtEl>
                                        <p:attrNameLst>
                                          <p:attrName>style.visibility</p:attrName>
                                        </p:attrNameLst>
                                      </p:cBhvr>
                                      <p:to>
                                        <p:strVal val="visible"/>
                                      </p:to>
                                    </p:set>
                                    <p:anim calcmode="lin" valueType="num">
                                      <p:cBhvr additive="base">
                                        <p:cTn id="13" dur="500" fill="hold"/>
                                        <p:tgtEl>
                                          <p:spTgt spid="17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73">
                                            <p:txEl>
                                              <p:pRg st="3" end="3"/>
                                            </p:txEl>
                                          </p:spTgt>
                                        </p:tgtEl>
                                        <p:attrNameLst>
                                          <p:attrName>style.visibility</p:attrName>
                                        </p:attrNameLst>
                                      </p:cBhvr>
                                      <p:to>
                                        <p:strVal val="visible"/>
                                      </p:to>
                                    </p:set>
                                    <p:anim calcmode="lin" valueType="num">
                                      <p:cBhvr additive="base">
                                        <p:cTn id="19" dur="500" fill="hold"/>
                                        <p:tgtEl>
                                          <p:spTgt spid="17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73">
                                            <p:txEl>
                                              <p:pRg st="4" end="4"/>
                                            </p:txEl>
                                          </p:spTgt>
                                        </p:tgtEl>
                                        <p:attrNameLst>
                                          <p:attrName>style.visibility</p:attrName>
                                        </p:attrNameLst>
                                      </p:cBhvr>
                                      <p:to>
                                        <p:strVal val="visible"/>
                                      </p:to>
                                    </p:set>
                                    <p:anim calcmode="lin" valueType="num">
                                      <p:cBhvr additive="base">
                                        <p:cTn id="25" dur="500" fill="hold"/>
                                        <p:tgtEl>
                                          <p:spTgt spid="17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73">
                                            <p:txEl>
                                              <p:pRg st="5" end="5"/>
                                            </p:txEl>
                                          </p:spTgt>
                                        </p:tgtEl>
                                        <p:attrNameLst>
                                          <p:attrName>style.visibility</p:attrName>
                                        </p:attrNameLst>
                                      </p:cBhvr>
                                      <p:to>
                                        <p:strVal val="visible"/>
                                      </p:to>
                                    </p:set>
                                    <p:anim calcmode="lin" valueType="num">
                                      <p:cBhvr additive="base">
                                        <p:cTn id="31" dur="500" fill="hold"/>
                                        <p:tgtEl>
                                          <p:spTgt spid="17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73">
                                            <p:txEl>
                                              <p:pRg st="6" end="6"/>
                                            </p:txEl>
                                          </p:spTgt>
                                        </p:tgtEl>
                                        <p:attrNameLst>
                                          <p:attrName>style.visibility</p:attrName>
                                        </p:attrNameLst>
                                      </p:cBhvr>
                                      <p:to>
                                        <p:strVal val="visible"/>
                                      </p:to>
                                    </p:set>
                                    <p:anim calcmode="lin" valueType="num">
                                      <p:cBhvr additive="base">
                                        <p:cTn id="37" dur="500" fill="hold"/>
                                        <p:tgtEl>
                                          <p:spTgt spid="17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Google Shape;172;p26">
            <a:extLst>
              <a:ext uri="{FF2B5EF4-FFF2-40B4-BE49-F238E27FC236}">
                <a16:creationId xmlns:a16="http://schemas.microsoft.com/office/drawing/2014/main" id="{96DCD085-9817-70FC-5605-06B155B3CB01}"/>
              </a:ext>
            </a:extLst>
          </p:cNvPr>
          <p:cNvSpPr>
            <a:spLocks noGrp="1" noChangeArrowheads="1"/>
          </p:cNvSpPr>
          <p:nvPr>
            <p:ph type="ctrTitle"/>
          </p:nvPr>
        </p:nvSpPr>
        <p:spPr>
          <a:xfrm>
            <a:off x="452438" y="381000"/>
            <a:ext cx="8507412" cy="488950"/>
          </a:xfrm>
        </p:spPr>
        <p:txBody>
          <a:bodyPr lIns="68569" tIns="34275" rIns="68569" bIns="34275"/>
          <a:lstStyle/>
          <a:p>
            <a:pPr>
              <a:buClr>
                <a:srgbClr val="000000"/>
              </a:buClr>
              <a:buSzPts val="5400"/>
            </a:pPr>
            <a:r>
              <a:rPr lang="en-US" altLang="en-US">
                <a:latin typeface="Futura Bk BT"/>
              </a:rPr>
              <a:t>When to Use Waterfall Model</a:t>
            </a:r>
          </a:p>
        </p:txBody>
      </p:sp>
      <p:sp>
        <p:nvSpPr>
          <p:cNvPr id="173" name="Google Shape;173;p26">
            <a:extLst>
              <a:ext uri="{FF2B5EF4-FFF2-40B4-BE49-F238E27FC236}">
                <a16:creationId xmlns:a16="http://schemas.microsoft.com/office/drawing/2014/main" id="{30CB660B-6E49-E62B-41AD-87BBF142E7B7}"/>
              </a:ext>
            </a:extLst>
          </p:cNvPr>
          <p:cNvSpPr txBox="1">
            <a:spLocks noGrp="1"/>
          </p:cNvSpPr>
          <p:nvPr>
            <p:ph type="subTitle" idx="1"/>
          </p:nvPr>
        </p:nvSpPr>
        <p:spPr>
          <a:xfrm>
            <a:off x="206375" y="1219200"/>
            <a:ext cx="8769350" cy="3668713"/>
          </a:xfrm>
        </p:spPr>
        <p:txBody>
          <a:bodyPr spcFirstLastPara="1" wrap="square" lIns="68569" tIns="34275" rIns="68569" bIns="34275" anchor="t" anchorCtr="0">
            <a:noAutofit/>
          </a:bodyPr>
          <a:lstStyle/>
          <a:p>
            <a:pPr marL="495300" indent="-342900" algn="just" fontAlgn="auto">
              <a:spcBef>
                <a:spcPts val="450"/>
              </a:spcBef>
              <a:spcAft>
                <a:spcPts val="450"/>
              </a:spcAft>
              <a:buClr>
                <a:schemeClr val="dk1"/>
              </a:buClr>
              <a:buSzPts val="3200"/>
              <a:buFont typeface="Arial" panose="020B0604020202020204" pitchFamily="34" charset="0"/>
              <a:buChar char="•"/>
              <a:defRPr/>
            </a:pPr>
            <a:r>
              <a:rPr lang="en-US" sz="2400" dirty="0">
                <a:latin typeface="+mn-lt"/>
                <a:cs typeface="Times New Roman"/>
              </a:rPr>
              <a:t>This model is used only when the requirements are very well known, clear and fixed.</a:t>
            </a:r>
          </a:p>
          <a:p>
            <a:pPr marL="495300" indent="-342900" algn="just" fontAlgn="auto">
              <a:spcBef>
                <a:spcPts val="450"/>
              </a:spcBef>
              <a:spcAft>
                <a:spcPts val="450"/>
              </a:spcAft>
              <a:buClr>
                <a:schemeClr val="dk1"/>
              </a:buClr>
              <a:buSzPts val="3200"/>
              <a:buFont typeface="Arial" panose="020B0604020202020204" pitchFamily="34" charset="0"/>
              <a:buChar char="•"/>
              <a:defRPr/>
            </a:pPr>
            <a:r>
              <a:rPr lang="en-US" sz="2400" dirty="0">
                <a:latin typeface="+mn-lt"/>
                <a:cs typeface="Times New Roman"/>
              </a:rPr>
              <a:t>Product definition is stable.</a:t>
            </a:r>
          </a:p>
          <a:p>
            <a:pPr marL="495300" indent="-342900" algn="just" fontAlgn="auto">
              <a:spcBef>
                <a:spcPts val="450"/>
              </a:spcBef>
              <a:spcAft>
                <a:spcPts val="450"/>
              </a:spcAft>
              <a:buClr>
                <a:schemeClr val="dk1"/>
              </a:buClr>
              <a:buSzPts val="3200"/>
              <a:buFont typeface="Arial" panose="020B0604020202020204" pitchFamily="34" charset="0"/>
              <a:buChar char="•"/>
              <a:defRPr/>
            </a:pPr>
            <a:r>
              <a:rPr lang="en-US" sz="2400" dirty="0">
                <a:latin typeface="+mn-lt"/>
                <a:cs typeface="Times New Roman"/>
              </a:rPr>
              <a:t>Technology is understood.</a:t>
            </a:r>
          </a:p>
          <a:p>
            <a:pPr marL="495300" indent="-342900" algn="just" fontAlgn="auto">
              <a:spcBef>
                <a:spcPts val="450"/>
              </a:spcBef>
              <a:spcAft>
                <a:spcPts val="450"/>
              </a:spcAft>
              <a:buClr>
                <a:schemeClr val="dk1"/>
              </a:buClr>
              <a:buSzPts val="3200"/>
              <a:buFont typeface="Arial" panose="020B0604020202020204" pitchFamily="34" charset="0"/>
              <a:buChar char="•"/>
              <a:defRPr/>
            </a:pPr>
            <a:r>
              <a:rPr lang="en-US" sz="2400" dirty="0">
                <a:latin typeface="+mn-lt"/>
                <a:cs typeface="Times New Roman"/>
              </a:rPr>
              <a:t>There are no ambiguous requirements</a:t>
            </a:r>
          </a:p>
          <a:p>
            <a:pPr marL="495300" indent="-342900" algn="just" fontAlgn="auto">
              <a:spcBef>
                <a:spcPts val="450"/>
              </a:spcBef>
              <a:spcAft>
                <a:spcPts val="450"/>
              </a:spcAft>
              <a:buClr>
                <a:schemeClr val="dk1"/>
              </a:buClr>
              <a:buSzPts val="3200"/>
              <a:buFont typeface="Arial" panose="020B0604020202020204" pitchFamily="34" charset="0"/>
              <a:buChar char="•"/>
              <a:defRPr/>
            </a:pPr>
            <a:r>
              <a:rPr lang="en-US" sz="2400" dirty="0">
                <a:latin typeface="+mn-lt"/>
                <a:cs typeface="Times New Roman"/>
              </a:rPr>
              <a:t>Sufficient resources with required expertise are available freely</a:t>
            </a:r>
          </a:p>
          <a:p>
            <a:pPr marL="495300" indent="-342900" algn="just" fontAlgn="auto">
              <a:spcBef>
                <a:spcPts val="450"/>
              </a:spcBef>
              <a:spcAft>
                <a:spcPts val="450"/>
              </a:spcAft>
              <a:buClr>
                <a:schemeClr val="dk1"/>
              </a:buClr>
              <a:buSzPts val="3200"/>
              <a:buFont typeface="Arial" panose="020B0604020202020204" pitchFamily="34" charset="0"/>
              <a:buChar char="•"/>
              <a:defRPr/>
            </a:pPr>
            <a:r>
              <a:rPr lang="en-US" sz="2400" dirty="0">
                <a:latin typeface="+mn-lt"/>
                <a:cs typeface="Times New Roman"/>
              </a:rPr>
              <a:t>The project is short.</a:t>
            </a:r>
          </a:p>
          <a:p>
            <a:pPr marL="342900" indent="-190500" algn="l" fontAlgn="auto">
              <a:spcBef>
                <a:spcPts val="0"/>
              </a:spcBef>
              <a:spcAft>
                <a:spcPts val="0"/>
              </a:spcAft>
              <a:buClr>
                <a:schemeClr val="dk1"/>
              </a:buClr>
              <a:buSzPts val="3200"/>
              <a:defRPr/>
            </a:pPr>
            <a:endParaRPr lang="en-IN" sz="2100" dirty="0">
              <a:latin typeface="+mn-lt"/>
              <a:ea typeface="Times New Roman"/>
              <a:cs typeface="Times New Roman"/>
              <a:sym typeface="Times New Roman"/>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3">
                                            <p:txEl>
                                              <p:pRg st="0" end="0"/>
                                            </p:txEl>
                                          </p:spTgt>
                                        </p:tgtEl>
                                        <p:attrNameLst>
                                          <p:attrName>style.visibility</p:attrName>
                                        </p:attrNameLst>
                                      </p:cBhvr>
                                      <p:to>
                                        <p:strVal val="visible"/>
                                      </p:to>
                                    </p:set>
                                    <p:anim calcmode="lin" valueType="num">
                                      <p:cBhvr additive="base">
                                        <p:cTn id="7" dur="500" fill="hold"/>
                                        <p:tgtEl>
                                          <p:spTgt spid="17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73">
                                            <p:txEl>
                                              <p:pRg st="1" end="1"/>
                                            </p:txEl>
                                          </p:spTgt>
                                        </p:tgtEl>
                                        <p:attrNameLst>
                                          <p:attrName>style.visibility</p:attrName>
                                        </p:attrNameLst>
                                      </p:cBhvr>
                                      <p:to>
                                        <p:strVal val="visible"/>
                                      </p:to>
                                    </p:set>
                                    <p:anim calcmode="lin" valueType="num">
                                      <p:cBhvr additive="base">
                                        <p:cTn id="13" dur="500" fill="hold"/>
                                        <p:tgtEl>
                                          <p:spTgt spid="17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73">
                                            <p:txEl>
                                              <p:pRg st="2" end="2"/>
                                            </p:txEl>
                                          </p:spTgt>
                                        </p:tgtEl>
                                        <p:attrNameLst>
                                          <p:attrName>style.visibility</p:attrName>
                                        </p:attrNameLst>
                                      </p:cBhvr>
                                      <p:to>
                                        <p:strVal val="visible"/>
                                      </p:to>
                                    </p:set>
                                    <p:anim calcmode="lin" valueType="num">
                                      <p:cBhvr additive="base">
                                        <p:cTn id="19" dur="500" fill="hold"/>
                                        <p:tgtEl>
                                          <p:spTgt spid="17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73">
                                            <p:txEl>
                                              <p:pRg st="3" end="3"/>
                                            </p:txEl>
                                          </p:spTgt>
                                        </p:tgtEl>
                                        <p:attrNameLst>
                                          <p:attrName>style.visibility</p:attrName>
                                        </p:attrNameLst>
                                      </p:cBhvr>
                                      <p:to>
                                        <p:strVal val="visible"/>
                                      </p:to>
                                    </p:set>
                                    <p:anim calcmode="lin" valueType="num">
                                      <p:cBhvr additive="base">
                                        <p:cTn id="25" dur="500" fill="hold"/>
                                        <p:tgtEl>
                                          <p:spTgt spid="17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73">
                                            <p:txEl>
                                              <p:pRg st="4" end="4"/>
                                            </p:txEl>
                                          </p:spTgt>
                                        </p:tgtEl>
                                        <p:attrNameLst>
                                          <p:attrName>style.visibility</p:attrName>
                                        </p:attrNameLst>
                                      </p:cBhvr>
                                      <p:to>
                                        <p:strVal val="visible"/>
                                      </p:to>
                                    </p:set>
                                    <p:anim calcmode="lin" valueType="num">
                                      <p:cBhvr additive="base">
                                        <p:cTn id="31" dur="500" fill="hold"/>
                                        <p:tgtEl>
                                          <p:spTgt spid="17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73">
                                            <p:txEl>
                                              <p:pRg st="5" end="5"/>
                                            </p:txEl>
                                          </p:spTgt>
                                        </p:tgtEl>
                                        <p:attrNameLst>
                                          <p:attrName>style.visibility</p:attrName>
                                        </p:attrNameLst>
                                      </p:cBhvr>
                                      <p:to>
                                        <p:strVal val="visible"/>
                                      </p:to>
                                    </p:set>
                                    <p:anim calcmode="lin" valueType="num">
                                      <p:cBhvr additive="base">
                                        <p:cTn id="37" dur="500" fill="hold"/>
                                        <p:tgtEl>
                                          <p:spTgt spid="17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Google Shape;172;p26">
            <a:extLst>
              <a:ext uri="{FF2B5EF4-FFF2-40B4-BE49-F238E27FC236}">
                <a16:creationId xmlns:a16="http://schemas.microsoft.com/office/drawing/2014/main" id="{5904D7C9-C2D5-DCF3-5FFF-997E70AC998C}"/>
              </a:ext>
            </a:extLst>
          </p:cNvPr>
          <p:cNvSpPr>
            <a:spLocks noGrp="1" noChangeArrowheads="1"/>
          </p:cNvSpPr>
          <p:nvPr>
            <p:ph type="ctrTitle"/>
          </p:nvPr>
        </p:nvSpPr>
        <p:spPr>
          <a:xfrm>
            <a:off x="1743075" y="228600"/>
            <a:ext cx="5657850" cy="488950"/>
          </a:xfrm>
        </p:spPr>
        <p:txBody>
          <a:bodyPr lIns="68569" tIns="34275" rIns="68569" bIns="34275"/>
          <a:lstStyle/>
          <a:p>
            <a:pPr>
              <a:buClr>
                <a:srgbClr val="000000"/>
              </a:buClr>
              <a:buSzPts val="5400"/>
            </a:pPr>
            <a:r>
              <a:rPr lang="en-IN" altLang="en-US">
                <a:latin typeface="Futura Bk BT"/>
              </a:rPr>
              <a:t>V Model</a:t>
            </a:r>
            <a:endParaRPr lang="en-US" altLang="en-US">
              <a:latin typeface="Futura Bk BT"/>
            </a:endParaRPr>
          </a:p>
        </p:txBody>
      </p:sp>
      <p:sp>
        <p:nvSpPr>
          <p:cNvPr id="173" name="Google Shape;173;p26">
            <a:extLst>
              <a:ext uri="{FF2B5EF4-FFF2-40B4-BE49-F238E27FC236}">
                <a16:creationId xmlns:a16="http://schemas.microsoft.com/office/drawing/2014/main" id="{B03CED49-9649-724C-1E06-CD9E9D84DB2D}"/>
              </a:ext>
            </a:extLst>
          </p:cNvPr>
          <p:cNvSpPr txBox="1">
            <a:spLocks noGrp="1"/>
          </p:cNvSpPr>
          <p:nvPr>
            <p:ph type="subTitle" idx="1"/>
          </p:nvPr>
        </p:nvSpPr>
        <p:spPr>
          <a:xfrm>
            <a:off x="187325" y="990600"/>
            <a:ext cx="8769350" cy="5105400"/>
          </a:xfrm>
        </p:spPr>
        <p:txBody>
          <a:bodyPr spcFirstLastPara="1" wrap="square" lIns="68569" tIns="34275" rIns="68569" bIns="34275" anchor="t" anchorCtr="0">
            <a:noAutofit/>
          </a:bodyPr>
          <a:lstStyle/>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One of the </a:t>
            </a:r>
            <a:r>
              <a:rPr lang="en-US" sz="2400" dirty="0">
                <a:solidFill>
                  <a:srgbClr val="FF0000"/>
                </a:solidFill>
                <a:latin typeface="+mn-lt"/>
                <a:ea typeface="Times New Roman"/>
                <a:cs typeface="Times New Roman"/>
                <a:sym typeface="Times New Roman"/>
              </a:rPr>
              <a:t>major problem in waterfall </a:t>
            </a:r>
            <a:r>
              <a:rPr lang="en-US" sz="2400" dirty="0">
                <a:latin typeface="+mn-lt"/>
                <a:ea typeface="Times New Roman"/>
                <a:cs typeface="Times New Roman"/>
                <a:sym typeface="Times New Roman"/>
              </a:rPr>
              <a:t>model was that </a:t>
            </a:r>
            <a:r>
              <a:rPr lang="en-US" sz="2400" dirty="0">
                <a:solidFill>
                  <a:srgbClr val="002060"/>
                </a:solidFill>
                <a:latin typeface="+mn-lt"/>
                <a:ea typeface="Times New Roman"/>
                <a:cs typeface="Times New Roman"/>
                <a:sym typeface="Times New Roman"/>
              </a:rPr>
              <a:t>defects were found at a very later state</a:t>
            </a:r>
            <a:r>
              <a:rPr lang="en-US" sz="2400" dirty="0">
                <a:solidFill>
                  <a:srgbClr val="FF0000"/>
                </a:solidFill>
                <a:latin typeface="+mn-lt"/>
                <a:ea typeface="Times New Roman"/>
                <a:cs typeface="Times New Roman"/>
                <a:sym typeface="Times New Roman"/>
              </a:rPr>
              <a:t> </a:t>
            </a:r>
            <a:r>
              <a:rPr lang="en-US" sz="2400" dirty="0">
                <a:latin typeface="+mn-lt"/>
                <a:ea typeface="Times New Roman"/>
                <a:cs typeface="Times New Roman"/>
                <a:sym typeface="Times New Roman"/>
              </a:rPr>
              <a:t>of the development process, since testing was done at the end of the development cycle. It became very challenging and costly to fix the defects since it were found at a very later stage. </a:t>
            </a:r>
            <a:r>
              <a:rPr lang="en-US" sz="2400" dirty="0">
                <a:solidFill>
                  <a:srgbClr val="FF0000"/>
                </a:solidFill>
                <a:latin typeface="+mn-lt"/>
                <a:ea typeface="Times New Roman"/>
                <a:cs typeface="Times New Roman"/>
                <a:sym typeface="Times New Roman"/>
              </a:rPr>
              <a:t>To overcome this problem</a:t>
            </a:r>
            <a:r>
              <a:rPr lang="en-US" sz="2400" dirty="0">
                <a:latin typeface="+mn-lt"/>
                <a:ea typeface="Times New Roman"/>
                <a:cs typeface="Times New Roman"/>
                <a:sym typeface="Times New Roman"/>
              </a:rPr>
              <a:t>, a new development model was introduced </a:t>
            </a:r>
            <a:r>
              <a:rPr lang="en-US" sz="2400" dirty="0">
                <a:ea typeface="Times New Roman"/>
                <a:cs typeface="Times New Roman"/>
                <a:sym typeface="Times New Roman"/>
              </a:rPr>
              <a:t>In 1979, by Barry W. Boehm </a:t>
            </a:r>
            <a:r>
              <a:rPr lang="en-US" sz="2400" dirty="0">
                <a:latin typeface="+mn-lt"/>
                <a:ea typeface="Times New Roman"/>
                <a:cs typeface="Times New Roman"/>
                <a:sym typeface="Times New Roman"/>
              </a:rPr>
              <a:t>called the “V Model”</a:t>
            </a:r>
          </a:p>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V model is now one of the most widely used software development process. Introduction of </a:t>
            </a:r>
            <a:r>
              <a:rPr lang="en-US" sz="2400" dirty="0">
                <a:solidFill>
                  <a:srgbClr val="002060"/>
                </a:solidFill>
                <a:latin typeface="+mn-lt"/>
                <a:ea typeface="Times New Roman"/>
                <a:cs typeface="Times New Roman"/>
                <a:sym typeface="Times New Roman"/>
              </a:rPr>
              <a:t>V model has proved the implementation of testing right from the requirement phase</a:t>
            </a:r>
            <a:r>
              <a:rPr lang="en-US" sz="2400" dirty="0">
                <a:latin typeface="+mn-lt"/>
                <a:ea typeface="Times New Roman"/>
                <a:cs typeface="Times New Roman"/>
                <a:sym typeface="Times New Roman"/>
              </a:rPr>
              <a:t>. V model is also called as verification and validation model.</a:t>
            </a:r>
          </a:p>
          <a:p>
            <a:pPr marL="495300" indent="-342900" algn="just" fontAlgn="auto">
              <a:spcBef>
                <a:spcPts val="450"/>
              </a:spcBef>
              <a:spcAft>
                <a:spcPts val="450"/>
              </a:spcAft>
              <a:buClr>
                <a:schemeClr val="dk1"/>
              </a:buClr>
              <a:buSzPts val="3200"/>
              <a:buFont typeface="Arial" panose="020B0604020202020204" pitchFamily="34" charset="0"/>
              <a:buChar char="•"/>
              <a:defRPr/>
            </a:pPr>
            <a:endParaRPr lang="en-US" sz="2100" dirty="0">
              <a:latin typeface="+mn-lt"/>
              <a:ea typeface="Times New Roman"/>
              <a:cs typeface="Times New Roman"/>
              <a:sym typeface="Times New Roman"/>
            </a:endParaRPr>
          </a:p>
          <a:p>
            <a:pPr marL="152400" algn="l" fontAlgn="auto">
              <a:spcBef>
                <a:spcPts val="450"/>
              </a:spcBef>
              <a:spcAft>
                <a:spcPts val="450"/>
              </a:spcAft>
              <a:buClr>
                <a:schemeClr val="dk1"/>
              </a:buClr>
              <a:buSzPts val="3200"/>
              <a:defRPr/>
            </a:pPr>
            <a:endParaRPr lang="en-US" sz="2100" dirty="0">
              <a:latin typeface="+mn-lt"/>
              <a:ea typeface="Times New Roman"/>
              <a:cs typeface="Times New Roman"/>
              <a:sym typeface="Times New Roman"/>
            </a:endParaRPr>
          </a:p>
          <a:p>
            <a:pPr marL="342900" indent="-190500" algn="l" fontAlgn="auto">
              <a:spcBef>
                <a:spcPts val="0"/>
              </a:spcBef>
              <a:spcAft>
                <a:spcPts val="0"/>
              </a:spcAft>
              <a:buClr>
                <a:schemeClr val="dk1"/>
              </a:buClr>
              <a:buSzPts val="3200"/>
              <a:defRPr/>
            </a:pPr>
            <a:endParaRPr sz="2100" dirty="0">
              <a:latin typeface="+mn-lt"/>
              <a:ea typeface="Times New Roman"/>
              <a:cs typeface="Times New Roman"/>
              <a:sym typeface="Times New Roman"/>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3">
                                            <p:txEl>
                                              <p:pRg st="0" end="0"/>
                                            </p:txEl>
                                          </p:spTgt>
                                        </p:tgtEl>
                                        <p:attrNameLst>
                                          <p:attrName>style.visibility</p:attrName>
                                        </p:attrNameLst>
                                      </p:cBhvr>
                                      <p:to>
                                        <p:strVal val="visible"/>
                                      </p:to>
                                    </p:set>
                                    <p:anim calcmode="lin" valueType="num">
                                      <p:cBhvr additive="base">
                                        <p:cTn id="7" dur="500" fill="hold"/>
                                        <p:tgtEl>
                                          <p:spTgt spid="17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73">
                                            <p:txEl>
                                              <p:pRg st="1" end="1"/>
                                            </p:txEl>
                                          </p:spTgt>
                                        </p:tgtEl>
                                        <p:attrNameLst>
                                          <p:attrName>style.visibility</p:attrName>
                                        </p:attrNameLst>
                                      </p:cBhvr>
                                      <p:to>
                                        <p:strVal val="visible"/>
                                      </p:to>
                                    </p:set>
                                    <p:anim calcmode="lin" valueType="num">
                                      <p:cBhvr additive="base">
                                        <p:cTn id="13" dur="500" fill="hold"/>
                                        <p:tgtEl>
                                          <p:spTgt spid="17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Google Shape;172;p26">
            <a:extLst>
              <a:ext uri="{FF2B5EF4-FFF2-40B4-BE49-F238E27FC236}">
                <a16:creationId xmlns:a16="http://schemas.microsoft.com/office/drawing/2014/main" id="{28350DA5-D825-484A-D8B1-31CE3419E1A7}"/>
              </a:ext>
            </a:extLst>
          </p:cNvPr>
          <p:cNvSpPr>
            <a:spLocks noGrp="1" noChangeArrowheads="1"/>
          </p:cNvSpPr>
          <p:nvPr>
            <p:ph type="ctrTitle"/>
          </p:nvPr>
        </p:nvSpPr>
        <p:spPr>
          <a:xfrm>
            <a:off x="1743075" y="304800"/>
            <a:ext cx="5657850" cy="488950"/>
          </a:xfrm>
        </p:spPr>
        <p:txBody>
          <a:bodyPr lIns="68569" tIns="34275" rIns="68569" bIns="34275"/>
          <a:lstStyle/>
          <a:p>
            <a:pPr>
              <a:buClr>
                <a:srgbClr val="000000"/>
              </a:buClr>
              <a:buSzPts val="5400"/>
            </a:pPr>
            <a:r>
              <a:rPr lang="en-IN" altLang="en-US">
                <a:latin typeface="Futura Bk BT"/>
              </a:rPr>
              <a:t>V Model</a:t>
            </a:r>
          </a:p>
        </p:txBody>
      </p:sp>
      <p:sp>
        <p:nvSpPr>
          <p:cNvPr id="173" name="Google Shape;173;p26">
            <a:extLst>
              <a:ext uri="{FF2B5EF4-FFF2-40B4-BE49-F238E27FC236}">
                <a16:creationId xmlns:a16="http://schemas.microsoft.com/office/drawing/2014/main" id="{EE99DE96-A0BF-5E93-E681-EC0E77A4C9C6}"/>
              </a:ext>
            </a:extLst>
          </p:cNvPr>
          <p:cNvSpPr txBox="1">
            <a:spLocks noGrp="1"/>
          </p:cNvSpPr>
          <p:nvPr>
            <p:ph type="subTitle" idx="1"/>
          </p:nvPr>
        </p:nvSpPr>
        <p:spPr>
          <a:xfrm>
            <a:off x="187325" y="1066800"/>
            <a:ext cx="8769350" cy="4876800"/>
          </a:xfrm>
        </p:spPr>
        <p:txBody>
          <a:bodyPr spcFirstLastPara="1" wrap="square" lIns="68569" tIns="34275" rIns="68569" bIns="34275" anchor="t" anchorCtr="0">
            <a:noAutofit/>
          </a:bodyPr>
          <a:lstStyle/>
          <a:p>
            <a:pPr marL="152400" algn="just" fontAlgn="auto">
              <a:spcBef>
                <a:spcPts val="450"/>
              </a:spcBef>
              <a:spcAft>
                <a:spcPts val="450"/>
              </a:spcAft>
              <a:buClr>
                <a:schemeClr val="dk1"/>
              </a:buClr>
              <a:buSzPts val="3200"/>
              <a:defRPr/>
            </a:pPr>
            <a:r>
              <a:rPr lang="en-US" sz="2400" b="1" dirty="0">
                <a:latin typeface="+mn-lt"/>
                <a:ea typeface="Times New Roman"/>
                <a:cs typeface="Times New Roman"/>
                <a:sym typeface="Times New Roman"/>
              </a:rPr>
              <a:t>To understand the V model, let’s first understand what is verification and validation in software.</a:t>
            </a:r>
          </a:p>
          <a:p>
            <a:pPr marL="495300" indent="-342900" algn="just" fontAlgn="auto">
              <a:spcBef>
                <a:spcPts val="450"/>
              </a:spcBef>
              <a:spcAft>
                <a:spcPts val="450"/>
              </a:spcAft>
              <a:buClr>
                <a:schemeClr val="dk1"/>
              </a:buClr>
              <a:buSzPts val="3200"/>
              <a:buFont typeface="Arial" panose="020B0604020202020204" pitchFamily="34" charset="0"/>
              <a:buChar char="•"/>
              <a:defRPr/>
            </a:pPr>
            <a:r>
              <a:rPr lang="en-US" sz="2400" dirty="0">
                <a:solidFill>
                  <a:srgbClr val="FF0000"/>
                </a:solidFill>
                <a:latin typeface="+mn-lt"/>
                <a:ea typeface="Times New Roman"/>
                <a:cs typeface="Times New Roman"/>
                <a:sym typeface="Times New Roman"/>
              </a:rPr>
              <a:t>Verification:</a:t>
            </a:r>
            <a:r>
              <a:rPr lang="en-US" sz="2400" dirty="0">
                <a:latin typeface="+mn-lt"/>
                <a:ea typeface="Times New Roman"/>
                <a:cs typeface="Times New Roman"/>
                <a:sym typeface="Times New Roman"/>
              </a:rPr>
              <a:t> Verification is a static analysis technique. In this technique testing is done without executing the code. Examples include – Reviews, Inspection and walkthrough.</a:t>
            </a:r>
          </a:p>
          <a:p>
            <a:pPr marL="495300" indent="-342900" algn="just" fontAlgn="auto">
              <a:spcBef>
                <a:spcPts val="450"/>
              </a:spcBef>
              <a:spcAft>
                <a:spcPts val="450"/>
              </a:spcAft>
              <a:buClr>
                <a:schemeClr val="dk1"/>
              </a:buClr>
              <a:buSzPts val="3200"/>
              <a:buFont typeface="Arial" panose="020B0604020202020204" pitchFamily="34" charset="0"/>
              <a:buChar char="•"/>
              <a:defRPr/>
            </a:pPr>
            <a:r>
              <a:rPr lang="en-US" sz="2400" dirty="0">
                <a:solidFill>
                  <a:srgbClr val="FF0000"/>
                </a:solidFill>
                <a:latin typeface="+mn-lt"/>
                <a:ea typeface="Times New Roman"/>
                <a:cs typeface="Times New Roman"/>
                <a:sym typeface="Times New Roman"/>
              </a:rPr>
              <a:t>Validation:</a:t>
            </a:r>
            <a:r>
              <a:rPr lang="en-US" sz="2400" dirty="0">
                <a:latin typeface="+mn-lt"/>
                <a:ea typeface="Times New Roman"/>
                <a:cs typeface="Times New Roman"/>
                <a:sym typeface="Times New Roman"/>
              </a:rPr>
              <a:t> Validation is a dynamic analysis technique where testing is done by executing the code. Examples include functional and non-functional testing techniques.</a:t>
            </a:r>
          </a:p>
          <a:p>
            <a:pPr marL="495300" indent="-342900" algn="just" fontAlgn="auto">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In V model, the development and QA activities are done simultaneously. </a:t>
            </a:r>
            <a:r>
              <a:rPr lang="en-US" sz="2400" dirty="0">
                <a:solidFill>
                  <a:srgbClr val="002060"/>
                </a:solidFill>
                <a:latin typeface="+mn-lt"/>
                <a:ea typeface="Times New Roman"/>
                <a:cs typeface="Times New Roman"/>
                <a:sym typeface="Times New Roman"/>
              </a:rPr>
              <a:t>There is no discrete phase called Testing</a:t>
            </a:r>
            <a:r>
              <a:rPr lang="en-US" sz="2400" dirty="0">
                <a:latin typeface="+mn-lt"/>
                <a:ea typeface="Times New Roman"/>
                <a:cs typeface="Times New Roman"/>
                <a:sym typeface="Times New Roman"/>
              </a:rPr>
              <a:t>, rather testing starts right from the requirement phase.</a:t>
            </a:r>
          </a:p>
          <a:p>
            <a:pPr marL="495300" indent="-342900" algn="just" fontAlgn="auto">
              <a:spcBef>
                <a:spcPts val="450"/>
              </a:spcBef>
              <a:spcAft>
                <a:spcPts val="450"/>
              </a:spcAft>
              <a:buClr>
                <a:schemeClr val="dk1"/>
              </a:buClr>
              <a:buSzPts val="3200"/>
              <a:buFont typeface="Arial" panose="020B0604020202020204" pitchFamily="34" charset="0"/>
              <a:buChar char="•"/>
              <a:defRPr/>
            </a:pPr>
            <a:endParaRPr sz="2100" dirty="0">
              <a:latin typeface="+mn-lt"/>
              <a:ea typeface="Times New Roman"/>
              <a:cs typeface="Times New Roman"/>
              <a:sym typeface="Times New Roman"/>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3">
                                            <p:txEl>
                                              <p:pRg st="1" end="1"/>
                                            </p:txEl>
                                          </p:spTgt>
                                        </p:tgtEl>
                                        <p:attrNameLst>
                                          <p:attrName>style.visibility</p:attrName>
                                        </p:attrNameLst>
                                      </p:cBhvr>
                                      <p:to>
                                        <p:strVal val="visible"/>
                                      </p:to>
                                    </p:set>
                                    <p:anim calcmode="lin" valueType="num">
                                      <p:cBhvr additive="base">
                                        <p:cTn id="7" dur="500" fill="hold"/>
                                        <p:tgtEl>
                                          <p:spTgt spid="17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73">
                                            <p:txEl>
                                              <p:pRg st="2" end="2"/>
                                            </p:txEl>
                                          </p:spTgt>
                                        </p:tgtEl>
                                        <p:attrNameLst>
                                          <p:attrName>style.visibility</p:attrName>
                                        </p:attrNameLst>
                                      </p:cBhvr>
                                      <p:to>
                                        <p:strVal val="visible"/>
                                      </p:to>
                                    </p:set>
                                    <p:anim calcmode="lin" valueType="num">
                                      <p:cBhvr additive="base">
                                        <p:cTn id="13" dur="500" fill="hold"/>
                                        <p:tgtEl>
                                          <p:spTgt spid="17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73">
                                            <p:txEl>
                                              <p:pRg st="3" end="3"/>
                                            </p:txEl>
                                          </p:spTgt>
                                        </p:tgtEl>
                                        <p:attrNameLst>
                                          <p:attrName>style.visibility</p:attrName>
                                        </p:attrNameLst>
                                      </p:cBhvr>
                                      <p:to>
                                        <p:strVal val="visible"/>
                                      </p:to>
                                    </p:set>
                                    <p:anim calcmode="lin" valueType="num">
                                      <p:cBhvr additive="base">
                                        <p:cTn id="19" dur="500" fill="hold"/>
                                        <p:tgtEl>
                                          <p:spTgt spid="17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Google Shape;172;p26">
            <a:extLst>
              <a:ext uri="{FF2B5EF4-FFF2-40B4-BE49-F238E27FC236}">
                <a16:creationId xmlns:a16="http://schemas.microsoft.com/office/drawing/2014/main" id="{962C023B-7511-6466-EC79-6C5E249544FF}"/>
              </a:ext>
            </a:extLst>
          </p:cNvPr>
          <p:cNvSpPr>
            <a:spLocks noGrp="1" noChangeArrowheads="1"/>
          </p:cNvSpPr>
          <p:nvPr>
            <p:ph type="ctrTitle"/>
          </p:nvPr>
        </p:nvSpPr>
        <p:spPr>
          <a:xfrm>
            <a:off x="1803400" y="260350"/>
            <a:ext cx="5656263" cy="488950"/>
          </a:xfrm>
        </p:spPr>
        <p:txBody>
          <a:bodyPr lIns="68569" tIns="34275" rIns="68569" bIns="34275"/>
          <a:lstStyle/>
          <a:p>
            <a:pPr marL="152400" algn="just">
              <a:spcBef>
                <a:spcPts val="450"/>
              </a:spcBef>
              <a:spcAft>
                <a:spcPts val="450"/>
              </a:spcAft>
              <a:buClr>
                <a:srgbClr val="000000"/>
              </a:buClr>
              <a:buSzPts val="3200"/>
            </a:pPr>
            <a:r>
              <a:rPr lang="en-US" altLang="en-US" b="1">
                <a:latin typeface="Futura Bk BT"/>
                <a:cs typeface="Times New Roman" panose="02020603050405020304" pitchFamily="18" charset="0"/>
                <a:sym typeface="Times New Roman" panose="02020603050405020304" pitchFamily="18" charset="0"/>
              </a:rPr>
              <a:t>A Visual diagram of V Model</a:t>
            </a:r>
          </a:p>
        </p:txBody>
      </p:sp>
      <p:cxnSp>
        <p:nvCxnSpPr>
          <p:cNvPr id="39" name="Straight Arrow Connector 38">
            <a:extLst>
              <a:ext uri="{FF2B5EF4-FFF2-40B4-BE49-F238E27FC236}">
                <a16:creationId xmlns:a16="http://schemas.microsoft.com/office/drawing/2014/main" id="{6CE8C39B-450E-64F3-209A-4CB60642F641}"/>
              </a:ext>
            </a:extLst>
          </p:cNvPr>
          <p:cNvCxnSpPr>
            <a:cxnSpLocks/>
          </p:cNvCxnSpPr>
          <p:nvPr/>
        </p:nvCxnSpPr>
        <p:spPr>
          <a:xfrm flipV="1">
            <a:off x="6754813" y="2368550"/>
            <a:ext cx="92075" cy="173038"/>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2D8F5452-E805-6B2F-4CB2-366992504182}"/>
              </a:ext>
            </a:extLst>
          </p:cNvPr>
          <p:cNvCxnSpPr>
            <a:cxnSpLocks/>
          </p:cNvCxnSpPr>
          <p:nvPr/>
        </p:nvCxnSpPr>
        <p:spPr>
          <a:xfrm flipV="1">
            <a:off x="3863975" y="4073525"/>
            <a:ext cx="904875" cy="14288"/>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F7A01344-6D6E-3258-710A-B77257EAEAA0}"/>
              </a:ext>
            </a:extLst>
          </p:cNvPr>
          <p:cNvSpPr/>
          <p:nvPr/>
        </p:nvSpPr>
        <p:spPr>
          <a:xfrm>
            <a:off x="347663" y="1143000"/>
            <a:ext cx="1620837" cy="538163"/>
          </a:xfrm>
          <a:prstGeom prst="ellipse">
            <a:avLst/>
          </a:prstGeom>
          <a:ln w="28575"/>
        </p:spPr>
        <p:style>
          <a:lnRef idx="2">
            <a:schemeClr val="accent6"/>
          </a:lnRef>
          <a:fillRef idx="1">
            <a:schemeClr val="lt1"/>
          </a:fillRef>
          <a:effectRef idx="0">
            <a:schemeClr val="accent6"/>
          </a:effectRef>
          <a:fontRef idx="minor">
            <a:schemeClr val="dk1"/>
          </a:fontRef>
        </p:style>
        <p:txBody>
          <a:bodyPr anchor="ctr"/>
          <a:lstStyle/>
          <a:p>
            <a:pPr algn="ctr" defTabSz="685800" eaLnBrk="1" fontAlgn="auto" hangingPunct="1">
              <a:spcBef>
                <a:spcPts val="0"/>
              </a:spcBef>
              <a:spcAft>
                <a:spcPts val="0"/>
              </a:spcAft>
              <a:buClr>
                <a:srgbClr val="000000"/>
              </a:buClr>
              <a:defRPr/>
            </a:pPr>
            <a:r>
              <a:rPr lang="en-US" sz="1500" kern="0" dirty="0">
                <a:solidFill>
                  <a:prstClr val="black"/>
                </a:solidFill>
                <a:sym typeface="Arial"/>
              </a:rPr>
              <a:t>BRS</a:t>
            </a:r>
            <a:endParaRPr lang="en-IN" sz="1500" kern="0" dirty="0">
              <a:solidFill>
                <a:prstClr val="black"/>
              </a:solidFill>
              <a:sym typeface="Arial"/>
            </a:endParaRPr>
          </a:p>
        </p:txBody>
      </p:sp>
      <p:sp>
        <p:nvSpPr>
          <p:cNvPr id="6" name="Oval 5">
            <a:extLst>
              <a:ext uri="{FF2B5EF4-FFF2-40B4-BE49-F238E27FC236}">
                <a16:creationId xmlns:a16="http://schemas.microsoft.com/office/drawing/2014/main" id="{F64A1413-417C-0CD9-A730-A5CFF0130314}"/>
              </a:ext>
            </a:extLst>
          </p:cNvPr>
          <p:cNvSpPr/>
          <p:nvPr/>
        </p:nvSpPr>
        <p:spPr>
          <a:xfrm>
            <a:off x="684213" y="1851025"/>
            <a:ext cx="1619250" cy="536575"/>
          </a:xfrm>
          <a:prstGeom prst="ellipse">
            <a:avLst/>
          </a:prstGeom>
          <a:ln w="28575"/>
        </p:spPr>
        <p:style>
          <a:lnRef idx="2">
            <a:schemeClr val="accent6"/>
          </a:lnRef>
          <a:fillRef idx="1">
            <a:schemeClr val="lt1"/>
          </a:fillRef>
          <a:effectRef idx="0">
            <a:schemeClr val="accent6"/>
          </a:effectRef>
          <a:fontRef idx="minor">
            <a:schemeClr val="dk1"/>
          </a:fontRef>
        </p:style>
        <p:txBody>
          <a:bodyPr anchor="ctr"/>
          <a:lstStyle/>
          <a:p>
            <a:pPr algn="ctr" defTabSz="685800" eaLnBrk="1" fontAlgn="auto" hangingPunct="1">
              <a:spcBef>
                <a:spcPts val="0"/>
              </a:spcBef>
              <a:spcAft>
                <a:spcPts val="0"/>
              </a:spcAft>
              <a:buClr>
                <a:srgbClr val="000000"/>
              </a:buClr>
              <a:defRPr/>
            </a:pPr>
            <a:r>
              <a:rPr lang="en-US" sz="1500" kern="0" dirty="0">
                <a:solidFill>
                  <a:prstClr val="black"/>
                </a:solidFill>
                <a:sym typeface="Arial"/>
              </a:rPr>
              <a:t>SRS</a:t>
            </a:r>
            <a:endParaRPr lang="en-IN" sz="1500" kern="0" dirty="0">
              <a:solidFill>
                <a:prstClr val="black"/>
              </a:solidFill>
              <a:sym typeface="Arial"/>
            </a:endParaRPr>
          </a:p>
        </p:txBody>
      </p:sp>
      <p:sp>
        <p:nvSpPr>
          <p:cNvPr id="7" name="Oval 6">
            <a:extLst>
              <a:ext uri="{FF2B5EF4-FFF2-40B4-BE49-F238E27FC236}">
                <a16:creationId xmlns:a16="http://schemas.microsoft.com/office/drawing/2014/main" id="{A2310586-D89D-DBC8-3C6D-708A1D4CCC9E}"/>
              </a:ext>
            </a:extLst>
          </p:cNvPr>
          <p:cNvSpPr/>
          <p:nvPr/>
        </p:nvSpPr>
        <p:spPr>
          <a:xfrm>
            <a:off x="1223963" y="2509838"/>
            <a:ext cx="1619250" cy="522287"/>
          </a:xfrm>
          <a:prstGeom prst="ellipse">
            <a:avLst/>
          </a:prstGeom>
          <a:ln w="28575"/>
        </p:spPr>
        <p:style>
          <a:lnRef idx="2">
            <a:schemeClr val="accent6"/>
          </a:lnRef>
          <a:fillRef idx="1">
            <a:schemeClr val="lt1"/>
          </a:fillRef>
          <a:effectRef idx="0">
            <a:schemeClr val="accent6"/>
          </a:effectRef>
          <a:fontRef idx="minor">
            <a:schemeClr val="dk1"/>
          </a:fontRef>
        </p:style>
        <p:txBody>
          <a:bodyPr anchor="ctr"/>
          <a:lstStyle/>
          <a:p>
            <a:pPr algn="ctr" defTabSz="685800" eaLnBrk="1" fontAlgn="auto" hangingPunct="1">
              <a:spcBef>
                <a:spcPts val="0"/>
              </a:spcBef>
              <a:spcAft>
                <a:spcPts val="0"/>
              </a:spcAft>
              <a:buClr>
                <a:srgbClr val="000000"/>
              </a:buClr>
              <a:defRPr/>
            </a:pPr>
            <a:r>
              <a:rPr lang="en-US" sz="1500" kern="0" dirty="0">
                <a:solidFill>
                  <a:prstClr val="black"/>
                </a:solidFill>
                <a:sym typeface="Arial"/>
              </a:rPr>
              <a:t>HLD</a:t>
            </a:r>
            <a:endParaRPr lang="en-IN" sz="1500" kern="0" dirty="0">
              <a:solidFill>
                <a:prstClr val="black"/>
              </a:solidFill>
              <a:sym typeface="Arial"/>
            </a:endParaRPr>
          </a:p>
        </p:txBody>
      </p:sp>
      <p:sp>
        <p:nvSpPr>
          <p:cNvPr id="8" name="Oval 7">
            <a:extLst>
              <a:ext uri="{FF2B5EF4-FFF2-40B4-BE49-F238E27FC236}">
                <a16:creationId xmlns:a16="http://schemas.microsoft.com/office/drawing/2014/main" id="{F11EBF2B-E1C3-A152-41BE-D1F8C22441C5}"/>
              </a:ext>
            </a:extLst>
          </p:cNvPr>
          <p:cNvSpPr/>
          <p:nvPr/>
        </p:nvSpPr>
        <p:spPr>
          <a:xfrm>
            <a:off x="1709738" y="3175000"/>
            <a:ext cx="1620837" cy="509588"/>
          </a:xfrm>
          <a:prstGeom prst="ellipse">
            <a:avLst/>
          </a:prstGeom>
          <a:ln w="28575"/>
        </p:spPr>
        <p:style>
          <a:lnRef idx="2">
            <a:schemeClr val="accent6"/>
          </a:lnRef>
          <a:fillRef idx="1">
            <a:schemeClr val="lt1"/>
          </a:fillRef>
          <a:effectRef idx="0">
            <a:schemeClr val="accent6"/>
          </a:effectRef>
          <a:fontRef idx="minor">
            <a:schemeClr val="dk1"/>
          </a:fontRef>
        </p:style>
        <p:txBody>
          <a:bodyPr anchor="ctr"/>
          <a:lstStyle/>
          <a:p>
            <a:pPr algn="ctr" defTabSz="685800" eaLnBrk="1" fontAlgn="auto" hangingPunct="1">
              <a:spcBef>
                <a:spcPts val="0"/>
              </a:spcBef>
              <a:spcAft>
                <a:spcPts val="0"/>
              </a:spcAft>
              <a:buClr>
                <a:srgbClr val="000000"/>
              </a:buClr>
              <a:defRPr/>
            </a:pPr>
            <a:r>
              <a:rPr lang="en-US" sz="1500" kern="0" dirty="0">
                <a:solidFill>
                  <a:prstClr val="black"/>
                </a:solidFill>
                <a:sym typeface="Arial"/>
              </a:rPr>
              <a:t>LLD</a:t>
            </a:r>
            <a:endParaRPr lang="en-IN" sz="1500" kern="0" dirty="0">
              <a:solidFill>
                <a:prstClr val="black"/>
              </a:solidFill>
              <a:sym typeface="Arial"/>
            </a:endParaRPr>
          </a:p>
        </p:txBody>
      </p:sp>
      <p:sp>
        <p:nvSpPr>
          <p:cNvPr id="9" name="Oval 8">
            <a:extLst>
              <a:ext uri="{FF2B5EF4-FFF2-40B4-BE49-F238E27FC236}">
                <a16:creationId xmlns:a16="http://schemas.microsoft.com/office/drawing/2014/main" id="{2F485236-54F6-5899-FB36-66819D649C50}"/>
              </a:ext>
            </a:extLst>
          </p:cNvPr>
          <p:cNvSpPr/>
          <p:nvPr/>
        </p:nvSpPr>
        <p:spPr>
          <a:xfrm>
            <a:off x="2238375" y="3846513"/>
            <a:ext cx="1619250" cy="511175"/>
          </a:xfrm>
          <a:prstGeom prst="ellipse">
            <a:avLst/>
          </a:prstGeom>
          <a:ln w="28575"/>
        </p:spPr>
        <p:style>
          <a:lnRef idx="2">
            <a:schemeClr val="accent6"/>
          </a:lnRef>
          <a:fillRef idx="1">
            <a:schemeClr val="lt1"/>
          </a:fillRef>
          <a:effectRef idx="0">
            <a:schemeClr val="accent6"/>
          </a:effectRef>
          <a:fontRef idx="minor">
            <a:schemeClr val="dk1"/>
          </a:fontRef>
        </p:style>
        <p:txBody>
          <a:bodyPr anchor="ctr"/>
          <a:lstStyle/>
          <a:p>
            <a:pPr algn="ctr" defTabSz="685800" eaLnBrk="1" fontAlgn="auto" hangingPunct="1">
              <a:spcBef>
                <a:spcPts val="0"/>
              </a:spcBef>
              <a:spcAft>
                <a:spcPts val="0"/>
              </a:spcAft>
              <a:buClr>
                <a:srgbClr val="000000"/>
              </a:buClr>
              <a:defRPr/>
            </a:pPr>
            <a:r>
              <a:rPr lang="en-US" sz="1500" kern="0" dirty="0">
                <a:solidFill>
                  <a:prstClr val="black"/>
                </a:solidFill>
                <a:sym typeface="Arial"/>
              </a:rPr>
              <a:t>Coding</a:t>
            </a:r>
            <a:endParaRPr lang="en-IN" sz="1500" kern="0" dirty="0">
              <a:solidFill>
                <a:prstClr val="black"/>
              </a:solidFill>
              <a:sym typeface="Arial"/>
            </a:endParaRPr>
          </a:p>
        </p:txBody>
      </p:sp>
      <p:sp>
        <p:nvSpPr>
          <p:cNvPr id="10" name="Oval 9">
            <a:extLst>
              <a:ext uri="{FF2B5EF4-FFF2-40B4-BE49-F238E27FC236}">
                <a16:creationId xmlns:a16="http://schemas.microsoft.com/office/drawing/2014/main" id="{8762ACD9-6DD3-4239-3A67-908F540D2BC1}"/>
              </a:ext>
            </a:extLst>
          </p:cNvPr>
          <p:cNvSpPr/>
          <p:nvPr/>
        </p:nvSpPr>
        <p:spPr>
          <a:xfrm>
            <a:off x="3475038" y="4346575"/>
            <a:ext cx="1619250" cy="544513"/>
          </a:xfrm>
          <a:prstGeom prst="ellipse">
            <a:avLst/>
          </a:prstGeom>
          <a:ln w="28575"/>
        </p:spPr>
        <p:style>
          <a:lnRef idx="2">
            <a:schemeClr val="accent6"/>
          </a:lnRef>
          <a:fillRef idx="1">
            <a:schemeClr val="lt1"/>
          </a:fillRef>
          <a:effectRef idx="0">
            <a:schemeClr val="accent6"/>
          </a:effectRef>
          <a:fontRef idx="minor">
            <a:schemeClr val="dk1"/>
          </a:fontRef>
        </p:style>
        <p:txBody>
          <a:bodyPr anchor="ctr"/>
          <a:lstStyle/>
          <a:p>
            <a:pPr algn="ctr" defTabSz="685800" eaLnBrk="1" fontAlgn="auto" hangingPunct="1">
              <a:spcBef>
                <a:spcPts val="0"/>
              </a:spcBef>
              <a:spcAft>
                <a:spcPts val="0"/>
              </a:spcAft>
              <a:buClr>
                <a:srgbClr val="000000"/>
              </a:buClr>
              <a:defRPr/>
            </a:pPr>
            <a:r>
              <a:rPr lang="en-US" sz="1500" kern="0" dirty="0">
                <a:solidFill>
                  <a:prstClr val="black"/>
                </a:solidFill>
                <a:sym typeface="Arial"/>
              </a:rPr>
              <a:t>Code</a:t>
            </a:r>
            <a:endParaRPr lang="en-IN" sz="1500" kern="0" dirty="0">
              <a:solidFill>
                <a:prstClr val="black"/>
              </a:solidFill>
              <a:sym typeface="Arial"/>
            </a:endParaRPr>
          </a:p>
        </p:txBody>
      </p:sp>
      <p:sp>
        <p:nvSpPr>
          <p:cNvPr id="11" name="Oval 10">
            <a:extLst>
              <a:ext uri="{FF2B5EF4-FFF2-40B4-BE49-F238E27FC236}">
                <a16:creationId xmlns:a16="http://schemas.microsoft.com/office/drawing/2014/main" id="{A2C69C92-8533-E07C-AA1D-197B2B752286}"/>
              </a:ext>
            </a:extLst>
          </p:cNvPr>
          <p:cNvSpPr/>
          <p:nvPr/>
        </p:nvSpPr>
        <p:spPr>
          <a:xfrm>
            <a:off x="5318125" y="3178175"/>
            <a:ext cx="1809750" cy="461963"/>
          </a:xfrm>
          <a:prstGeom prst="ellipse">
            <a:avLst/>
          </a:prstGeom>
          <a:ln w="28575"/>
        </p:spPr>
        <p:style>
          <a:lnRef idx="2">
            <a:schemeClr val="accent6"/>
          </a:lnRef>
          <a:fillRef idx="1">
            <a:schemeClr val="lt1"/>
          </a:fillRef>
          <a:effectRef idx="0">
            <a:schemeClr val="accent6"/>
          </a:effectRef>
          <a:fontRef idx="minor">
            <a:schemeClr val="dk1"/>
          </a:fontRef>
        </p:style>
        <p:txBody>
          <a:bodyPr anchor="ctr"/>
          <a:lstStyle/>
          <a:p>
            <a:pPr algn="ctr" defTabSz="685800" eaLnBrk="1" fontAlgn="auto" hangingPunct="1">
              <a:spcBef>
                <a:spcPts val="0"/>
              </a:spcBef>
              <a:spcAft>
                <a:spcPts val="0"/>
              </a:spcAft>
              <a:buClr>
                <a:srgbClr val="000000"/>
              </a:buClr>
              <a:defRPr/>
            </a:pPr>
            <a:r>
              <a:rPr lang="en-US" sz="1500" kern="0" dirty="0">
                <a:solidFill>
                  <a:prstClr val="black"/>
                </a:solidFill>
                <a:sym typeface="Arial"/>
              </a:rPr>
              <a:t>Component Testing</a:t>
            </a:r>
            <a:endParaRPr lang="en-IN" sz="1500" kern="0" dirty="0">
              <a:solidFill>
                <a:prstClr val="black"/>
              </a:solidFill>
              <a:sym typeface="Arial"/>
            </a:endParaRPr>
          </a:p>
        </p:txBody>
      </p:sp>
      <p:sp>
        <p:nvSpPr>
          <p:cNvPr id="12" name="Oval 11">
            <a:extLst>
              <a:ext uri="{FF2B5EF4-FFF2-40B4-BE49-F238E27FC236}">
                <a16:creationId xmlns:a16="http://schemas.microsoft.com/office/drawing/2014/main" id="{C4A1F90D-A283-4A04-2F64-E58C903A9F7D}"/>
              </a:ext>
            </a:extLst>
          </p:cNvPr>
          <p:cNvSpPr/>
          <p:nvPr/>
        </p:nvSpPr>
        <p:spPr>
          <a:xfrm>
            <a:off x="5895975" y="2549525"/>
            <a:ext cx="1619250" cy="449263"/>
          </a:xfrm>
          <a:prstGeom prst="ellipse">
            <a:avLst/>
          </a:prstGeom>
          <a:ln w="28575"/>
        </p:spPr>
        <p:style>
          <a:lnRef idx="2">
            <a:schemeClr val="accent6"/>
          </a:lnRef>
          <a:fillRef idx="1">
            <a:schemeClr val="lt1"/>
          </a:fillRef>
          <a:effectRef idx="0">
            <a:schemeClr val="accent6"/>
          </a:effectRef>
          <a:fontRef idx="minor">
            <a:schemeClr val="dk1"/>
          </a:fontRef>
        </p:style>
        <p:txBody>
          <a:bodyPr anchor="ctr"/>
          <a:lstStyle/>
          <a:p>
            <a:pPr algn="ctr" defTabSz="685800" eaLnBrk="1" fontAlgn="auto" hangingPunct="1">
              <a:spcBef>
                <a:spcPts val="0"/>
              </a:spcBef>
              <a:spcAft>
                <a:spcPts val="0"/>
              </a:spcAft>
              <a:buClr>
                <a:srgbClr val="000000"/>
              </a:buClr>
              <a:defRPr/>
            </a:pPr>
            <a:r>
              <a:rPr lang="en-US" sz="1500" kern="0" dirty="0">
                <a:solidFill>
                  <a:prstClr val="black"/>
                </a:solidFill>
                <a:sym typeface="Arial"/>
              </a:rPr>
              <a:t>Integration Testing</a:t>
            </a:r>
            <a:endParaRPr lang="en-IN" sz="1500" kern="0" dirty="0">
              <a:solidFill>
                <a:prstClr val="black"/>
              </a:solidFill>
              <a:sym typeface="Arial"/>
            </a:endParaRPr>
          </a:p>
        </p:txBody>
      </p:sp>
      <p:sp>
        <p:nvSpPr>
          <p:cNvPr id="13" name="Oval 12">
            <a:extLst>
              <a:ext uri="{FF2B5EF4-FFF2-40B4-BE49-F238E27FC236}">
                <a16:creationId xmlns:a16="http://schemas.microsoft.com/office/drawing/2014/main" id="{3992D713-DE0E-9074-32FE-6AF4AB9C3D9B}"/>
              </a:ext>
            </a:extLst>
          </p:cNvPr>
          <p:cNvSpPr/>
          <p:nvPr/>
        </p:nvSpPr>
        <p:spPr>
          <a:xfrm>
            <a:off x="6318250" y="1906588"/>
            <a:ext cx="1619250" cy="473075"/>
          </a:xfrm>
          <a:prstGeom prst="ellipse">
            <a:avLst/>
          </a:prstGeom>
          <a:ln w="28575"/>
        </p:spPr>
        <p:style>
          <a:lnRef idx="2">
            <a:schemeClr val="accent6"/>
          </a:lnRef>
          <a:fillRef idx="1">
            <a:schemeClr val="lt1"/>
          </a:fillRef>
          <a:effectRef idx="0">
            <a:schemeClr val="accent6"/>
          </a:effectRef>
          <a:fontRef idx="minor">
            <a:schemeClr val="dk1"/>
          </a:fontRef>
        </p:style>
        <p:txBody>
          <a:bodyPr anchor="ctr"/>
          <a:lstStyle/>
          <a:p>
            <a:pPr algn="ctr" defTabSz="685800" eaLnBrk="1" fontAlgn="auto" hangingPunct="1">
              <a:spcBef>
                <a:spcPts val="0"/>
              </a:spcBef>
              <a:spcAft>
                <a:spcPts val="0"/>
              </a:spcAft>
              <a:buClr>
                <a:srgbClr val="000000"/>
              </a:buClr>
              <a:defRPr/>
            </a:pPr>
            <a:r>
              <a:rPr lang="en-US" sz="1500" kern="0" dirty="0">
                <a:solidFill>
                  <a:prstClr val="black"/>
                </a:solidFill>
                <a:sym typeface="Arial"/>
              </a:rPr>
              <a:t>System Testing</a:t>
            </a:r>
            <a:endParaRPr lang="en-IN" sz="1500" kern="0" dirty="0">
              <a:solidFill>
                <a:prstClr val="black"/>
              </a:solidFill>
              <a:sym typeface="Arial"/>
            </a:endParaRPr>
          </a:p>
        </p:txBody>
      </p:sp>
      <p:sp>
        <p:nvSpPr>
          <p:cNvPr id="14" name="Oval 13">
            <a:extLst>
              <a:ext uri="{FF2B5EF4-FFF2-40B4-BE49-F238E27FC236}">
                <a16:creationId xmlns:a16="http://schemas.microsoft.com/office/drawing/2014/main" id="{952F47BF-7E6E-06FE-6402-FD05CF20550A}"/>
              </a:ext>
            </a:extLst>
          </p:cNvPr>
          <p:cNvSpPr/>
          <p:nvPr/>
        </p:nvSpPr>
        <p:spPr>
          <a:xfrm>
            <a:off x="4781550" y="3838575"/>
            <a:ext cx="1619250" cy="439738"/>
          </a:xfrm>
          <a:prstGeom prst="ellipse">
            <a:avLst/>
          </a:prstGeom>
          <a:ln w="28575"/>
        </p:spPr>
        <p:style>
          <a:lnRef idx="2">
            <a:schemeClr val="accent6"/>
          </a:lnRef>
          <a:fillRef idx="1">
            <a:schemeClr val="lt1"/>
          </a:fillRef>
          <a:effectRef idx="0">
            <a:schemeClr val="accent6"/>
          </a:effectRef>
          <a:fontRef idx="minor">
            <a:schemeClr val="dk1"/>
          </a:fontRef>
        </p:style>
        <p:txBody>
          <a:bodyPr anchor="ctr"/>
          <a:lstStyle/>
          <a:p>
            <a:pPr algn="ctr" defTabSz="685800" eaLnBrk="1" fontAlgn="auto" hangingPunct="1">
              <a:spcBef>
                <a:spcPts val="0"/>
              </a:spcBef>
              <a:spcAft>
                <a:spcPts val="0"/>
              </a:spcAft>
              <a:buClr>
                <a:srgbClr val="000000"/>
              </a:buClr>
              <a:defRPr/>
            </a:pPr>
            <a:r>
              <a:rPr lang="en-US" sz="1500" kern="0" dirty="0">
                <a:solidFill>
                  <a:prstClr val="black"/>
                </a:solidFill>
                <a:sym typeface="Arial"/>
              </a:rPr>
              <a:t>Unit Testing</a:t>
            </a:r>
            <a:endParaRPr lang="en-IN" sz="1500" kern="0" dirty="0">
              <a:solidFill>
                <a:prstClr val="black"/>
              </a:solidFill>
              <a:sym typeface="Arial"/>
            </a:endParaRPr>
          </a:p>
        </p:txBody>
      </p:sp>
      <p:sp>
        <p:nvSpPr>
          <p:cNvPr id="15" name="Oval 14">
            <a:extLst>
              <a:ext uri="{FF2B5EF4-FFF2-40B4-BE49-F238E27FC236}">
                <a16:creationId xmlns:a16="http://schemas.microsoft.com/office/drawing/2014/main" id="{C2D50878-5B28-3C31-6629-F9BA02B51029}"/>
              </a:ext>
            </a:extLst>
          </p:cNvPr>
          <p:cNvSpPr/>
          <p:nvPr/>
        </p:nvSpPr>
        <p:spPr>
          <a:xfrm>
            <a:off x="6635750" y="1158875"/>
            <a:ext cx="1728788" cy="527050"/>
          </a:xfrm>
          <a:prstGeom prst="ellipse">
            <a:avLst/>
          </a:prstGeom>
          <a:ln w="28575"/>
        </p:spPr>
        <p:style>
          <a:lnRef idx="2">
            <a:schemeClr val="accent6"/>
          </a:lnRef>
          <a:fillRef idx="1">
            <a:schemeClr val="lt1"/>
          </a:fillRef>
          <a:effectRef idx="0">
            <a:schemeClr val="accent6"/>
          </a:effectRef>
          <a:fontRef idx="minor">
            <a:schemeClr val="dk1"/>
          </a:fontRef>
        </p:style>
        <p:txBody>
          <a:bodyPr anchor="ctr"/>
          <a:lstStyle/>
          <a:p>
            <a:pPr algn="ctr" defTabSz="685800" eaLnBrk="1" fontAlgn="auto" hangingPunct="1">
              <a:spcBef>
                <a:spcPts val="0"/>
              </a:spcBef>
              <a:spcAft>
                <a:spcPts val="0"/>
              </a:spcAft>
              <a:buClr>
                <a:srgbClr val="000000"/>
              </a:buClr>
              <a:defRPr/>
            </a:pPr>
            <a:r>
              <a:rPr lang="en-US" sz="1500" kern="0" dirty="0">
                <a:solidFill>
                  <a:prstClr val="black"/>
                </a:solidFill>
                <a:sym typeface="Arial"/>
              </a:rPr>
              <a:t>Acceptance Testing</a:t>
            </a:r>
            <a:endParaRPr lang="en-IN" sz="1500" kern="0" dirty="0">
              <a:solidFill>
                <a:prstClr val="black"/>
              </a:solidFill>
              <a:sym typeface="Arial"/>
            </a:endParaRPr>
          </a:p>
        </p:txBody>
      </p:sp>
      <p:cxnSp>
        <p:nvCxnSpPr>
          <p:cNvPr id="5" name="Straight Arrow Connector 4">
            <a:extLst>
              <a:ext uri="{FF2B5EF4-FFF2-40B4-BE49-F238E27FC236}">
                <a16:creationId xmlns:a16="http://schemas.microsoft.com/office/drawing/2014/main" id="{9921BC07-74F7-503C-8C47-05FB02B994A3}"/>
              </a:ext>
            </a:extLst>
          </p:cNvPr>
          <p:cNvCxnSpPr>
            <a:cxnSpLocks/>
            <a:stCxn id="2" idx="4"/>
          </p:cNvCxnSpPr>
          <p:nvPr/>
        </p:nvCxnSpPr>
        <p:spPr>
          <a:xfrm>
            <a:off x="1157288" y="1681163"/>
            <a:ext cx="174625" cy="169862"/>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7F24E49-95BD-F1A3-BCC3-C21061CA3DA8}"/>
              </a:ext>
            </a:extLst>
          </p:cNvPr>
          <p:cNvCxnSpPr>
            <a:cxnSpLocks/>
          </p:cNvCxnSpPr>
          <p:nvPr/>
        </p:nvCxnSpPr>
        <p:spPr>
          <a:xfrm>
            <a:off x="1643063" y="2379663"/>
            <a:ext cx="174625" cy="169862"/>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2634005-46EB-EC94-10F8-71542E051572}"/>
              </a:ext>
            </a:extLst>
          </p:cNvPr>
          <p:cNvCxnSpPr>
            <a:cxnSpLocks/>
          </p:cNvCxnSpPr>
          <p:nvPr/>
        </p:nvCxnSpPr>
        <p:spPr>
          <a:xfrm>
            <a:off x="2238375" y="3027363"/>
            <a:ext cx="173038" cy="17145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019545D-DBB5-44D8-83F4-47B8797918B9}"/>
              </a:ext>
            </a:extLst>
          </p:cNvPr>
          <p:cNvCxnSpPr>
            <a:cxnSpLocks/>
          </p:cNvCxnSpPr>
          <p:nvPr/>
        </p:nvCxnSpPr>
        <p:spPr>
          <a:xfrm>
            <a:off x="2778125" y="3676650"/>
            <a:ext cx="173038" cy="169863"/>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50F50F9-B76F-384A-FF80-20A0411AF0DC}"/>
              </a:ext>
            </a:extLst>
          </p:cNvPr>
          <p:cNvCxnSpPr>
            <a:cxnSpLocks/>
          </p:cNvCxnSpPr>
          <p:nvPr/>
        </p:nvCxnSpPr>
        <p:spPr>
          <a:xfrm>
            <a:off x="3533775" y="4278313"/>
            <a:ext cx="174625" cy="169862"/>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7CD7074-9269-168E-1474-B58888C05763}"/>
              </a:ext>
            </a:extLst>
          </p:cNvPr>
          <p:cNvCxnSpPr>
            <a:cxnSpLocks/>
          </p:cNvCxnSpPr>
          <p:nvPr/>
        </p:nvCxnSpPr>
        <p:spPr>
          <a:xfrm flipV="1">
            <a:off x="5022850" y="4275138"/>
            <a:ext cx="236538" cy="25400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66D8B5C-8471-0D73-460C-20B8878B9327}"/>
              </a:ext>
            </a:extLst>
          </p:cNvPr>
          <p:cNvCxnSpPr>
            <a:cxnSpLocks/>
          </p:cNvCxnSpPr>
          <p:nvPr/>
        </p:nvCxnSpPr>
        <p:spPr>
          <a:xfrm flipV="1">
            <a:off x="5688013" y="3629025"/>
            <a:ext cx="180975" cy="20955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A7060B6-4C5A-8B96-929E-AD3D524298D8}"/>
              </a:ext>
            </a:extLst>
          </p:cNvPr>
          <p:cNvCxnSpPr>
            <a:cxnSpLocks/>
          </p:cNvCxnSpPr>
          <p:nvPr/>
        </p:nvCxnSpPr>
        <p:spPr>
          <a:xfrm flipV="1">
            <a:off x="6300788" y="2959100"/>
            <a:ext cx="144462" cy="238125"/>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FE3445F-8617-B432-8609-D3F6730F861A}"/>
              </a:ext>
            </a:extLst>
          </p:cNvPr>
          <p:cNvCxnSpPr>
            <a:cxnSpLocks/>
            <a:stCxn id="13" idx="0"/>
          </p:cNvCxnSpPr>
          <p:nvPr/>
        </p:nvCxnSpPr>
        <p:spPr>
          <a:xfrm flipV="1">
            <a:off x="7127875" y="1681163"/>
            <a:ext cx="131763" cy="225425"/>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A315802B-B56A-E7E2-B0A0-901C4CE0AE68}"/>
              </a:ext>
            </a:extLst>
          </p:cNvPr>
          <p:cNvCxnSpPr>
            <a:cxnSpLocks/>
          </p:cNvCxnSpPr>
          <p:nvPr/>
        </p:nvCxnSpPr>
        <p:spPr>
          <a:xfrm>
            <a:off x="1968500" y="1411288"/>
            <a:ext cx="4667250" cy="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1F61A7CD-3912-FAFE-0AD2-B050E07553E7}"/>
              </a:ext>
            </a:extLst>
          </p:cNvPr>
          <p:cNvCxnSpPr>
            <a:cxnSpLocks/>
            <a:stCxn id="6" idx="6"/>
            <a:endCxn id="13" idx="2"/>
          </p:cNvCxnSpPr>
          <p:nvPr/>
        </p:nvCxnSpPr>
        <p:spPr>
          <a:xfrm>
            <a:off x="2303463" y="2119313"/>
            <a:ext cx="4014787" cy="23812"/>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0D914E0F-C130-B5B0-AE1E-87897A1D6111}"/>
              </a:ext>
            </a:extLst>
          </p:cNvPr>
          <p:cNvCxnSpPr>
            <a:cxnSpLocks/>
            <a:stCxn id="8" idx="6"/>
            <a:endCxn id="11" idx="2"/>
          </p:cNvCxnSpPr>
          <p:nvPr/>
        </p:nvCxnSpPr>
        <p:spPr>
          <a:xfrm flipV="1">
            <a:off x="3330575" y="3409950"/>
            <a:ext cx="1987550" cy="1905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B7094026-939E-1CB2-44E8-409E88C05362}"/>
              </a:ext>
            </a:extLst>
          </p:cNvPr>
          <p:cNvCxnSpPr>
            <a:cxnSpLocks/>
            <a:stCxn id="7" idx="6"/>
          </p:cNvCxnSpPr>
          <p:nvPr/>
        </p:nvCxnSpPr>
        <p:spPr>
          <a:xfrm>
            <a:off x="2843213" y="2770188"/>
            <a:ext cx="3052762" cy="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Google Shape;172;p26">
            <a:extLst>
              <a:ext uri="{FF2B5EF4-FFF2-40B4-BE49-F238E27FC236}">
                <a16:creationId xmlns:a16="http://schemas.microsoft.com/office/drawing/2014/main" id="{52AB04DB-C87A-E1A9-63DC-880AE62D3D13}"/>
              </a:ext>
            </a:extLst>
          </p:cNvPr>
          <p:cNvSpPr>
            <a:spLocks noGrp="1" noChangeArrowheads="1"/>
          </p:cNvSpPr>
          <p:nvPr>
            <p:ph type="ctrTitle"/>
          </p:nvPr>
        </p:nvSpPr>
        <p:spPr>
          <a:xfrm>
            <a:off x="1600200" y="304800"/>
            <a:ext cx="5657850" cy="488950"/>
          </a:xfrm>
        </p:spPr>
        <p:txBody>
          <a:bodyPr lIns="68569" tIns="34275" rIns="68569" bIns="34275"/>
          <a:lstStyle/>
          <a:p>
            <a:pPr>
              <a:buClr>
                <a:srgbClr val="000000"/>
              </a:buClr>
              <a:buSzPts val="5400"/>
            </a:pPr>
            <a:r>
              <a:rPr lang="en-IN" altLang="en-US">
                <a:latin typeface="Futura Bk BT"/>
              </a:rPr>
              <a:t>Phases of V Model</a:t>
            </a:r>
            <a:endParaRPr lang="en-US" altLang="en-US">
              <a:latin typeface="Futura Bk BT"/>
            </a:endParaRPr>
          </a:p>
        </p:txBody>
      </p:sp>
      <p:sp>
        <p:nvSpPr>
          <p:cNvPr id="173" name="Google Shape;173;p26">
            <a:extLst>
              <a:ext uri="{FF2B5EF4-FFF2-40B4-BE49-F238E27FC236}">
                <a16:creationId xmlns:a16="http://schemas.microsoft.com/office/drawing/2014/main" id="{6751051F-3475-C698-7AE3-AD706EAE8E49}"/>
              </a:ext>
            </a:extLst>
          </p:cNvPr>
          <p:cNvSpPr txBox="1">
            <a:spLocks noGrp="1"/>
          </p:cNvSpPr>
          <p:nvPr>
            <p:ph type="subTitle" idx="1"/>
          </p:nvPr>
        </p:nvSpPr>
        <p:spPr>
          <a:xfrm>
            <a:off x="206375" y="990600"/>
            <a:ext cx="8769350" cy="5181600"/>
          </a:xfrm>
        </p:spPr>
        <p:txBody>
          <a:bodyPr spcFirstLastPara="1" wrap="square" lIns="68569" tIns="34275" rIns="68569" bIns="34275" anchor="t" anchorCtr="0">
            <a:noAutofit/>
          </a:bodyPr>
          <a:lstStyle/>
          <a:p>
            <a:pPr algn="just" fontAlgn="auto">
              <a:lnSpc>
                <a:spcPct val="100000"/>
              </a:lnSpc>
              <a:spcBef>
                <a:spcPts val="450"/>
              </a:spcBef>
              <a:spcAft>
                <a:spcPts val="450"/>
              </a:spcAft>
              <a:buClr>
                <a:schemeClr val="dk1"/>
              </a:buClr>
              <a:buSzPts val="3200"/>
              <a:defRPr/>
            </a:pPr>
            <a:r>
              <a:rPr lang="en-US" sz="2400" dirty="0">
                <a:latin typeface="+mn-lt"/>
                <a:ea typeface="Times New Roman"/>
                <a:cs typeface="Times New Roman"/>
                <a:sym typeface="Times New Roman"/>
              </a:rPr>
              <a:t>The various phases of the V-model are as follows:</a:t>
            </a:r>
          </a:p>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b="1" dirty="0">
                <a:solidFill>
                  <a:srgbClr val="FF0000"/>
                </a:solidFill>
                <a:latin typeface="+mn-lt"/>
                <a:ea typeface="Times New Roman"/>
                <a:cs typeface="Times New Roman"/>
                <a:sym typeface="Times New Roman"/>
              </a:rPr>
              <a:t>Requirements</a:t>
            </a:r>
            <a:r>
              <a:rPr lang="en-US" sz="2400" dirty="0">
                <a:latin typeface="+mn-lt"/>
                <a:ea typeface="Times New Roman"/>
                <a:cs typeface="Times New Roman"/>
                <a:sym typeface="Times New Roman"/>
              </a:rPr>
              <a:t> like Business Requirement Specification (BRS) and System </a:t>
            </a:r>
            <a:r>
              <a:rPr lang="en-US" sz="2400" dirty="0">
                <a:ea typeface="Times New Roman"/>
                <a:cs typeface="Times New Roman"/>
                <a:sym typeface="Times New Roman"/>
              </a:rPr>
              <a:t>Requirement Specification (</a:t>
            </a:r>
            <a:r>
              <a:rPr lang="en-US" sz="2400" dirty="0">
                <a:latin typeface="+mn-lt"/>
                <a:ea typeface="Times New Roman"/>
                <a:cs typeface="Times New Roman"/>
                <a:sym typeface="Times New Roman"/>
              </a:rPr>
              <a:t>SRS) begin the life cycle model just like the waterfall model. But, in this model </a:t>
            </a:r>
            <a:r>
              <a:rPr lang="en-US" sz="2400" dirty="0">
                <a:solidFill>
                  <a:srgbClr val="002060"/>
                </a:solidFill>
                <a:latin typeface="+mn-lt"/>
                <a:ea typeface="Times New Roman"/>
                <a:cs typeface="Times New Roman"/>
                <a:sym typeface="Times New Roman"/>
              </a:rPr>
              <a:t>before development is started, a system test plan is created</a:t>
            </a:r>
            <a:r>
              <a:rPr lang="en-US" sz="2400" dirty="0">
                <a:latin typeface="+mn-lt"/>
                <a:ea typeface="Times New Roman"/>
                <a:cs typeface="Times New Roman"/>
                <a:sym typeface="Times New Roman"/>
              </a:rPr>
              <a:t>.  The test plan focuses on meeting the functionality specified in the requirements gathering.</a:t>
            </a:r>
          </a:p>
          <a:p>
            <a:pPr marL="495300" indent="-342900" algn="just" fontAlgn="auto">
              <a:lnSpc>
                <a:spcPct val="100000"/>
              </a:lnSpc>
              <a:spcBef>
                <a:spcPts val="0"/>
              </a:spcBef>
              <a:spcAft>
                <a:spcPts val="0"/>
              </a:spcAft>
              <a:buClr>
                <a:schemeClr val="dk1"/>
              </a:buClr>
              <a:buSzPts val="3200"/>
              <a:buFont typeface="Arial" panose="020B0604020202020204" pitchFamily="34" charset="0"/>
              <a:buChar char="•"/>
              <a:defRPr/>
            </a:pPr>
            <a:r>
              <a:rPr lang="en-US" sz="2400" b="1" dirty="0">
                <a:solidFill>
                  <a:srgbClr val="FF0000"/>
                </a:solidFill>
                <a:latin typeface="+mn-lt"/>
                <a:ea typeface="Times New Roman"/>
                <a:cs typeface="Times New Roman"/>
                <a:sym typeface="Times New Roman"/>
              </a:rPr>
              <a:t>The high-level design (HLD) </a:t>
            </a:r>
            <a:r>
              <a:rPr lang="en-US" sz="2400" dirty="0">
                <a:latin typeface="+mn-lt"/>
                <a:ea typeface="Times New Roman"/>
                <a:cs typeface="Times New Roman"/>
                <a:sym typeface="Times New Roman"/>
              </a:rPr>
              <a:t>phase focuses on system architecture and design. It provide overview of solution, platform, system, product and service/process. </a:t>
            </a:r>
            <a:r>
              <a:rPr lang="en-US" sz="2400" dirty="0">
                <a:solidFill>
                  <a:srgbClr val="002060"/>
                </a:solidFill>
                <a:latin typeface="+mn-lt"/>
                <a:ea typeface="Times New Roman"/>
                <a:cs typeface="Times New Roman"/>
                <a:sym typeface="Times New Roman"/>
              </a:rPr>
              <a:t>An integration test plan is created</a:t>
            </a:r>
            <a:r>
              <a:rPr lang="en-US" sz="2400" dirty="0">
                <a:latin typeface="+mn-lt"/>
                <a:ea typeface="Times New Roman"/>
                <a:cs typeface="Times New Roman"/>
                <a:sym typeface="Times New Roman"/>
              </a:rPr>
              <a:t> in this phase as well in order to test the pieces of the software systems ability to work together.</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3">
                                            <p:txEl>
                                              <p:pRg st="0" end="0"/>
                                            </p:txEl>
                                          </p:spTgt>
                                        </p:tgtEl>
                                        <p:attrNameLst>
                                          <p:attrName>style.visibility</p:attrName>
                                        </p:attrNameLst>
                                      </p:cBhvr>
                                      <p:to>
                                        <p:strVal val="visible"/>
                                      </p:to>
                                    </p:set>
                                    <p:anim calcmode="lin" valueType="num">
                                      <p:cBhvr additive="base">
                                        <p:cTn id="7" dur="500" fill="hold"/>
                                        <p:tgtEl>
                                          <p:spTgt spid="17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73">
                                            <p:txEl>
                                              <p:pRg st="1" end="1"/>
                                            </p:txEl>
                                          </p:spTgt>
                                        </p:tgtEl>
                                        <p:attrNameLst>
                                          <p:attrName>style.visibility</p:attrName>
                                        </p:attrNameLst>
                                      </p:cBhvr>
                                      <p:to>
                                        <p:strVal val="visible"/>
                                      </p:to>
                                    </p:set>
                                    <p:anim calcmode="lin" valueType="num">
                                      <p:cBhvr additive="base">
                                        <p:cTn id="13" dur="500" fill="hold"/>
                                        <p:tgtEl>
                                          <p:spTgt spid="17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73">
                                            <p:txEl>
                                              <p:pRg st="2" end="2"/>
                                            </p:txEl>
                                          </p:spTgt>
                                        </p:tgtEl>
                                        <p:attrNameLst>
                                          <p:attrName>style.visibility</p:attrName>
                                        </p:attrNameLst>
                                      </p:cBhvr>
                                      <p:to>
                                        <p:strVal val="visible"/>
                                      </p:to>
                                    </p:set>
                                    <p:anim calcmode="lin" valueType="num">
                                      <p:cBhvr additive="base">
                                        <p:cTn id="19" dur="500" fill="hold"/>
                                        <p:tgtEl>
                                          <p:spTgt spid="17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Google Shape;172;p26">
            <a:extLst>
              <a:ext uri="{FF2B5EF4-FFF2-40B4-BE49-F238E27FC236}">
                <a16:creationId xmlns:a16="http://schemas.microsoft.com/office/drawing/2014/main" id="{88F55EAC-F896-782F-00C2-C2735B1F616C}"/>
              </a:ext>
            </a:extLst>
          </p:cNvPr>
          <p:cNvSpPr>
            <a:spLocks noGrp="1" noChangeArrowheads="1"/>
          </p:cNvSpPr>
          <p:nvPr>
            <p:ph type="ctrTitle"/>
          </p:nvPr>
        </p:nvSpPr>
        <p:spPr>
          <a:xfrm>
            <a:off x="1743075" y="304800"/>
            <a:ext cx="5657850" cy="488950"/>
          </a:xfrm>
        </p:spPr>
        <p:txBody>
          <a:bodyPr lIns="68569" tIns="34275" rIns="68569" bIns="34275"/>
          <a:lstStyle/>
          <a:p>
            <a:pPr>
              <a:buClr>
                <a:srgbClr val="000000"/>
              </a:buClr>
              <a:buSzPts val="5400"/>
            </a:pPr>
            <a:r>
              <a:rPr lang="en-US" altLang="en-US">
                <a:latin typeface="Futura Bk BT"/>
              </a:rPr>
              <a:t>Phases of V Model</a:t>
            </a:r>
          </a:p>
        </p:txBody>
      </p:sp>
      <p:sp>
        <p:nvSpPr>
          <p:cNvPr id="173" name="Google Shape;173;p26">
            <a:extLst>
              <a:ext uri="{FF2B5EF4-FFF2-40B4-BE49-F238E27FC236}">
                <a16:creationId xmlns:a16="http://schemas.microsoft.com/office/drawing/2014/main" id="{9A181C64-3702-A60D-B984-61431C73D155}"/>
              </a:ext>
            </a:extLst>
          </p:cNvPr>
          <p:cNvSpPr txBox="1">
            <a:spLocks noGrp="1"/>
          </p:cNvSpPr>
          <p:nvPr>
            <p:ph type="subTitle" idx="1"/>
          </p:nvPr>
        </p:nvSpPr>
        <p:spPr>
          <a:xfrm>
            <a:off x="88900" y="914400"/>
            <a:ext cx="8966200" cy="5257800"/>
          </a:xfrm>
        </p:spPr>
        <p:txBody>
          <a:bodyPr spcFirstLastPara="1" wrap="square" lIns="68569" tIns="34275" rIns="68569" bIns="34275" anchor="t" anchorCtr="0">
            <a:noAutofit/>
          </a:bodyPr>
          <a:lstStyle/>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ea typeface="Times New Roman"/>
                <a:cs typeface="Times New Roman"/>
                <a:sym typeface="Times New Roman"/>
              </a:rPr>
              <a:t>The</a:t>
            </a:r>
            <a:r>
              <a:rPr lang="en-US" sz="2400" b="1" dirty="0">
                <a:solidFill>
                  <a:srgbClr val="FF0000"/>
                </a:solidFill>
                <a:ea typeface="Times New Roman"/>
                <a:cs typeface="Times New Roman"/>
                <a:sym typeface="Times New Roman"/>
              </a:rPr>
              <a:t> low-level design (LLD) </a:t>
            </a:r>
            <a:r>
              <a:rPr lang="en-US" sz="2400" dirty="0">
                <a:ea typeface="Times New Roman"/>
                <a:cs typeface="Times New Roman"/>
                <a:sym typeface="Times New Roman"/>
              </a:rPr>
              <a:t>phase is where the actual software components are designed. It defines the actual logic for each component of the system. Class diagram with all the methods and </a:t>
            </a:r>
            <a:r>
              <a:rPr lang="en-US" sz="2400" dirty="0">
                <a:latin typeface="+mn-lt"/>
                <a:ea typeface="Times New Roman"/>
                <a:cs typeface="Times New Roman"/>
                <a:sym typeface="Times New Roman"/>
              </a:rPr>
              <a:t>relation between classes comes under LLD. </a:t>
            </a:r>
            <a:r>
              <a:rPr lang="en-US" sz="2400" dirty="0">
                <a:solidFill>
                  <a:srgbClr val="002060"/>
                </a:solidFill>
                <a:latin typeface="+mn-lt"/>
                <a:ea typeface="Times New Roman"/>
                <a:cs typeface="Times New Roman"/>
                <a:sym typeface="Times New Roman"/>
              </a:rPr>
              <a:t>Component tests are created in this phase as well.</a:t>
            </a:r>
          </a:p>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The </a:t>
            </a:r>
            <a:r>
              <a:rPr lang="en-US" sz="2400" b="1" dirty="0">
                <a:solidFill>
                  <a:srgbClr val="FF0000"/>
                </a:solidFill>
                <a:latin typeface="+mn-lt"/>
                <a:ea typeface="Times New Roman"/>
                <a:cs typeface="Times New Roman"/>
                <a:sym typeface="Times New Roman"/>
              </a:rPr>
              <a:t>implementation phase </a:t>
            </a:r>
            <a:r>
              <a:rPr lang="en-US" sz="2400" dirty="0">
                <a:latin typeface="+mn-lt"/>
                <a:ea typeface="Times New Roman"/>
                <a:cs typeface="Times New Roman"/>
                <a:sym typeface="Times New Roman"/>
              </a:rPr>
              <a:t>is, again, where all coding takes place. Once coding is complete, the path of execution continues up the right side of the V where the test plans developed earlier are now put to use.</a:t>
            </a:r>
          </a:p>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b="1" dirty="0">
                <a:solidFill>
                  <a:srgbClr val="FF0000"/>
                </a:solidFill>
                <a:latin typeface="+mn-lt"/>
                <a:ea typeface="Times New Roman"/>
                <a:cs typeface="Times New Roman"/>
                <a:sym typeface="Times New Roman"/>
              </a:rPr>
              <a:t>Coding:</a:t>
            </a:r>
            <a:r>
              <a:rPr lang="en-US" sz="2400" dirty="0">
                <a:latin typeface="+mn-lt"/>
                <a:ea typeface="Times New Roman"/>
                <a:cs typeface="Times New Roman"/>
                <a:sym typeface="Times New Roman"/>
              </a:rPr>
              <a:t> This is at the bottom of the V-Shape model. Module design is converted into code by developers. </a:t>
            </a:r>
            <a:r>
              <a:rPr lang="en-US" sz="2400" dirty="0">
                <a:solidFill>
                  <a:srgbClr val="002060"/>
                </a:solidFill>
                <a:latin typeface="+mn-lt"/>
                <a:ea typeface="Times New Roman"/>
                <a:cs typeface="Times New Roman"/>
                <a:sym typeface="Times New Roman"/>
              </a:rPr>
              <a:t>Unit Testing is performed by the developers on the code written by them</a:t>
            </a:r>
            <a:r>
              <a:rPr lang="en-US" sz="2400" dirty="0">
                <a:latin typeface="+mn-lt"/>
                <a:ea typeface="Times New Roman"/>
                <a:cs typeface="Times New Roman"/>
                <a:sym typeface="Times New Roman"/>
              </a:rPr>
              <a:t>.</a:t>
            </a:r>
          </a:p>
          <a:p>
            <a:pPr marL="342900" indent="-190500" algn="l" fontAlgn="auto">
              <a:spcBef>
                <a:spcPts val="0"/>
              </a:spcBef>
              <a:spcAft>
                <a:spcPts val="0"/>
              </a:spcAft>
              <a:buClr>
                <a:schemeClr val="dk1"/>
              </a:buClr>
              <a:buSzPts val="3200"/>
              <a:defRPr/>
            </a:pPr>
            <a:endParaRPr sz="2100" dirty="0">
              <a:latin typeface="+mn-lt"/>
              <a:ea typeface="Times New Roman"/>
              <a:cs typeface="Times New Roman"/>
              <a:sym typeface="Times New Roman"/>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3">
                                            <p:txEl>
                                              <p:pRg st="0" end="0"/>
                                            </p:txEl>
                                          </p:spTgt>
                                        </p:tgtEl>
                                        <p:attrNameLst>
                                          <p:attrName>style.visibility</p:attrName>
                                        </p:attrNameLst>
                                      </p:cBhvr>
                                      <p:to>
                                        <p:strVal val="visible"/>
                                      </p:to>
                                    </p:set>
                                    <p:anim calcmode="lin" valueType="num">
                                      <p:cBhvr additive="base">
                                        <p:cTn id="7" dur="500" fill="hold"/>
                                        <p:tgtEl>
                                          <p:spTgt spid="17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73">
                                            <p:txEl>
                                              <p:pRg st="1" end="1"/>
                                            </p:txEl>
                                          </p:spTgt>
                                        </p:tgtEl>
                                        <p:attrNameLst>
                                          <p:attrName>style.visibility</p:attrName>
                                        </p:attrNameLst>
                                      </p:cBhvr>
                                      <p:to>
                                        <p:strVal val="visible"/>
                                      </p:to>
                                    </p:set>
                                    <p:anim calcmode="lin" valueType="num">
                                      <p:cBhvr additive="base">
                                        <p:cTn id="13" dur="500" fill="hold"/>
                                        <p:tgtEl>
                                          <p:spTgt spid="17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73">
                                            <p:txEl>
                                              <p:pRg st="2" end="2"/>
                                            </p:txEl>
                                          </p:spTgt>
                                        </p:tgtEl>
                                        <p:attrNameLst>
                                          <p:attrName>style.visibility</p:attrName>
                                        </p:attrNameLst>
                                      </p:cBhvr>
                                      <p:to>
                                        <p:strVal val="visible"/>
                                      </p:to>
                                    </p:set>
                                    <p:anim calcmode="lin" valueType="num">
                                      <p:cBhvr additive="base">
                                        <p:cTn id="19" dur="500" fill="hold"/>
                                        <p:tgtEl>
                                          <p:spTgt spid="17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Google Shape;172;p26">
            <a:extLst>
              <a:ext uri="{FF2B5EF4-FFF2-40B4-BE49-F238E27FC236}">
                <a16:creationId xmlns:a16="http://schemas.microsoft.com/office/drawing/2014/main" id="{8B90C2D0-5845-0407-0600-ABB2BA325D02}"/>
              </a:ext>
            </a:extLst>
          </p:cNvPr>
          <p:cNvSpPr>
            <a:spLocks noGrp="1" noChangeArrowheads="1"/>
          </p:cNvSpPr>
          <p:nvPr>
            <p:ph type="ctrTitle"/>
          </p:nvPr>
        </p:nvSpPr>
        <p:spPr>
          <a:xfrm>
            <a:off x="1743075" y="228600"/>
            <a:ext cx="5657850" cy="488950"/>
          </a:xfrm>
        </p:spPr>
        <p:txBody>
          <a:bodyPr lIns="68569" tIns="34275" rIns="68569" bIns="34275"/>
          <a:lstStyle/>
          <a:p>
            <a:pPr>
              <a:buClr>
                <a:srgbClr val="000000"/>
              </a:buClr>
              <a:buSzPts val="5400"/>
            </a:pPr>
            <a:r>
              <a:rPr lang="en-US" altLang="en-US">
                <a:latin typeface="Futura Bk BT"/>
              </a:rPr>
              <a:t>Advantages of V Model</a:t>
            </a:r>
          </a:p>
        </p:txBody>
      </p:sp>
      <p:sp>
        <p:nvSpPr>
          <p:cNvPr id="173" name="Google Shape;173;p26">
            <a:extLst>
              <a:ext uri="{FF2B5EF4-FFF2-40B4-BE49-F238E27FC236}">
                <a16:creationId xmlns:a16="http://schemas.microsoft.com/office/drawing/2014/main" id="{3B159AE0-C353-F8EC-1AAD-9AD0FA1C7862}"/>
              </a:ext>
            </a:extLst>
          </p:cNvPr>
          <p:cNvSpPr txBox="1">
            <a:spLocks noGrp="1"/>
          </p:cNvSpPr>
          <p:nvPr>
            <p:ph type="subTitle" idx="1"/>
          </p:nvPr>
        </p:nvSpPr>
        <p:spPr>
          <a:xfrm>
            <a:off x="206375" y="1143000"/>
            <a:ext cx="8769350" cy="3960813"/>
          </a:xfrm>
        </p:spPr>
        <p:txBody>
          <a:bodyPr spcFirstLastPara="1" wrap="square" lIns="68569" tIns="34275" rIns="68569" bIns="34275" anchor="t" anchorCtr="0">
            <a:noAutofit/>
          </a:bodyPr>
          <a:lstStyle/>
          <a:p>
            <a:pPr marL="495300" indent="-342900" algn="just" fontAlgn="auto">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Simple and easy to use.</a:t>
            </a:r>
          </a:p>
          <a:p>
            <a:pPr marL="495300" indent="-342900" algn="just" fontAlgn="auto">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Testing activities like planning, test designing happens well before coding. This saves a lot of time. Hence higher chance of success over the waterfall model.</a:t>
            </a:r>
          </a:p>
          <a:p>
            <a:pPr marL="495300" indent="-342900" algn="just" fontAlgn="auto">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Proactive defect tracking – that is defects are found at early stage.</a:t>
            </a:r>
          </a:p>
          <a:p>
            <a:pPr marL="495300" indent="-342900" algn="just" fontAlgn="auto">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Avoids the downward flow of the defects.</a:t>
            </a:r>
          </a:p>
          <a:p>
            <a:pPr marL="495300" indent="-342900" algn="just" fontAlgn="auto">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Works well for small projects where requirements are easily understood.</a:t>
            </a:r>
          </a:p>
          <a:p>
            <a:pPr marL="342900" indent="-190500" algn="l" fontAlgn="auto">
              <a:spcBef>
                <a:spcPts val="0"/>
              </a:spcBef>
              <a:spcAft>
                <a:spcPts val="0"/>
              </a:spcAft>
              <a:buClr>
                <a:schemeClr val="dk1"/>
              </a:buClr>
              <a:buSzPts val="3200"/>
              <a:defRPr/>
            </a:pPr>
            <a:endParaRPr sz="2100" dirty="0">
              <a:latin typeface="+mn-lt"/>
              <a:ea typeface="Times New Roman"/>
              <a:cs typeface="Times New Roman"/>
              <a:sym typeface="Times New Roman"/>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3">
                                            <p:txEl>
                                              <p:pRg st="0" end="0"/>
                                            </p:txEl>
                                          </p:spTgt>
                                        </p:tgtEl>
                                        <p:attrNameLst>
                                          <p:attrName>style.visibility</p:attrName>
                                        </p:attrNameLst>
                                      </p:cBhvr>
                                      <p:to>
                                        <p:strVal val="visible"/>
                                      </p:to>
                                    </p:set>
                                    <p:anim calcmode="lin" valueType="num">
                                      <p:cBhvr additive="base">
                                        <p:cTn id="7" dur="500" fill="hold"/>
                                        <p:tgtEl>
                                          <p:spTgt spid="17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73">
                                            <p:txEl>
                                              <p:pRg st="1" end="1"/>
                                            </p:txEl>
                                          </p:spTgt>
                                        </p:tgtEl>
                                        <p:attrNameLst>
                                          <p:attrName>style.visibility</p:attrName>
                                        </p:attrNameLst>
                                      </p:cBhvr>
                                      <p:to>
                                        <p:strVal val="visible"/>
                                      </p:to>
                                    </p:set>
                                    <p:anim calcmode="lin" valueType="num">
                                      <p:cBhvr additive="base">
                                        <p:cTn id="13" dur="500" fill="hold"/>
                                        <p:tgtEl>
                                          <p:spTgt spid="17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73">
                                            <p:txEl>
                                              <p:pRg st="2" end="2"/>
                                            </p:txEl>
                                          </p:spTgt>
                                        </p:tgtEl>
                                        <p:attrNameLst>
                                          <p:attrName>style.visibility</p:attrName>
                                        </p:attrNameLst>
                                      </p:cBhvr>
                                      <p:to>
                                        <p:strVal val="visible"/>
                                      </p:to>
                                    </p:set>
                                    <p:anim calcmode="lin" valueType="num">
                                      <p:cBhvr additive="base">
                                        <p:cTn id="19" dur="500" fill="hold"/>
                                        <p:tgtEl>
                                          <p:spTgt spid="17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73">
                                            <p:txEl>
                                              <p:pRg st="3" end="3"/>
                                            </p:txEl>
                                          </p:spTgt>
                                        </p:tgtEl>
                                        <p:attrNameLst>
                                          <p:attrName>style.visibility</p:attrName>
                                        </p:attrNameLst>
                                      </p:cBhvr>
                                      <p:to>
                                        <p:strVal val="visible"/>
                                      </p:to>
                                    </p:set>
                                    <p:anim calcmode="lin" valueType="num">
                                      <p:cBhvr additive="base">
                                        <p:cTn id="25" dur="500" fill="hold"/>
                                        <p:tgtEl>
                                          <p:spTgt spid="17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73">
                                            <p:txEl>
                                              <p:pRg st="4" end="4"/>
                                            </p:txEl>
                                          </p:spTgt>
                                        </p:tgtEl>
                                        <p:attrNameLst>
                                          <p:attrName>style.visibility</p:attrName>
                                        </p:attrNameLst>
                                      </p:cBhvr>
                                      <p:to>
                                        <p:strVal val="visible"/>
                                      </p:to>
                                    </p:set>
                                    <p:anim calcmode="lin" valueType="num">
                                      <p:cBhvr additive="base">
                                        <p:cTn id="31" dur="500" fill="hold"/>
                                        <p:tgtEl>
                                          <p:spTgt spid="17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a:extLst>
              <a:ext uri="{FF2B5EF4-FFF2-40B4-BE49-F238E27FC236}">
                <a16:creationId xmlns:a16="http://schemas.microsoft.com/office/drawing/2014/main" id="{99584C48-ABB6-26B1-0F6C-A04ADD8FEFF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fld id="{1CB06CB0-6E7D-483F-B6B4-D93C9FAA8CF9}" type="slidenum">
              <a:rPr lang="en-US" altLang="en-US" sz="1400" smtClean="0"/>
              <a:pPr>
                <a:spcBef>
                  <a:spcPct val="0"/>
                </a:spcBef>
                <a:buFontTx/>
                <a:buNone/>
              </a:pPr>
              <a:t>2</a:t>
            </a:fld>
            <a:endParaRPr lang="en-US" altLang="en-US" sz="1400"/>
          </a:p>
        </p:txBody>
      </p:sp>
      <p:pic>
        <p:nvPicPr>
          <p:cNvPr id="19459" name="Picture 4">
            <a:extLst>
              <a:ext uri="{FF2B5EF4-FFF2-40B4-BE49-F238E27FC236}">
                <a16:creationId xmlns:a16="http://schemas.microsoft.com/office/drawing/2014/main" id="{F7D3F562-7BF0-EECA-2324-0A9345B66F78}"/>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81000"/>
            <a:ext cx="3352800" cy="291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Box 3">
            <a:extLst>
              <a:ext uri="{FF2B5EF4-FFF2-40B4-BE49-F238E27FC236}">
                <a16:creationId xmlns:a16="http://schemas.microsoft.com/office/drawing/2014/main" id="{95E11AC9-317F-A8BF-61FA-FC0A1876F060}"/>
              </a:ext>
            </a:extLst>
          </p:cNvPr>
          <p:cNvSpPr txBox="1">
            <a:spLocks noChangeArrowheads="1"/>
          </p:cNvSpPr>
          <p:nvPr/>
        </p:nvSpPr>
        <p:spPr bwMode="auto">
          <a:xfrm>
            <a:off x="350838" y="3810000"/>
            <a:ext cx="8686800" cy="1323975"/>
          </a:xfrm>
          <a:prstGeom prst="rect">
            <a:avLst/>
          </a:prstGeom>
          <a:noFill/>
          <a:ln>
            <a:noFill/>
          </a:ln>
          <a:effec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50000"/>
              </a:spcBef>
              <a:defRPr/>
            </a:pPr>
            <a:r>
              <a:rPr lang="en-US" altLang="en-US" sz="4000" b="1" dirty="0">
                <a:solidFill>
                  <a:srgbClr val="FF0000"/>
                </a:solidFill>
                <a:effectLst>
                  <a:outerShdw blurRad="38100" dist="38100" dir="2700000" algn="tl">
                    <a:srgbClr val="000000">
                      <a:alpha val="43137"/>
                    </a:srgbClr>
                  </a:outerShdw>
                </a:effectLst>
                <a:latin typeface="Lucida Sans" panose="020B0602030504020204" pitchFamily="34" charset="0"/>
              </a:rPr>
              <a:t>Software Development Life Cycle Models (SDLC)</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Google Shape;172;p26">
            <a:extLst>
              <a:ext uri="{FF2B5EF4-FFF2-40B4-BE49-F238E27FC236}">
                <a16:creationId xmlns:a16="http://schemas.microsoft.com/office/drawing/2014/main" id="{FFFD87B9-60D6-0EE1-11FF-076975810308}"/>
              </a:ext>
            </a:extLst>
          </p:cNvPr>
          <p:cNvSpPr>
            <a:spLocks noGrp="1" noChangeArrowheads="1"/>
          </p:cNvSpPr>
          <p:nvPr>
            <p:ph type="ctrTitle"/>
          </p:nvPr>
        </p:nvSpPr>
        <p:spPr>
          <a:xfrm>
            <a:off x="468313" y="304800"/>
            <a:ext cx="8507412" cy="488950"/>
          </a:xfrm>
        </p:spPr>
        <p:txBody>
          <a:bodyPr lIns="68569" tIns="34275" rIns="68569" bIns="34275"/>
          <a:lstStyle/>
          <a:p>
            <a:pPr>
              <a:buClr>
                <a:srgbClr val="000000"/>
              </a:buClr>
              <a:buSzPts val="5400"/>
            </a:pPr>
            <a:r>
              <a:rPr lang="en-US" altLang="en-US">
                <a:latin typeface="Futura Bk BT"/>
              </a:rPr>
              <a:t>Disadvantages of V Model</a:t>
            </a:r>
          </a:p>
        </p:txBody>
      </p:sp>
      <p:sp>
        <p:nvSpPr>
          <p:cNvPr id="173" name="Google Shape;173;p26">
            <a:extLst>
              <a:ext uri="{FF2B5EF4-FFF2-40B4-BE49-F238E27FC236}">
                <a16:creationId xmlns:a16="http://schemas.microsoft.com/office/drawing/2014/main" id="{D716B238-26AD-2316-8E6A-CCABA4803A48}"/>
              </a:ext>
            </a:extLst>
          </p:cNvPr>
          <p:cNvSpPr txBox="1">
            <a:spLocks noGrp="1"/>
          </p:cNvSpPr>
          <p:nvPr>
            <p:ph type="subTitle" idx="1"/>
          </p:nvPr>
        </p:nvSpPr>
        <p:spPr>
          <a:xfrm>
            <a:off x="206375" y="1143000"/>
            <a:ext cx="8769350" cy="4014788"/>
          </a:xfrm>
        </p:spPr>
        <p:txBody>
          <a:bodyPr spcFirstLastPara="1" wrap="square" lIns="68569" tIns="34275" rIns="68569" bIns="34275" anchor="t" anchorCtr="0">
            <a:noAutofit/>
          </a:bodyPr>
          <a:lstStyle/>
          <a:p>
            <a:pPr marL="495300" indent="-342900" algn="just" fontAlgn="auto">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Very rigid and least flexible.</a:t>
            </a:r>
          </a:p>
          <a:p>
            <a:pPr marL="495300" indent="-342900" algn="just" fontAlgn="auto">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Software is developed during the implementation phase, so no early prototypes of the software are produced.</a:t>
            </a:r>
          </a:p>
          <a:p>
            <a:pPr marL="495300" indent="-342900" algn="just" fontAlgn="auto">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If any changes happen in midway, then the test documents along with requirement documents must be updated.</a:t>
            </a:r>
          </a:p>
          <a:p>
            <a:pPr marL="495300" indent="-342900" algn="just" fontAlgn="auto">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Since, no prototypes are produced, there is a very high risk involved in meeting customer expectations.</a:t>
            </a:r>
          </a:p>
          <a:p>
            <a:pPr marL="342900" indent="-190500" algn="l" fontAlgn="auto">
              <a:spcBef>
                <a:spcPts val="0"/>
              </a:spcBef>
              <a:spcAft>
                <a:spcPts val="0"/>
              </a:spcAft>
              <a:buClr>
                <a:schemeClr val="dk1"/>
              </a:buClr>
              <a:buSzPts val="3200"/>
              <a:defRPr/>
            </a:pPr>
            <a:endParaRPr lang="en-IN" sz="2100" dirty="0">
              <a:latin typeface="+mn-lt"/>
              <a:ea typeface="Times New Roman"/>
              <a:cs typeface="Times New Roman"/>
              <a:sym typeface="Times New Roman"/>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3">
                                            <p:txEl>
                                              <p:pRg st="0" end="0"/>
                                            </p:txEl>
                                          </p:spTgt>
                                        </p:tgtEl>
                                        <p:attrNameLst>
                                          <p:attrName>style.visibility</p:attrName>
                                        </p:attrNameLst>
                                      </p:cBhvr>
                                      <p:to>
                                        <p:strVal val="visible"/>
                                      </p:to>
                                    </p:set>
                                    <p:anim calcmode="lin" valueType="num">
                                      <p:cBhvr additive="base">
                                        <p:cTn id="7" dur="500" fill="hold"/>
                                        <p:tgtEl>
                                          <p:spTgt spid="17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73">
                                            <p:txEl>
                                              <p:pRg st="1" end="1"/>
                                            </p:txEl>
                                          </p:spTgt>
                                        </p:tgtEl>
                                        <p:attrNameLst>
                                          <p:attrName>style.visibility</p:attrName>
                                        </p:attrNameLst>
                                      </p:cBhvr>
                                      <p:to>
                                        <p:strVal val="visible"/>
                                      </p:to>
                                    </p:set>
                                    <p:anim calcmode="lin" valueType="num">
                                      <p:cBhvr additive="base">
                                        <p:cTn id="13" dur="500" fill="hold"/>
                                        <p:tgtEl>
                                          <p:spTgt spid="17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73">
                                            <p:txEl>
                                              <p:pRg st="2" end="2"/>
                                            </p:txEl>
                                          </p:spTgt>
                                        </p:tgtEl>
                                        <p:attrNameLst>
                                          <p:attrName>style.visibility</p:attrName>
                                        </p:attrNameLst>
                                      </p:cBhvr>
                                      <p:to>
                                        <p:strVal val="visible"/>
                                      </p:to>
                                    </p:set>
                                    <p:anim calcmode="lin" valueType="num">
                                      <p:cBhvr additive="base">
                                        <p:cTn id="19" dur="500" fill="hold"/>
                                        <p:tgtEl>
                                          <p:spTgt spid="17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73">
                                            <p:txEl>
                                              <p:pRg st="3" end="3"/>
                                            </p:txEl>
                                          </p:spTgt>
                                        </p:tgtEl>
                                        <p:attrNameLst>
                                          <p:attrName>style.visibility</p:attrName>
                                        </p:attrNameLst>
                                      </p:cBhvr>
                                      <p:to>
                                        <p:strVal val="visible"/>
                                      </p:to>
                                    </p:set>
                                    <p:anim calcmode="lin" valueType="num">
                                      <p:cBhvr additive="base">
                                        <p:cTn id="25" dur="500" fill="hold"/>
                                        <p:tgtEl>
                                          <p:spTgt spid="17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Google Shape;172;p26">
            <a:extLst>
              <a:ext uri="{FF2B5EF4-FFF2-40B4-BE49-F238E27FC236}">
                <a16:creationId xmlns:a16="http://schemas.microsoft.com/office/drawing/2014/main" id="{D18E8420-197D-16FA-CF67-00BC6A1E007C}"/>
              </a:ext>
            </a:extLst>
          </p:cNvPr>
          <p:cNvSpPr>
            <a:spLocks noGrp="1" noChangeArrowheads="1"/>
          </p:cNvSpPr>
          <p:nvPr>
            <p:ph type="ctrTitle"/>
          </p:nvPr>
        </p:nvSpPr>
        <p:spPr>
          <a:xfrm>
            <a:off x="336550" y="228600"/>
            <a:ext cx="8507413" cy="488950"/>
          </a:xfrm>
        </p:spPr>
        <p:txBody>
          <a:bodyPr lIns="68569" tIns="34275" rIns="68569" bIns="34275"/>
          <a:lstStyle/>
          <a:p>
            <a:pPr>
              <a:buClr>
                <a:srgbClr val="000000"/>
              </a:buClr>
              <a:buSzPts val="5400"/>
            </a:pPr>
            <a:r>
              <a:rPr lang="en-US" altLang="en-US">
                <a:latin typeface="Futura Bk BT"/>
              </a:rPr>
              <a:t>When to Use V Model</a:t>
            </a:r>
          </a:p>
        </p:txBody>
      </p:sp>
      <p:sp>
        <p:nvSpPr>
          <p:cNvPr id="173" name="Google Shape;173;p26">
            <a:extLst>
              <a:ext uri="{FF2B5EF4-FFF2-40B4-BE49-F238E27FC236}">
                <a16:creationId xmlns:a16="http://schemas.microsoft.com/office/drawing/2014/main" id="{DA36642C-DE73-BF43-2C4F-0D234B95165C}"/>
              </a:ext>
            </a:extLst>
          </p:cNvPr>
          <p:cNvSpPr txBox="1">
            <a:spLocks noGrp="1"/>
          </p:cNvSpPr>
          <p:nvPr>
            <p:ph type="subTitle" idx="1"/>
          </p:nvPr>
        </p:nvSpPr>
        <p:spPr>
          <a:xfrm>
            <a:off x="206375" y="1066800"/>
            <a:ext cx="8769350" cy="3132138"/>
          </a:xfrm>
        </p:spPr>
        <p:txBody>
          <a:bodyPr spcFirstLastPara="1" wrap="square" lIns="68569" tIns="34275" rIns="68569" bIns="34275" anchor="t" anchorCtr="0">
            <a:noAutofit/>
          </a:bodyPr>
          <a:lstStyle/>
          <a:p>
            <a:pPr marL="495300" indent="-342900" algn="just" fontAlgn="auto">
              <a:spcBef>
                <a:spcPts val="450"/>
              </a:spcBef>
              <a:spcAft>
                <a:spcPts val="450"/>
              </a:spcAft>
              <a:buClr>
                <a:schemeClr val="dk1"/>
              </a:buClr>
              <a:buSzPts val="3200"/>
              <a:buFont typeface="Arial" panose="020B0604020202020204" pitchFamily="34" charset="0"/>
              <a:buChar char="•"/>
              <a:defRPr/>
            </a:pPr>
            <a:r>
              <a:rPr lang="en-US" sz="2400" dirty="0">
                <a:latin typeface="+mn-lt"/>
                <a:cs typeface="Times New Roman"/>
              </a:rPr>
              <a:t>The V-shaped model should be used for small to medium sized projects where requirements are clearly defined and fixed.</a:t>
            </a:r>
          </a:p>
          <a:p>
            <a:pPr marL="495300" indent="-342900" algn="just" fontAlgn="auto">
              <a:spcBef>
                <a:spcPts val="450"/>
              </a:spcBef>
              <a:spcAft>
                <a:spcPts val="450"/>
              </a:spcAft>
              <a:buClr>
                <a:schemeClr val="dk1"/>
              </a:buClr>
              <a:buSzPts val="3200"/>
              <a:buFont typeface="Arial" panose="020B0604020202020204" pitchFamily="34" charset="0"/>
              <a:buChar char="•"/>
              <a:defRPr/>
            </a:pPr>
            <a:r>
              <a:rPr lang="en-US" sz="2400" dirty="0">
                <a:latin typeface="+mn-lt"/>
                <a:cs typeface="Times New Roman"/>
              </a:rPr>
              <a:t>The V-Shaped model should be chosen when sufficient technical resources are available with needed technical expertise.</a:t>
            </a:r>
          </a:p>
          <a:p>
            <a:pPr marL="342900" indent="-190500" algn="l" fontAlgn="auto">
              <a:spcBef>
                <a:spcPts val="0"/>
              </a:spcBef>
              <a:spcAft>
                <a:spcPts val="0"/>
              </a:spcAft>
              <a:buClr>
                <a:schemeClr val="dk1"/>
              </a:buClr>
              <a:buSzPts val="3200"/>
              <a:defRPr/>
            </a:pPr>
            <a:endParaRPr lang="en-IN" sz="2100" dirty="0">
              <a:latin typeface="+mn-lt"/>
              <a:ea typeface="Times New Roman"/>
              <a:cs typeface="Times New Roman"/>
              <a:sym typeface="Times New Roman"/>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3">
                                            <p:txEl>
                                              <p:pRg st="0" end="0"/>
                                            </p:txEl>
                                          </p:spTgt>
                                        </p:tgtEl>
                                        <p:attrNameLst>
                                          <p:attrName>style.visibility</p:attrName>
                                        </p:attrNameLst>
                                      </p:cBhvr>
                                      <p:to>
                                        <p:strVal val="visible"/>
                                      </p:to>
                                    </p:set>
                                    <p:anim calcmode="lin" valueType="num">
                                      <p:cBhvr additive="base">
                                        <p:cTn id="7" dur="500" fill="hold"/>
                                        <p:tgtEl>
                                          <p:spTgt spid="17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73">
                                            <p:txEl>
                                              <p:pRg st="1" end="1"/>
                                            </p:txEl>
                                          </p:spTgt>
                                        </p:tgtEl>
                                        <p:attrNameLst>
                                          <p:attrName>style.visibility</p:attrName>
                                        </p:attrNameLst>
                                      </p:cBhvr>
                                      <p:to>
                                        <p:strVal val="visible"/>
                                      </p:to>
                                    </p:set>
                                    <p:anim calcmode="lin" valueType="num">
                                      <p:cBhvr additive="base">
                                        <p:cTn id="13" dur="500" fill="hold"/>
                                        <p:tgtEl>
                                          <p:spTgt spid="17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Google Shape;172;p26">
            <a:extLst>
              <a:ext uri="{FF2B5EF4-FFF2-40B4-BE49-F238E27FC236}">
                <a16:creationId xmlns:a16="http://schemas.microsoft.com/office/drawing/2014/main" id="{5B2F34ED-6A8B-BAF9-9208-8B137BDE0E95}"/>
              </a:ext>
            </a:extLst>
          </p:cNvPr>
          <p:cNvSpPr>
            <a:spLocks noGrp="1" noChangeArrowheads="1"/>
          </p:cNvSpPr>
          <p:nvPr>
            <p:ph type="ctrTitle"/>
          </p:nvPr>
        </p:nvSpPr>
        <p:spPr>
          <a:xfrm>
            <a:off x="1600200" y="304800"/>
            <a:ext cx="5657850" cy="488950"/>
          </a:xfrm>
        </p:spPr>
        <p:txBody>
          <a:bodyPr lIns="68569" tIns="34275" rIns="68569" bIns="34275"/>
          <a:lstStyle/>
          <a:p>
            <a:pPr>
              <a:buClr>
                <a:srgbClr val="000000"/>
              </a:buClr>
              <a:buSzPts val="5400"/>
            </a:pPr>
            <a:r>
              <a:rPr lang="en-IN" altLang="en-US">
                <a:latin typeface="Futura Bk BT"/>
              </a:rPr>
              <a:t>Prototype Model</a:t>
            </a:r>
            <a:endParaRPr lang="en-US" altLang="en-US">
              <a:latin typeface="Futura Bk BT"/>
            </a:endParaRPr>
          </a:p>
        </p:txBody>
      </p:sp>
      <p:sp>
        <p:nvSpPr>
          <p:cNvPr id="173" name="Google Shape;173;p26">
            <a:extLst>
              <a:ext uri="{FF2B5EF4-FFF2-40B4-BE49-F238E27FC236}">
                <a16:creationId xmlns:a16="http://schemas.microsoft.com/office/drawing/2014/main" id="{1EA9B4B3-D120-225F-48FD-B44CFE74E5D5}"/>
              </a:ext>
            </a:extLst>
          </p:cNvPr>
          <p:cNvSpPr txBox="1">
            <a:spLocks noGrp="1"/>
          </p:cNvSpPr>
          <p:nvPr>
            <p:ph type="subTitle" idx="1"/>
          </p:nvPr>
        </p:nvSpPr>
        <p:spPr>
          <a:xfrm>
            <a:off x="187325" y="1143000"/>
            <a:ext cx="8769350" cy="4800600"/>
          </a:xfrm>
        </p:spPr>
        <p:txBody>
          <a:bodyPr spcFirstLastPara="1" wrap="square" lIns="68569" tIns="34275" rIns="68569" bIns="34275" anchor="t" anchorCtr="0">
            <a:noAutofit/>
          </a:bodyPr>
          <a:lstStyle/>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The </a:t>
            </a:r>
            <a:r>
              <a:rPr lang="en-US" sz="2400" dirty="0">
                <a:solidFill>
                  <a:srgbClr val="FF0000"/>
                </a:solidFill>
                <a:latin typeface="+mn-lt"/>
                <a:ea typeface="Times New Roman"/>
                <a:cs typeface="Times New Roman"/>
                <a:sym typeface="Times New Roman"/>
              </a:rPr>
              <a:t>prototype model </a:t>
            </a:r>
            <a:r>
              <a:rPr lang="en-US" sz="2400" dirty="0">
                <a:latin typeface="+mn-lt"/>
                <a:ea typeface="Times New Roman"/>
                <a:cs typeface="Times New Roman"/>
                <a:sym typeface="Times New Roman"/>
              </a:rPr>
              <a:t>is used when the requirements are unclear. It is used when the customer is unclear about the details of the input, process and the output needs of the software.</a:t>
            </a:r>
          </a:p>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Like other model's prototype model also </a:t>
            </a:r>
            <a:r>
              <a:rPr lang="en-US" sz="2400" dirty="0">
                <a:solidFill>
                  <a:srgbClr val="FF0000"/>
                </a:solidFill>
                <a:latin typeface="+mn-lt"/>
                <a:ea typeface="Times New Roman"/>
                <a:cs typeface="Times New Roman"/>
                <a:sym typeface="Times New Roman"/>
              </a:rPr>
              <a:t>starts with the communication phase</a:t>
            </a:r>
            <a:r>
              <a:rPr lang="en-US" sz="2400" dirty="0">
                <a:latin typeface="+mn-lt"/>
                <a:ea typeface="Times New Roman"/>
                <a:cs typeface="Times New Roman"/>
                <a:sym typeface="Times New Roman"/>
              </a:rPr>
              <a:t> between the software engineer and customer.</a:t>
            </a:r>
          </a:p>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The main idea behind the Prototype model is that instead of freezing requirements before moving forward with design or coding, a throwaway prototype is created to gain a better understanding of the needs. </a:t>
            </a:r>
          </a:p>
          <a:p>
            <a:pPr marL="342900" indent="-190500" algn="l" fontAlgn="auto">
              <a:spcBef>
                <a:spcPts val="0"/>
              </a:spcBef>
              <a:spcAft>
                <a:spcPts val="0"/>
              </a:spcAft>
              <a:buClr>
                <a:schemeClr val="dk1"/>
              </a:buClr>
              <a:buSzPts val="3200"/>
              <a:defRPr/>
            </a:pPr>
            <a:endParaRPr sz="2100" dirty="0">
              <a:latin typeface="+mn-lt"/>
              <a:ea typeface="Times New Roman"/>
              <a:cs typeface="Times New Roman"/>
              <a:sym typeface="Times New Roman"/>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3">
                                            <p:txEl>
                                              <p:pRg st="0" end="0"/>
                                            </p:txEl>
                                          </p:spTgt>
                                        </p:tgtEl>
                                        <p:attrNameLst>
                                          <p:attrName>style.visibility</p:attrName>
                                        </p:attrNameLst>
                                      </p:cBhvr>
                                      <p:to>
                                        <p:strVal val="visible"/>
                                      </p:to>
                                    </p:set>
                                    <p:anim calcmode="lin" valueType="num">
                                      <p:cBhvr additive="base">
                                        <p:cTn id="7" dur="500" fill="hold"/>
                                        <p:tgtEl>
                                          <p:spTgt spid="17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73">
                                            <p:txEl>
                                              <p:pRg st="1" end="1"/>
                                            </p:txEl>
                                          </p:spTgt>
                                        </p:tgtEl>
                                        <p:attrNameLst>
                                          <p:attrName>style.visibility</p:attrName>
                                        </p:attrNameLst>
                                      </p:cBhvr>
                                      <p:to>
                                        <p:strVal val="visible"/>
                                      </p:to>
                                    </p:set>
                                    <p:anim calcmode="lin" valueType="num">
                                      <p:cBhvr additive="base">
                                        <p:cTn id="13" dur="500" fill="hold"/>
                                        <p:tgtEl>
                                          <p:spTgt spid="17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73">
                                            <p:txEl>
                                              <p:pRg st="2" end="2"/>
                                            </p:txEl>
                                          </p:spTgt>
                                        </p:tgtEl>
                                        <p:attrNameLst>
                                          <p:attrName>style.visibility</p:attrName>
                                        </p:attrNameLst>
                                      </p:cBhvr>
                                      <p:to>
                                        <p:strVal val="visible"/>
                                      </p:to>
                                    </p:set>
                                    <p:anim calcmode="lin" valueType="num">
                                      <p:cBhvr additive="base">
                                        <p:cTn id="19" dur="500" fill="hold"/>
                                        <p:tgtEl>
                                          <p:spTgt spid="17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Google Shape;172;p26">
            <a:extLst>
              <a:ext uri="{FF2B5EF4-FFF2-40B4-BE49-F238E27FC236}">
                <a16:creationId xmlns:a16="http://schemas.microsoft.com/office/drawing/2014/main" id="{2D018AC7-2B4F-6AF7-BB35-CB2351112ED0}"/>
              </a:ext>
            </a:extLst>
          </p:cNvPr>
          <p:cNvSpPr>
            <a:spLocks noGrp="1" noChangeArrowheads="1"/>
          </p:cNvSpPr>
          <p:nvPr>
            <p:ph type="ctrTitle"/>
          </p:nvPr>
        </p:nvSpPr>
        <p:spPr>
          <a:xfrm>
            <a:off x="1600200" y="304800"/>
            <a:ext cx="5657850" cy="488950"/>
          </a:xfrm>
        </p:spPr>
        <p:txBody>
          <a:bodyPr lIns="68569" tIns="34275" rIns="68569" bIns="34275"/>
          <a:lstStyle/>
          <a:p>
            <a:pPr>
              <a:buClr>
                <a:srgbClr val="000000"/>
              </a:buClr>
              <a:buSzPts val="5400"/>
            </a:pPr>
            <a:r>
              <a:rPr lang="en-IN" altLang="en-US">
                <a:latin typeface="Futura Bk BT"/>
              </a:rPr>
              <a:t>Prototype Model</a:t>
            </a:r>
          </a:p>
        </p:txBody>
      </p:sp>
      <p:sp>
        <p:nvSpPr>
          <p:cNvPr id="173" name="Google Shape;173;p26">
            <a:extLst>
              <a:ext uri="{FF2B5EF4-FFF2-40B4-BE49-F238E27FC236}">
                <a16:creationId xmlns:a16="http://schemas.microsoft.com/office/drawing/2014/main" id="{6E2A3DD6-AE52-201D-31EF-44F2228F04E3}"/>
              </a:ext>
            </a:extLst>
          </p:cNvPr>
          <p:cNvSpPr txBox="1">
            <a:spLocks noGrp="1"/>
          </p:cNvSpPr>
          <p:nvPr>
            <p:ph type="subTitle" idx="1"/>
          </p:nvPr>
        </p:nvSpPr>
        <p:spPr>
          <a:xfrm>
            <a:off x="187325" y="1066800"/>
            <a:ext cx="8769350" cy="4414838"/>
          </a:xfrm>
        </p:spPr>
        <p:txBody>
          <a:bodyPr spcFirstLastPara="1" wrap="square" lIns="68569" tIns="34275" rIns="68569" bIns="34275" anchor="t" anchorCtr="0">
            <a:noAutofit/>
          </a:bodyPr>
          <a:lstStyle/>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The </a:t>
            </a:r>
            <a:r>
              <a:rPr lang="en-US" sz="2400" dirty="0">
                <a:solidFill>
                  <a:srgbClr val="FF0000"/>
                </a:solidFill>
                <a:latin typeface="+mn-lt"/>
                <a:ea typeface="Times New Roman"/>
                <a:cs typeface="Times New Roman"/>
                <a:sym typeface="Times New Roman"/>
              </a:rPr>
              <a:t>client can get an “actual feel” </a:t>
            </a:r>
            <a:r>
              <a:rPr lang="en-US" sz="2400" dirty="0">
                <a:latin typeface="+mn-lt"/>
                <a:ea typeface="Times New Roman"/>
                <a:cs typeface="Times New Roman"/>
                <a:sym typeface="Times New Roman"/>
              </a:rPr>
              <a:t>of the system </a:t>
            </a:r>
            <a:r>
              <a:rPr lang="en-US" sz="2400" dirty="0">
                <a:ea typeface="Times New Roman"/>
                <a:cs typeface="Times New Roman"/>
                <a:sym typeface="Times New Roman"/>
              </a:rPr>
              <a:t>by using prototype</a:t>
            </a:r>
            <a:r>
              <a:rPr lang="en-US" sz="2400" dirty="0">
                <a:latin typeface="+mn-lt"/>
                <a:ea typeface="Times New Roman"/>
                <a:cs typeface="Times New Roman"/>
                <a:sym typeface="Times New Roman"/>
              </a:rPr>
              <a:t>, since the interactions with prototype can enable the client to better understand the requirements of the desired system. So, </a:t>
            </a:r>
            <a:r>
              <a:rPr lang="en-US" sz="2400" dirty="0">
                <a:solidFill>
                  <a:srgbClr val="FF0000"/>
                </a:solidFill>
                <a:latin typeface="+mn-lt"/>
                <a:ea typeface="Times New Roman"/>
                <a:cs typeface="Times New Roman"/>
                <a:sym typeface="Times New Roman"/>
              </a:rPr>
              <a:t>Prototyping is an attractive idea for complicated and large systems</a:t>
            </a:r>
            <a:r>
              <a:rPr lang="en-US" sz="2400" dirty="0">
                <a:latin typeface="+mn-lt"/>
                <a:ea typeface="Times New Roman"/>
                <a:cs typeface="Times New Roman"/>
                <a:sym typeface="Times New Roman"/>
              </a:rPr>
              <a:t>.</a:t>
            </a:r>
          </a:p>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The prototype is usually </a:t>
            </a:r>
            <a:r>
              <a:rPr lang="en-US" sz="2400" dirty="0">
                <a:solidFill>
                  <a:srgbClr val="FF0000"/>
                </a:solidFill>
                <a:latin typeface="+mn-lt"/>
                <a:ea typeface="Times New Roman"/>
                <a:cs typeface="Times New Roman"/>
                <a:sym typeface="Times New Roman"/>
              </a:rPr>
              <a:t>not a fully functional system</a:t>
            </a:r>
            <a:r>
              <a:rPr lang="en-US" sz="2400" dirty="0">
                <a:latin typeface="+mn-lt"/>
                <a:ea typeface="Times New Roman"/>
                <a:cs typeface="Times New Roman"/>
                <a:sym typeface="Times New Roman"/>
              </a:rPr>
              <a:t>, and many of the details are not included. The goal is to create a system that is functional in general.</a:t>
            </a:r>
          </a:p>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ea typeface="Times New Roman"/>
                <a:cs typeface="Times New Roman"/>
                <a:sym typeface="Times New Roman"/>
              </a:rPr>
              <a:t>Therefore, in the case of prototype the </a:t>
            </a:r>
            <a:r>
              <a:rPr lang="en-US" sz="2400" dirty="0">
                <a:solidFill>
                  <a:srgbClr val="FF0000"/>
                </a:solidFill>
                <a:ea typeface="Times New Roman"/>
                <a:cs typeface="Times New Roman"/>
                <a:sym typeface="Times New Roman"/>
              </a:rPr>
              <a:t>focus will be on what is unknown, or not properly understood</a:t>
            </a:r>
            <a:r>
              <a:rPr lang="en-US" sz="2400" dirty="0">
                <a:ea typeface="Times New Roman"/>
                <a:cs typeface="Times New Roman"/>
                <a:sym typeface="Times New Roman"/>
              </a:rPr>
              <a:t>. </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3">
                                            <p:txEl>
                                              <p:pRg st="0" end="0"/>
                                            </p:txEl>
                                          </p:spTgt>
                                        </p:tgtEl>
                                        <p:attrNameLst>
                                          <p:attrName>style.visibility</p:attrName>
                                        </p:attrNameLst>
                                      </p:cBhvr>
                                      <p:to>
                                        <p:strVal val="visible"/>
                                      </p:to>
                                    </p:set>
                                    <p:anim calcmode="lin" valueType="num">
                                      <p:cBhvr additive="base">
                                        <p:cTn id="7" dur="500" fill="hold"/>
                                        <p:tgtEl>
                                          <p:spTgt spid="17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73">
                                            <p:txEl>
                                              <p:pRg st="1" end="1"/>
                                            </p:txEl>
                                          </p:spTgt>
                                        </p:tgtEl>
                                        <p:attrNameLst>
                                          <p:attrName>style.visibility</p:attrName>
                                        </p:attrNameLst>
                                      </p:cBhvr>
                                      <p:to>
                                        <p:strVal val="visible"/>
                                      </p:to>
                                    </p:set>
                                    <p:anim calcmode="lin" valueType="num">
                                      <p:cBhvr additive="base">
                                        <p:cTn id="13" dur="500" fill="hold"/>
                                        <p:tgtEl>
                                          <p:spTgt spid="17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73">
                                            <p:txEl>
                                              <p:pRg st="2" end="2"/>
                                            </p:txEl>
                                          </p:spTgt>
                                        </p:tgtEl>
                                        <p:attrNameLst>
                                          <p:attrName>style.visibility</p:attrName>
                                        </p:attrNameLst>
                                      </p:cBhvr>
                                      <p:to>
                                        <p:strVal val="visible"/>
                                      </p:to>
                                    </p:set>
                                    <p:anim calcmode="lin" valueType="num">
                                      <p:cBhvr additive="base">
                                        <p:cTn id="19" dur="500" fill="hold"/>
                                        <p:tgtEl>
                                          <p:spTgt spid="17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Google Shape;172;p26">
            <a:extLst>
              <a:ext uri="{FF2B5EF4-FFF2-40B4-BE49-F238E27FC236}">
                <a16:creationId xmlns:a16="http://schemas.microsoft.com/office/drawing/2014/main" id="{DD20F45B-0187-DB55-C3B3-CB4D7D98E704}"/>
              </a:ext>
            </a:extLst>
          </p:cNvPr>
          <p:cNvSpPr>
            <a:spLocks noGrp="1" noChangeArrowheads="1"/>
          </p:cNvSpPr>
          <p:nvPr>
            <p:ph type="ctrTitle"/>
          </p:nvPr>
        </p:nvSpPr>
        <p:spPr>
          <a:xfrm>
            <a:off x="1358900" y="304800"/>
            <a:ext cx="6426200" cy="488950"/>
          </a:xfrm>
        </p:spPr>
        <p:txBody>
          <a:bodyPr lIns="68569" tIns="34275" rIns="68569" bIns="34275"/>
          <a:lstStyle/>
          <a:p>
            <a:pPr marL="152400">
              <a:spcBef>
                <a:spcPts val="450"/>
              </a:spcBef>
              <a:spcAft>
                <a:spcPts val="450"/>
              </a:spcAft>
              <a:buClr>
                <a:srgbClr val="000000"/>
              </a:buClr>
              <a:buSzPts val="3200"/>
            </a:pPr>
            <a:r>
              <a:rPr lang="en-US" altLang="en-US">
                <a:latin typeface="Futura Bk BT"/>
                <a:cs typeface="Times New Roman" panose="02020603050405020304" pitchFamily="18" charset="0"/>
                <a:sym typeface="Times New Roman" panose="02020603050405020304" pitchFamily="18" charset="0"/>
              </a:rPr>
              <a:t>Prototype Model</a:t>
            </a:r>
          </a:p>
        </p:txBody>
      </p:sp>
      <p:sp>
        <p:nvSpPr>
          <p:cNvPr id="173" name="Google Shape;173;p26">
            <a:extLst>
              <a:ext uri="{FF2B5EF4-FFF2-40B4-BE49-F238E27FC236}">
                <a16:creationId xmlns:a16="http://schemas.microsoft.com/office/drawing/2014/main" id="{1B8AD037-3BA7-2B9F-CCAA-200F61FC7B78}"/>
              </a:ext>
            </a:extLst>
          </p:cNvPr>
          <p:cNvSpPr txBox="1">
            <a:spLocks noGrp="1"/>
          </p:cNvSpPr>
          <p:nvPr>
            <p:ph type="subTitle" idx="1"/>
          </p:nvPr>
        </p:nvSpPr>
        <p:spPr>
          <a:xfrm>
            <a:off x="187325" y="990600"/>
            <a:ext cx="8769350" cy="4491038"/>
          </a:xfrm>
        </p:spPr>
        <p:txBody>
          <a:bodyPr spcFirstLastPara="1" wrap="square" lIns="68569" tIns="34275" rIns="68569" bIns="34275" anchor="t" anchorCtr="0">
            <a:noAutofit/>
          </a:bodyPr>
          <a:lstStyle/>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Many iterations may be required to incorporate the changes. </a:t>
            </a:r>
          </a:p>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Every time we complete the prototype we will evaluate it, tune it and decide what needs to be done further. </a:t>
            </a:r>
          </a:p>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Final product then would be built after the prototype is completed and is found to be acceptable. </a:t>
            </a:r>
          </a:p>
          <a:p>
            <a:pPr marL="152400" algn="just" fontAlgn="auto">
              <a:spcBef>
                <a:spcPts val="450"/>
              </a:spcBef>
              <a:spcAft>
                <a:spcPts val="450"/>
              </a:spcAft>
              <a:buClr>
                <a:schemeClr val="dk1"/>
              </a:buClr>
              <a:buSzPts val="3200"/>
              <a:defRPr/>
            </a:pPr>
            <a:endParaRPr lang="en-IN" sz="2100" dirty="0">
              <a:latin typeface="+mn-lt"/>
              <a:ea typeface="Times New Roman"/>
              <a:cs typeface="Times New Roman"/>
              <a:sym typeface="Times New Roman"/>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3">
                                            <p:txEl>
                                              <p:pRg st="0" end="0"/>
                                            </p:txEl>
                                          </p:spTgt>
                                        </p:tgtEl>
                                        <p:attrNameLst>
                                          <p:attrName>style.visibility</p:attrName>
                                        </p:attrNameLst>
                                      </p:cBhvr>
                                      <p:to>
                                        <p:strVal val="visible"/>
                                      </p:to>
                                    </p:set>
                                    <p:anim calcmode="lin" valueType="num">
                                      <p:cBhvr additive="base">
                                        <p:cTn id="7" dur="500" fill="hold"/>
                                        <p:tgtEl>
                                          <p:spTgt spid="17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73">
                                            <p:txEl>
                                              <p:pRg st="1" end="1"/>
                                            </p:txEl>
                                          </p:spTgt>
                                        </p:tgtEl>
                                        <p:attrNameLst>
                                          <p:attrName>style.visibility</p:attrName>
                                        </p:attrNameLst>
                                      </p:cBhvr>
                                      <p:to>
                                        <p:strVal val="visible"/>
                                      </p:to>
                                    </p:set>
                                    <p:anim calcmode="lin" valueType="num">
                                      <p:cBhvr additive="base">
                                        <p:cTn id="13" dur="500" fill="hold"/>
                                        <p:tgtEl>
                                          <p:spTgt spid="17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73">
                                            <p:txEl>
                                              <p:pRg st="2" end="2"/>
                                            </p:txEl>
                                          </p:spTgt>
                                        </p:tgtEl>
                                        <p:attrNameLst>
                                          <p:attrName>style.visibility</p:attrName>
                                        </p:attrNameLst>
                                      </p:cBhvr>
                                      <p:to>
                                        <p:strVal val="visible"/>
                                      </p:to>
                                    </p:set>
                                    <p:anim calcmode="lin" valueType="num">
                                      <p:cBhvr additive="base">
                                        <p:cTn id="19" dur="500" fill="hold"/>
                                        <p:tgtEl>
                                          <p:spTgt spid="17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Google Shape;172;p26">
            <a:extLst>
              <a:ext uri="{FF2B5EF4-FFF2-40B4-BE49-F238E27FC236}">
                <a16:creationId xmlns:a16="http://schemas.microsoft.com/office/drawing/2014/main" id="{499FE23C-5413-1E4D-14BE-142F3645AF07}"/>
              </a:ext>
            </a:extLst>
          </p:cNvPr>
          <p:cNvSpPr>
            <a:spLocks noGrp="1" noChangeArrowheads="1"/>
          </p:cNvSpPr>
          <p:nvPr>
            <p:ph type="ctrTitle"/>
          </p:nvPr>
        </p:nvSpPr>
        <p:spPr>
          <a:xfrm>
            <a:off x="960438" y="344488"/>
            <a:ext cx="6959600" cy="490537"/>
          </a:xfrm>
        </p:spPr>
        <p:txBody>
          <a:bodyPr lIns="68569" tIns="34275" rIns="68569" bIns="34275"/>
          <a:lstStyle/>
          <a:p>
            <a:pPr marL="152400" algn="just">
              <a:spcBef>
                <a:spcPts val="450"/>
              </a:spcBef>
              <a:spcAft>
                <a:spcPts val="450"/>
              </a:spcAft>
              <a:buClr>
                <a:srgbClr val="000000"/>
              </a:buClr>
              <a:buSzPts val="3200"/>
            </a:pPr>
            <a:r>
              <a:rPr lang="en-US" altLang="en-US" b="1">
                <a:latin typeface="Futura Bk BT"/>
                <a:cs typeface="Times New Roman" panose="02020603050405020304" pitchFamily="18" charset="0"/>
                <a:sym typeface="Times New Roman" panose="02020603050405020304" pitchFamily="18" charset="0"/>
              </a:rPr>
              <a:t>A Visual diagram of Prototype Model</a:t>
            </a:r>
          </a:p>
        </p:txBody>
      </p:sp>
      <p:sp>
        <p:nvSpPr>
          <p:cNvPr id="16" name="Rectangle 15">
            <a:extLst>
              <a:ext uri="{FF2B5EF4-FFF2-40B4-BE49-F238E27FC236}">
                <a16:creationId xmlns:a16="http://schemas.microsoft.com/office/drawing/2014/main" id="{AED70589-0696-4BAB-56AF-CFDB0630D9B4}"/>
              </a:ext>
            </a:extLst>
          </p:cNvPr>
          <p:cNvSpPr/>
          <p:nvPr/>
        </p:nvSpPr>
        <p:spPr>
          <a:xfrm>
            <a:off x="455613" y="4852988"/>
            <a:ext cx="1457325" cy="857250"/>
          </a:xfrm>
          <a:prstGeom prst="rect">
            <a:avLst/>
          </a:prstGeom>
          <a:ln w="28575">
            <a:solidFill>
              <a:schemeClr val="accent2"/>
            </a:solidFill>
          </a:ln>
        </p:spPr>
        <p:style>
          <a:lnRef idx="2">
            <a:schemeClr val="accent6"/>
          </a:lnRef>
          <a:fillRef idx="1">
            <a:schemeClr val="lt1"/>
          </a:fillRef>
          <a:effectRef idx="0">
            <a:schemeClr val="accent6"/>
          </a:effectRef>
          <a:fontRef idx="minor">
            <a:schemeClr val="dk1"/>
          </a:fontRef>
        </p:style>
        <p:txBody>
          <a:bodyPr anchor="ctr"/>
          <a:lstStyle/>
          <a:p>
            <a:pPr algn="ctr" defTabSz="685800" eaLnBrk="1" fontAlgn="auto" hangingPunct="1">
              <a:spcBef>
                <a:spcPts val="0"/>
              </a:spcBef>
              <a:spcAft>
                <a:spcPts val="0"/>
              </a:spcAft>
              <a:buClr>
                <a:srgbClr val="000000"/>
              </a:buClr>
              <a:defRPr/>
            </a:pPr>
            <a:r>
              <a:rPr lang="en-US" sz="1350" kern="0" dirty="0">
                <a:solidFill>
                  <a:prstClr val="black"/>
                </a:solidFill>
                <a:sym typeface="Arial"/>
              </a:rPr>
              <a:t>Maintain</a:t>
            </a:r>
            <a:endParaRPr lang="en-IN" sz="1350" kern="0" dirty="0">
              <a:solidFill>
                <a:prstClr val="black"/>
              </a:solidFill>
              <a:sym typeface="Arial"/>
            </a:endParaRPr>
          </a:p>
        </p:txBody>
      </p:sp>
      <p:grpSp>
        <p:nvGrpSpPr>
          <p:cNvPr id="66564" name="Group 48">
            <a:extLst>
              <a:ext uri="{FF2B5EF4-FFF2-40B4-BE49-F238E27FC236}">
                <a16:creationId xmlns:a16="http://schemas.microsoft.com/office/drawing/2014/main" id="{96B8BEC5-1158-0CFF-8639-9F3CFAEEB9B3}"/>
              </a:ext>
            </a:extLst>
          </p:cNvPr>
          <p:cNvGrpSpPr>
            <a:grpSpLocks/>
          </p:cNvGrpSpPr>
          <p:nvPr/>
        </p:nvGrpSpPr>
        <p:grpSpPr bwMode="auto">
          <a:xfrm>
            <a:off x="304800" y="1524000"/>
            <a:ext cx="8458200" cy="4191000"/>
            <a:chOff x="1127448" y="1620546"/>
            <a:chExt cx="10225134" cy="3896686"/>
          </a:xfrm>
        </p:grpSpPr>
        <p:sp>
          <p:nvSpPr>
            <p:cNvPr id="2" name="Oval 1">
              <a:extLst>
                <a:ext uri="{FF2B5EF4-FFF2-40B4-BE49-F238E27FC236}">
                  <a16:creationId xmlns:a16="http://schemas.microsoft.com/office/drawing/2014/main" id="{72F82A60-241C-1A77-949C-D67F50C3BEA2}"/>
                </a:ext>
              </a:extLst>
            </p:cNvPr>
            <p:cNvSpPr/>
            <p:nvPr/>
          </p:nvSpPr>
          <p:spPr>
            <a:xfrm>
              <a:off x="2134993" y="1620546"/>
              <a:ext cx="2231950" cy="797049"/>
            </a:xfrm>
            <a:prstGeom prst="ellipse">
              <a:avLst/>
            </a:prstGeom>
            <a:ln w="28575">
              <a:solidFill>
                <a:schemeClr val="accent2"/>
              </a:solidFill>
            </a:ln>
          </p:spPr>
          <p:style>
            <a:lnRef idx="2">
              <a:schemeClr val="accent6"/>
            </a:lnRef>
            <a:fillRef idx="1">
              <a:schemeClr val="lt1"/>
            </a:fillRef>
            <a:effectRef idx="0">
              <a:schemeClr val="accent6"/>
            </a:effectRef>
            <a:fontRef idx="minor">
              <a:schemeClr val="dk1"/>
            </a:fontRef>
          </p:style>
          <p:txBody>
            <a:bodyPr anchor="ctr"/>
            <a:lstStyle/>
            <a:p>
              <a:pPr algn="ctr" defTabSz="685800" eaLnBrk="1" fontAlgn="auto" hangingPunct="1">
                <a:spcBef>
                  <a:spcPts val="0"/>
                </a:spcBef>
                <a:spcAft>
                  <a:spcPts val="0"/>
                </a:spcAft>
                <a:buClr>
                  <a:srgbClr val="000000"/>
                </a:buClr>
                <a:defRPr/>
              </a:pPr>
              <a:r>
                <a:rPr lang="en-US" sz="1350" kern="0" dirty="0">
                  <a:solidFill>
                    <a:prstClr val="black"/>
                  </a:solidFill>
                  <a:sym typeface="Arial"/>
                </a:rPr>
                <a:t>Requirement Gathering</a:t>
              </a:r>
              <a:endParaRPr lang="en-IN" sz="1350" kern="0" dirty="0">
                <a:solidFill>
                  <a:prstClr val="black"/>
                </a:solidFill>
                <a:sym typeface="Arial"/>
              </a:endParaRPr>
            </a:p>
          </p:txBody>
        </p:sp>
        <p:sp>
          <p:nvSpPr>
            <p:cNvPr id="6" name="Oval 5">
              <a:extLst>
                <a:ext uri="{FF2B5EF4-FFF2-40B4-BE49-F238E27FC236}">
                  <a16:creationId xmlns:a16="http://schemas.microsoft.com/office/drawing/2014/main" id="{850FD43F-ED84-FD50-477E-D5E83A57C2EB}"/>
                </a:ext>
              </a:extLst>
            </p:cNvPr>
            <p:cNvSpPr/>
            <p:nvPr/>
          </p:nvSpPr>
          <p:spPr>
            <a:xfrm>
              <a:off x="5182574" y="1620546"/>
              <a:ext cx="2231950" cy="797049"/>
            </a:xfrm>
            <a:prstGeom prst="ellipse">
              <a:avLst/>
            </a:prstGeom>
            <a:ln w="28575">
              <a:solidFill>
                <a:schemeClr val="accent2"/>
              </a:solidFill>
            </a:ln>
          </p:spPr>
          <p:style>
            <a:lnRef idx="2">
              <a:schemeClr val="accent6"/>
            </a:lnRef>
            <a:fillRef idx="1">
              <a:schemeClr val="lt1"/>
            </a:fillRef>
            <a:effectRef idx="0">
              <a:schemeClr val="accent6"/>
            </a:effectRef>
            <a:fontRef idx="minor">
              <a:schemeClr val="dk1"/>
            </a:fontRef>
          </p:style>
          <p:txBody>
            <a:bodyPr anchor="ctr"/>
            <a:lstStyle/>
            <a:p>
              <a:pPr algn="ctr" defTabSz="685800" eaLnBrk="1" fontAlgn="auto" hangingPunct="1">
                <a:spcBef>
                  <a:spcPts val="0"/>
                </a:spcBef>
                <a:spcAft>
                  <a:spcPts val="0"/>
                </a:spcAft>
                <a:buClr>
                  <a:srgbClr val="000000"/>
                </a:buClr>
                <a:defRPr/>
              </a:pPr>
              <a:r>
                <a:rPr lang="en-US" sz="1350" kern="0" dirty="0">
                  <a:solidFill>
                    <a:prstClr val="black"/>
                  </a:solidFill>
                  <a:sym typeface="Arial"/>
                </a:rPr>
                <a:t>Quick Design</a:t>
              </a:r>
              <a:endParaRPr lang="en-IN" sz="1350" kern="0" dirty="0">
                <a:solidFill>
                  <a:prstClr val="black"/>
                </a:solidFill>
                <a:sym typeface="Arial"/>
              </a:endParaRPr>
            </a:p>
          </p:txBody>
        </p:sp>
        <p:sp>
          <p:nvSpPr>
            <p:cNvPr id="7" name="Oval 6">
              <a:extLst>
                <a:ext uri="{FF2B5EF4-FFF2-40B4-BE49-F238E27FC236}">
                  <a16:creationId xmlns:a16="http://schemas.microsoft.com/office/drawing/2014/main" id="{61F62541-32CC-CE05-6942-3E0F412605A0}"/>
                </a:ext>
              </a:extLst>
            </p:cNvPr>
            <p:cNvSpPr/>
            <p:nvPr/>
          </p:nvSpPr>
          <p:spPr>
            <a:xfrm>
              <a:off x="8328030" y="1620546"/>
              <a:ext cx="2231951" cy="797049"/>
            </a:xfrm>
            <a:prstGeom prst="ellipse">
              <a:avLst/>
            </a:prstGeom>
            <a:ln w="28575">
              <a:solidFill>
                <a:schemeClr val="accent2"/>
              </a:solidFill>
            </a:ln>
          </p:spPr>
          <p:style>
            <a:lnRef idx="2">
              <a:schemeClr val="accent6"/>
            </a:lnRef>
            <a:fillRef idx="1">
              <a:schemeClr val="lt1"/>
            </a:fillRef>
            <a:effectRef idx="0">
              <a:schemeClr val="accent6"/>
            </a:effectRef>
            <a:fontRef idx="minor">
              <a:schemeClr val="dk1"/>
            </a:fontRef>
          </p:style>
          <p:txBody>
            <a:bodyPr anchor="ctr"/>
            <a:lstStyle/>
            <a:p>
              <a:pPr algn="ctr" defTabSz="685800" eaLnBrk="1" fontAlgn="auto" hangingPunct="1">
                <a:spcBef>
                  <a:spcPts val="0"/>
                </a:spcBef>
                <a:spcAft>
                  <a:spcPts val="0"/>
                </a:spcAft>
                <a:buClr>
                  <a:srgbClr val="000000"/>
                </a:buClr>
                <a:defRPr/>
              </a:pPr>
              <a:r>
                <a:rPr lang="en-US" sz="1350" kern="0" dirty="0">
                  <a:solidFill>
                    <a:prstClr val="black"/>
                  </a:solidFill>
                  <a:sym typeface="Arial"/>
                </a:rPr>
                <a:t>Building Prototype</a:t>
              </a:r>
              <a:endParaRPr lang="en-IN" sz="1350" kern="0" dirty="0">
                <a:solidFill>
                  <a:prstClr val="black"/>
                </a:solidFill>
                <a:sym typeface="Arial"/>
              </a:endParaRPr>
            </a:p>
          </p:txBody>
        </p:sp>
        <p:sp>
          <p:nvSpPr>
            <p:cNvPr id="8" name="Oval 7">
              <a:extLst>
                <a:ext uri="{FF2B5EF4-FFF2-40B4-BE49-F238E27FC236}">
                  <a16:creationId xmlns:a16="http://schemas.microsoft.com/office/drawing/2014/main" id="{B796F209-B82B-F5FA-60B3-3A274B4A2F65}"/>
                </a:ext>
              </a:extLst>
            </p:cNvPr>
            <p:cNvSpPr/>
            <p:nvPr/>
          </p:nvSpPr>
          <p:spPr>
            <a:xfrm>
              <a:off x="8400957" y="2916489"/>
              <a:ext cx="2231951" cy="795574"/>
            </a:xfrm>
            <a:prstGeom prst="ellipse">
              <a:avLst/>
            </a:prstGeom>
            <a:ln w="28575">
              <a:solidFill>
                <a:schemeClr val="accent2"/>
              </a:solidFill>
            </a:ln>
          </p:spPr>
          <p:style>
            <a:lnRef idx="2">
              <a:schemeClr val="accent6"/>
            </a:lnRef>
            <a:fillRef idx="1">
              <a:schemeClr val="lt1"/>
            </a:fillRef>
            <a:effectRef idx="0">
              <a:schemeClr val="accent6"/>
            </a:effectRef>
            <a:fontRef idx="minor">
              <a:schemeClr val="dk1"/>
            </a:fontRef>
          </p:style>
          <p:txBody>
            <a:bodyPr anchor="ctr"/>
            <a:lstStyle/>
            <a:p>
              <a:pPr algn="ctr" defTabSz="685800" eaLnBrk="1" fontAlgn="auto" hangingPunct="1">
                <a:spcBef>
                  <a:spcPts val="0"/>
                </a:spcBef>
                <a:spcAft>
                  <a:spcPts val="0"/>
                </a:spcAft>
                <a:buClr>
                  <a:srgbClr val="000000"/>
                </a:buClr>
                <a:defRPr/>
              </a:pPr>
              <a:r>
                <a:rPr lang="en-US" sz="1350" kern="0" dirty="0">
                  <a:solidFill>
                    <a:prstClr val="black"/>
                  </a:solidFill>
                  <a:sym typeface="Arial"/>
                </a:rPr>
                <a:t>Customer Evaluation</a:t>
              </a:r>
              <a:endParaRPr lang="en-IN" sz="1350" kern="0" dirty="0">
                <a:solidFill>
                  <a:prstClr val="black"/>
                </a:solidFill>
                <a:sym typeface="Arial"/>
              </a:endParaRPr>
            </a:p>
          </p:txBody>
        </p:sp>
        <p:sp>
          <p:nvSpPr>
            <p:cNvPr id="10" name="Oval 9">
              <a:extLst>
                <a:ext uri="{FF2B5EF4-FFF2-40B4-BE49-F238E27FC236}">
                  <a16:creationId xmlns:a16="http://schemas.microsoft.com/office/drawing/2014/main" id="{77E4CD07-C3F4-36B3-18EE-541D4C05BE14}"/>
                </a:ext>
              </a:extLst>
            </p:cNvPr>
            <p:cNvSpPr/>
            <p:nvPr/>
          </p:nvSpPr>
          <p:spPr>
            <a:xfrm>
              <a:off x="5182574" y="2916489"/>
              <a:ext cx="2231950" cy="795574"/>
            </a:xfrm>
            <a:prstGeom prst="ellipse">
              <a:avLst/>
            </a:prstGeom>
            <a:ln w="28575">
              <a:solidFill>
                <a:schemeClr val="accent2"/>
              </a:solidFill>
            </a:ln>
          </p:spPr>
          <p:style>
            <a:lnRef idx="2">
              <a:schemeClr val="accent6"/>
            </a:lnRef>
            <a:fillRef idx="1">
              <a:schemeClr val="lt1"/>
            </a:fillRef>
            <a:effectRef idx="0">
              <a:schemeClr val="accent6"/>
            </a:effectRef>
            <a:fontRef idx="minor">
              <a:schemeClr val="dk1"/>
            </a:fontRef>
          </p:style>
          <p:txBody>
            <a:bodyPr anchor="ctr"/>
            <a:lstStyle/>
            <a:p>
              <a:pPr algn="ctr" defTabSz="685800" eaLnBrk="1" fontAlgn="auto" hangingPunct="1">
                <a:spcBef>
                  <a:spcPts val="0"/>
                </a:spcBef>
                <a:spcAft>
                  <a:spcPts val="0"/>
                </a:spcAft>
                <a:buClr>
                  <a:srgbClr val="000000"/>
                </a:buClr>
                <a:defRPr/>
              </a:pPr>
              <a:r>
                <a:rPr lang="en-US" sz="1350" kern="0" dirty="0">
                  <a:solidFill>
                    <a:prstClr val="black"/>
                  </a:solidFill>
                  <a:sym typeface="Arial"/>
                </a:rPr>
                <a:t>Refine Prototype</a:t>
              </a:r>
              <a:endParaRPr lang="en-IN" sz="1350" kern="0" dirty="0">
                <a:solidFill>
                  <a:prstClr val="black"/>
                </a:solidFill>
                <a:sym typeface="Arial"/>
              </a:endParaRPr>
            </a:p>
          </p:txBody>
        </p:sp>
        <p:sp>
          <p:nvSpPr>
            <p:cNvPr id="3" name="Rectangle 2">
              <a:extLst>
                <a:ext uri="{FF2B5EF4-FFF2-40B4-BE49-F238E27FC236}">
                  <a16:creationId xmlns:a16="http://schemas.microsoft.com/office/drawing/2014/main" id="{04D3B1E0-3A26-701B-98A8-82D185BCE054}"/>
                </a:ext>
              </a:extLst>
            </p:cNvPr>
            <p:cNvSpPr/>
            <p:nvPr/>
          </p:nvSpPr>
          <p:spPr>
            <a:xfrm>
              <a:off x="8688827" y="4715755"/>
              <a:ext cx="1944081" cy="797049"/>
            </a:xfrm>
            <a:prstGeom prst="rect">
              <a:avLst/>
            </a:prstGeom>
            <a:ln w="28575">
              <a:solidFill>
                <a:schemeClr val="accent2"/>
              </a:solidFill>
            </a:ln>
          </p:spPr>
          <p:style>
            <a:lnRef idx="2">
              <a:schemeClr val="accent6"/>
            </a:lnRef>
            <a:fillRef idx="1">
              <a:schemeClr val="lt1"/>
            </a:fillRef>
            <a:effectRef idx="0">
              <a:schemeClr val="accent6"/>
            </a:effectRef>
            <a:fontRef idx="minor">
              <a:schemeClr val="dk1"/>
            </a:fontRef>
          </p:style>
          <p:txBody>
            <a:bodyPr anchor="ctr"/>
            <a:lstStyle/>
            <a:p>
              <a:pPr algn="ctr" defTabSz="685800" eaLnBrk="1" fontAlgn="auto" hangingPunct="1">
                <a:spcBef>
                  <a:spcPts val="0"/>
                </a:spcBef>
                <a:spcAft>
                  <a:spcPts val="0"/>
                </a:spcAft>
                <a:buClr>
                  <a:srgbClr val="000000"/>
                </a:buClr>
                <a:defRPr/>
              </a:pPr>
              <a:r>
                <a:rPr lang="en-US" sz="1350" kern="0" dirty="0">
                  <a:solidFill>
                    <a:prstClr val="black"/>
                  </a:solidFill>
                  <a:sym typeface="Arial"/>
                </a:rPr>
                <a:t>Design</a:t>
              </a:r>
              <a:endParaRPr lang="en-IN" sz="1350" kern="0" dirty="0">
                <a:solidFill>
                  <a:prstClr val="black"/>
                </a:solidFill>
                <a:sym typeface="Arial"/>
              </a:endParaRPr>
            </a:p>
          </p:txBody>
        </p:sp>
        <p:sp>
          <p:nvSpPr>
            <p:cNvPr id="13" name="Rectangle 12">
              <a:extLst>
                <a:ext uri="{FF2B5EF4-FFF2-40B4-BE49-F238E27FC236}">
                  <a16:creationId xmlns:a16="http://schemas.microsoft.com/office/drawing/2014/main" id="{6A2B8C94-DE8D-4431-B4E7-D4FEF6E6E321}"/>
                </a:ext>
              </a:extLst>
            </p:cNvPr>
            <p:cNvSpPr/>
            <p:nvPr/>
          </p:nvSpPr>
          <p:spPr>
            <a:xfrm>
              <a:off x="6167088" y="4720183"/>
              <a:ext cx="1946000" cy="797049"/>
            </a:xfrm>
            <a:prstGeom prst="rect">
              <a:avLst/>
            </a:prstGeom>
            <a:ln w="28575">
              <a:solidFill>
                <a:schemeClr val="accent2"/>
              </a:solidFill>
            </a:ln>
          </p:spPr>
          <p:style>
            <a:lnRef idx="2">
              <a:schemeClr val="accent6"/>
            </a:lnRef>
            <a:fillRef idx="1">
              <a:schemeClr val="lt1"/>
            </a:fillRef>
            <a:effectRef idx="0">
              <a:schemeClr val="accent6"/>
            </a:effectRef>
            <a:fontRef idx="minor">
              <a:schemeClr val="dk1"/>
            </a:fontRef>
          </p:style>
          <p:txBody>
            <a:bodyPr anchor="ctr"/>
            <a:lstStyle/>
            <a:p>
              <a:pPr algn="ctr" defTabSz="685800" eaLnBrk="1" fontAlgn="auto" hangingPunct="1">
                <a:spcBef>
                  <a:spcPts val="0"/>
                </a:spcBef>
                <a:spcAft>
                  <a:spcPts val="0"/>
                </a:spcAft>
                <a:buClr>
                  <a:srgbClr val="000000"/>
                </a:buClr>
                <a:defRPr/>
              </a:pPr>
              <a:r>
                <a:rPr lang="en-US" sz="1350" kern="0" dirty="0">
                  <a:solidFill>
                    <a:prstClr val="black"/>
                  </a:solidFill>
                  <a:sym typeface="Arial"/>
                </a:rPr>
                <a:t>Implement</a:t>
              </a:r>
              <a:endParaRPr lang="en-IN" sz="1350" kern="0" dirty="0">
                <a:solidFill>
                  <a:prstClr val="black"/>
                </a:solidFill>
                <a:sym typeface="Arial"/>
              </a:endParaRPr>
            </a:p>
          </p:txBody>
        </p:sp>
        <p:sp>
          <p:nvSpPr>
            <p:cNvPr id="15" name="Rectangle 14">
              <a:extLst>
                <a:ext uri="{FF2B5EF4-FFF2-40B4-BE49-F238E27FC236}">
                  <a16:creationId xmlns:a16="http://schemas.microsoft.com/office/drawing/2014/main" id="{1AC1C804-38D4-8861-8767-15AB16947BC1}"/>
                </a:ext>
              </a:extLst>
            </p:cNvPr>
            <p:cNvSpPr/>
            <p:nvPr/>
          </p:nvSpPr>
          <p:spPr>
            <a:xfrm>
              <a:off x="3647269" y="4720183"/>
              <a:ext cx="1944080" cy="797049"/>
            </a:xfrm>
            <a:prstGeom prst="rect">
              <a:avLst/>
            </a:prstGeom>
            <a:ln w="28575">
              <a:solidFill>
                <a:schemeClr val="accent2"/>
              </a:solidFill>
            </a:ln>
          </p:spPr>
          <p:style>
            <a:lnRef idx="2">
              <a:schemeClr val="accent6"/>
            </a:lnRef>
            <a:fillRef idx="1">
              <a:schemeClr val="lt1"/>
            </a:fillRef>
            <a:effectRef idx="0">
              <a:schemeClr val="accent6"/>
            </a:effectRef>
            <a:fontRef idx="minor">
              <a:schemeClr val="dk1"/>
            </a:fontRef>
          </p:style>
          <p:txBody>
            <a:bodyPr anchor="ctr"/>
            <a:lstStyle/>
            <a:p>
              <a:pPr algn="ctr" defTabSz="685800" eaLnBrk="1" fontAlgn="auto" hangingPunct="1">
                <a:spcBef>
                  <a:spcPts val="0"/>
                </a:spcBef>
                <a:spcAft>
                  <a:spcPts val="0"/>
                </a:spcAft>
                <a:buClr>
                  <a:srgbClr val="000000"/>
                </a:buClr>
                <a:defRPr/>
              </a:pPr>
              <a:r>
                <a:rPr lang="en-US" sz="1350" kern="0" dirty="0">
                  <a:solidFill>
                    <a:prstClr val="black"/>
                  </a:solidFill>
                  <a:sym typeface="Arial"/>
                </a:rPr>
                <a:t>Test</a:t>
              </a:r>
              <a:endParaRPr lang="en-IN" sz="1350" kern="0" dirty="0">
                <a:solidFill>
                  <a:prstClr val="black"/>
                </a:solidFill>
                <a:sym typeface="Arial"/>
              </a:endParaRPr>
            </a:p>
          </p:txBody>
        </p:sp>
        <p:cxnSp>
          <p:nvCxnSpPr>
            <p:cNvPr id="12" name="Straight Arrow Connector 11">
              <a:extLst>
                <a:ext uri="{FF2B5EF4-FFF2-40B4-BE49-F238E27FC236}">
                  <a16:creationId xmlns:a16="http://schemas.microsoft.com/office/drawing/2014/main" id="{0DFAF825-F3A3-210C-3B7E-C0603DC9D9A0}"/>
                </a:ext>
              </a:extLst>
            </p:cNvPr>
            <p:cNvCxnSpPr>
              <a:stCxn id="2" idx="6"/>
              <a:endCxn id="6" idx="2"/>
            </p:cNvCxnSpPr>
            <p:nvPr/>
          </p:nvCxnSpPr>
          <p:spPr>
            <a:xfrm flipV="1">
              <a:off x="4366942" y="2019071"/>
              <a:ext cx="815632"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a:extLst>
                <a:ext uri="{FF2B5EF4-FFF2-40B4-BE49-F238E27FC236}">
                  <a16:creationId xmlns:a16="http://schemas.microsoft.com/office/drawing/2014/main" id="{55F3C8FF-D71C-799B-4CB8-00C8F94BE810}"/>
                </a:ext>
              </a:extLst>
            </p:cNvPr>
            <p:cNvCxnSpPr>
              <a:cxnSpLocks/>
              <a:endCxn id="7" idx="2"/>
            </p:cNvCxnSpPr>
            <p:nvPr/>
          </p:nvCxnSpPr>
          <p:spPr>
            <a:xfrm>
              <a:off x="7414524" y="2019071"/>
              <a:ext cx="913507"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a:extLst>
                <a:ext uri="{FF2B5EF4-FFF2-40B4-BE49-F238E27FC236}">
                  <a16:creationId xmlns:a16="http://schemas.microsoft.com/office/drawing/2014/main" id="{F1018582-4A13-FD73-FFA7-66B5FC2B6870}"/>
                </a:ext>
              </a:extLst>
            </p:cNvPr>
            <p:cNvCxnSpPr>
              <a:cxnSpLocks/>
            </p:cNvCxnSpPr>
            <p:nvPr/>
          </p:nvCxnSpPr>
          <p:spPr>
            <a:xfrm>
              <a:off x="9515974" y="2417595"/>
              <a:ext cx="0" cy="498894"/>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a:extLst>
                <a:ext uri="{FF2B5EF4-FFF2-40B4-BE49-F238E27FC236}">
                  <a16:creationId xmlns:a16="http://schemas.microsoft.com/office/drawing/2014/main" id="{45245186-BD55-950B-3149-8A3064CF9BBD}"/>
                </a:ext>
              </a:extLst>
            </p:cNvPr>
            <p:cNvCxnSpPr>
              <a:cxnSpLocks/>
              <a:stCxn id="8" idx="2"/>
            </p:cNvCxnSpPr>
            <p:nvPr/>
          </p:nvCxnSpPr>
          <p:spPr>
            <a:xfrm flipH="1" flipV="1">
              <a:off x="7414524" y="3315014"/>
              <a:ext cx="986434"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9" name="Straight Arrow Connector 28">
              <a:extLst>
                <a:ext uri="{FF2B5EF4-FFF2-40B4-BE49-F238E27FC236}">
                  <a16:creationId xmlns:a16="http://schemas.microsoft.com/office/drawing/2014/main" id="{B76A8F6E-3D58-76BD-8F3E-9D7A551B6823}"/>
                </a:ext>
              </a:extLst>
            </p:cNvPr>
            <p:cNvCxnSpPr>
              <a:cxnSpLocks/>
            </p:cNvCxnSpPr>
            <p:nvPr/>
          </p:nvCxnSpPr>
          <p:spPr>
            <a:xfrm flipH="1" flipV="1">
              <a:off x="6286074" y="2417595"/>
              <a:ext cx="13435" cy="498894"/>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34" name="Straight Arrow Connector 33">
              <a:extLst>
                <a:ext uri="{FF2B5EF4-FFF2-40B4-BE49-F238E27FC236}">
                  <a16:creationId xmlns:a16="http://schemas.microsoft.com/office/drawing/2014/main" id="{FC4C8D00-50EA-AF5E-805E-5F389D33E60E}"/>
                </a:ext>
              </a:extLst>
            </p:cNvPr>
            <p:cNvCxnSpPr>
              <a:cxnSpLocks/>
            </p:cNvCxnSpPr>
            <p:nvPr/>
          </p:nvCxnSpPr>
          <p:spPr>
            <a:xfrm>
              <a:off x="9515974" y="3712063"/>
              <a:ext cx="0" cy="1003692"/>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36" name="Straight Arrow Connector 35">
              <a:extLst>
                <a:ext uri="{FF2B5EF4-FFF2-40B4-BE49-F238E27FC236}">
                  <a16:creationId xmlns:a16="http://schemas.microsoft.com/office/drawing/2014/main" id="{B79DCEAC-1ADB-EE6D-0DCA-55202146A85A}"/>
                </a:ext>
              </a:extLst>
            </p:cNvPr>
            <p:cNvCxnSpPr>
              <a:cxnSpLocks/>
              <a:endCxn id="13" idx="3"/>
            </p:cNvCxnSpPr>
            <p:nvPr/>
          </p:nvCxnSpPr>
          <p:spPr>
            <a:xfrm flipH="1">
              <a:off x="8113088" y="5114280"/>
              <a:ext cx="575740" cy="442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39" name="Straight Arrow Connector 38">
              <a:extLst>
                <a:ext uri="{FF2B5EF4-FFF2-40B4-BE49-F238E27FC236}">
                  <a16:creationId xmlns:a16="http://schemas.microsoft.com/office/drawing/2014/main" id="{72FFD0B1-D1D4-0409-7F3A-BA6710DF57C9}"/>
                </a:ext>
              </a:extLst>
            </p:cNvPr>
            <p:cNvCxnSpPr>
              <a:cxnSpLocks/>
              <a:stCxn id="13" idx="1"/>
            </p:cNvCxnSpPr>
            <p:nvPr/>
          </p:nvCxnSpPr>
          <p:spPr>
            <a:xfrm flipH="1" flipV="1">
              <a:off x="5591348" y="5114280"/>
              <a:ext cx="575740" cy="442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44" name="Straight Arrow Connector 43">
              <a:extLst>
                <a:ext uri="{FF2B5EF4-FFF2-40B4-BE49-F238E27FC236}">
                  <a16:creationId xmlns:a16="http://schemas.microsoft.com/office/drawing/2014/main" id="{BD41C6F0-98AB-1CD2-A280-C37AC439C74B}"/>
                </a:ext>
              </a:extLst>
            </p:cNvPr>
            <p:cNvCxnSpPr>
              <a:cxnSpLocks/>
            </p:cNvCxnSpPr>
            <p:nvPr/>
          </p:nvCxnSpPr>
          <p:spPr>
            <a:xfrm flipH="1" flipV="1">
              <a:off x="3071529" y="5115755"/>
              <a:ext cx="575740" cy="4429"/>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43" name="TextBox 42">
              <a:extLst>
                <a:ext uri="{FF2B5EF4-FFF2-40B4-BE49-F238E27FC236}">
                  <a16:creationId xmlns:a16="http://schemas.microsoft.com/office/drawing/2014/main" id="{0609E290-A455-53D2-61CA-2A964F626B83}"/>
                </a:ext>
              </a:extLst>
            </p:cNvPr>
            <p:cNvSpPr txBox="1"/>
            <p:nvPr/>
          </p:nvSpPr>
          <p:spPr>
            <a:xfrm>
              <a:off x="9659908" y="3788816"/>
              <a:ext cx="1692674" cy="677492"/>
            </a:xfrm>
            <a:prstGeom prst="rect">
              <a:avLst/>
            </a:prstGeom>
            <a:noFill/>
          </p:spPr>
          <p:txBody>
            <a:bodyPr>
              <a:spAutoFit/>
            </a:bodyPr>
            <a:lstStyle/>
            <a:p>
              <a:pPr defTabSz="685800" eaLnBrk="1" fontAlgn="auto" hangingPunct="1">
                <a:spcBef>
                  <a:spcPts val="0"/>
                </a:spcBef>
                <a:spcAft>
                  <a:spcPts val="0"/>
                </a:spcAft>
                <a:buClr>
                  <a:srgbClr val="000000"/>
                </a:buClr>
                <a:defRPr/>
              </a:pPr>
              <a:r>
                <a:rPr lang="en-US" sz="1350" kern="0" dirty="0">
                  <a:solidFill>
                    <a:srgbClr val="000000"/>
                  </a:solidFill>
                  <a:latin typeface="Avenir Next LT Pro"/>
                  <a:cs typeface="Arial"/>
                  <a:sym typeface="Arial"/>
                </a:rPr>
                <a:t>If Acceptance by Customer</a:t>
              </a:r>
              <a:endParaRPr lang="en-IN" sz="1350" kern="0" dirty="0">
                <a:solidFill>
                  <a:srgbClr val="000000"/>
                </a:solidFill>
                <a:latin typeface="Avenir Next LT Pro"/>
                <a:cs typeface="Arial"/>
                <a:sym typeface="Arial"/>
              </a:endParaRPr>
            </a:p>
          </p:txBody>
        </p:sp>
        <p:cxnSp>
          <p:nvCxnSpPr>
            <p:cNvPr id="47" name="Straight Arrow Connector 46">
              <a:extLst>
                <a:ext uri="{FF2B5EF4-FFF2-40B4-BE49-F238E27FC236}">
                  <a16:creationId xmlns:a16="http://schemas.microsoft.com/office/drawing/2014/main" id="{D9AF4D5A-6D7D-909E-005D-18D7DBA1CF3D}"/>
                </a:ext>
              </a:extLst>
            </p:cNvPr>
            <p:cNvCxnSpPr>
              <a:cxnSpLocks/>
            </p:cNvCxnSpPr>
            <p:nvPr/>
          </p:nvCxnSpPr>
          <p:spPr>
            <a:xfrm>
              <a:off x="1127448" y="2019071"/>
              <a:ext cx="1007545"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46" name="TextBox 45">
              <a:extLst>
                <a:ext uri="{FF2B5EF4-FFF2-40B4-BE49-F238E27FC236}">
                  <a16:creationId xmlns:a16="http://schemas.microsoft.com/office/drawing/2014/main" id="{BBEE9E99-6263-2682-29AE-9E3395059929}"/>
                </a:ext>
              </a:extLst>
            </p:cNvPr>
            <p:cNvSpPr txBox="1"/>
            <p:nvPr/>
          </p:nvSpPr>
          <p:spPr>
            <a:xfrm>
              <a:off x="1229163" y="1620546"/>
              <a:ext cx="690887" cy="677492"/>
            </a:xfrm>
            <a:prstGeom prst="rect">
              <a:avLst/>
            </a:prstGeom>
            <a:noFill/>
          </p:spPr>
          <p:txBody>
            <a:bodyPr>
              <a:spAutoFit/>
            </a:bodyPr>
            <a:lstStyle/>
            <a:p>
              <a:pPr defTabSz="685800" eaLnBrk="1" fontAlgn="auto" hangingPunct="1">
                <a:spcBef>
                  <a:spcPts val="0"/>
                </a:spcBef>
                <a:spcAft>
                  <a:spcPts val="0"/>
                </a:spcAft>
                <a:buClr>
                  <a:srgbClr val="000000"/>
                </a:buClr>
                <a:defRPr/>
              </a:pPr>
              <a:r>
                <a:rPr lang="en-US" sz="1350" kern="0" dirty="0">
                  <a:solidFill>
                    <a:srgbClr val="000000"/>
                  </a:solidFill>
                  <a:latin typeface="Avenir Next LT Pro"/>
                  <a:cs typeface="Arial"/>
                  <a:sym typeface="Arial"/>
                </a:rPr>
                <a:t>Start</a:t>
              </a:r>
              <a:endParaRPr lang="en-IN" sz="1350" kern="0" dirty="0">
                <a:solidFill>
                  <a:srgbClr val="000000"/>
                </a:solidFill>
                <a:latin typeface="Avenir Next LT Pro"/>
                <a:cs typeface="Arial"/>
                <a:sym typeface="Aria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Google Shape;172;p26">
            <a:extLst>
              <a:ext uri="{FF2B5EF4-FFF2-40B4-BE49-F238E27FC236}">
                <a16:creationId xmlns:a16="http://schemas.microsoft.com/office/drawing/2014/main" id="{E5FE6024-3B60-4DF8-454D-C31B688DBE49}"/>
              </a:ext>
            </a:extLst>
          </p:cNvPr>
          <p:cNvSpPr>
            <a:spLocks noGrp="1" noChangeArrowheads="1"/>
          </p:cNvSpPr>
          <p:nvPr>
            <p:ph type="ctrTitle"/>
          </p:nvPr>
        </p:nvSpPr>
        <p:spPr>
          <a:xfrm>
            <a:off x="1743075" y="228600"/>
            <a:ext cx="5657850" cy="488950"/>
          </a:xfrm>
        </p:spPr>
        <p:txBody>
          <a:bodyPr lIns="68569" tIns="34275" rIns="68569" bIns="34275"/>
          <a:lstStyle/>
          <a:p>
            <a:pPr>
              <a:buClr>
                <a:srgbClr val="000000"/>
              </a:buClr>
              <a:buSzPts val="5400"/>
            </a:pPr>
            <a:r>
              <a:rPr lang="en-US" altLang="en-US">
                <a:latin typeface="Futura Bk BT"/>
              </a:rPr>
              <a:t>Advantages of Prototype Model</a:t>
            </a:r>
          </a:p>
        </p:txBody>
      </p:sp>
      <p:sp>
        <p:nvSpPr>
          <p:cNvPr id="173" name="Google Shape;173;p26">
            <a:extLst>
              <a:ext uri="{FF2B5EF4-FFF2-40B4-BE49-F238E27FC236}">
                <a16:creationId xmlns:a16="http://schemas.microsoft.com/office/drawing/2014/main" id="{96F0165A-C8D4-EBC9-AD29-34B5F3DCD4B7}"/>
              </a:ext>
            </a:extLst>
          </p:cNvPr>
          <p:cNvSpPr txBox="1">
            <a:spLocks noGrp="1"/>
          </p:cNvSpPr>
          <p:nvPr>
            <p:ph type="subTitle" idx="1"/>
          </p:nvPr>
        </p:nvSpPr>
        <p:spPr>
          <a:xfrm>
            <a:off x="206375" y="990600"/>
            <a:ext cx="8769350" cy="4491038"/>
          </a:xfrm>
        </p:spPr>
        <p:txBody>
          <a:bodyPr spcFirstLastPara="1" wrap="square" lIns="68569" tIns="34275" rIns="68569" bIns="34275" anchor="t" anchorCtr="0">
            <a:noAutofit/>
          </a:bodyPr>
          <a:lstStyle/>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It is most appropriate for projects that suffer from technical, and requirements risks.</a:t>
            </a:r>
          </a:p>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Users are actively participating in the development process.</a:t>
            </a:r>
          </a:p>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User feedback is provided more quickly, resulting in better solutions.</a:t>
            </a:r>
          </a:p>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It's simple to spot missing functionality.</a:t>
            </a:r>
          </a:p>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Confusing or challenging functions can be found, requirements can be validated, and a partial but functioning application can be quickly implemented.</a:t>
            </a:r>
            <a:endParaRPr sz="2400" dirty="0">
              <a:latin typeface="+mn-lt"/>
              <a:ea typeface="Times New Roman"/>
              <a:cs typeface="Times New Roman"/>
              <a:sym typeface="Times New Roman"/>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3">
                                            <p:txEl>
                                              <p:pRg st="0" end="0"/>
                                            </p:txEl>
                                          </p:spTgt>
                                        </p:tgtEl>
                                        <p:attrNameLst>
                                          <p:attrName>style.visibility</p:attrName>
                                        </p:attrNameLst>
                                      </p:cBhvr>
                                      <p:to>
                                        <p:strVal val="visible"/>
                                      </p:to>
                                    </p:set>
                                    <p:anim calcmode="lin" valueType="num">
                                      <p:cBhvr additive="base">
                                        <p:cTn id="7" dur="500" fill="hold"/>
                                        <p:tgtEl>
                                          <p:spTgt spid="17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73">
                                            <p:txEl>
                                              <p:pRg st="1" end="1"/>
                                            </p:txEl>
                                          </p:spTgt>
                                        </p:tgtEl>
                                        <p:attrNameLst>
                                          <p:attrName>style.visibility</p:attrName>
                                        </p:attrNameLst>
                                      </p:cBhvr>
                                      <p:to>
                                        <p:strVal val="visible"/>
                                      </p:to>
                                    </p:set>
                                    <p:anim calcmode="lin" valueType="num">
                                      <p:cBhvr additive="base">
                                        <p:cTn id="13" dur="500" fill="hold"/>
                                        <p:tgtEl>
                                          <p:spTgt spid="17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73">
                                            <p:txEl>
                                              <p:pRg st="2" end="2"/>
                                            </p:txEl>
                                          </p:spTgt>
                                        </p:tgtEl>
                                        <p:attrNameLst>
                                          <p:attrName>style.visibility</p:attrName>
                                        </p:attrNameLst>
                                      </p:cBhvr>
                                      <p:to>
                                        <p:strVal val="visible"/>
                                      </p:to>
                                    </p:set>
                                    <p:anim calcmode="lin" valueType="num">
                                      <p:cBhvr additive="base">
                                        <p:cTn id="19" dur="500" fill="hold"/>
                                        <p:tgtEl>
                                          <p:spTgt spid="17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73">
                                            <p:txEl>
                                              <p:pRg st="3" end="3"/>
                                            </p:txEl>
                                          </p:spTgt>
                                        </p:tgtEl>
                                        <p:attrNameLst>
                                          <p:attrName>style.visibility</p:attrName>
                                        </p:attrNameLst>
                                      </p:cBhvr>
                                      <p:to>
                                        <p:strVal val="visible"/>
                                      </p:to>
                                    </p:set>
                                    <p:anim calcmode="lin" valueType="num">
                                      <p:cBhvr additive="base">
                                        <p:cTn id="25" dur="500" fill="hold"/>
                                        <p:tgtEl>
                                          <p:spTgt spid="17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73">
                                            <p:txEl>
                                              <p:pRg st="4" end="4"/>
                                            </p:txEl>
                                          </p:spTgt>
                                        </p:tgtEl>
                                        <p:attrNameLst>
                                          <p:attrName>style.visibility</p:attrName>
                                        </p:attrNameLst>
                                      </p:cBhvr>
                                      <p:to>
                                        <p:strVal val="visible"/>
                                      </p:to>
                                    </p:set>
                                    <p:anim calcmode="lin" valueType="num">
                                      <p:cBhvr additive="base">
                                        <p:cTn id="31" dur="500" fill="hold"/>
                                        <p:tgtEl>
                                          <p:spTgt spid="17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Google Shape;172;p26">
            <a:extLst>
              <a:ext uri="{FF2B5EF4-FFF2-40B4-BE49-F238E27FC236}">
                <a16:creationId xmlns:a16="http://schemas.microsoft.com/office/drawing/2014/main" id="{DABA1770-FF63-2A96-6BAA-93AD2025516F}"/>
              </a:ext>
            </a:extLst>
          </p:cNvPr>
          <p:cNvSpPr>
            <a:spLocks noGrp="1" noChangeArrowheads="1"/>
          </p:cNvSpPr>
          <p:nvPr>
            <p:ph type="ctrTitle"/>
          </p:nvPr>
        </p:nvSpPr>
        <p:spPr>
          <a:xfrm>
            <a:off x="449263" y="304800"/>
            <a:ext cx="8507412" cy="488950"/>
          </a:xfrm>
        </p:spPr>
        <p:txBody>
          <a:bodyPr lIns="68569" tIns="34275" rIns="68569" bIns="34275"/>
          <a:lstStyle/>
          <a:p>
            <a:pPr>
              <a:buClr>
                <a:srgbClr val="000000"/>
              </a:buClr>
              <a:buSzPts val="5400"/>
            </a:pPr>
            <a:r>
              <a:rPr lang="en-US" altLang="en-US">
                <a:latin typeface="Futura Bk BT"/>
              </a:rPr>
              <a:t>Disadvantages of Prototype Model</a:t>
            </a:r>
          </a:p>
        </p:txBody>
      </p:sp>
      <p:sp>
        <p:nvSpPr>
          <p:cNvPr id="173" name="Google Shape;173;p26">
            <a:extLst>
              <a:ext uri="{FF2B5EF4-FFF2-40B4-BE49-F238E27FC236}">
                <a16:creationId xmlns:a16="http://schemas.microsoft.com/office/drawing/2014/main" id="{055CE00D-0BC9-3AE8-3887-F04E5E3A96C7}"/>
              </a:ext>
            </a:extLst>
          </p:cNvPr>
          <p:cNvSpPr txBox="1">
            <a:spLocks noGrp="1"/>
          </p:cNvSpPr>
          <p:nvPr>
            <p:ph type="subTitle" idx="1"/>
          </p:nvPr>
        </p:nvSpPr>
        <p:spPr>
          <a:xfrm>
            <a:off x="206375" y="1066800"/>
            <a:ext cx="8769350" cy="4090988"/>
          </a:xfrm>
        </p:spPr>
        <p:txBody>
          <a:bodyPr spcFirstLastPara="1" wrap="square" lIns="68569" tIns="34275" rIns="68569" bIns="34275" anchor="t" anchorCtr="0">
            <a:noAutofit/>
          </a:bodyPr>
          <a:lstStyle/>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It can increase the cost of development for the projects.</a:t>
            </a:r>
          </a:p>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Since the prototype is constructed only at the start of the project, so it is ineffective for risks identified later during the development cycle.</a:t>
            </a:r>
          </a:p>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It may increase the complexity of the system as scope of the system may expand beyond original plans.</a:t>
            </a:r>
          </a:p>
          <a:p>
            <a:pPr marL="342900" indent="-190500" algn="l" fontAlgn="auto">
              <a:spcBef>
                <a:spcPts val="0"/>
              </a:spcBef>
              <a:spcAft>
                <a:spcPts val="0"/>
              </a:spcAft>
              <a:buClr>
                <a:schemeClr val="dk1"/>
              </a:buClr>
              <a:buSzPts val="3200"/>
              <a:defRPr/>
            </a:pPr>
            <a:endParaRPr lang="en-IN" sz="2100" dirty="0">
              <a:latin typeface="+mn-lt"/>
              <a:ea typeface="Times New Roman"/>
              <a:cs typeface="Times New Roman"/>
              <a:sym typeface="Times New Roman"/>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3">
                                            <p:txEl>
                                              <p:pRg st="0" end="0"/>
                                            </p:txEl>
                                          </p:spTgt>
                                        </p:tgtEl>
                                        <p:attrNameLst>
                                          <p:attrName>style.visibility</p:attrName>
                                        </p:attrNameLst>
                                      </p:cBhvr>
                                      <p:to>
                                        <p:strVal val="visible"/>
                                      </p:to>
                                    </p:set>
                                    <p:anim calcmode="lin" valueType="num">
                                      <p:cBhvr additive="base">
                                        <p:cTn id="7" dur="500" fill="hold"/>
                                        <p:tgtEl>
                                          <p:spTgt spid="17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73">
                                            <p:txEl>
                                              <p:pRg st="1" end="1"/>
                                            </p:txEl>
                                          </p:spTgt>
                                        </p:tgtEl>
                                        <p:attrNameLst>
                                          <p:attrName>style.visibility</p:attrName>
                                        </p:attrNameLst>
                                      </p:cBhvr>
                                      <p:to>
                                        <p:strVal val="visible"/>
                                      </p:to>
                                    </p:set>
                                    <p:anim calcmode="lin" valueType="num">
                                      <p:cBhvr additive="base">
                                        <p:cTn id="13" dur="500" fill="hold"/>
                                        <p:tgtEl>
                                          <p:spTgt spid="17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73">
                                            <p:txEl>
                                              <p:pRg st="2" end="2"/>
                                            </p:txEl>
                                          </p:spTgt>
                                        </p:tgtEl>
                                        <p:attrNameLst>
                                          <p:attrName>style.visibility</p:attrName>
                                        </p:attrNameLst>
                                      </p:cBhvr>
                                      <p:to>
                                        <p:strVal val="visible"/>
                                      </p:to>
                                    </p:set>
                                    <p:anim calcmode="lin" valueType="num">
                                      <p:cBhvr additive="base">
                                        <p:cTn id="19" dur="500" fill="hold"/>
                                        <p:tgtEl>
                                          <p:spTgt spid="17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Google Shape;172;p26">
            <a:extLst>
              <a:ext uri="{FF2B5EF4-FFF2-40B4-BE49-F238E27FC236}">
                <a16:creationId xmlns:a16="http://schemas.microsoft.com/office/drawing/2014/main" id="{79DCC3F6-F643-D434-416B-1B590EEB11B2}"/>
              </a:ext>
            </a:extLst>
          </p:cNvPr>
          <p:cNvSpPr>
            <a:spLocks noGrp="1" noChangeArrowheads="1"/>
          </p:cNvSpPr>
          <p:nvPr>
            <p:ph type="ctrTitle"/>
          </p:nvPr>
        </p:nvSpPr>
        <p:spPr>
          <a:xfrm>
            <a:off x="468313" y="304800"/>
            <a:ext cx="8507412" cy="488950"/>
          </a:xfrm>
        </p:spPr>
        <p:txBody>
          <a:bodyPr lIns="68569" tIns="34275" rIns="68569" bIns="34275"/>
          <a:lstStyle/>
          <a:p>
            <a:pPr>
              <a:buClr>
                <a:srgbClr val="000000"/>
              </a:buClr>
              <a:buSzPts val="5400"/>
            </a:pPr>
            <a:r>
              <a:rPr lang="en-US" altLang="en-US">
                <a:latin typeface="Futura Bk BT"/>
              </a:rPr>
              <a:t>When to Use Prototype Model</a:t>
            </a:r>
          </a:p>
        </p:txBody>
      </p:sp>
      <p:sp>
        <p:nvSpPr>
          <p:cNvPr id="173" name="Google Shape;173;p26">
            <a:extLst>
              <a:ext uri="{FF2B5EF4-FFF2-40B4-BE49-F238E27FC236}">
                <a16:creationId xmlns:a16="http://schemas.microsoft.com/office/drawing/2014/main" id="{73762971-7161-4858-F7E0-14BA3C2E4D3D}"/>
              </a:ext>
            </a:extLst>
          </p:cNvPr>
          <p:cNvSpPr txBox="1">
            <a:spLocks noGrp="1"/>
          </p:cNvSpPr>
          <p:nvPr>
            <p:ph type="subTitle" idx="1"/>
          </p:nvPr>
        </p:nvSpPr>
        <p:spPr>
          <a:xfrm>
            <a:off x="206375" y="1143000"/>
            <a:ext cx="8769350" cy="4572000"/>
          </a:xfrm>
        </p:spPr>
        <p:txBody>
          <a:bodyPr spcFirstLastPara="1" wrap="square" lIns="68569" tIns="34275" rIns="68569" bIns="34275" anchor="t" anchorCtr="0">
            <a:noAutofit/>
          </a:bodyPr>
          <a:lstStyle/>
          <a:p>
            <a:pPr marL="152400" algn="just" fontAlgn="auto">
              <a:lnSpc>
                <a:spcPct val="100000"/>
              </a:lnSpc>
              <a:spcBef>
                <a:spcPts val="450"/>
              </a:spcBef>
              <a:spcAft>
                <a:spcPts val="450"/>
              </a:spcAft>
              <a:buClr>
                <a:schemeClr val="dk1"/>
              </a:buClr>
              <a:buSzPts val="3200"/>
              <a:defRPr/>
            </a:pPr>
            <a:r>
              <a:rPr lang="en-US" sz="2400" dirty="0">
                <a:latin typeface="+mn-lt"/>
                <a:cs typeface="Times New Roman"/>
              </a:rPr>
              <a:t>Prototype model should be used when:</a:t>
            </a:r>
          </a:p>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cs typeface="Times New Roman"/>
              </a:rPr>
              <a:t>The desired system needs to have a lot of interaction with the end users.</a:t>
            </a:r>
          </a:p>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cs typeface="Times New Roman"/>
              </a:rPr>
              <a:t>The development is of highly optimized and efficient software is required.</a:t>
            </a:r>
          </a:p>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cs typeface="Times New Roman"/>
              </a:rPr>
              <a:t>The development of graphical user interface (GUI) is a part of an application.</a:t>
            </a:r>
          </a:p>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cs typeface="Times New Roman"/>
              </a:rPr>
              <a:t>The exact technical solutions are unclear for the development team.</a:t>
            </a:r>
          </a:p>
          <a:p>
            <a:pPr marL="342900" indent="-190500" algn="l" fontAlgn="auto">
              <a:spcBef>
                <a:spcPts val="0"/>
              </a:spcBef>
              <a:spcAft>
                <a:spcPts val="0"/>
              </a:spcAft>
              <a:buClr>
                <a:schemeClr val="dk1"/>
              </a:buClr>
              <a:buSzPts val="3200"/>
              <a:defRPr/>
            </a:pPr>
            <a:endParaRPr lang="en-IN" sz="2100" dirty="0">
              <a:latin typeface="+mn-lt"/>
              <a:ea typeface="Times New Roman"/>
              <a:cs typeface="Times New Roman"/>
              <a:sym typeface="Times New Roman"/>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3">
                                            <p:txEl>
                                              <p:pRg st="1" end="1"/>
                                            </p:txEl>
                                          </p:spTgt>
                                        </p:tgtEl>
                                        <p:attrNameLst>
                                          <p:attrName>style.visibility</p:attrName>
                                        </p:attrNameLst>
                                      </p:cBhvr>
                                      <p:to>
                                        <p:strVal val="visible"/>
                                      </p:to>
                                    </p:set>
                                    <p:anim calcmode="lin" valueType="num">
                                      <p:cBhvr additive="base">
                                        <p:cTn id="7" dur="500" fill="hold"/>
                                        <p:tgtEl>
                                          <p:spTgt spid="17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73">
                                            <p:txEl>
                                              <p:pRg st="2" end="2"/>
                                            </p:txEl>
                                          </p:spTgt>
                                        </p:tgtEl>
                                        <p:attrNameLst>
                                          <p:attrName>style.visibility</p:attrName>
                                        </p:attrNameLst>
                                      </p:cBhvr>
                                      <p:to>
                                        <p:strVal val="visible"/>
                                      </p:to>
                                    </p:set>
                                    <p:anim calcmode="lin" valueType="num">
                                      <p:cBhvr additive="base">
                                        <p:cTn id="13" dur="500" fill="hold"/>
                                        <p:tgtEl>
                                          <p:spTgt spid="17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73">
                                            <p:txEl>
                                              <p:pRg st="3" end="3"/>
                                            </p:txEl>
                                          </p:spTgt>
                                        </p:tgtEl>
                                        <p:attrNameLst>
                                          <p:attrName>style.visibility</p:attrName>
                                        </p:attrNameLst>
                                      </p:cBhvr>
                                      <p:to>
                                        <p:strVal val="visible"/>
                                      </p:to>
                                    </p:set>
                                    <p:anim calcmode="lin" valueType="num">
                                      <p:cBhvr additive="base">
                                        <p:cTn id="19" dur="500" fill="hold"/>
                                        <p:tgtEl>
                                          <p:spTgt spid="17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73">
                                            <p:txEl>
                                              <p:pRg st="4" end="4"/>
                                            </p:txEl>
                                          </p:spTgt>
                                        </p:tgtEl>
                                        <p:attrNameLst>
                                          <p:attrName>style.visibility</p:attrName>
                                        </p:attrNameLst>
                                      </p:cBhvr>
                                      <p:to>
                                        <p:strVal val="visible"/>
                                      </p:to>
                                    </p:set>
                                    <p:anim calcmode="lin" valueType="num">
                                      <p:cBhvr additive="base">
                                        <p:cTn id="25" dur="500" fill="hold"/>
                                        <p:tgtEl>
                                          <p:spTgt spid="17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3">
            <a:extLst>
              <a:ext uri="{FF2B5EF4-FFF2-40B4-BE49-F238E27FC236}">
                <a16:creationId xmlns:a16="http://schemas.microsoft.com/office/drawing/2014/main" id="{D31F3DAF-9737-7080-1675-EE8DAFB44F0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fld id="{A8DDB9C8-F286-411A-8558-94414D418994}" type="slidenum">
              <a:rPr lang="en-US" altLang="en-US" sz="1400" smtClean="0">
                <a:solidFill>
                  <a:srgbClr val="000000"/>
                </a:solidFill>
              </a:rPr>
              <a:pPr>
                <a:spcBef>
                  <a:spcPct val="0"/>
                </a:spcBef>
                <a:buFontTx/>
                <a:buNone/>
              </a:pPr>
              <a:t>29</a:t>
            </a:fld>
            <a:endParaRPr lang="en-US" altLang="en-US" sz="1400">
              <a:solidFill>
                <a:srgbClr val="000000"/>
              </a:solidFill>
            </a:endParaRPr>
          </a:p>
        </p:txBody>
      </p:sp>
      <p:sp>
        <p:nvSpPr>
          <p:cNvPr id="16386" name="Text Box 2">
            <a:extLst>
              <a:ext uri="{FF2B5EF4-FFF2-40B4-BE49-F238E27FC236}">
                <a16:creationId xmlns:a16="http://schemas.microsoft.com/office/drawing/2014/main" id="{956FD31D-69B5-878E-BB3C-C2880F2E2AC1}"/>
              </a:ext>
            </a:extLst>
          </p:cNvPr>
          <p:cNvSpPr txBox="1">
            <a:spLocks noChangeArrowheads="1"/>
          </p:cNvSpPr>
          <p:nvPr/>
        </p:nvSpPr>
        <p:spPr bwMode="auto">
          <a:xfrm>
            <a:off x="304800" y="425450"/>
            <a:ext cx="8610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r>
              <a:rPr lang="en-US" altLang="en-US" sz="2600" b="1" i="1">
                <a:solidFill>
                  <a:srgbClr val="3333FF"/>
                </a:solidFill>
                <a:latin typeface="Lucida Sans" panose="020B0602030504020204" pitchFamily="34" charset="0"/>
              </a:rPr>
              <a:t>The Rapid Application Development (RAD) Model</a:t>
            </a:r>
          </a:p>
        </p:txBody>
      </p:sp>
      <p:sp>
        <p:nvSpPr>
          <p:cNvPr id="16387" name="Text Box 3">
            <a:extLst>
              <a:ext uri="{FF2B5EF4-FFF2-40B4-BE49-F238E27FC236}">
                <a16:creationId xmlns:a16="http://schemas.microsoft.com/office/drawing/2014/main" id="{3A700E1B-80C5-FCA3-2186-89DCC5DC14F9}"/>
              </a:ext>
            </a:extLst>
          </p:cNvPr>
          <p:cNvSpPr txBox="1">
            <a:spLocks noChangeArrowheads="1"/>
          </p:cNvSpPr>
          <p:nvPr/>
        </p:nvSpPr>
        <p:spPr bwMode="auto">
          <a:xfrm>
            <a:off x="384175" y="1168400"/>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71500" indent="-57150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Char char="o"/>
            </a:pPr>
            <a:r>
              <a:rPr lang="en-US" altLang="en-US" sz="2400">
                <a:solidFill>
                  <a:srgbClr val="006666"/>
                </a:solidFill>
              </a:rPr>
              <a:t>Developed by IBM in 1980</a:t>
            </a:r>
          </a:p>
        </p:txBody>
      </p:sp>
      <p:sp>
        <p:nvSpPr>
          <p:cNvPr id="16388" name="Text Box 4">
            <a:extLst>
              <a:ext uri="{FF2B5EF4-FFF2-40B4-BE49-F238E27FC236}">
                <a16:creationId xmlns:a16="http://schemas.microsoft.com/office/drawing/2014/main" id="{7FDA72E5-2730-1A84-703F-273C6E810781}"/>
              </a:ext>
            </a:extLst>
          </p:cNvPr>
          <p:cNvSpPr txBox="1">
            <a:spLocks noChangeArrowheads="1"/>
          </p:cNvSpPr>
          <p:nvPr/>
        </p:nvSpPr>
        <p:spPr bwMode="auto">
          <a:xfrm>
            <a:off x="381000" y="1600200"/>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71500" indent="-57150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Char char="o"/>
            </a:pPr>
            <a:r>
              <a:rPr lang="en-US" altLang="en-US" sz="2400">
                <a:solidFill>
                  <a:srgbClr val="660066"/>
                </a:solidFill>
              </a:rPr>
              <a:t>User participation is essential</a:t>
            </a:r>
          </a:p>
        </p:txBody>
      </p:sp>
      <p:graphicFrame>
        <p:nvGraphicFramePr>
          <p:cNvPr id="16389" name="Object 5">
            <a:extLst>
              <a:ext uri="{FF2B5EF4-FFF2-40B4-BE49-F238E27FC236}">
                <a16:creationId xmlns:a16="http://schemas.microsoft.com/office/drawing/2014/main" id="{47F6D4A5-4361-19DD-8A9A-1ACB458A4715}"/>
              </a:ext>
            </a:extLst>
          </p:cNvPr>
          <p:cNvGraphicFramePr>
            <a:graphicFrameLocks noChangeAspect="1"/>
          </p:cNvGraphicFramePr>
          <p:nvPr/>
        </p:nvGraphicFramePr>
        <p:xfrm>
          <a:off x="4157663" y="2152650"/>
          <a:ext cx="1735137" cy="1695450"/>
        </p:xfrm>
        <a:graphic>
          <a:graphicData uri="http://schemas.openxmlformats.org/presentationml/2006/ole">
            <mc:AlternateContent xmlns:mc="http://schemas.openxmlformats.org/markup-compatibility/2006">
              <mc:Choice xmlns:v="urn:schemas-microsoft-com:vml" Requires="v">
                <p:oleObj name="Photo Editor Photo" r:id="rId3" imgW="2085714" imgH="2371429" progId="MSPhotoEd.3">
                  <p:embed/>
                </p:oleObj>
              </mc:Choice>
              <mc:Fallback>
                <p:oleObj name="Photo Editor Photo" r:id="rId3" imgW="2085714" imgH="2371429" progId="MSPhotoEd.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7663" y="2152650"/>
                        <a:ext cx="1735137"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90" name="Object 6">
            <a:extLst>
              <a:ext uri="{FF2B5EF4-FFF2-40B4-BE49-F238E27FC236}">
                <a16:creationId xmlns:a16="http://schemas.microsoft.com/office/drawing/2014/main" id="{28AD9D6D-80DC-14BD-1ACB-40EC16E17269}"/>
              </a:ext>
            </a:extLst>
          </p:cNvPr>
          <p:cNvGraphicFramePr>
            <a:graphicFrameLocks noChangeAspect="1"/>
          </p:cNvGraphicFramePr>
          <p:nvPr/>
        </p:nvGraphicFramePr>
        <p:xfrm>
          <a:off x="6270625" y="1828800"/>
          <a:ext cx="2039938" cy="1466850"/>
        </p:xfrm>
        <a:graphic>
          <a:graphicData uri="http://schemas.openxmlformats.org/presentationml/2006/ole">
            <mc:AlternateContent xmlns:mc="http://schemas.openxmlformats.org/markup-compatibility/2006">
              <mc:Choice xmlns:v="urn:schemas-microsoft-com:vml" Requires="v">
                <p:oleObj name="Photo Editor Photo" r:id="rId5" imgW="2285714" imgH="1914286" progId="MSPhotoEd.3">
                  <p:embed/>
                </p:oleObj>
              </mc:Choice>
              <mc:Fallback>
                <p:oleObj name="Photo Editor Photo" r:id="rId5" imgW="2285714" imgH="1914286" progId="MSPhotoEd.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70625" y="1828800"/>
                        <a:ext cx="2039938"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91" name="Object 7">
            <a:extLst>
              <a:ext uri="{FF2B5EF4-FFF2-40B4-BE49-F238E27FC236}">
                <a16:creationId xmlns:a16="http://schemas.microsoft.com/office/drawing/2014/main" id="{097DBDCC-6B64-191B-6F23-6458AF4EF28E}"/>
              </a:ext>
            </a:extLst>
          </p:cNvPr>
          <p:cNvGraphicFramePr>
            <a:graphicFrameLocks noChangeAspect="1"/>
          </p:cNvGraphicFramePr>
          <p:nvPr/>
        </p:nvGraphicFramePr>
        <p:xfrm>
          <a:off x="152400" y="2152650"/>
          <a:ext cx="2114550" cy="1601788"/>
        </p:xfrm>
        <a:graphic>
          <a:graphicData uri="http://schemas.openxmlformats.org/presentationml/2006/ole">
            <mc:AlternateContent xmlns:mc="http://schemas.openxmlformats.org/markup-compatibility/2006">
              <mc:Choice xmlns:v="urn:schemas-microsoft-com:vml" Requires="v">
                <p:oleObj name="Photo Editor Photo" r:id="rId7" imgW="2409524" imgH="2123810" progId="MSPhotoEd.3">
                  <p:embed/>
                </p:oleObj>
              </mc:Choice>
              <mc:Fallback>
                <p:oleObj name="Photo Editor Photo" r:id="rId7" imgW="2409524" imgH="2123810" progId="MSPhotoEd.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 y="2152650"/>
                        <a:ext cx="2114550" cy="160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92" name="Object 8">
            <a:extLst>
              <a:ext uri="{FF2B5EF4-FFF2-40B4-BE49-F238E27FC236}">
                <a16:creationId xmlns:a16="http://schemas.microsoft.com/office/drawing/2014/main" id="{7B172999-3411-8EEA-FE9B-3BEDC4C519BC}"/>
              </a:ext>
            </a:extLst>
          </p:cNvPr>
          <p:cNvGraphicFramePr>
            <a:graphicFrameLocks noChangeAspect="1"/>
          </p:cNvGraphicFramePr>
          <p:nvPr/>
        </p:nvGraphicFramePr>
        <p:xfrm>
          <a:off x="2266950" y="2160588"/>
          <a:ext cx="2011363" cy="1489075"/>
        </p:xfrm>
        <a:graphic>
          <a:graphicData uri="http://schemas.openxmlformats.org/presentationml/2006/ole">
            <mc:AlternateContent xmlns:mc="http://schemas.openxmlformats.org/markup-compatibility/2006">
              <mc:Choice xmlns:v="urn:schemas-microsoft-com:vml" Requires="v">
                <p:oleObj name="Photo Editor Photo" r:id="rId9" imgW="2409524" imgH="2076740" progId="MSPhotoEd.3">
                  <p:embed/>
                </p:oleObj>
              </mc:Choice>
              <mc:Fallback>
                <p:oleObj name="Photo Editor Photo" r:id="rId9" imgW="2409524" imgH="2076740" progId="MSPhotoEd.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66950" y="2160588"/>
                        <a:ext cx="2011363" cy="148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93" name="Object 9">
            <a:extLst>
              <a:ext uri="{FF2B5EF4-FFF2-40B4-BE49-F238E27FC236}">
                <a16:creationId xmlns:a16="http://schemas.microsoft.com/office/drawing/2014/main" id="{66CAD0D5-BBB3-EB87-1549-7D168D5D25D2}"/>
              </a:ext>
            </a:extLst>
          </p:cNvPr>
          <p:cNvGraphicFramePr>
            <a:graphicFrameLocks noChangeAspect="1"/>
          </p:cNvGraphicFramePr>
          <p:nvPr/>
        </p:nvGraphicFramePr>
        <p:xfrm>
          <a:off x="303213" y="4357688"/>
          <a:ext cx="2616200" cy="1781175"/>
        </p:xfrm>
        <a:graphic>
          <a:graphicData uri="http://schemas.openxmlformats.org/presentationml/2006/ole">
            <mc:AlternateContent xmlns:mc="http://schemas.openxmlformats.org/markup-compatibility/2006">
              <mc:Choice xmlns:v="urn:schemas-microsoft-com:vml" Requires="v">
                <p:oleObj name="Photo Editor Photo" r:id="rId11" imgW="2943636" imgH="2333333" progId="MSPhotoEd.3">
                  <p:embed/>
                </p:oleObj>
              </mc:Choice>
              <mc:Fallback>
                <p:oleObj name="Photo Editor Photo" r:id="rId11" imgW="2943636" imgH="2333333" progId="MSPhotoEd.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3213" y="4357688"/>
                        <a:ext cx="2616200"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94" name="Object 10">
            <a:extLst>
              <a:ext uri="{FF2B5EF4-FFF2-40B4-BE49-F238E27FC236}">
                <a16:creationId xmlns:a16="http://schemas.microsoft.com/office/drawing/2014/main" id="{FA54FA73-2F6B-A361-D6A6-21CD16528DF8}"/>
              </a:ext>
            </a:extLst>
          </p:cNvPr>
          <p:cNvGraphicFramePr>
            <a:graphicFrameLocks noChangeAspect="1"/>
          </p:cNvGraphicFramePr>
          <p:nvPr/>
        </p:nvGraphicFramePr>
        <p:xfrm>
          <a:off x="2946400" y="4098925"/>
          <a:ext cx="2616200" cy="1781175"/>
        </p:xfrm>
        <a:graphic>
          <a:graphicData uri="http://schemas.openxmlformats.org/presentationml/2006/ole">
            <mc:AlternateContent xmlns:mc="http://schemas.openxmlformats.org/markup-compatibility/2006">
              <mc:Choice xmlns:v="urn:schemas-microsoft-com:vml" Requires="v">
                <p:oleObj name="Photo Editor Photo" r:id="rId13" imgW="2943636" imgH="2333333" progId="MSPhotoEd.3">
                  <p:embed/>
                </p:oleObj>
              </mc:Choice>
              <mc:Fallback>
                <p:oleObj name="Photo Editor Photo" r:id="rId13" imgW="2943636" imgH="2333333" progId="MSPhotoEd.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46400" y="4098925"/>
                        <a:ext cx="2616200"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95" name="Object 11">
            <a:extLst>
              <a:ext uri="{FF2B5EF4-FFF2-40B4-BE49-F238E27FC236}">
                <a16:creationId xmlns:a16="http://schemas.microsoft.com/office/drawing/2014/main" id="{1F633621-21A0-08C5-97E7-8158AD040920}"/>
              </a:ext>
            </a:extLst>
          </p:cNvPr>
          <p:cNvGraphicFramePr>
            <a:graphicFrameLocks noChangeAspect="1"/>
          </p:cNvGraphicFramePr>
          <p:nvPr/>
        </p:nvGraphicFramePr>
        <p:xfrm>
          <a:off x="5969000" y="3968750"/>
          <a:ext cx="2643188" cy="1852613"/>
        </p:xfrm>
        <a:graphic>
          <a:graphicData uri="http://schemas.openxmlformats.org/presentationml/2006/ole">
            <mc:AlternateContent xmlns:mc="http://schemas.openxmlformats.org/markup-compatibility/2006">
              <mc:Choice xmlns:v="urn:schemas-microsoft-com:vml" Requires="v">
                <p:oleObj name="Photo Editor Photo" r:id="rId15" imgW="3048426" imgH="2486372" progId="MSPhotoEd.3">
                  <p:embed/>
                </p:oleObj>
              </mc:Choice>
              <mc:Fallback>
                <p:oleObj name="Photo Editor Photo" r:id="rId15" imgW="3048426" imgH="2486372" progId="MSPhotoEd.3">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969000" y="3968750"/>
                        <a:ext cx="2643188" cy="185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96" name="Text Box 12">
            <a:extLst>
              <a:ext uri="{FF2B5EF4-FFF2-40B4-BE49-F238E27FC236}">
                <a16:creationId xmlns:a16="http://schemas.microsoft.com/office/drawing/2014/main" id="{F5EBC694-4AFF-0916-FAD1-CC1F46A8D6CE}"/>
              </a:ext>
            </a:extLst>
          </p:cNvPr>
          <p:cNvSpPr txBox="1">
            <a:spLocks noChangeArrowheads="1"/>
          </p:cNvSpPr>
          <p:nvPr/>
        </p:nvSpPr>
        <p:spPr bwMode="auto">
          <a:xfrm>
            <a:off x="152400" y="3579813"/>
            <a:ext cx="21145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50000"/>
              </a:spcBef>
              <a:buFontTx/>
              <a:buNone/>
            </a:pPr>
            <a:r>
              <a:rPr lang="en-GB" altLang="en-US" sz="1800" b="1">
                <a:solidFill>
                  <a:srgbClr val="3333CC"/>
                </a:solidFill>
                <a:latin typeface="Times" panose="02020603050405020304" pitchFamily="18" charset="0"/>
              </a:rPr>
              <a:t>The requirements specification was defined like this</a:t>
            </a:r>
            <a:r>
              <a:rPr lang="en-GB" altLang="en-US" sz="2000">
                <a:solidFill>
                  <a:srgbClr val="3333CC"/>
                </a:solidFill>
                <a:latin typeface="Times" panose="02020603050405020304" pitchFamily="18" charset="0"/>
              </a:rPr>
              <a:t> </a:t>
            </a:r>
          </a:p>
        </p:txBody>
      </p:sp>
      <p:sp>
        <p:nvSpPr>
          <p:cNvPr id="16397" name="Text Box 13">
            <a:extLst>
              <a:ext uri="{FF2B5EF4-FFF2-40B4-BE49-F238E27FC236}">
                <a16:creationId xmlns:a16="http://schemas.microsoft.com/office/drawing/2014/main" id="{AA21271E-7C6A-545C-1DE0-31137E14A35A}"/>
              </a:ext>
            </a:extLst>
          </p:cNvPr>
          <p:cNvSpPr txBox="1">
            <a:spLocks noChangeArrowheads="1"/>
          </p:cNvSpPr>
          <p:nvPr/>
        </p:nvSpPr>
        <p:spPr bwMode="auto">
          <a:xfrm>
            <a:off x="2266950" y="3514725"/>
            <a:ext cx="1812925"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a:spcBef>
                <a:spcPct val="50000"/>
              </a:spcBef>
              <a:buFontTx/>
              <a:buNone/>
            </a:pPr>
            <a:r>
              <a:rPr lang="en-GB" altLang="en-US" sz="1800" b="1">
                <a:solidFill>
                  <a:srgbClr val="FF0000"/>
                </a:solidFill>
                <a:latin typeface="Times" panose="02020603050405020304" pitchFamily="18" charset="0"/>
              </a:rPr>
              <a:t>The developers understood it in that way</a:t>
            </a:r>
          </a:p>
        </p:txBody>
      </p:sp>
      <p:sp>
        <p:nvSpPr>
          <p:cNvPr id="16398" name="Text Box 14">
            <a:extLst>
              <a:ext uri="{FF2B5EF4-FFF2-40B4-BE49-F238E27FC236}">
                <a16:creationId xmlns:a16="http://schemas.microsoft.com/office/drawing/2014/main" id="{CB2D34EA-8D2E-922F-21B3-33939663BA00}"/>
              </a:ext>
            </a:extLst>
          </p:cNvPr>
          <p:cNvSpPr txBox="1">
            <a:spLocks noChangeArrowheads="1"/>
          </p:cNvSpPr>
          <p:nvPr/>
        </p:nvSpPr>
        <p:spPr bwMode="auto">
          <a:xfrm>
            <a:off x="4457700" y="3683000"/>
            <a:ext cx="18129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50000"/>
              </a:spcBef>
              <a:buFontTx/>
              <a:buNone/>
            </a:pPr>
            <a:r>
              <a:rPr lang="en-GB" altLang="en-US" sz="1800" b="1">
                <a:solidFill>
                  <a:srgbClr val="3333CC"/>
                </a:solidFill>
                <a:latin typeface="Times" panose="02020603050405020304" pitchFamily="18" charset="0"/>
              </a:rPr>
              <a:t>This is how the problem was       solved before.</a:t>
            </a:r>
            <a:r>
              <a:rPr lang="en-GB" altLang="en-US" sz="2000">
                <a:solidFill>
                  <a:srgbClr val="3333CC"/>
                </a:solidFill>
                <a:latin typeface="Times" panose="02020603050405020304" pitchFamily="18" charset="0"/>
              </a:rPr>
              <a:t> </a:t>
            </a:r>
          </a:p>
        </p:txBody>
      </p:sp>
      <p:sp>
        <p:nvSpPr>
          <p:cNvPr id="16399" name="Text Box 15">
            <a:extLst>
              <a:ext uri="{FF2B5EF4-FFF2-40B4-BE49-F238E27FC236}">
                <a16:creationId xmlns:a16="http://schemas.microsoft.com/office/drawing/2014/main" id="{76B15A88-C597-FE03-DEE8-70C60006F0EE}"/>
              </a:ext>
            </a:extLst>
          </p:cNvPr>
          <p:cNvSpPr txBox="1">
            <a:spLocks noChangeArrowheads="1"/>
          </p:cNvSpPr>
          <p:nvPr/>
        </p:nvSpPr>
        <p:spPr bwMode="auto">
          <a:xfrm>
            <a:off x="6421438" y="3255963"/>
            <a:ext cx="1812925"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a:spcBef>
                <a:spcPct val="50000"/>
              </a:spcBef>
              <a:buFontTx/>
              <a:buNone/>
            </a:pPr>
            <a:r>
              <a:rPr lang="en-GB" altLang="en-US" sz="1800" b="1">
                <a:solidFill>
                  <a:srgbClr val="FF0000"/>
                </a:solidFill>
                <a:latin typeface="Times" panose="02020603050405020304" pitchFamily="18" charset="0"/>
              </a:rPr>
              <a:t>This is how the problem is solved now</a:t>
            </a:r>
          </a:p>
        </p:txBody>
      </p:sp>
      <p:sp>
        <p:nvSpPr>
          <p:cNvPr id="16400" name="Text Box 16">
            <a:extLst>
              <a:ext uri="{FF2B5EF4-FFF2-40B4-BE49-F238E27FC236}">
                <a16:creationId xmlns:a16="http://schemas.microsoft.com/office/drawing/2014/main" id="{BC6BCD2B-4FE6-DFD7-F05D-058A65498676}"/>
              </a:ext>
            </a:extLst>
          </p:cNvPr>
          <p:cNvSpPr txBox="1">
            <a:spLocks noChangeArrowheads="1"/>
          </p:cNvSpPr>
          <p:nvPr/>
        </p:nvSpPr>
        <p:spPr bwMode="auto">
          <a:xfrm>
            <a:off x="228600" y="6083300"/>
            <a:ext cx="279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a:spcBef>
                <a:spcPct val="50000"/>
              </a:spcBef>
              <a:buFontTx/>
              <a:buNone/>
            </a:pPr>
            <a:r>
              <a:rPr lang="en-GB" altLang="en-US" sz="1800" b="1">
                <a:solidFill>
                  <a:srgbClr val="3333CC"/>
                </a:solidFill>
                <a:latin typeface="Times" panose="02020603050405020304" pitchFamily="18" charset="0"/>
              </a:rPr>
              <a:t>That is the program  after debugging</a:t>
            </a:r>
          </a:p>
        </p:txBody>
      </p:sp>
      <p:sp>
        <p:nvSpPr>
          <p:cNvPr id="16401" name="Text Box 17">
            <a:extLst>
              <a:ext uri="{FF2B5EF4-FFF2-40B4-BE49-F238E27FC236}">
                <a16:creationId xmlns:a16="http://schemas.microsoft.com/office/drawing/2014/main" id="{0AD28472-B085-750E-0634-B2C73B4D70D5}"/>
              </a:ext>
            </a:extLst>
          </p:cNvPr>
          <p:cNvSpPr txBox="1">
            <a:spLocks noChangeArrowheads="1"/>
          </p:cNvSpPr>
          <p:nvPr/>
        </p:nvSpPr>
        <p:spPr bwMode="auto">
          <a:xfrm>
            <a:off x="3022600" y="5721350"/>
            <a:ext cx="2794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a:spcBef>
                <a:spcPct val="50000"/>
              </a:spcBef>
              <a:buFontTx/>
              <a:buNone/>
            </a:pPr>
            <a:r>
              <a:rPr lang="en-GB" altLang="en-US" sz="1800" b="1">
                <a:solidFill>
                  <a:srgbClr val="FF0000"/>
                </a:solidFill>
                <a:latin typeface="Times" panose="02020603050405020304" pitchFamily="18" charset="0"/>
              </a:rPr>
              <a:t>This is how the program is described by marketing department</a:t>
            </a:r>
          </a:p>
        </p:txBody>
      </p:sp>
      <p:sp>
        <p:nvSpPr>
          <p:cNvPr id="16402" name="Text Box 18">
            <a:extLst>
              <a:ext uri="{FF2B5EF4-FFF2-40B4-BE49-F238E27FC236}">
                <a16:creationId xmlns:a16="http://schemas.microsoft.com/office/drawing/2014/main" id="{C4DC30CF-5072-F265-B522-707F57CFA4F1}"/>
              </a:ext>
            </a:extLst>
          </p:cNvPr>
          <p:cNvSpPr txBox="1">
            <a:spLocks noChangeArrowheads="1"/>
          </p:cNvSpPr>
          <p:nvPr/>
        </p:nvSpPr>
        <p:spPr bwMode="auto">
          <a:xfrm>
            <a:off x="5969000" y="5784850"/>
            <a:ext cx="2794000" cy="64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50000"/>
              </a:spcBef>
              <a:buFontTx/>
              <a:buNone/>
            </a:pPr>
            <a:r>
              <a:rPr lang="en-GB" altLang="en-US" sz="1800" b="1">
                <a:solidFill>
                  <a:srgbClr val="3333CC"/>
                </a:solidFill>
                <a:latin typeface="Times" panose="02020603050405020304" pitchFamily="18" charset="0"/>
              </a:rPr>
              <a:t>This, in fact, is what the customer wanted … </a:t>
            </a:r>
            <a:endParaRPr lang="en-GB" altLang="en-US" sz="1800" b="1">
              <a:solidFill>
                <a:srgbClr val="00CC99"/>
              </a:solidFill>
              <a:latin typeface="Times" panose="02020603050405020304" pitchFamily="18" charset="0"/>
            </a:endParaRPr>
          </a:p>
        </p:txBody>
      </p:sp>
      <p:sp>
        <p:nvSpPr>
          <p:cNvPr id="74772" name="Line 19">
            <a:extLst>
              <a:ext uri="{FF2B5EF4-FFF2-40B4-BE49-F238E27FC236}">
                <a16:creationId xmlns:a16="http://schemas.microsoft.com/office/drawing/2014/main" id="{A9412255-70FA-D96D-FFF6-CB37AA9AD511}"/>
              </a:ext>
            </a:extLst>
          </p:cNvPr>
          <p:cNvSpPr>
            <a:spLocks noChangeShapeType="1"/>
          </p:cNvSpPr>
          <p:nvPr/>
        </p:nvSpPr>
        <p:spPr bwMode="auto">
          <a:xfrm>
            <a:off x="304800" y="1031875"/>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386"/>
                                        </p:tgtEl>
                                        <p:attrNameLst>
                                          <p:attrName>style.visibility</p:attrName>
                                        </p:attrNameLst>
                                      </p:cBhvr>
                                      <p:to>
                                        <p:strVal val="visible"/>
                                      </p:to>
                                    </p:set>
                                    <p:anim calcmode="lin" valueType="num">
                                      <p:cBhvr additive="base">
                                        <p:cTn id="7" dur="500" fill="hold"/>
                                        <p:tgtEl>
                                          <p:spTgt spid="16386"/>
                                        </p:tgtEl>
                                        <p:attrNameLst>
                                          <p:attrName>ppt_x</p:attrName>
                                        </p:attrNameLst>
                                      </p:cBhvr>
                                      <p:tavLst>
                                        <p:tav tm="0">
                                          <p:val>
                                            <p:strVal val="0-#ppt_w/2"/>
                                          </p:val>
                                        </p:tav>
                                        <p:tav tm="100000">
                                          <p:val>
                                            <p:strVal val="#ppt_x"/>
                                          </p:val>
                                        </p:tav>
                                      </p:tavLst>
                                    </p:anim>
                                    <p:anim calcmode="lin" valueType="num">
                                      <p:cBhvr additive="base">
                                        <p:cTn id="8" dur="500" fill="hold"/>
                                        <p:tgtEl>
                                          <p:spTgt spid="1638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6387"/>
                                        </p:tgtEl>
                                        <p:attrNameLst>
                                          <p:attrName>style.visibility</p:attrName>
                                        </p:attrNameLst>
                                      </p:cBhvr>
                                      <p:to>
                                        <p:strVal val="visible"/>
                                      </p:to>
                                    </p:set>
                                    <p:anim calcmode="lin" valueType="num">
                                      <p:cBhvr additive="base">
                                        <p:cTn id="12" dur="500" fill="hold"/>
                                        <p:tgtEl>
                                          <p:spTgt spid="16387"/>
                                        </p:tgtEl>
                                        <p:attrNameLst>
                                          <p:attrName>ppt_x</p:attrName>
                                        </p:attrNameLst>
                                      </p:cBhvr>
                                      <p:tavLst>
                                        <p:tav tm="0">
                                          <p:val>
                                            <p:strVal val="0-#ppt_w/2"/>
                                          </p:val>
                                        </p:tav>
                                        <p:tav tm="100000">
                                          <p:val>
                                            <p:strVal val="#ppt_x"/>
                                          </p:val>
                                        </p:tav>
                                      </p:tavLst>
                                    </p:anim>
                                    <p:anim calcmode="lin" valueType="num">
                                      <p:cBhvr additive="base">
                                        <p:cTn id="13" dur="500" fill="hold"/>
                                        <p:tgtEl>
                                          <p:spTgt spid="16387"/>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6388"/>
                                        </p:tgtEl>
                                        <p:attrNameLst>
                                          <p:attrName>style.visibility</p:attrName>
                                        </p:attrNameLst>
                                      </p:cBhvr>
                                      <p:to>
                                        <p:strVal val="visible"/>
                                      </p:to>
                                    </p:set>
                                    <p:anim calcmode="lin" valueType="num">
                                      <p:cBhvr additive="base">
                                        <p:cTn id="17" dur="500" fill="hold"/>
                                        <p:tgtEl>
                                          <p:spTgt spid="16388"/>
                                        </p:tgtEl>
                                        <p:attrNameLst>
                                          <p:attrName>ppt_x</p:attrName>
                                        </p:attrNameLst>
                                      </p:cBhvr>
                                      <p:tavLst>
                                        <p:tav tm="0">
                                          <p:val>
                                            <p:strVal val="0-#ppt_w/2"/>
                                          </p:val>
                                        </p:tav>
                                        <p:tav tm="100000">
                                          <p:val>
                                            <p:strVal val="#ppt_x"/>
                                          </p:val>
                                        </p:tav>
                                      </p:tavLst>
                                    </p:anim>
                                    <p:anim calcmode="lin" valueType="num">
                                      <p:cBhvr additive="base">
                                        <p:cTn id="18" dur="500" fill="hold"/>
                                        <p:tgtEl>
                                          <p:spTgt spid="16388"/>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16391"/>
                                        </p:tgtEl>
                                        <p:attrNameLst>
                                          <p:attrName>style.visibility</p:attrName>
                                        </p:attrNameLst>
                                      </p:cBhvr>
                                      <p:to>
                                        <p:strVal val="visible"/>
                                      </p:to>
                                    </p:set>
                                    <p:anim calcmode="lin" valueType="num">
                                      <p:cBhvr additive="base">
                                        <p:cTn id="23" dur="500" fill="hold"/>
                                        <p:tgtEl>
                                          <p:spTgt spid="16391"/>
                                        </p:tgtEl>
                                        <p:attrNameLst>
                                          <p:attrName>ppt_x</p:attrName>
                                        </p:attrNameLst>
                                      </p:cBhvr>
                                      <p:tavLst>
                                        <p:tav tm="0">
                                          <p:val>
                                            <p:strVal val="0-#ppt_w/2"/>
                                          </p:val>
                                        </p:tav>
                                        <p:tav tm="100000">
                                          <p:val>
                                            <p:strVal val="#ppt_x"/>
                                          </p:val>
                                        </p:tav>
                                      </p:tavLst>
                                    </p:anim>
                                    <p:anim calcmode="lin" valueType="num">
                                      <p:cBhvr additive="base">
                                        <p:cTn id="24" dur="500" fill="hold"/>
                                        <p:tgtEl>
                                          <p:spTgt spid="16391"/>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500"/>
                            </p:stCondLst>
                            <p:childTnLst>
                              <p:par>
                                <p:cTn id="26" presetID="2" presetClass="entr" presetSubtype="8" fill="hold" grpId="0" nodeType="afterEffect">
                                  <p:stCondLst>
                                    <p:cond delay="0"/>
                                  </p:stCondLst>
                                  <p:childTnLst>
                                    <p:set>
                                      <p:cBhvr>
                                        <p:cTn id="27" dur="1" fill="hold">
                                          <p:stCondLst>
                                            <p:cond delay="0"/>
                                          </p:stCondLst>
                                        </p:cTn>
                                        <p:tgtEl>
                                          <p:spTgt spid="16396"/>
                                        </p:tgtEl>
                                        <p:attrNameLst>
                                          <p:attrName>style.visibility</p:attrName>
                                        </p:attrNameLst>
                                      </p:cBhvr>
                                      <p:to>
                                        <p:strVal val="visible"/>
                                      </p:to>
                                    </p:set>
                                    <p:anim calcmode="lin" valueType="num">
                                      <p:cBhvr additive="base">
                                        <p:cTn id="28" dur="500" fill="hold"/>
                                        <p:tgtEl>
                                          <p:spTgt spid="16396"/>
                                        </p:tgtEl>
                                        <p:attrNameLst>
                                          <p:attrName>ppt_x</p:attrName>
                                        </p:attrNameLst>
                                      </p:cBhvr>
                                      <p:tavLst>
                                        <p:tav tm="0">
                                          <p:val>
                                            <p:strVal val="0-#ppt_w/2"/>
                                          </p:val>
                                        </p:tav>
                                        <p:tav tm="100000">
                                          <p:val>
                                            <p:strVal val="#ppt_x"/>
                                          </p:val>
                                        </p:tav>
                                      </p:tavLst>
                                    </p:anim>
                                    <p:anim calcmode="lin" valueType="num">
                                      <p:cBhvr additive="base">
                                        <p:cTn id="29" dur="500" fill="hold"/>
                                        <p:tgtEl>
                                          <p:spTgt spid="16396"/>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8" fill="hold" nodeType="clickEffect">
                                  <p:stCondLst>
                                    <p:cond delay="0"/>
                                  </p:stCondLst>
                                  <p:childTnLst>
                                    <p:set>
                                      <p:cBhvr>
                                        <p:cTn id="33" dur="1" fill="hold">
                                          <p:stCondLst>
                                            <p:cond delay="0"/>
                                          </p:stCondLst>
                                        </p:cTn>
                                        <p:tgtEl>
                                          <p:spTgt spid="16392"/>
                                        </p:tgtEl>
                                        <p:attrNameLst>
                                          <p:attrName>style.visibility</p:attrName>
                                        </p:attrNameLst>
                                      </p:cBhvr>
                                      <p:to>
                                        <p:strVal val="visible"/>
                                      </p:to>
                                    </p:set>
                                    <p:anim calcmode="lin" valueType="num">
                                      <p:cBhvr additive="base">
                                        <p:cTn id="34" dur="500" fill="hold"/>
                                        <p:tgtEl>
                                          <p:spTgt spid="16392"/>
                                        </p:tgtEl>
                                        <p:attrNameLst>
                                          <p:attrName>ppt_x</p:attrName>
                                        </p:attrNameLst>
                                      </p:cBhvr>
                                      <p:tavLst>
                                        <p:tav tm="0">
                                          <p:val>
                                            <p:strVal val="0-#ppt_w/2"/>
                                          </p:val>
                                        </p:tav>
                                        <p:tav tm="100000">
                                          <p:val>
                                            <p:strVal val="#ppt_x"/>
                                          </p:val>
                                        </p:tav>
                                      </p:tavLst>
                                    </p:anim>
                                    <p:anim calcmode="lin" valueType="num">
                                      <p:cBhvr additive="base">
                                        <p:cTn id="35" dur="500" fill="hold"/>
                                        <p:tgtEl>
                                          <p:spTgt spid="16392"/>
                                        </p:tgtEl>
                                        <p:attrNameLst>
                                          <p:attrName>ppt_y</p:attrName>
                                        </p:attrNameLst>
                                      </p:cBhvr>
                                      <p:tavLst>
                                        <p:tav tm="0">
                                          <p:val>
                                            <p:strVal val="#ppt_y"/>
                                          </p:val>
                                        </p:tav>
                                        <p:tav tm="100000">
                                          <p:val>
                                            <p:strVal val="#ppt_y"/>
                                          </p:val>
                                        </p:tav>
                                      </p:tavLst>
                                    </p:anim>
                                  </p:childTnLst>
                                </p:cTn>
                              </p:par>
                            </p:childTnLst>
                          </p:cTn>
                        </p:par>
                        <p:par>
                          <p:cTn id="36" fill="hold" nodeType="afterGroup">
                            <p:stCondLst>
                              <p:cond delay="500"/>
                            </p:stCondLst>
                            <p:childTnLst>
                              <p:par>
                                <p:cTn id="37" presetID="2" presetClass="entr" presetSubtype="8" fill="hold" grpId="0" nodeType="afterEffect">
                                  <p:stCondLst>
                                    <p:cond delay="0"/>
                                  </p:stCondLst>
                                  <p:childTnLst>
                                    <p:set>
                                      <p:cBhvr>
                                        <p:cTn id="38" dur="1" fill="hold">
                                          <p:stCondLst>
                                            <p:cond delay="0"/>
                                          </p:stCondLst>
                                        </p:cTn>
                                        <p:tgtEl>
                                          <p:spTgt spid="16397"/>
                                        </p:tgtEl>
                                        <p:attrNameLst>
                                          <p:attrName>style.visibility</p:attrName>
                                        </p:attrNameLst>
                                      </p:cBhvr>
                                      <p:to>
                                        <p:strVal val="visible"/>
                                      </p:to>
                                    </p:set>
                                    <p:anim calcmode="lin" valueType="num">
                                      <p:cBhvr additive="base">
                                        <p:cTn id="39" dur="500" fill="hold"/>
                                        <p:tgtEl>
                                          <p:spTgt spid="16397"/>
                                        </p:tgtEl>
                                        <p:attrNameLst>
                                          <p:attrName>ppt_x</p:attrName>
                                        </p:attrNameLst>
                                      </p:cBhvr>
                                      <p:tavLst>
                                        <p:tav tm="0">
                                          <p:val>
                                            <p:strVal val="0-#ppt_w/2"/>
                                          </p:val>
                                        </p:tav>
                                        <p:tav tm="100000">
                                          <p:val>
                                            <p:strVal val="#ppt_x"/>
                                          </p:val>
                                        </p:tav>
                                      </p:tavLst>
                                    </p:anim>
                                    <p:anim calcmode="lin" valueType="num">
                                      <p:cBhvr additive="base">
                                        <p:cTn id="40" dur="500" fill="hold"/>
                                        <p:tgtEl>
                                          <p:spTgt spid="16397"/>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8" fill="hold" nodeType="clickEffect">
                                  <p:stCondLst>
                                    <p:cond delay="0"/>
                                  </p:stCondLst>
                                  <p:childTnLst>
                                    <p:set>
                                      <p:cBhvr>
                                        <p:cTn id="44" dur="1" fill="hold">
                                          <p:stCondLst>
                                            <p:cond delay="0"/>
                                          </p:stCondLst>
                                        </p:cTn>
                                        <p:tgtEl>
                                          <p:spTgt spid="16389"/>
                                        </p:tgtEl>
                                        <p:attrNameLst>
                                          <p:attrName>style.visibility</p:attrName>
                                        </p:attrNameLst>
                                      </p:cBhvr>
                                      <p:to>
                                        <p:strVal val="visible"/>
                                      </p:to>
                                    </p:set>
                                    <p:anim calcmode="lin" valueType="num">
                                      <p:cBhvr additive="base">
                                        <p:cTn id="45" dur="500" fill="hold"/>
                                        <p:tgtEl>
                                          <p:spTgt spid="16389"/>
                                        </p:tgtEl>
                                        <p:attrNameLst>
                                          <p:attrName>ppt_x</p:attrName>
                                        </p:attrNameLst>
                                      </p:cBhvr>
                                      <p:tavLst>
                                        <p:tav tm="0">
                                          <p:val>
                                            <p:strVal val="0-#ppt_w/2"/>
                                          </p:val>
                                        </p:tav>
                                        <p:tav tm="100000">
                                          <p:val>
                                            <p:strVal val="#ppt_x"/>
                                          </p:val>
                                        </p:tav>
                                      </p:tavLst>
                                    </p:anim>
                                    <p:anim calcmode="lin" valueType="num">
                                      <p:cBhvr additive="base">
                                        <p:cTn id="46" dur="500" fill="hold"/>
                                        <p:tgtEl>
                                          <p:spTgt spid="16389"/>
                                        </p:tgtEl>
                                        <p:attrNameLst>
                                          <p:attrName>ppt_y</p:attrName>
                                        </p:attrNameLst>
                                      </p:cBhvr>
                                      <p:tavLst>
                                        <p:tav tm="0">
                                          <p:val>
                                            <p:strVal val="#ppt_y"/>
                                          </p:val>
                                        </p:tav>
                                        <p:tav tm="100000">
                                          <p:val>
                                            <p:strVal val="#ppt_y"/>
                                          </p:val>
                                        </p:tav>
                                      </p:tavLst>
                                    </p:anim>
                                  </p:childTnLst>
                                </p:cTn>
                              </p:par>
                            </p:childTnLst>
                          </p:cTn>
                        </p:par>
                        <p:par>
                          <p:cTn id="47" fill="hold" nodeType="afterGroup">
                            <p:stCondLst>
                              <p:cond delay="500"/>
                            </p:stCondLst>
                            <p:childTnLst>
                              <p:par>
                                <p:cTn id="48" presetID="2" presetClass="entr" presetSubtype="8" fill="hold" grpId="0" nodeType="afterEffect">
                                  <p:stCondLst>
                                    <p:cond delay="0"/>
                                  </p:stCondLst>
                                  <p:childTnLst>
                                    <p:set>
                                      <p:cBhvr>
                                        <p:cTn id="49" dur="1" fill="hold">
                                          <p:stCondLst>
                                            <p:cond delay="0"/>
                                          </p:stCondLst>
                                        </p:cTn>
                                        <p:tgtEl>
                                          <p:spTgt spid="16398"/>
                                        </p:tgtEl>
                                        <p:attrNameLst>
                                          <p:attrName>style.visibility</p:attrName>
                                        </p:attrNameLst>
                                      </p:cBhvr>
                                      <p:to>
                                        <p:strVal val="visible"/>
                                      </p:to>
                                    </p:set>
                                    <p:anim calcmode="lin" valueType="num">
                                      <p:cBhvr additive="base">
                                        <p:cTn id="50" dur="500" fill="hold"/>
                                        <p:tgtEl>
                                          <p:spTgt spid="16398"/>
                                        </p:tgtEl>
                                        <p:attrNameLst>
                                          <p:attrName>ppt_x</p:attrName>
                                        </p:attrNameLst>
                                      </p:cBhvr>
                                      <p:tavLst>
                                        <p:tav tm="0">
                                          <p:val>
                                            <p:strVal val="0-#ppt_w/2"/>
                                          </p:val>
                                        </p:tav>
                                        <p:tav tm="100000">
                                          <p:val>
                                            <p:strVal val="#ppt_x"/>
                                          </p:val>
                                        </p:tav>
                                      </p:tavLst>
                                    </p:anim>
                                    <p:anim calcmode="lin" valueType="num">
                                      <p:cBhvr additive="base">
                                        <p:cTn id="51" dur="500" fill="hold"/>
                                        <p:tgtEl>
                                          <p:spTgt spid="16398"/>
                                        </p:tgtEl>
                                        <p:attrNameLst>
                                          <p:attrName>ppt_y</p:attrName>
                                        </p:attrNameLst>
                                      </p:cBhvr>
                                      <p:tavLst>
                                        <p:tav tm="0">
                                          <p:val>
                                            <p:strVal val="#ppt_y"/>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8" fill="hold" nodeType="clickEffect">
                                  <p:stCondLst>
                                    <p:cond delay="0"/>
                                  </p:stCondLst>
                                  <p:childTnLst>
                                    <p:set>
                                      <p:cBhvr>
                                        <p:cTn id="55" dur="1" fill="hold">
                                          <p:stCondLst>
                                            <p:cond delay="0"/>
                                          </p:stCondLst>
                                        </p:cTn>
                                        <p:tgtEl>
                                          <p:spTgt spid="16390"/>
                                        </p:tgtEl>
                                        <p:attrNameLst>
                                          <p:attrName>style.visibility</p:attrName>
                                        </p:attrNameLst>
                                      </p:cBhvr>
                                      <p:to>
                                        <p:strVal val="visible"/>
                                      </p:to>
                                    </p:set>
                                    <p:anim calcmode="lin" valueType="num">
                                      <p:cBhvr additive="base">
                                        <p:cTn id="56" dur="500" fill="hold"/>
                                        <p:tgtEl>
                                          <p:spTgt spid="16390"/>
                                        </p:tgtEl>
                                        <p:attrNameLst>
                                          <p:attrName>ppt_x</p:attrName>
                                        </p:attrNameLst>
                                      </p:cBhvr>
                                      <p:tavLst>
                                        <p:tav tm="0">
                                          <p:val>
                                            <p:strVal val="0-#ppt_w/2"/>
                                          </p:val>
                                        </p:tav>
                                        <p:tav tm="100000">
                                          <p:val>
                                            <p:strVal val="#ppt_x"/>
                                          </p:val>
                                        </p:tav>
                                      </p:tavLst>
                                    </p:anim>
                                    <p:anim calcmode="lin" valueType="num">
                                      <p:cBhvr additive="base">
                                        <p:cTn id="57" dur="500" fill="hold"/>
                                        <p:tgtEl>
                                          <p:spTgt spid="16390"/>
                                        </p:tgtEl>
                                        <p:attrNameLst>
                                          <p:attrName>ppt_y</p:attrName>
                                        </p:attrNameLst>
                                      </p:cBhvr>
                                      <p:tavLst>
                                        <p:tav tm="0">
                                          <p:val>
                                            <p:strVal val="#ppt_y"/>
                                          </p:val>
                                        </p:tav>
                                        <p:tav tm="100000">
                                          <p:val>
                                            <p:strVal val="#ppt_y"/>
                                          </p:val>
                                        </p:tav>
                                      </p:tavLst>
                                    </p:anim>
                                  </p:childTnLst>
                                </p:cTn>
                              </p:par>
                            </p:childTnLst>
                          </p:cTn>
                        </p:par>
                        <p:par>
                          <p:cTn id="58" fill="hold" nodeType="afterGroup">
                            <p:stCondLst>
                              <p:cond delay="500"/>
                            </p:stCondLst>
                            <p:childTnLst>
                              <p:par>
                                <p:cTn id="59" presetID="2" presetClass="entr" presetSubtype="8" fill="hold" grpId="0" nodeType="afterEffect">
                                  <p:stCondLst>
                                    <p:cond delay="0"/>
                                  </p:stCondLst>
                                  <p:childTnLst>
                                    <p:set>
                                      <p:cBhvr>
                                        <p:cTn id="60" dur="1" fill="hold">
                                          <p:stCondLst>
                                            <p:cond delay="0"/>
                                          </p:stCondLst>
                                        </p:cTn>
                                        <p:tgtEl>
                                          <p:spTgt spid="16399"/>
                                        </p:tgtEl>
                                        <p:attrNameLst>
                                          <p:attrName>style.visibility</p:attrName>
                                        </p:attrNameLst>
                                      </p:cBhvr>
                                      <p:to>
                                        <p:strVal val="visible"/>
                                      </p:to>
                                    </p:set>
                                    <p:anim calcmode="lin" valueType="num">
                                      <p:cBhvr additive="base">
                                        <p:cTn id="61" dur="500" fill="hold"/>
                                        <p:tgtEl>
                                          <p:spTgt spid="16399"/>
                                        </p:tgtEl>
                                        <p:attrNameLst>
                                          <p:attrName>ppt_x</p:attrName>
                                        </p:attrNameLst>
                                      </p:cBhvr>
                                      <p:tavLst>
                                        <p:tav tm="0">
                                          <p:val>
                                            <p:strVal val="0-#ppt_w/2"/>
                                          </p:val>
                                        </p:tav>
                                        <p:tav tm="100000">
                                          <p:val>
                                            <p:strVal val="#ppt_x"/>
                                          </p:val>
                                        </p:tav>
                                      </p:tavLst>
                                    </p:anim>
                                    <p:anim calcmode="lin" valueType="num">
                                      <p:cBhvr additive="base">
                                        <p:cTn id="62" dur="500" fill="hold"/>
                                        <p:tgtEl>
                                          <p:spTgt spid="16399"/>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nodeType="clickEffect">
                                  <p:stCondLst>
                                    <p:cond delay="0"/>
                                  </p:stCondLst>
                                  <p:childTnLst>
                                    <p:set>
                                      <p:cBhvr>
                                        <p:cTn id="66" dur="1" fill="hold">
                                          <p:stCondLst>
                                            <p:cond delay="0"/>
                                          </p:stCondLst>
                                        </p:cTn>
                                        <p:tgtEl>
                                          <p:spTgt spid="16393"/>
                                        </p:tgtEl>
                                        <p:attrNameLst>
                                          <p:attrName>style.visibility</p:attrName>
                                        </p:attrNameLst>
                                      </p:cBhvr>
                                      <p:to>
                                        <p:strVal val="visible"/>
                                      </p:to>
                                    </p:set>
                                    <p:anim calcmode="lin" valueType="num">
                                      <p:cBhvr additive="base">
                                        <p:cTn id="67" dur="500" fill="hold"/>
                                        <p:tgtEl>
                                          <p:spTgt spid="16393"/>
                                        </p:tgtEl>
                                        <p:attrNameLst>
                                          <p:attrName>ppt_x</p:attrName>
                                        </p:attrNameLst>
                                      </p:cBhvr>
                                      <p:tavLst>
                                        <p:tav tm="0">
                                          <p:val>
                                            <p:strVal val="0-#ppt_w/2"/>
                                          </p:val>
                                        </p:tav>
                                        <p:tav tm="100000">
                                          <p:val>
                                            <p:strVal val="#ppt_x"/>
                                          </p:val>
                                        </p:tav>
                                      </p:tavLst>
                                    </p:anim>
                                    <p:anim calcmode="lin" valueType="num">
                                      <p:cBhvr additive="base">
                                        <p:cTn id="68" dur="500" fill="hold"/>
                                        <p:tgtEl>
                                          <p:spTgt spid="16393"/>
                                        </p:tgtEl>
                                        <p:attrNameLst>
                                          <p:attrName>ppt_y</p:attrName>
                                        </p:attrNameLst>
                                      </p:cBhvr>
                                      <p:tavLst>
                                        <p:tav tm="0">
                                          <p:val>
                                            <p:strVal val="#ppt_y"/>
                                          </p:val>
                                        </p:tav>
                                        <p:tav tm="100000">
                                          <p:val>
                                            <p:strVal val="#ppt_y"/>
                                          </p:val>
                                        </p:tav>
                                      </p:tavLst>
                                    </p:anim>
                                  </p:childTnLst>
                                </p:cTn>
                              </p:par>
                            </p:childTnLst>
                          </p:cTn>
                        </p:par>
                        <p:par>
                          <p:cTn id="69" fill="hold" nodeType="afterGroup">
                            <p:stCondLst>
                              <p:cond delay="500"/>
                            </p:stCondLst>
                            <p:childTnLst>
                              <p:par>
                                <p:cTn id="70" presetID="2" presetClass="entr" presetSubtype="8" fill="hold" grpId="0" nodeType="afterEffect">
                                  <p:stCondLst>
                                    <p:cond delay="0"/>
                                  </p:stCondLst>
                                  <p:childTnLst>
                                    <p:set>
                                      <p:cBhvr>
                                        <p:cTn id="71" dur="1" fill="hold">
                                          <p:stCondLst>
                                            <p:cond delay="0"/>
                                          </p:stCondLst>
                                        </p:cTn>
                                        <p:tgtEl>
                                          <p:spTgt spid="16400"/>
                                        </p:tgtEl>
                                        <p:attrNameLst>
                                          <p:attrName>style.visibility</p:attrName>
                                        </p:attrNameLst>
                                      </p:cBhvr>
                                      <p:to>
                                        <p:strVal val="visible"/>
                                      </p:to>
                                    </p:set>
                                    <p:anim calcmode="lin" valueType="num">
                                      <p:cBhvr additive="base">
                                        <p:cTn id="72" dur="500" fill="hold"/>
                                        <p:tgtEl>
                                          <p:spTgt spid="16400"/>
                                        </p:tgtEl>
                                        <p:attrNameLst>
                                          <p:attrName>ppt_x</p:attrName>
                                        </p:attrNameLst>
                                      </p:cBhvr>
                                      <p:tavLst>
                                        <p:tav tm="0">
                                          <p:val>
                                            <p:strVal val="0-#ppt_w/2"/>
                                          </p:val>
                                        </p:tav>
                                        <p:tav tm="100000">
                                          <p:val>
                                            <p:strVal val="#ppt_x"/>
                                          </p:val>
                                        </p:tav>
                                      </p:tavLst>
                                    </p:anim>
                                    <p:anim calcmode="lin" valueType="num">
                                      <p:cBhvr additive="base">
                                        <p:cTn id="73" dur="500" fill="hold"/>
                                        <p:tgtEl>
                                          <p:spTgt spid="16400"/>
                                        </p:tgtEl>
                                        <p:attrNameLst>
                                          <p:attrName>ppt_y</p:attrName>
                                        </p:attrNameLst>
                                      </p:cBhvr>
                                      <p:tavLst>
                                        <p:tav tm="0">
                                          <p:val>
                                            <p:strVal val="#ppt_y"/>
                                          </p:val>
                                        </p:tav>
                                        <p:tav tm="100000">
                                          <p:val>
                                            <p:strVal val="#ppt_y"/>
                                          </p:val>
                                        </p:tav>
                                      </p:tavLst>
                                    </p:anim>
                                  </p:childTnLst>
                                </p:cTn>
                              </p:par>
                            </p:childTnLst>
                          </p:cTn>
                        </p:par>
                      </p:childTnLst>
                    </p:cTn>
                  </p:par>
                  <p:par>
                    <p:cTn id="74" fill="hold" nodeType="clickPar">
                      <p:stCondLst>
                        <p:cond delay="indefinite"/>
                      </p:stCondLst>
                      <p:childTnLst>
                        <p:par>
                          <p:cTn id="75" fill="hold" nodeType="withGroup">
                            <p:stCondLst>
                              <p:cond delay="0"/>
                            </p:stCondLst>
                            <p:childTnLst>
                              <p:par>
                                <p:cTn id="76" presetID="2" presetClass="entr" presetSubtype="8" fill="hold" nodeType="clickEffect">
                                  <p:stCondLst>
                                    <p:cond delay="0"/>
                                  </p:stCondLst>
                                  <p:childTnLst>
                                    <p:set>
                                      <p:cBhvr>
                                        <p:cTn id="77" dur="1" fill="hold">
                                          <p:stCondLst>
                                            <p:cond delay="0"/>
                                          </p:stCondLst>
                                        </p:cTn>
                                        <p:tgtEl>
                                          <p:spTgt spid="16394"/>
                                        </p:tgtEl>
                                        <p:attrNameLst>
                                          <p:attrName>style.visibility</p:attrName>
                                        </p:attrNameLst>
                                      </p:cBhvr>
                                      <p:to>
                                        <p:strVal val="visible"/>
                                      </p:to>
                                    </p:set>
                                    <p:anim calcmode="lin" valueType="num">
                                      <p:cBhvr additive="base">
                                        <p:cTn id="78" dur="500" fill="hold"/>
                                        <p:tgtEl>
                                          <p:spTgt spid="16394"/>
                                        </p:tgtEl>
                                        <p:attrNameLst>
                                          <p:attrName>ppt_x</p:attrName>
                                        </p:attrNameLst>
                                      </p:cBhvr>
                                      <p:tavLst>
                                        <p:tav tm="0">
                                          <p:val>
                                            <p:strVal val="0-#ppt_w/2"/>
                                          </p:val>
                                        </p:tav>
                                        <p:tav tm="100000">
                                          <p:val>
                                            <p:strVal val="#ppt_x"/>
                                          </p:val>
                                        </p:tav>
                                      </p:tavLst>
                                    </p:anim>
                                    <p:anim calcmode="lin" valueType="num">
                                      <p:cBhvr additive="base">
                                        <p:cTn id="79" dur="500" fill="hold"/>
                                        <p:tgtEl>
                                          <p:spTgt spid="16394"/>
                                        </p:tgtEl>
                                        <p:attrNameLst>
                                          <p:attrName>ppt_y</p:attrName>
                                        </p:attrNameLst>
                                      </p:cBhvr>
                                      <p:tavLst>
                                        <p:tav tm="0">
                                          <p:val>
                                            <p:strVal val="#ppt_y"/>
                                          </p:val>
                                        </p:tav>
                                        <p:tav tm="100000">
                                          <p:val>
                                            <p:strVal val="#ppt_y"/>
                                          </p:val>
                                        </p:tav>
                                      </p:tavLst>
                                    </p:anim>
                                  </p:childTnLst>
                                </p:cTn>
                              </p:par>
                            </p:childTnLst>
                          </p:cTn>
                        </p:par>
                        <p:par>
                          <p:cTn id="80" fill="hold" nodeType="afterGroup">
                            <p:stCondLst>
                              <p:cond delay="500"/>
                            </p:stCondLst>
                            <p:childTnLst>
                              <p:par>
                                <p:cTn id="81" presetID="2" presetClass="entr" presetSubtype="8" fill="hold" grpId="0" nodeType="afterEffect">
                                  <p:stCondLst>
                                    <p:cond delay="0"/>
                                  </p:stCondLst>
                                  <p:childTnLst>
                                    <p:set>
                                      <p:cBhvr>
                                        <p:cTn id="82" dur="1" fill="hold">
                                          <p:stCondLst>
                                            <p:cond delay="0"/>
                                          </p:stCondLst>
                                        </p:cTn>
                                        <p:tgtEl>
                                          <p:spTgt spid="16401"/>
                                        </p:tgtEl>
                                        <p:attrNameLst>
                                          <p:attrName>style.visibility</p:attrName>
                                        </p:attrNameLst>
                                      </p:cBhvr>
                                      <p:to>
                                        <p:strVal val="visible"/>
                                      </p:to>
                                    </p:set>
                                    <p:anim calcmode="lin" valueType="num">
                                      <p:cBhvr additive="base">
                                        <p:cTn id="83" dur="500" fill="hold"/>
                                        <p:tgtEl>
                                          <p:spTgt spid="16401"/>
                                        </p:tgtEl>
                                        <p:attrNameLst>
                                          <p:attrName>ppt_x</p:attrName>
                                        </p:attrNameLst>
                                      </p:cBhvr>
                                      <p:tavLst>
                                        <p:tav tm="0">
                                          <p:val>
                                            <p:strVal val="0-#ppt_w/2"/>
                                          </p:val>
                                        </p:tav>
                                        <p:tav tm="100000">
                                          <p:val>
                                            <p:strVal val="#ppt_x"/>
                                          </p:val>
                                        </p:tav>
                                      </p:tavLst>
                                    </p:anim>
                                    <p:anim calcmode="lin" valueType="num">
                                      <p:cBhvr additive="base">
                                        <p:cTn id="84" dur="500" fill="hold"/>
                                        <p:tgtEl>
                                          <p:spTgt spid="16401"/>
                                        </p:tgtEl>
                                        <p:attrNameLst>
                                          <p:attrName>ppt_y</p:attrName>
                                        </p:attrNameLst>
                                      </p:cBhvr>
                                      <p:tavLst>
                                        <p:tav tm="0">
                                          <p:val>
                                            <p:strVal val="#ppt_y"/>
                                          </p:val>
                                        </p:tav>
                                        <p:tav tm="100000">
                                          <p:val>
                                            <p:strVal val="#ppt_y"/>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2" presetClass="entr" presetSubtype="8" fill="hold" nodeType="clickEffect">
                                  <p:stCondLst>
                                    <p:cond delay="0"/>
                                  </p:stCondLst>
                                  <p:childTnLst>
                                    <p:set>
                                      <p:cBhvr>
                                        <p:cTn id="88" dur="1" fill="hold">
                                          <p:stCondLst>
                                            <p:cond delay="0"/>
                                          </p:stCondLst>
                                        </p:cTn>
                                        <p:tgtEl>
                                          <p:spTgt spid="16395"/>
                                        </p:tgtEl>
                                        <p:attrNameLst>
                                          <p:attrName>style.visibility</p:attrName>
                                        </p:attrNameLst>
                                      </p:cBhvr>
                                      <p:to>
                                        <p:strVal val="visible"/>
                                      </p:to>
                                    </p:set>
                                    <p:anim calcmode="lin" valueType="num">
                                      <p:cBhvr additive="base">
                                        <p:cTn id="89" dur="500" fill="hold"/>
                                        <p:tgtEl>
                                          <p:spTgt spid="16395"/>
                                        </p:tgtEl>
                                        <p:attrNameLst>
                                          <p:attrName>ppt_x</p:attrName>
                                        </p:attrNameLst>
                                      </p:cBhvr>
                                      <p:tavLst>
                                        <p:tav tm="0">
                                          <p:val>
                                            <p:strVal val="0-#ppt_w/2"/>
                                          </p:val>
                                        </p:tav>
                                        <p:tav tm="100000">
                                          <p:val>
                                            <p:strVal val="#ppt_x"/>
                                          </p:val>
                                        </p:tav>
                                      </p:tavLst>
                                    </p:anim>
                                    <p:anim calcmode="lin" valueType="num">
                                      <p:cBhvr additive="base">
                                        <p:cTn id="90" dur="500" fill="hold"/>
                                        <p:tgtEl>
                                          <p:spTgt spid="16395"/>
                                        </p:tgtEl>
                                        <p:attrNameLst>
                                          <p:attrName>ppt_y</p:attrName>
                                        </p:attrNameLst>
                                      </p:cBhvr>
                                      <p:tavLst>
                                        <p:tav tm="0">
                                          <p:val>
                                            <p:strVal val="#ppt_y"/>
                                          </p:val>
                                        </p:tav>
                                        <p:tav tm="100000">
                                          <p:val>
                                            <p:strVal val="#ppt_y"/>
                                          </p:val>
                                        </p:tav>
                                      </p:tavLst>
                                    </p:anim>
                                  </p:childTnLst>
                                </p:cTn>
                              </p:par>
                            </p:childTnLst>
                          </p:cTn>
                        </p:par>
                        <p:par>
                          <p:cTn id="91" fill="hold" nodeType="afterGroup">
                            <p:stCondLst>
                              <p:cond delay="500"/>
                            </p:stCondLst>
                            <p:childTnLst>
                              <p:par>
                                <p:cTn id="92" presetID="2" presetClass="entr" presetSubtype="8" fill="hold" grpId="0" nodeType="afterEffect">
                                  <p:stCondLst>
                                    <p:cond delay="0"/>
                                  </p:stCondLst>
                                  <p:childTnLst>
                                    <p:set>
                                      <p:cBhvr>
                                        <p:cTn id="93" dur="1" fill="hold">
                                          <p:stCondLst>
                                            <p:cond delay="0"/>
                                          </p:stCondLst>
                                        </p:cTn>
                                        <p:tgtEl>
                                          <p:spTgt spid="16402"/>
                                        </p:tgtEl>
                                        <p:attrNameLst>
                                          <p:attrName>style.visibility</p:attrName>
                                        </p:attrNameLst>
                                      </p:cBhvr>
                                      <p:to>
                                        <p:strVal val="visible"/>
                                      </p:to>
                                    </p:set>
                                    <p:anim calcmode="lin" valueType="num">
                                      <p:cBhvr additive="base">
                                        <p:cTn id="94" dur="500" fill="hold"/>
                                        <p:tgtEl>
                                          <p:spTgt spid="16402"/>
                                        </p:tgtEl>
                                        <p:attrNameLst>
                                          <p:attrName>ppt_x</p:attrName>
                                        </p:attrNameLst>
                                      </p:cBhvr>
                                      <p:tavLst>
                                        <p:tav tm="0">
                                          <p:val>
                                            <p:strVal val="0-#ppt_w/2"/>
                                          </p:val>
                                        </p:tav>
                                        <p:tav tm="100000">
                                          <p:val>
                                            <p:strVal val="#ppt_x"/>
                                          </p:val>
                                        </p:tav>
                                      </p:tavLst>
                                    </p:anim>
                                    <p:anim calcmode="lin" valueType="num">
                                      <p:cBhvr additive="base">
                                        <p:cTn id="95" dur="500" fill="hold"/>
                                        <p:tgtEl>
                                          <p:spTgt spid="164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utoUpdateAnimBg="0"/>
      <p:bldP spid="16387" grpId="0" autoUpdateAnimBg="0"/>
      <p:bldP spid="16388" grpId="0" autoUpdateAnimBg="0"/>
      <p:bldP spid="16396" grpId="0" autoUpdateAnimBg="0"/>
      <p:bldP spid="16397" grpId="0" autoUpdateAnimBg="0"/>
      <p:bldP spid="16398" grpId="0" autoUpdateAnimBg="0"/>
      <p:bldP spid="16399" grpId="0" autoUpdateAnimBg="0"/>
      <p:bldP spid="16400" grpId="0" autoUpdateAnimBg="0"/>
      <p:bldP spid="16401" grpId="0" autoUpdateAnimBg="0"/>
      <p:bldP spid="16402"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Google Shape;172;p26">
            <a:extLst>
              <a:ext uri="{FF2B5EF4-FFF2-40B4-BE49-F238E27FC236}">
                <a16:creationId xmlns:a16="http://schemas.microsoft.com/office/drawing/2014/main" id="{E4BB621B-95AD-4222-5959-AC7C9B5B79EC}"/>
              </a:ext>
            </a:extLst>
          </p:cNvPr>
          <p:cNvSpPr>
            <a:spLocks noGrp="1" noChangeArrowheads="1"/>
          </p:cNvSpPr>
          <p:nvPr>
            <p:ph type="ctrTitle"/>
          </p:nvPr>
        </p:nvSpPr>
        <p:spPr>
          <a:xfrm>
            <a:off x="1524000" y="304800"/>
            <a:ext cx="5657850" cy="488950"/>
          </a:xfrm>
        </p:spPr>
        <p:txBody>
          <a:bodyPr lIns="68569" tIns="34275" rIns="68569" bIns="34275"/>
          <a:lstStyle/>
          <a:p>
            <a:pPr>
              <a:buClr>
                <a:srgbClr val="000000"/>
              </a:buClr>
              <a:buSzPts val="5400"/>
            </a:pPr>
            <a:r>
              <a:rPr lang="en-IN" altLang="en-US">
                <a:latin typeface="Futura Bk BT"/>
              </a:rPr>
              <a:t>SDLC</a:t>
            </a:r>
            <a:endParaRPr lang="en-US" altLang="en-US">
              <a:latin typeface="Futura Bk BT"/>
            </a:endParaRPr>
          </a:p>
        </p:txBody>
      </p:sp>
      <p:sp>
        <p:nvSpPr>
          <p:cNvPr id="173" name="Google Shape;173;p26">
            <a:extLst>
              <a:ext uri="{FF2B5EF4-FFF2-40B4-BE49-F238E27FC236}">
                <a16:creationId xmlns:a16="http://schemas.microsoft.com/office/drawing/2014/main" id="{66F0A3C0-B141-B18B-2D92-B6312A6571F7}"/>
              </a:ext>
            </a:extLst>
          </p:cNvPr>
          <p:cNvSpPr txBox="1">
            <a:spLocks noGrp="1"/>
          </p:cNvSpPr>
          <p:nvPr>
            <p:ph type="subTitle" idx="1"/>
          </p:nvPr>
        </p:nvSpPr>
        <p:spPr>
          <a:xfrm>
            <a:off x="187325" y="804863"/>
            <a:ext cx="8769350" cy="5334000"/>
          </a:xfrm>
        </p:spPr>
        <p:txBody>
          <a:bodyPr spcFirstLastPara="1" wrap="square" lIns="68569" tIns="34275" rIns="68569" bIns="34275" anchor="t" anchorCtr="0">
            <a:noAutofit/>
          </a:bodyPr>
          <a:lstStyle/>
          <a:p>
            <a:pPr marL="495300" indent="-342900" algn="just" fontAlgn="auto">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The </a:t>
            </a:r>
            <a:r>
              <a:rPr lang="en-US" sz="2400" dirty="0">
                <a:solidFill>
                  <a:srgbClr val="FF0000"/>
                </a:solidFill>
                <a:latin typeface="+mn-lt"/>
                <a:ea typeface="Times New Roman"/>
                <a:cs typeface="Times New Roman"/>
                <a:sym typeface="Times New Roman"/>
              </a:rPr>
              <a:t>goal of Software Engineering </a:t>
            </a:r>
            <a:r>
              <a:rPr lang="en-US" sz="2400" dirty="0">
                <a:latin typeface="+mn-lt"/>
                <a:ea typeface="Times New Roman"/>
                <a:cs typeface="Times New Roman"/>
                <a:sym typeface="Times New Roman"/>
              </a:rPr>
              <a:t>is to provide models and processes that lead to the production of well-documented maintainable software in a manner that is predictable.</a:t>
            </a:r>
          </a:p>
          <a:p>
            <a:pPr marL="495300" indent="-342900" algn="just" fontAlgn="auto">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The </a:t>
            </a:r>
            <a:r>
              <a:rPr lang="en-US" sz="2400" dirty="0">
                <a:solidFill>
                  <a:srgbClr val="FF0000"/>
                </a:solidFill>
                <a:latin typeface="+mn-lt"/>
                <a:ea typeface="Times New Roman"/>
                <a:cs typeface="Times New Roman"/>
                <a:sym typeface="Times New Roman"/>
              </a:rPr>
              <a:t>Software Development Life Cycle (SDLC) </a:t>
            </a:r>
            <a:r>
              <a:rPr lang="en-US" sz="2400" dirty="0">
                <a:latin typeface="+mn-lt"/>
                <a:ea typeface="Times New Roman"/>
                <a:cs typeface="Times New Roman"/>
                <a:sym typeface="Times New Roman"/>
              </a:rPr>
              <a:t>is a framework defining tasks performed at each step in the software development process. It is a structure followed by a development team within the software organization. It consists of a detailed plan describing how to develop, maintain and replace specific software. It defines a methodology for improving the quality of software and the overall development process.</a:t>
            </a:r>
          </a:p>
          <a:p>
            <a:pPr marL="495300" indent="-342900" algn="just" fontAlgn="auto">
              <a:spcBef>
                <a:spcPts val="450"/>
              </a:spcBef>
              <a:spcAft>
                <a:spcPts val="450"/>
              </a:spcAft>
              <a:buClr>
                <a:schemeClr val="dk1"/>
              </a:buClr>
              <a:buSzPts val="3200"/>
              <a:buFont typeface="Arial" panose="020B0604020202020204" pitchFamily="34" charset="0"/>
              <a:buChar char="•"/>
              <a:defRPr/>
            </a:pPr>
            <a:r>
              <a:rPr lang="en-US" sz="2400" dirty="0">
                <a:solidFill>
                  <a:srgbClr val="FF0000"/>
                </a:solidFill>
                <a:latin typeface="+mn-lt"/>
                <a:ea typeface="Times New Roman"/>
                <a:cs typeface="Times New Roman"/>
                <a:sym typeface="Times New Roman"/>
              </a:rPr>
              <a:t>There are different types of SDLC Models like</a:t>
            </a:r>
            <a:r>
              <a:rPr lang="en-US" sz="2400" dirty="0">
                <a:latin typeface="+mn-lt"/>
                <a:ea typeface="Times New Roman"/>
                <a:cs typeface="Times New Roman"/>
                <a:sym typeface="Times New Roman"/>
              </a:rPr>
              <a:t>: Waterfall Model, V-Model, Prototype Model, Incremental Model, Iterative Model, Spiral Model and Agile Model.</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3">
                                            <p:txEl>
                                              <p:pRg st="0" end="0"/>
                                            </p:txEl>
                                          </p:spTgt>
                                        </p:tgtEl>
                                        <p:attrNameLst>
                                          <p:attrName>style.visibility</p:attrName>
                                        </p:attrNameLst>
                                      </p:cBhvr>
                                      <p:to>
                                        <p:strVal val="visible"/>
                                      </p:to>
                                    </p:set>
                                    <p:anim calcmode="lin" valueType="num">
                                      <p:cBhvr additive="base">
                                        <p:cTn id="7" dur="500" fill="hold"/>
                                        <p:tgtEl>
                                          <p:spTgt spid="17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73">
                                            <p:txEl>
                                              <p:pRg st="1" end="1"/>
                                            </p:txEl>
                                          </p:spTgt>
                                        </p:tgtEl>
                                        <p:attrNameLst>
                                          <p:attrName>style.visibility</p:attrName>
                                        </p:attrNameLst>
                                      </p:cBhvr>
                                      <p:to>
                                        <p:strVal val="visible"/>
                                      </p:to>
                                    </p:set>
                                    <p:anim calcmode="lin" valueType="num">
                                      <p:cBhvr additive="base">
                                        <p:cTn id="13" dur="500" fill="hold"/>
                                        <p:tgtEl>
                                          <p:spTgt spid="17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73">
                                            <p:txEl>
                                              <p:pRg st="2" end="2"/>
                                            </p:txEl>
                                          </p:spTgt>
                                        </p:tgtEl>
                                        <p:attrNameLst>
                                          <p:attrName>style.visibility</p:attrName>
                                        </p:attrNameLst>
                                      </p:cBhvr>
                                      <p:to>
                                        <p:strVal val="visible"/>
                                      </p:to>
                                    </p:set>
                                    <p:anim calcmode="lin" valueType="num">
                                      <p:cBhvr additive="base">
                                        <p:cTn id="19" dur="500" fill="hold"/>
                                        <p:tgtEl>
                                          <p:spTgt spid="17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3">
            <a:extLst>
              <a:ext uri="{FF2B5EF4-FFF2-40B4-BE49-F238E27FC236}">
                <a16:creationId xmlns:a16="http://schemas.microsoft.com/office/drawing/2014/main" id="{E75571A5-95CF-6656-B713-613BAF15FA5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fld id="{6F2BC75C-44E1-41B8-A8ED-2641CA514C34}" type="slidenum">
              <a:rPr lang="en-US" altLang="en-US" sz="1400" smtClean="0">
                <a:solidFill>
                  <a:srgbClr val="000000"/>
                </a:solidFill>
              </a:rPr>
              <a:pPr>
                <a:spcBef>
                  <a:spcPct val="0"/>
                </a:spcBef>
                <a:buFontTx/>
                <a:buNone/>
              </a:pPr>
              <a:t>30</a:t>
            </a:fld>
            <a:endParaRPr lang="en-US" altLang="en-US" sz="1400">
              <a:solidFill>
                <a:srgbClr val="000000"/>
              </a:solidFill>
            </a:endParaRPr>
          </a:p>
        </p:txBody>
      </p:sp>
      <p:sp>
        <p:nvSpPr>
          <p:cNvPr id="17410" name="Text Box 2">
            <a:extLst>
              <a:ext uri="{FF2B5EF4-FFF2-40B4-BE49-F238E27FC236}">
                <a16:creationId xmlns:a16="http://schemas.microsoft.com/office/drawing/2014/main" id="{77FFC70A-001F-3C91-6577-BB0F4942E13E}"/>
              </a:ext>
            </a:extLst>
          </p:cNvPr>
          <p:cNvSpPr txBox="1">
            <a:spLocks noChangeArrowheads="1"/>
          </p:cNvSpPr>
          <p:nvPr/>
        </p:nvSpPr>
        <p:spPr bwMode="auto">
          <a:xfrm>
            <a:off x="457200" y="1295400"/>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71500" indent="-57150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Char char="o"/>
            </a:pPr>
            <a:r>
              <a:rPr lang="en-US" altLang="en-US" sz="2400">
                <a:solidFill>
                  <a:srgbClr val="000000"/>
                </a:solidFill>
              </a:rPr>
              <a:t>Build a rapid prototype</a:t>
            </a:r>
          </a:p>
        </p:txBody>
      </p:sp>
      <p:sp>
        <p:nvSpPr>
          <p:cNvPr id="17411" name="Text Box 3">
            <a:extLst>
              <a:ext uri="{FF2B5EF4-FFF2-40B4-BE49-F238E27FC236}">
                <a16:creationId xmlns:a16="http://schemas.microsoft.com/office/drawing/2014/main" id="{C2E5F40B-B3E7-9798-8655-199A514234DA}"/>
              </a:ext>
            </a:extLst>
          </p:cNvPr>
          <p:cNvSpPr txBox="1">
            <a:spLocks noChangeArrowheads="1"/>
          </p:cNvSpPr>
          <p:nvPr/>
        </p:nvSpPr>
        <p:spPr bwMode="auto">
          <a:xfrm>
            <a:off x="457200" y="1828800"/>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71500" indent="-57150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Char char="o"/>
            </a:pPr>
            <a:r>
              <a:rPr lang="en-US" altLang="en-US" sz="2400">
                <a:solidFill>
                  <a:srgbClr val="660066"/>
                </a:solidFill>
              </a:rPr>
              <a:t>Give it to user for evaluation &amp; obtain feedback</a:t>
            </a:r>
          </a:p>
        </p:txBody>
      </p:sp>
      <p:sp>
        <p:nvSpPr>
          <p:cNvPr id="17412" name="Text Box 4">
            <a:extLst>
              <a:ext uri="{FF2B5EF4-FFF2-40B4-BE49-F238E27FC236}">
                <a16:creationId xmlns:a16="http://schemas.microsoft.com/office/drawing/2014/main" id="{6B784046-949D-D80B-3AF6-B31C23D3896A}"/>
              </a:ext>
            </a:extLst>
          </p:cNvPr>
          <p:cNvSpPr txBox="1">
            <a:spLocks noChangeArrowheads="1"/>
          </p:cNvSpPr>
          <p:nvPr/>
        </p:nvSpPr>
        <p:spPr bwMode="auto">
          <a:xfrm>
            <a:off x="457200" y="2286000"/>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35000" indent="-63500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Char char="o"/>
            </a:pPr>
            <a:r>
              <a:rPr lang="en-US" altLang="en-US" sz="2400">
                <a:solidFill>
                  <a:srgbClr val="003300"/>
                </a:solidFill>
              </a:rPr>
              <a:t>Prototype is refined</a:t>
            </a:r>
          </a:p>
        </p:txBody>
      </p:sp>
      <p:grpSp>
        <p:nvGrpSpPr>
          <p:cNvPr id="17413" name="Group 5">
            <a:extLst>
              <a:ext uri="{FF2B5EF4-FFF2-40B4-BE49-F238E27FC236}">
                <a16:creationId xmlns:a16="http://schemas.microsoft.com/office/drawing/2014/main" id="{509F53CF-256D-B3D3-2C26-57F92D7C72FE}"/>
              </a:ext>
            </a:extLst>
          </p:cNvPr>
          <p:cNvGrpSpPr>
            <a:grpSpLocks/>
          </p:cNvGrpSpPr>
          <p:nvPr/>
        </p:nvGrpSpPr>
        <p:grpSpPr bwMode="auto">
          <a:xfrm>
            <a:off x="371475" y="3576638"/>
            <a:ext cx="8382000" cy="1450975"/>
            <a:chOff x="234" y="2253"/>
            <a:chExt cx="5280" cy="914"/>
          </a:xfrm>
        </p:grpSpPr>
        <p:sp>
          <p:nvSpPr>
            <p:cNvPr id="76810" name="Text Box 6">
              <a:extLst>
                <a:ext uri="{FF2B5EF4-FFF2-40B4-BE49-F238E27FC236}">
                  <a16:creationId xmlns:a16="http://schemas.microsoft.com/office/drawing/2014/main" id="{D3653087-4AE2-1B66-F101-0150696727ED}"/>
                </a:ext>
              </a:extLst>
            </p:cNvPr>
            <p:cNvSpPr txBox="1">
              <a:spLocks noChangeArrowheads="1"/>
            </p:cNvSpPr>
            <p:nvPr/>
          </p:nvSpPr>
          <p:spPr bwMode="auto">
            <a:xfrm>
              <a:off x="288" y="2784"/>
              <a:ext cx="864" cy="381"/>
            </a:xfrm>
            <a:prstGeom prst="rect">
              <a:avLst/>
            </a:prstGeom>
            <a:solidFill>
              <a:srgbClr val="00FFFF"/>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10000"/>
                </a:spcBef>
                <a:buFontTx/>
                <a:buNone/>
              </a:pPr>
              <a:r>
                <a:rPr lang="en-US" altLang="en-US" sz="1800">
                  <a:solidFill>
                    <a:srgbClr val="000000"/>
                  </a:solidFill>
                </a:rPr>
                <a:t>Requirements</a:t>
              </a:r>
            </a:p>
            <a:p>
              <a:pPr algn="ctr" eaLnBrk="1" hangingPunct="1">
                <a:spcBef>
                  <a:spcPct val="10000"/>
                </a:spcBef>
                <a:buFontTx/>
                <a:buNone/>
              </a:pPr>
              <a:r>
                <a:rPr lang="en-US" altLang="en-US" sz="1800">
                  <a:solidFill>
                    <a:srgbClr val="000000"/>
                  </a:solidFill>
                </a:rPr>
                <a:t>Planning</a:t>
              </a:r>
            </a:p>
          </p:txBody>
        </p:sp>
        <p:sp>
          <p:nvSpPr>
            <p:cNvPr id="76811" name="Text Box 7">
              <a:extLst>
                <a:ext uri="{FF2B5EF4-FFF2-40B4-BE49-F238E27FC236}">
                  <a16:creationId xmlns:a16="http://schemas.microsoft.com/office/drawing/2014/main" id="{2704D5D8-9455-AB90-0FE7-2F2CA8D98F56}"/>
                </a:ext>
              </a:extLst>
            </p:cNvPr>
            <p:cNvSpPr txBox="1">
              <a:spLocks noChangeArrowheads="1"/>
            </p:cNvSpPr>
            <p:nvPr/>
          </p:nvSpPr>
          <p:spPr bwMode="auto">
            <a:xfrm>
              <a:off x="1668" y="2784"/>
              <a:ext cx="912" cy="381"/>
            </a:xfrm>
            <a:prstGeom prst="rect">
              <a:avLst/>
            </a:prstGeom>
            <a:solidFill>
              <a:srgbClr val="00FFFF"/>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10000"/>
                </a:spcBef>
                <a:buFontTx/>
                <a:buNone/>
              </a:pPr>
              <a:r>
                <a:rPr lang="en-US" altLang="en-US" sz="1800">
                  <a:solidFill>
                    <a:srgbClr val="000000"/>
                  </a:solidFill>
                </a:rPr>
                <a:t>User</a:t>
              </a:r>
            </a:p>
            <a:p>
              <a:pPr algn="ctr" eaLnBrk="1" hangingPunct="1">
                <a:spcBef>
                  <a:spcPct val="10000"/>
                </a:spcBef>
                <a:buFontTx/>
                <a:buNone/>
              </a:pPr>
              <a:r>
                <a:rPr lang="en-US" altLang="en-US" sz="1800">
                  <a:solidFill>
                    <a:srgbClr val="000000"/>
                  </a:solidFill>
                </a:rPr>
                <a:t>Description</a:t>
              </a:r>
            </a:p>
          </p:txBody>
        </p:sp>
        <p:sp>
          <p:nvSpPr>
            <p:cNvPr id="76812" name="Text Box 8">
              <a:extLst>
                <a:ext uri="{FF2B5EF4-FFF2-40B4-BE49-F238E27FC236}">
                  <a16:creationId xmlns:a16="http://schemas.microsoft.com/office/drawing/2014/main" id="{184735B3-CCC7-1D15-8C5D-412077187C4E}"/>
                </a:ext>
              </a:extLst>
            </p:cNvPr>
            <p:cNvSpPr txBox="1">
              <a:spLocks noChangeArrowheads="1"/>
            </p:cNvSpPr>
            <p:nvPr/>
          </p:nvSpPr>
          <p:spPr bwMode="auto">
            <a:xfrm>
              <a:off x="3108" y="2784"/>
              <a:ext cx="912" cy="383"/>
            </a:xfrm>
            <a:prstGeom prst="rect">
              <a:avLst/>
            </a:prstGeom>
            <a:solidFill>
              <a:srgbClr val="00FFFF"/>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10000"/>
                </a:spcBef>
                <a:buFontTx/>
                <a:buNone/>
              </a:pPr>
              <a:endParaRPr lang="en-US" altLang="en-US" sz="500">
                <a:solidFill>
                  <a:srgbClr val="000000"/>
                </a:solidFill>
              </a:endParaRPr>
            </a:p>
            <a:p>
              <a:pPr algn="ctr" eaLnBrk="1" hangingPunct="1">
                <a:spcBef>
                  <a:spcPct val="10000"/>
                </a:spcBef>
                <a:buFontTx/>
                <a:buNone/>
              </a:pPr>
              <a:r>
                <a:rPr lang="en-US" altLang="en-US" sz="1800">
                  <a:solidFill>
                    <a:srgbClr val="000000"/>
                  </a:solidFill>
                </a:rPr>
                <a:t>Construction</a:t>
              </a:r>
            </a:p>
            <a:p>
              <a:pPr algn="ctr" eaLnBrk="1" hangingPunct="1">
                <a:spcBef>
                  <a:spcPct val="10000"/>
                </a:spcBef>
                <a:buFontTx/>
                <a:buNone/>
              </a:pPr>
              <a:endParaRPr lang="en-US" altLang="en-US" sz="1200">
                <a:solidFill>
                  <a:srgbClr val="000000"/>
                </a:solidFill>
              </a:endParaRPr>
            </a:p>
          </p:txBody>
        </p:sp>
        <p:sp>
          <p:nvSpPr>
            <p:cNvPr id="76813" name="Text Box 9">
              <a:extLst>
                <a:ext uri="{FF2B5EF4-FFF2-40B4-BE49-F238E27FC236}">
                  <a16:creationId xmlns:a16="http://schemas.microsoft.com/office/drawing/2014/main" id="{C4566147-E135-B6AD-2B2A-CF8041AF4CB8}"/>
                </a:ext>
              </a:extLst>
            </p:cNvPr>
            <p:cNvSpPr txBox="1">
              <a:spLocks noChangeArrowheads="1"/>
            </p:cNvSpPr>
            <p:nvPr/>
          </p:nvSpPr>
          <p:spPr bwMode="auto">
            <a:xfrm>
              <a:off x="4572" y="2784"/>
              <a:ext cx="912" cy="362"/>
            </a:xfrm>
            <a:prstGeom prst="rect">
              <a:avLst/>
            </a:prstGeom>
            <a:solidFill>
              <a:srgbClr val="00FFFF"/>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10000"/>
                </a:spcBef>
                <a:buFontTx/>
                <a:buNone/>
              </a:pPr>
              <a:endParaRPr lang="en-US" altLang="en-US" sz="500">
                <a:solidFill>
                  <a:srgbClr val="000000"/>
                </a:solidFill>
              </a:endParaRPr>
            </a:p>
            <a:p>
              <a:pPr algn="ctr" eaLnBrk="1" hangingPunct="1">
                <a:spcBef>
                  <a:spcPct val="10000"/>
                </a:spcBef>
                <a:buFontTx/>
                <a:buNone/>
              </a:pPr>
              <a:r>
                <a:rPr lang="en-US" altLang="en-US" sz="1800">
                  <a:solidFill>
                    <a:srgbClr val="000000"/>
                  </a:solidFill>
                </a:rPr>
                <a:t>Cut over</a:t>
              </a:r>
            </a:p>
            <a:p>
              <a:pPr algn="ctr" eaLnBrk="1" hangingPunct="1">
                <a:spcBef>
                  <a:spcPct val="10000"/>
                </a:spcBef>
                <a:buFontTx/>
                <a:buNone/>
              </a:pPr>
              <a:endParaRPr lang="en-US" altLang="en-US" sz="1000">
                <a:solidFill>
                  <a:srgbClr val="000000"/>
                </a:solidFill>
              </a:endParaRPr>
            </a:p>
          </p:txBody>
        </p:sp>
        <p:sp>
          <p:nvSpPr>
            <p:cNvPr id="76814" name="Line 10">
              <a:extLst>
                <a:ext uri="{FF2B5EF4-FFF2-40B4-BE49-F238E27FC236}">
                  <a16:creationId xmlns:a16="http://schemas.microsoft.com/office/drawing/2014/main" id="{C6AA114C-4E2F-DC22-1DCF-5799030B2489}"/>
                </a:ext>
              </a:extLst>
            </p:cNvPr>
            <p:cNvSpPr>
              <a:spLocks noChangeShapeType="1"/>
            </p:cNvSpPr>
            <p:nvPr/>
          </p:nvSpPr>
          <p:spPr bwMode="auto">
            <a:xfrm>
              <a:off x="1152" y="2976"/>
              <a:ext cx="528"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815" name="Line 11">
              <a:extLst>
                <a:ext uri="{FF2B5EF4-FFF2-40B4-BE49-F238E27FC236}">
                  <a16:creationId xmlns:a16="http://schemas.microsoft.com/office/drawing/2014/main" id="{3ECFE860-AADE-6A1F-075B-B65FC6A76E49}"/>
                </a:ext>
              </a:extLst>
            </p:cNvPr>
            <p:cNvSpPr>
              <a:spLocks noChangeShapeType="1"/>
            </p:cNvSpPr>
            <p:nvPr/>
          </p:nvSpPr>
          <p:spPr bwMode="auto">
            <a:xfrm>
              <a:off x="2574" y="2976"/>
              <a:ext cx="528"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816" name="Line 12">
              <a:extLst>
                <a:ext uri="{FF2B5EF4-FFF2-40B4-BE49-F238E27FC236}">
                  <a16:creationId xmlns:a16="http://schemas.microsoft.com/office/drawing/2014/main" id="{D4A807B5-F933-2034-123A-5482A668FB5C}"/>
                </a:ext>
              </a:extLst>
            </p:cNvPr>
            <p:cNvSpPr>
              <a:spLocks noChangeShapeType="1"/>
            </p:cNvSpPr>
            <p:nvPr/>
          </p:nvSpPr>
          <p:spPr bwMode="auto">
            <a:xfrm>
              <a:off x="4032" y="2976"/>
              <a:ext cx="528"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817" name="AutoShape 13">
              <a:extLst>
                <a:ext uri="{FF2B5EF4-FFF2-40B4-BE49-F238E27FC236}">
                  <a16:creationId xmlns:a16="http://schemas.microsoft.com/office/drawing/2014/main" id="{2F77996C-BFDC-45F8-B0BD-B8FD45C0F4BE}"/>
                </a:ext>
              </a:extLst>
            </p:cNvPr>
            <p:cNvSpPr>
              <a:spLocks/>
            </p:cNvSpPr>
            <p:nvPr/>
          </p:nvSpPr>
          <p:spPr bwMode="auto">
            <a:xfrm rot="-5400000">
              <a:off x="2658" y="-171"/>
              <a:ext cx="432" cy="5280"/>
            </a:xfrm>
            <a:prstGeom prst="rightBrace">
              <a:avLst>
                <a:gd name="adj1" fmla="val 101852"/>
                <a:gd name="adj2" fmla="val 50000"/>
              </a:avLst>
            </a:prstGeom>
            <a:noFill/>
            <a:ln w="31750">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IN" altLang="en-US" sz="2400">
                <a:solidFill>
                  <a:srgbClr val="000000"/>
                </a:solidFill>
              </a:endParaRPr>
            </a:p>
          </p:txBody>
        </p:sp>
      </p:grpSp>
      <p:sp>
        <p:nvSpPr>
          <p:cNvPr id="17422" name="Text Box 14">
            <a:extLst>
              <a:ext uri="{FF2B5EF4-FFF2-40B4-BE49-F238E27FC236}">
                <a16:creationId xmlns:a16="http://schemas.microsoft.com/office/drawing/2014/main" id="{CB7B847F-C248-4AFE-CB76-7BAA3FB73D3C}"/>
              </a:ext>
            </a:extLst>
          </p:cNvPr>
          <p:cNvSpPr txBox="1">
            <a:spLocks noChangeArrowheads="1"/>
          </p:cNvSpPr>
          <p:nvPr/>
        </p:nvSpPr>
        <p:spPr bwMode="auto">
          <a:xfrm>
            <a:off x="2362200" y="2971800"/>
            <a:ext cx="464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r>
              <a:rPr lang="en-US" altLang="en-US" sz="2400">
                <a:solidFill>
                  <a:srgbClr val="660066"/>
                </a:solidFill>
              </a:rPr>
              <a:t>With active participation of users</a:t>
            </a:r>
          </a:p>
        </p:txBody>
      </p:sp>
      <p:sp>
        <p:nvSpPr>
          <p:cNvPr id="76808" name="Text Box 15">
            <a:extLst>
              <a:ext uri="{FF2B5EF4-FFF2-40B4-BE49-F238E27FC236}">
                <a16:creationId xmlns:a16="http://schemas.microsoft.com/office/drawing/2014/main" id="{22F64249-7C26-E9E3-6E80-0F00767F5A6E}"/>
              </a:ext>
            </a:extLst>
          </p:cNvPr>
          <p:cNvSpPr txBox="1">
            <a:spLocks noChangeArrowheads="1"/>
          </p:cNvSpPr>
          <p:nvPr/>
        </p:nvSpPr>
        <p:spPr bwMode="auto">
          <a:xfrm>
            <a:off x="304800" y="501650"/>
            <a:ext cx="8610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r>
              <a:rPr lang="en-US" altLang="en-US" sz="2600" b="1" i="1">
                <a:solidFill>
                  <a:srgbClr val="3333FF"/>
                </a:solidFill>
                <a:latin typeface="Lucida Sans" panose="020B0602030504020204" pitchFamily="34" charset="0"/>
              </a:rPr>
              <a:t>The Rapid Application Development (RAD) Model</a:t>
            </a:r>
          </a:p>
        </p:txBody>
      </p:sp>
      <p:sp>
        <p:nvSpPr>
          <p:cNvPr id="76809" name="Line 16">
            <a:extLst>
              <a:ext uri="{FF2B5EF4-FFF2-40B4-BE49-F238E27FC236}">
                <a16:creationId xmlns:a16="http://schemas.microsoft.com/office/drawing/2014/main" id="{9EC109A7-74F6-77C1-49D4-FCE09EC1C052}"/>
              </a:ext>
            </a:extLst>
          </p:cNvPr>
          <p:cNvSpPr>
            <a:spLocks noChangeShapeType="1"/>
          </p:cNvSpPr>
          <p:nvPr/>
        </p:nvSpPr>
        <p:spPr bwMode="auto">
          <a:xfrm>
            <a:off x="304800" y="11430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additive="base">
                                        <p:cTn id="7" dur="500" fill="hold"/>
                                        <p:tgtEl>
                                          <p:spTgt spid="17410"/>
                                        </p:tgtEl>
                                        <p:attrNameLst>
                                          <p:attrName>ppt_x</p:attrName>
                                        </p:attrNameLst>
                                      </p:cBhvr>
                                      <p:tavLst>
                                        <p:tav tm="0">
                                          <p:val>
                                            <p:strVal val="0-#ppt_w/2"/>
                                          </p:val>
                                        </p:tav>
                                        <p:tav tm="100000">
                                          <p:val>
                                            <p:strVal val="#ppt_x"/>
                                          </p:val>
                                        </p:tav>
                                      </p:tavLst>
                                    </p:anim>
                                    <p:anim calcmode="lin" valueType="num">
                                      <p:cBhvr additive="base">
                                        <p:cTn id="8" dur="500" fill="hold"/>
                                        <p:tgtEl>
                                          <p:spTgt spid="1741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411"/>
                                        </p:tgtEl>
                                        <p:attrNameLst>
                                          <p:attrName>style.visibility</p:attrName>
                                        </p:attrNameLst>
                                      </p:cBhvr>
                                      <p:to>
                                        <p:strVal val="visible"/>
                                      </p:to>
                                    </p:set>
                                    <p:anim calcmode="lin" valueType="num">
                                      <p:cBhvr additive="base">
                                        <p:cTn id="13" dur="500" fill="hold"/>
                                        <p:tgtEl>
                                          <p:spTgt spid="17411"/>
                                        </p:tgtEl>
                                        <p:attrNameLst>
                                          <p:attrName>ppt_x</p:attrName>
                                        </p:attrNameLst>
                                      </p:cBhvr>
                                      <p:tavLst>
                                        <p:tav tm="0">
                                          <p:val>
                                            <p:strVal val="0-#ppt_w/2"/>
                                          </p:val>
                                        </p:tav>
                                        <p:tav tm="100000">
                                          <p:val>
                                            <p:strVal val="#ppt_x"/>
                                          </p:val>
                                        </p:tav>
                                      </p:tavLst>
                                    </p:anim>
                                    <p:anim calcmode="lin" valueType="num">
                                      <p:cBhvr additive="base">
                                        <p:cTn id="14" dur="500" fill="hold"/>
                                        <p:tgtEl>
                                          <p:spTgt spid="1741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412"/>
                                        </p:tgtEl>
                                        <p:attrNameLst>
                                          <p:attrName>style.visibility</p:attrName>
                                        </p:attrNameLst>
                                      </p:cBhvr>
                                      <p:to>
                                        <p:strVal val="visible"/>
                                      </p:to>
                                    </p:set>
                                    <p:anim calcmode="lin" valueType="num">
                                      <p:cBhvr additive="base">
                                        <p:cTn id="19" dur="500" fill="hold"/>
                                        <p:tgtEl>
                                          <p:spTgt spid="17412"/>
                                        </p:tgtEl>
                                        <p:attrNameLst>
                                          <p:attrName>ppt_x</p:attrName>
                                        </p:attrNameLst>
                                      </p:cBhvr>
                                      <p:tavLst>
                                        <p:tav tm="0">
                                          <p:val>
                                            <p:strVal val="0-#ppt_w/2"/>
                                          </p:val>
                                        </p:tav>
                                        <p:tav tm="100000">
                                          <p:val>
                                            <p:strVal val="#ppt_x"/>
                                          </p:val>
                                        </p:tav>
                                      </p:tavLst>
                                    </p:anim>
                                    <p:anim calcmode="lin" valueType="num">
                                      <p:cBhvr additive="base">
                                        <p:cTn id="20" dur="500" fill="hold"/>
                                        <p:tgtEl>
                                          <p:spTgt spid="1741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422"/>
                                        </p:tgtEl>
                                        <p:attrNameLst>
                                          <p:attrName>style.visibility</p:attrName>
                                        </p:attrNameLst>
                                      </p:cBhvr>
                                      <p:to>
                                        <p:strVal val="visible"/>
                                      </p:to>
                                    </p:set>
                                    <p:anim calcmode="lin" valueType="num">
                                      <p:cBhvr additive="base">
                                        <p:cTn id="25" dur="500" fill="hold"/>
                                        <p:tgtEl>
                                          <p:spTgt spid="17422"/>
                                        </p:tgtEl>
                                        <p:attrNameLst>
                                          <p:attrName>ppt_x</p:attrName>
                                        </p:attrNameLst>
                                      </p:cBhvr>
                                      <p:tavLst>
                                        <p:tav tm="0">
                                          <p:val>
                                            <p:strVal val="0-#ppt_w/2"/>
                                          </p:val>
                                        </p:tav>
                                        <p:tav tm="100000">
                                          <p:val>
                                            <p:strVal val="#ppt_x"/>
                                          </p:val>
                                        </p:tav>
                                      </p:tavLst>
                                    </p:anim>
                                    <p:anim calcmode="lin" valueType="num">
                                      <p:cBhvr additive="base">
                                        <p:cTn id="26" dur="500" fill="hold"/>
                                        <p:tgtEl>
                                          <p:spTgt spid="17422"/>
                                        </p:tgtEl>
                                        <p:attrNameLst>
                                          <p:attrName>ppt_y</p:attrName>
                                        </p:attrNameLst>
                                      </p:cBhvr>
                                      <p:tavLst>
                                        <p:tav tm="0">
                                          <p:val>
                                            <p:strVal val="#ppt_y"/>
                                          </p:val>
                                        </p:tav>
                                        <p:tav tm="100000">
                                          <p:val>
                                            <p:strVal val="#ppt_y"/>
                                          </p:val>
                                        </p:tav>
                                      </p:tavLst>
                                    </p:anim>
                                  </p:childTnLst>
                                </p:cTn>
                              </p:par>
                            </p:childTnLst>
                          </p:cTn>
                        </p:par>
                        <p:par>
                          <p:cTn id="27" fill="hold" nodeType="afterGroup">
                            <p:stCondLst>
                              <p:cond delay="500"/>
                            </p:stCondLst>
                            <p:childTnLst>
                              <p:par>
                                <p:cTn id="28" presetID="2" presetClass="entr" presetSubtype="8" fill="hold" nodeType="afterEffect">
                                  <p:stCondLst>
                                    <p:cond delay="0"/>
                                  </p:stCondLst>
                                  <p:childTnLst>
                                    <p:set>
                                      <p:cBhvr>
                                        <p:cTn id="29" dur="1" fill="hold">
                                          <p:stCondLst>
                                            <p:cond delay="0"/>
                                          </p:stCondLst>
                                        </p:cTn>
                                        <p:tgtEl>
                                          <p:spTgt spid="17413"/>
                                        </p:tgtEl>
                                        <p:attrNameLst>
                                          <p:attrName>style.visibility</p:attrName>
                                        </p:attrNameLst>
                                      </p:cBhvr>
                                      <p:to>
                                        <p:strVal val="visible"/>
                                      </p:to>
                                    </p:set>
                                    <p:anim calcmode="lin" valueType="num">
                                      <p:cBhvr additive="base">
                                        <p:cTn id="30" dur="500" fill="hold"/>
                                        <p:tgtEl>
                                          <p:spTgt spid="17413"/>
                                        </p:tgtEl>
                                        <p:attrNameLst>
                                          <p:attrName>ppt_x</p:attrName>
                                        </p:attrNameLst>
                                      </p:cBhvr>
                                      <p:tavLst>
                                        <p:tav tm="0">
                                          <p:val>
                                            <p:strVal val="0-#ppt_w/2"/>
                                          </p:val>
                                        </p:tav>
                                        <p:tav tm="100000">
                                          <p:val>
                                            <p:strVal val="#ppt_x"/>
                                          </p:val>
                                        </p:tav>
                                      </p:tavLst>
                                    </p:anim>
                                    <p:anim calcmode="lin" valueType="num">
                                      <p:cBhvr additive="base">
                                        <p:cTn id="31" dur="500" fill="hold"/>
                                        <p:tgtEl>
                                          <p:spTgt spid="174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utoUpdateAnimBg="0"/>
      <p:bldP spid="17411" grpId="0" autoUpdateAnimBg="0"/>
      <p:bldP spid="17412" grpId="0" autoUpdateAnimBg="0"/>
      <p:bldP spid="17422"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Slide Number Placeholder 5">
            <a:extLst>
              <a:ext uri="{FF2B5EF4-FFF2-40B4-BE49-F238E27FC236}">
                <a16:creationId xmlns:a16="http://schemas.microsoft.com/office/drawing/2014/main" id="{A0CB2B83-EA91-0695-FC48-73D1DDE785F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fld id="{20A48E99-7C60-48C8-B016-8BEFFDAA071A}" type="slidenum">
              <a:rPr lang="en-US" altLang="en-US" sz="1400" smtClean="0">
                <a:solidFill>
                  <a:srgbClr val="000000"/>
                </a:solidFill>
              </a:rPr>
              <a:pPr>
                <a:spcBef>
                  <a:spcPct val="0"/>
                </a:spcBef>
                <a:buFontTx/>
                <a:buNone/>
              </a:pPr>
              <a:t>31</a:t>
            </a:fld>
            <a:endParaRPr lang="en-US" altLang="en-US" sz="1400">
              <a:solidFill>
                <a:srgbClr val="000000"/>
              </a:solidFill>
            </a:endParaRPr>
          </a:p>
        </p:txBody>
      </p:sp>
      <p:sp>
        <p:nvSpPr>
          <p:cNvPr id="22530" name="Rectangle 2">
            <a:extLst>
              <a:ext uri="{FF2B5EF4-FFF2-40B4-BE49-F238E27FC236}">
                <a16:creationId xmlns:a16="http://schemas.microsoft.com/office/drawing/2014/main" id="{15E62090-19E7-D7F1-58D0-FE2BC7351610}"/>
              </a:ext>
            </a:extLst>
          </p:cNvPr>
          <p:cNvSpPr>
            <a:spLocks noGrp="1" noChangeArrowheads="1"/>
          </p:cNvSpPr>
          <p:nvPr>
            <p:ph type="body" idx="1"/>
          </p:nvPr>
        </p:nvSpPr>
        <p:spPr>
          <a:xfrm>
            <a:off x="304800" y="3657600"/>
            <a:ext cx="3614738" cy="1447800"/>
          </a:xfrm>
        </p:spPr>
        <p:txBody>
          <a:bodyPr/>
          <a:lstStyle/>
          <a:p>
            <a:pPr eaLnBrk="1" hangingPunct="1"/>
            <a:r>
              <a:rPr lang="en-US" altLang="en-US">
                <a:solidFill>
                  <a:srgbClr val="800000"/>
                </a:solidFill>
              </a:rPr>
              <a:t>Linear model</a:t>
            </a:r>
          </a:p>
          <a:p>
            <a:pPr eaLnBrk="1" hangingPunct="1"/>
            <a:r>
              <a:rPr lang="en-US" altLang="en-US">
                <a:solidFill>
                  <a:srgbClr val="3333FF"/>
                </a:solidFill>
              </a:rPr>
              <a:t>“Rapid”</a:t>
            </a:r>
          </a:p>
        </p:txBody>
      </p:sp>
      <p:graphicFrame>
        <p:nvGraphicFramePr>
          <p:cNvPr id="78852" name="Object 3">
            <a:extLst>
              <a:ext uri="{FF2B5EF4-FFF2-40B4-BE49-F238E27FC236}">
                <a16:creationId xmlns:a16="http://schemas.microsoft.com/office/drawing/2014/main" id="{87D1F238-B7B4-4208-6288-AB48C31F2038}"/>
              </a:ext>
            </a:extLst>
          </p:cNvPr>
          <p:cNvGraphicFramePr>
            <a:graphicFrameLocks noChangeAspect="1"/>
          </p:cNvGraphicFramePr>
          <p:nvPr/>
        </p:nvGraphicFramePr>
        <p:xfrm>
          <a:off x="2819400" y="1600200"/>
          <a:ext cx="6121400" cy="4905375"/>
        </p:xfrm>
        <a:graphic>
          <a:graphicData uri="http://schemas.openxmlformats.org/presentationml/2006/ole">
            <mc:AlternateContent xmlns:mc="http://schemas.openxmlformats.org/markup-compatibility/2006">
              <mc:Choice xmlns:v="urn:schemas-microsoft-com:vml" Requires="v">
                <p:oleObj name="Image" r:id="rId3" imgW="4876397" imgH="3907213" progId="Photoshop.Image.6">
                  <p:embed/>
                </p:oleObj>
              </mc:Choice>
              <mc:Fallback>
                <p:oleObj name="Image" r:id="rId3" imgW="4876397" imgH="3907213" progId="Photoshop.Image.6">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1600200"/>
                        <a:ext cx="6121400" cy="490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853" name="Text Box 4">
            <a:extLst>
              <a:ext uri="{FF2B5EF4-FFF2-40B4-BE49-F238E27FC236}">
                <a16:creationId xmlns:a16="http://schemas.microsoft.com/office/drawing/2014/main" id="{2F46CF42-3ED6-FAE7-B8DF-A7045D6BBEA5}"/>
              </a:ext>
            </a:extLst>
          </p:cNvPr>
          <p:cNvSpPr txBox="1">
            <a:spLocks noChangeArrowheads="1"/>
          </p:cNvSpPr>
          <p:nvPr/>
        </p:nvSpPr>
        <p:spPr bwMode="auto">
          <a:xfrm>
            <a:off x="609600" y="533400"/>
            <a:ext cx="78486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50000"/>
              </a:spcBef>
              <a:buFontTx/>
              <a:buNone/>
            </a:pPr>
            <a:r>
              <a:rPr lang="en-US" altLang="en-US" sz="3000" b="1" i="1">
                <a:solidFill>
                  <a:srgbClr val="3333FF"/>
                </a:solidFill>
                <a:latin typeface="Lucida Sans" panose="020B0602030504020204" pitchFamily="34" charset="0"/>
              </a:rPr>
              <a:t>RAD Prototyping Model</a:t>
            </a:r>
          </a:p>
        </p:txBody>
      </p:sp>
      <p:sp>
        <p:nvSpPr>
          <p:cNvPr id="78854" name="Line 5">
            <a:extLst>
              <a:ext uri="{FF2B5EF4-FFF2-40B4-BE49-F238E27FC236}">
                <a16:creationId xmlns:a16="http://schemas.microsoft.com/office/drawing/2014/main" id="{0F44A417-2717-05A2-717F-6578C7F0A7AD}"/>
              </a:ext>
            </a:extLst>
          </p:cNvPr>
          <p:cNvSpPr>
            <a:spLocks noChangeShapeType="1"/>
          </p:cNvSpPr>
          <p:nvPr/>
        </p:nvSpPr>
        <p:spPr bwMode="auto">
          <a:xfrm>
            <a:off x="304800" y="12700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anim calcmode="lin" valueType="num">
                                      <p:cBhvr additive="base">
                                        <p:cTn id="7" dur="500" fill="hold"/>
                                        <p:tgtEl>
                                          <p:spTgt spid="2253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53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530">
                                            <p:txEl>
                                              <p:pRg st="1" end="1"/>
                                            </p:txEl>
                                          </p:spTgt>
                                        </p:tgtEl>
                                        <p:attrNameLst>
                                          <p:attrName>style.visibility</p:attrName>
                                        </p:attrNameLst>
                                      </p:cBhvr>
                                      <p:to>
                                        <p:strVal val="visible"/>
                                      </p:to>
                                    </p:set>
                                    <p:anim calcmode="lin" valueType="num">
                                      <p:cBhvr additive="base">
                                        <p:cTn id="13" dur="500" fill="hold"/>
                                        <p:tgtEl>
                                          <p:spTgt spid="2253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2530">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3">
            <a:extLst>
              <a:ext uri="{FF2B5EF4-FFF2-40B4-BE49-F238E27FC236}">
                <a16:creationId xmlns:a16="http://schemas.microsoft.com/office/drawing/2014/main" id="{76F72924-BC4E-5EE6-BD35-BFA50F95A18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fld id="{62560534-D2DF-45E1-923B-9EDD46906CCE}" type="slidenum">
              <a:rPr lang="en-US" altLang="en-US" sz="1400" smtClean="0">
                <a:solidFill>
                  <a:srgbClr val="000000"/>
                </a:solidFill>
              </a:rPr>
              <a:pPr>
                <a:spcBef>
                  <a:spcPct val="0"/>
                </a:spcBef>
                <a:buFontTx/>
                <a:buNone/>
              </a:pPr>
              <a:t>32</a:t>
            </a:fld>
            <a:endParaRPr lang="en-US" altLang="en-US" sz="1400">
              <a:solidFill>
                <a:srgbClr val="000000"/>
              </a:solidFill>
            </a:endParaRPr>
          </a:p>
        </p:txBody>
      </p:sp>
      <p:sp>
        <p:nvSpPr>
          <p:cNvPr id="18434" name="Text Box 2">
            <a:extLst>
              <a:ext uri="{FF2B5EF4-FFF2-40B4-BE49-F238E27FC236}">
                <a16:creationId xmlns:a16="http://schemas.microsoft.com/office/drawing/2014/main" id="{D39FDC29-62FF-C10B-3744-004D197554D7}"/>
              </a:ext>
            </a:extLst>
          </p:cNvPr>
          <p:cNvSpPr txBox="1">
            <a:spLocks noChangeArrowheads="1"/>
          </p:cNvSpPr>
          <p:nvPr/>
        </p:nvSpPr>
        <p:spPr bwMode="auto">
          <a:xfrm>
            <a:off x="381000" y="1981200"/>
            <a:ext cx="8458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just" eaLnBrk="1" hangingPunct="1">
              <a:spcBef>
                <a:spcPct val="50000"/>
              </a:spcBef>
              <a:buFontTx/>
              <a:buNone/>
            </a:pPr>
            <a:r>
              <a:rPr lang="en-US" altLang="en-US" sz="2800">
                <a:solidFill>
                  <a:srgbClr val="003300"/>
                </a:solidFill>
              </a:rPr>
              <a:t>Not an appropriate model in the absence of user participation.</a:t>
            </a:r>
          </a:p>
        </p:txBody>
      </p:sp>
      <p:sp>
        <p:nvSpPr>
          <p:cNvPr id="18435" name="Text Box 3">
            <a:extLst>
              <a:ext uri="{FF2B5EF4-FFF2-40B4-BE49-F238E27FC236}">
                <a16:creationId xmlns:a16="http://schemas.microsoft.com/office/drawing/2014/main" id="{3BD05B4E-BFED-F347-124F-ABD70896B682}"/>
              </a:ext>
            </a:extLst>
          </p:cNvPr>
          <p:cNvSpPr txBox="1">
            <a:spLocks noChangeArrowheads="1"/>
          </p:cNvSpPr>
          <p:nvPr/>
        </p:nvSpPr>
        <p:spPr bwMode="auto">
          <a:xfrm>
            <a:off x="381000" y="3195638"/>
            <a:ext cx="8458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just" eaLnBrk="1" hangingPunct="1">
              <a:spcBef>
                <a:spcPct val="50000"/>
              </a:spcBef>
              <a:buFontTx/>
              <a:buNone/>
            </a:pPr>
            <a:r>
              <a:rPr lang="en-US" altLang="en-US" sz="2800">
                <a:solidFill>
                  <a:srgbClr val="3333FF"/>
                </a:solidFill>
              </a:rPr>
              <a:t>Reusable components are required to reduce development time.</a:t>
            </a:r>
          </a:p>
        </p:txBody>
      </p:sp>
      <p:sp>
        <p:nvSpPr>
          <p:cNvPr id="18436" name="Text Box 4">
            <a:extLst>
              <a:ext uri="{FF2B5EF4-FFF2-40B4-BE49-F238E27FC236}">
                <a16:creationId xmlns:a16="http://schemas.microsoft.com/office/drawing/2014/main" id="{FA5505FA-009B-2524-B5AC-FB19BB9248CB}"/>
              </a:ext>
            </a:extLst>
          </p:cNvPr>
          <p:cNvSpPr txBox="1">
            <a:spLocks noChangeArrowheads="1"/>
          </p:cNvSpPr>
          <p:nvPr/>
        </p:nvSpPr>
        <p:spPr bwMode="auto">
          <a:xfrm>
            <a:off x="381000" y="4464050"/>
            <a:ext cx="8458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just" eaLnBrk="1" hangingPunct="1">
              <a:spcBef>
                <a:spcPct val="50000"/>
              </a:spcBef>
              <a:buFontTx/>
              <a:buNone/>
            </a:pPr>
            <a:r>
              <a:rPr lang="en-US" altLang="en-US" sz="2800">
                <a:solidFill>
                  <a:srgbClr val="663300"/>
                </a:solidFill>
              </a:rPr>
              <a:t>Highly specialized &amp; skilled developers are required and such developers are not easily available.</a:t>
            </a:r>
          </a:p>
        </p:txBody>
      </p:sp>
      <p:sp>
        <p:nvSpPr>
          <p:cNvPr id="80902" name="Text Box 5">
            <a:extLst>
              <a:ext uri="{FF2B5EF4-FFF2-40B4-BE49-F238E27FC236}">
                <a16:creationId xmlns:a16="http://schemas.microsoft.com/office/drawing/2014/main" id="{AF591648-4CCE-3B73-3D16-C36379C29DCD}"/>
              </a:ext>
            </a:extLst>
          </p:cNvPr>
          <p:cNvSpPr txBox="1">
            <a:spLocks noChangeArrowheads="1"/>
          </p:cNvSpPr>
          <p:nvPr/>
        </p:nvSpPr>
        <p:spPr bwMode="auto">
          <a:xfrm>
            <a:off x="304800" y="654050"/>
            <a:ext cx="8610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50000"/>
              </a:spcBef>
              <a:buFontTx/>
              <a:buNone/>
            </a:pPr>
            <a:r>
              <a:rPr lang="en-US" altLang="en-US" sz="2600" b="1" i="1">
                <a:solidFill>
                  <a:srgbClr val="3333FF"/>
                </a:solidFill>
                <a:latin typeface="Lucida Sans" panose="020B0602030504020204" pitchFamily="34" charset="0"/>
              </a:rPr>
              <a:t>The Rapid Application Development (RAD) Model</a:t>
            </a:r>
          </a:p>
        </p:txBody>
      </p:sp>
      <p:sp>
        <p:nvSpPr>
          <p:cNvPr id="80903" name="Line 6">
            <a:extLst>
              <a:ext uri="{FF2B5EF4-FFF2-40B4-BE49-F238E27FC236}">
                <a16:creationId xmlns:a16="http://schemas.microsoft.com/office/drawing/2014/main" id="{79467353-F17D-BD44-D88C-C06A3C8C4B50}"/>
              </a:ext>
            </a:extLst>
          </p:cNvPr>
          <p:cNvSpPr>
            <a:spLocks noChangeShapeType="1"/>
          </p:cNvSpPr>
          <p:nvPr/>
        </p:nvSpPr>
        <p:spPr bwMode="auto">
          <a:xfrm>
            <a:off x="304800" y="1298575"/>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anim calcmode="lin" valueType="num">
                                      <p:cBhvr additive="base">
                                        <p:cTn id="7" dur="500" fill="hold"/>
                                        <p:tgtEl>
                                          <p:spTgt spid="18434"/>
                                        </p:tgtEl>
                                        <p:attrNameLst>
                                          <p:attrName>ppt_x</p:attrName>
                                        </p:attrNameLst>
                                      </p:cBhvr>
                                      <p:tavLst>
                                        <p:tav tm="0">
                                          <p:val>
                                            <p:strVal val="0-#ppt_w/2"/>
                                          </p:val>
                                        </p:tav>
                                        <p:tav tm="100000">
                                          <p:val>
                                            <p:strVal val="#ppt_x"/>
                                          </p:val>
                                        </p:tav>
                                      </p:tavLst>
                                    </p:anim>
                                    <p:anim calcmode="lin" valueType="num">
                                      <p:cBhvr additive="base">
                                        <p:cTn id="8" dur="500" fill="hold"/>
                                        <p:tgtEl>
                                          <p:spTgt spid="1843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435"/>
                                        </p:tgtEl>
                                        <p:attrNameLst>
                                          <p:attrName>style.visibility</p:attrName>
                                        </p:attrNameLst>
                                      </p:cBhvr>
                                      <p:to>
                                        <p:strVal val="visible"/>
                                      </p:to>
                                    </p:set>
                                    <p:anim calcmode="lin" valueType="num">
                                      <p:cBhvr additive="base">
                                        <p:cTn id="13" dur="500" fill="hold"/>
                                        <p:tgtEl>
                                          <p:spTgt spid="18435"/>
                                        </p:tgtEl>
                                        <p:attrNameLst>
                                          <p:attrName>ppt_x</p:attrName>
                                        </p:attrNameLst>
                                      </p:cBhvr>
                                      <p:tavLst>
                                        <p:tav tm="0">
                                          <p:val>
                                            <p:strVal val="0-#ppt_w/2"/>
                                          </p:val>
                                        </p:tav>
                                        <p:tav tm="100000">
                                          <p:val>
                                            <p:strVal val="#ppt_x"/>
                                          </p:val>
                                        </p:tav>
                                      </p:tavLst>
                                    </p:anim>
                                    <p:anim calcmode="lin" valueType="num">
                                      <p:cBhvr additive="base">
                                        <p:cTn id="14" dur="500" fill="hold"/>
                                        <p:tgtEl>
                                          <p:spTgt spid="1843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436"/>
                                        </p:tgtEl>
                                        <p:attrNameLst>
                                          <p:attrName>style.visibility</p:attrName>
                                        </p:attrNameLst>
                                      </p:cBhvr>
                                      <p:to>
                                        <p:strVal val="visible"/>
                                      </p:to>
                                    </p:set>
                                    <p:anim calcmode="lin" valueType="num">
                                      <p:cBhvr additive="base">
                                        <p:cTn id="19" dur="500" fill="hold"/>
                                        <p:tgtEl>
                                          <p:spTgt spid="18436"/>
                                        </p:tgtEl>
                                        <p:attrNameLst>
                                          <p:attrName>ppt_x</p:attrName>
                                        </p:attrNameLst>
                                      </p:cBhvr>
                                      <p:tavLst>
                                        <p:tav tm="0">
                                          <p:val>
                                            <p:strVal val="0-#ppt_w/2"/>
                                          </p:val>
                                        </p:tav>
                                        <p:tav tm="100000">
                                          <p:val>
                                            <p:strVal val="#ppt_x"/>
                                          </p:val>
                                        </p:tav>
                                      </p:tavLst>
                                    </p:anim>
                                    <p:anim calcmode="lin" valueType="num">
                                      <p:cBhvr additive="base">
                                        <p:cTn id="20" dur="500" fill="hold"/>
                                        <p:tgtEl>
                                          <p:spTgt spid="184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utoUpdateAnimBg="0"/>
      <p:bldP spid="18435" grpId="0" autoUpdateAnimBg="0"/>
      <p:bldP spid="18436"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Google Shape;172;p26">
            <a:extLst>
              <a:ext uri="{FF2B5EF4-FFF2-40B4-BE49-F238E27FC236}">
                <a16:creationId xmlns:a16="http://schemas.microsoft.com/office/drawing/2014/main" id="{3514A008-1F83-855E-CE85-6A82D8EC7339}"/>
              </a:ext>
            </a:extLst>
          </p:cNvPr>
          <p:cNvSpPr>
            <a:spLocks noGrp="1" noChangeArrowheads="1"/>
          </p:cNvSpPr>
          <p:nvPr>
            <p:ph type="ctrTitle"/>
          </p:nvPr>
        </p:nvSpPr>
        <p:spPr>
          <a:xfrm>
            <a:off x="1743075" y="212725"/>
            <a:ext cx="5657850" cy="488950"/>
          </a:xfrm>
        </p:spPr>
        <p:txBody>
          <a:bodyPr lIns="68569" tIns="34275" rIns="68569" bIns="34275"/>
          <a:lstStyle/>
          <a:p>
            <a:pPr>
              <a:buClr>
                <a:srgbClr val="000000"/>
              </a:buClr>
              <a:buSzPts val="5400"/>
            </a:pPr>
            <a:r>
              <a:rPr lang="en-IN" altLang="en-US">
                <a:latin typeface="Futura Bk BT"/>
              </a:rPr>
              <a:t>Incremental Model</a:t>
            </a:r>
            <a:endParaRPr lang="en-US" altLang="en-US">
              <a:latin typeface="Futura Bk BT"/>
            </a:endParaRPr>
          </a:p>
        </p:txBody>
      </p:sp>
      <p:sp>
        <p:nvSpPr>
          <p:cNvPr id="173" name="Google Shape;173;p26">
            <a:extLst>
              <a:ext uri="{FF2B5EF4-FFF2-40B4-BE49-F238E27FC236}">
                <a16:creationId xmlns:a16="http://schemas.microsoft.com/office/drawing/2014/main" id="{5254EC2F-982F-6746-6A72-9590FC3B269D}"/>
              </a:ext>
            </a:extLst>
          </p:cNvPr>
          <p:cNvSpPr txBox="1">
            <a:spLocks noGrp="1"/>
          </p:cNvSpPr>
          <p:nvPr>
            <p:ph type="subTitle" idx="1"/>
          </p:nvPr>
        </p:nvSpPr>
        <p:spPr>
          <a:xfrm>
            <a:off x="187325" y="701675"/>
            <a:ext cx="8769350" cy="5622925"/>
          </a:xfrm>
        </p:spPr>
        <p:txBody>
          <a:bodyPr spcFirstLastPara="1" wrap="square" lIns="68569" tIns="34275" rIns="68569" bIns="34275" anchor="t" anchorCtr="0">
            <a:noAutofit/>
          </a:bodyPr>
          <a:lstStyle/>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Incremental model is a type of software development model like Waterfall model, V-model, etc..</a:t>
            </a:r>
          </a:p>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In incremental model the </a:t>
            </a:r>
            <a:r>
              <a:rPr lang="en-US" sz="2400" dirty="0">
                <a:solidFill>
                  <a:srgbClr val="FF0000"/>
                </a:solidFill>
                <a:latin typeface="+mn-lt"/>
                <a:ea typeface="Times New Roman"/>
                <a:cs typeface="Times New Roman"/>
                <a:sym typeface="Times New Roman"/>
              </a:rPr>
              <a:t>whole requirement is divided into various builds.</a:t>
            </a:r>
            <a:r>
              <a:rPr lang="en-US" sz="2400" dirty="0">
                <a:latin typeface="+mn-lt"/>
                <a:ea typeface="Times New Roman"/>
                <a:cs typeface="Times New Roman"/>
                <a:sym typeface="Times New Roman"/>
              </a:rPr>
              <a:t> Multiple development cycles take place here, making the life cycle a “</a:t>
            </a:r>
            <a:r>
              <a:rPr lang="en-US" sz="2400" dirty="0">
                <a:solidFill>
                  <a:srgbClr val="FF0000"/>
                </a:solidFill>
                <a:latin typeface="+mn-lt"/>
                <a:ea typeface="Times New Roman"/>
                <a:cs typeface="Times New Roman"/>
                <a:sym typeface="Times New Roman"/>
              </a:rPr>
              <a:t>multi-waterfall</a:t>
            </a:r>
            <a:r>
              <a:rPr lang="en-US" sz="2400" dirty="0">
                <a:latin typeface="+mn-lt"/>
                <a:ea typeface="Times New Roman"/>
                <a:cs typeface="Times New Roman"/>
                <a:sym typeface="Times New Roman"/>
              </a:rPr>
              <a:t>” cycle. </a:t>
            </a:r>
          </a:p>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Cycles are divided up into smaller, more easily managed modules.</a:t>
            </a:r>
          </a:p>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In this model, each module passes through the requirements, design, implementation and testing phases.</a:t>
            </a:r>
          </a:p>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altLang="en-US" sz="2400" dirty="0">
                <a:solidFill>
                  <a:srgbClr val="A50021"/>
                </a:solidFill>
              </a:rPr>
              <a:t>After every cycle a useable product is given to the customer.</a:t>
            </a:r>
          </a:p>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Popular particularly when we have to quickly deliver a limited functionality system.</a:t>
            </a:r>
          </a:p>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endParaRPr lang="en-US" sz="2400" dirty="0">
              <a:latin typeface="+mn-lt"/>
              <a:ea typeface="Times New Roman"/>
              <a:cs typeface="Times New Roman"/>
              <a:sym typeface="Times New Roman"/>
            </a:endParaRPr>
          </a:p>
          <a:p>
            <a:pPr marL="342900" indent="-190500" algn="l" fontAlgn="auto">
              <a:spcBef>
                <a:spcPts val="0"/>
              </a:spcBef>
              <a:spcAft>
                <a:spcPts val="0"/>
              </a:spcAft>
              <a:buClr>
                <a:schemeClr val="dk1"/>
              </a:buClr>
              <a:buSzPts val="3200"/>
              <a:defRPr/>
            </a:pPr>
            <a:endParaRPr sz="2100" dirty="0">
              <a:latin typeface="+mn-lt"/>
              <a:ea typeface="Times New Roman"/>
              <a:cs typeface="Times New Roman"/>
              <a:sym typeface="Times New Roman"/>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3">
                                            <p:txEl>
                                              <p:pRg st="0" end="0"/>
                                            </p:txEl>
                                          </p:spTgt>
                                        </p:tgtEl>
                                        <p:attrNameLst>
                                          <p:attrName>style.visibility</p:attrName>
                                        </p:attrNameLst>
                                      </p:cBhvr>
                                      <p:to>
                                        <p:strVal val="visible"/>
                                      </p:to>
                                    </p:set>
                                    <p:anim calcmode="lin" valueType="num">
                                      <p:cBhvr additive="base">
                                        <p:cTn id="7" dur="500" fill="hold"/>
                                        <p:tgtEl>
                                          <p:spTgt spid="17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73">
                                            <p:txEl>
                                              <p:pRg st="1" end="1"/>
                                            </p:txEl>
                                          </p:spTgt>
                                        </p:tgtEl>
                                        <p:attrNameLst>
                                          <p:attrName>style.visibility</p:attrName>
                                        </p:attrNameLst>
                                      </p:cBhvr>
                                      <p:to>
                                        <p:strVal val="visible"/>
                                      </p:to>
                                    </p:set>
                                    <p:anim calcmode="lin" valueType="num">
                                      <p:cBhvr additive="base">
                                        <p:cTn id="13" dur="500" fill="hold"/>
                                        <p:tgtEl>
                                          <p:spTgt spid="17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73">
                                            <p:txEl>
                                              <p:pRg st="2" end="2"/>
                                            </p:txEl>
                                          </p:spTgt>
                                        </p:tgtEl>
                                        <p:attrNameLst>
                                          <p:attrName>style.visibility</p:attrName>
                                        </p:attrNameLst>
                                      </p:cBhvr>
                                      <p:to>
                                        <p:strVal val="visible"/>
                                      </p:to>
                                    </p:set>
                                    <p:anim calcmode="lin" valueType="num">
                                      <p:cBhvr additive="base">
                                        <p:cTn id="19" dur="500" fill="hold"/>
                                        <p:tgtEl>
                                          <p:spTgt spid="17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73">
                                            <p:txEl>
                                              <p:pRg st="3" end="3"/>
                                            </p:txEl>
                                          </p:spTgt>
                                        </p:tgtEl>
                                        <p:attrNameLst>
                                          <p:attrName>style.visibility</p:attrName>
                                        </p:attrNameLst>
                                      </p:cBhvr>
                                      <p:to>
                                        <p:strVal val="visible"/>
                                      </p:to>
                                    </p:set>
                                    <p:anim calcmode="lin" valueType="num">
                                      <p:cBhvr additive="base">
                                        <p:cTn id="25" dur="500" fill="hold"/>
                                        <p:tgtEl>
                                          <p:spTgt spid="17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73">
                                            <p:txEl>
                                              <p:pRg st="5" end="5"/>
                                            </p:txEl>
                                          </p:spTgt>
                                        </p:tgtEl>
                                        <p:attrNameLst>
                                          <p:attrName>style.visibility</p:attrName>
                                        </p:attrNameLst>
                                      </p:cBhvr>
                                      <p:to>
                                        <p:strVal val="visible"/>
                                      </p:to>
                                    </p:set>
                                    <p:anim calcmode="lin" valueType="num">
                                      <p:cBhvr additive="base">
                                        <p:cTn id="31" dur="500" fill="hold"/>
                                        <p:tgtEl>
                                          <p:spTgt spid="17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73">
                                            <p:txEl>
                                              <p:pRg st="4" end="4"/>
                                            </p:txEl>
                                          </p:spTgt>
                                        </p:tgtEl>
                                        <p:attrNameLst>
                                          <p:attrName>style.visibility</p:attrName>
                                        </p:attrNameLst>
                                      </p:cBhvr>
                                      <p:to>
                                        <p:strVal val="visible"/>
                                      </p:to>
                                    </p:set>
                                    <p:anim calcmode="lin" valueType="num">
                                      <p:cBhvr additive="base">
                                        <p:cTn id="37" dur="500" fill="hold"/>
                                        <p:tgtEl>
                                          <p:spTgt spid="17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Google Shape;172;p26">
            <a:extLst>
              <a:ext uri="{FF2B5EF4-FFF2-40B4-BE49-F238E27FC236}">
                <a16:creationId xmlns:a16="http://schemas.microsoft.com/office/drawing/2014/main" id="{0A19DA46-ED4D-1BEB-D42F-7A954C69F65D}"/>
              </a:ext>
            </a:extLst>
          </p:cNvPr>
          <p:cNvSpPr>
            <a:spLocks noGrp="1" noChangeArrowheads="1"/>
          </p:cNvSpPr>
          <p:nvPr>
            <p:ph type="ctrTitle"/>
          </p:nvPr>
        </p:nvSpPr>
        <p:spPr>
          <a:xfrm>
            <a:off x="1662113" y="422275"/>
            <a:ext cx="5657850" cy="488950"/>
          </a:xfrm>
        </p:spPr>
        <p:txBody>
          <a:bodyPr lIns="68569" tIns="34275" rIns="68569" bIns="34275"/>
          <a:lstStyle/>
          <a:p>
            <a:pPr>
              <a:buClr>
                <a:srgbClr val="000000"/>
              </a:buClr>
              <a:buSzPts val="5400"/>
            </a:pPr>
            <a:r>
              <a:rPr lang="en-IN" altLang="en-US">
                <a:latin typeface="Futura Bk BT"/>
              </a:rPr>
              <a:t>Incremental Model</a:t>
            </a:r>
          </a:p>
        </p:txBody>
      </p:sp>
      <p:sp>
        <p:nvSpPr>
          <p:cNvPr id="173" name="Google Shape;173;p26">
            <a:extLst>
              <a:ext uri="{FF2B5EF4-FFF2-40B4-BE49-F238E27FC236}">
                <a16:creationId xmlns:a16="http://schemas.microsoft.com/office/drawing/2014/main" id="{E487A823-D253-C003-030E-FB006D950292}"/>
              </a:ext>
            </a:extLst>
          </p:cNvPr>
          <p:cNvSpPr txBox="1">
            <a:spLocks noGrp="1"/>
          </p:cNvSpPr>
          <p:nvPr>
            <p:ph type="subTitle" idx="1"/>
          </p:nvPr>
        </p:nvSpPr>
        <p:spPr>
          <a:xfrm>
            <a:off x="187325" y="1219200"/>
            <a:ext cx="8769350" cy="4800600"/>
          </a:xfrm>
        </p:spPr>
        <p:txBody>
          <a:bodyPr spcFirstLastPara="1" wrap="square" lIns="68569" tIns="34275" rIns="68569" bIns="34275" anchor="t" anchorCtr="0">
            <a:noAutofit/>
          </a:bodyPr>
          <a:lstStyle/>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A </a:t>
            </a:r>
            <a:r>
              <a:rPr lang="en-US" sz="2400" dirty="0">
                <a:solidFill>
                  <a:srgbClr val="FF0000"/>
                </a:solidFill>
                <a:latin typeface="+mn-lt"/>
                <a:ea typeface="Times New Roman"/>
                <a:cs typeface="Times New Roman"/>
                <a:sym typeface="Times New Roman"/>
              </a:rPr>
              <a:t>working version </a:t>
            </a:r>
            <a:r>
              <a:rPr lang="en-US" sz="2400" dirty="0">
                <a:latin typeface="+mn-lt"/>
                <a:ea typeface="Times New Roman"/>
                <a:cs typeface="Times New Roman"/>
                <a:sym typeface="Times New Roman"/>
              </a:rPr>
              <a:t>of software is produced during the </a:t>
            </a:r>
            <a:r>
              <a:rPr lang="en-US" sz="2400" dirty="0">
                <a:solidFill>
                  <a:srgbClr val="FF0000"/>
                </a:solidFill>
                <a:latin typeface="+mn-lt"/>
                <a:ea typeface="Times New Roman"/>
                <a:cs typeface="Times New Roman"/>
                <a:sym typeface="Times New Roman"/>
              </a:rPr>
              <a:t>first module</a:t>
            </a:r>
            <a:r>
              <a:rPr lang="en-US" sz="2400" dirty="0">
                <a:latin typeface="+mn-lt"/>
                <a:ea typeface="Times New Roman"/>
                <a:cs typeface="Times New Roman"/>
                <a:sym typeface="Times New Roman"/>
              </a:rPr>
              <a:t>, so you have working software early on during the software life cycle. Each subsequent release of the module</a:t>
            </a:r>
            <a:r>
              <a:rPr lang="en-US" sz="2400" dirty="0">
                <a:solidFill>
                  <a:srgbClr val="FF0000"/>
                </a:solidFill>
                <a:latin typeface="+mn-lt"/>
                <a:ea typeface="Times New Roman"/>
                <a:cs typeface="Times New Roman"/>
                <a:sym typeface="Times New Roman"/>
              </a:rPr>
              <a:t> adds function to the previous release</a:t>
            </a:r>
            <a:r>
              <a:rPr lang="en-US" sz="2400" dirty="0">
                <a:latin typeface="+mn-lt"/>
                <a:ea typeface="Times New Roman"/>
                <a:cs typeface="Times New Roman"/>
                <a:sym typeface="Times New Roman"/>
              </a:rPr>
              <a:t>. The process continues till the complete system is achieved. </a:t>
            </a:r>
          </a:p>
          <a:p>
            <a:pPr marL="152400" algn="just" fontAlgn="auto">
              <a:lnSpc>
                <a:spcPct val="100000"/>
              </a:lnSpc>
              <a:spcBef>
                <a:spcPts val="450"/>
              </a:spcBef>
              <a:spcAft>
                <a:spcPts val="450"/>
              </a:spcAft>
              <a:buClr>
                <a:schemeClr val="dk1"/>
              </a:buClr>
              <a:buSzPts val="3200"/>
              <a:defRPr/>
            </a:pPr>
            <a:r>
              <a:rPr lang="en-US" sz="2100" dirty="0">
                <a:latin typeface="+mn-lt"/>
                <a:ea typeface="Times New Roman"/>
                <a:cs typeface="Times New Roman"/>
                <a:sym typeface="Times New Roman"/>
              </a:rPr>
              <a:t>    </a:t>
            </a:r>
          </a:p>
          <a:p>
            <a:pPr marL="152400" algn="just" fontAlgn="auto">
              <a:spcBef>
                <a:spcPts val="450"/>
              </a:spcBef>
              <a:spcAft>
                <a:spcPts val="450"/>
              </a:spcAft>
              <a:buClr>
                <a:schemeClr val="dk1"/>
              </a:buClr>
              <a:buSzPts val="3200"/>
              <a:defRPr/>
            </a:pPr>
            <a:endParaRPr sz="2100" dirty="0">
              <a:latin typeface="+mn-lt"/>
              <a:ea typeface="Times New Roman"/>
              <a:cs typeface="Times New Roman"/>
              <a:sym typeface="Times New Roman"/>
            </a:endParaRPr>
          </a:p>
        </p:txBody>
      </p:sp>
      <p:pic>
        <p:nvPicPr>
          <p:cNvPr id="3" name="Picture 2">
            <a:extLst>
              <a:ext uri="{FF2B5EF4-FFF2-40B4-BE49-F238E27FC236}">
                <a16:creationId xmlns:a16="http://schemas.microsoft.com/office/drawing/2014/main" id="{C1BD5F83-6ECB-A7BE-2A05-A7C403E9B78D}"/>
              </a:ext>
            </a:extLst>
          </p:cNvPr>
          <p:cNvPicPr>
            <a:picLocks noChangeAspect="1"/>
          </p:cNvPicPr>
          <p:nvPr/>
        </p:nvPicPr>
        <p:blipFill rotWithShape="1">
          <a:blip r:embed="rId4">
            <a:clrChange>
              <a:clrFrom>
                <a:srgbClr val="E7E7E8"/>
              </a:clrFrom>
              <a:clrTo>
                <a:srgbClr val="E7E7E8">
                  <a:alpha val="0"/>
                </a:srgbClr>
              </a:clrTo>
            </a:clrChange>
            <a:alphaModFix amt="85000"/>
            <a:duotone>
              <a:prstClr val="black"/>
              <a:schemeClr val="bg1">
                <a:tint val="45000"/>
                <a:satMod val="400000"/>
              </a:schemeClr>
            </a:duotone>
          </a:blip>
          <a:srcRect l="17516" t="41596" r="38188" b="28990"/>
          <a:stretch/>
        </p:blipFill>
        <p:spPr>
          <a:xfrm>
            <a:off x="1524000" y="3422190"/>
            <a:ext cx="5795630" cy="2369010"/>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3">
                                            <p:txEl>
                                              <p:pRg st="0" end="0"/>
                                            </p:txEl>
                                          </p:spTgt>
                                        </p:tgtEl>
                                        <p:attrNameLst>
                                          <p:attrName>style.visibility</p:attrName>
                                        </p:attrNameLst>
                                      </p:cBhvr>
                                      <p:to>
                                        <p:strVal val="visible"/>
                                      </p:to>
                                    </p:set>
                                    <p:anim calcmode="lin" valueType="num">
                                      <p:cBhvr additive="base">
                                        <p:cTn id="7" dur="500" fill="hold"/>
                                        <p:tgtEl>
                                          <p:spTgt spid="17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Google Shape;172;p26">
            <a:extLst>
              <a:ext uri="{FF2B5EF4-FFF2-40B4-BE49-F238E27FC236}">
                <a16:creationId xmlns:a16="http://schemas.microsoft.com/office/drawing/2014/main" id="{702EC7C1-B3B5-0794-4956-CC8FC63CDF4F}"/>
              </a:ext>
            </a:extLst>
          </p:cNvPr>
          <p:cNvSpPr>
            <a:spLocks noGrp="1" noChangeArrowheads="1"/>
          </p:cNvSpPr>
          <p:nvPr>
            <p:ph type="ctrTitle"/>
          </p:nvPr>
        </p:nvSpPr>
        <p:spPr>
          <a:xfrm>
            <a:off x="1447800" y="304800"/>
            <a:ext cx="6426200" cy="488950"/>
          </a:xfrm>
        </p:spPr>
        <p:txBody>
          <a:bodyPr lIns="68569" tIns="34275" rIns="68569" bIns="34275"/>
          <a:lstStyle/>
          <a:p>
            <a:pPr marL="152400">
              <a:spcBef>
                <a:spcPts val="450"/>
              </a:spcBef>
              <a:spcAft>
                <a:spcPts val="450"/>
              </a:spcAft>
              <a:buClr>
                <a:srgbClr val="000000"/>
              </a:buClr>
              <a:buSzPts val="3200"/>
            </a:pPr>
            <a:r>
              <a:rPr lang="en-US" altLang="en-US">
                <a:latin typeface="Futura Bk BT"/>
                <a:cs typeface="Times New Roman" panose="02020603050405020304" pitchFamily="18" charset="0"/>
                <a:sym typeface="Times New Roman" panose="02020603050405020304" pitchFamily="18" charset="0"/>
              </a:rPr>
              <a:t>Incremental Model</a:t>
            </a:r>
          </a:p>
        </p:txBody>
      </p:sp>
      <p:sp>
        <p:nvSpPr>
          <p:cNvPr id="173" name="Google Shape;173;p26">
            <a:extLst>
              <a:ext uri="{FF2B5EF4-FFF2-40B4-BE49-F238E27FC236}">
                <a16:creationId xmlns:a16="http://schemas.microsoft.com/office/drawing/2014/main" id="{4AF07F52-8D21-C3D4-1364-40149AF0AE3C}"/>
              </a:ext>
            </a:extLst>
          </p:cNvPr>
          <p:cNvSpPr txBox="1">
            <a:spLocks noGrp="1"/>
          </p:cNvSpPr>
          <p:nvPr>
            <p:ph type="subTitle" idx="1"/>
          </p:nvPr>
        </p:nvSpPr>
        <p:spPr>
          <a:xfrm>
            <a:off x="187325" y="1592263"/>
            <a:ext cx="8769350" cy="3889375"/>
          </a:xfrm>
        </p:spPr>
        <p:txBody>
          <a:bodyPr spcFirstLastPara="1" wrap="square" lIns="68569" tIns="34275" rIns="68569" bIns="34275" anchor="t" anchorCtr="0">
            <a:noAutofit/>
          </a:bodyPr>
          <a:lstStyle/>
          <a:p>
            <a:pPr marL="152400" algn="just" fontAlgn="auto">
              <a:lnSpc>
                <a:spcPct val="100000"/>
              </a:lnSpc>
              <a:spcBef>
                <a:spcPts val="450"/>
              </a:spcBef>
              <a:spcAft>
                <a:spcPts val="450"/>
              </a:spcAft>
              <a:buClr>
                <a:schemeClr val="dk1"/>
              </a:buClr>
              <a:buSzPts val="3200"/>
              <a:defRPr/>
            </a:pPr>
            <a:endParaRPr lang="en-US" sz="2100" dirty="0">
              <a:latin typeface="+mn-lt"/>
              <a:ea typeface="Times New Roman"/>
              <a:cs typeface="Times New Roman"/>
              <a:sym typeface="Times New Roman"/>
            </a:endParaRPr>
          </a:p>
          <a:p>
            <a:pPr marL="152400" algn="just" fontAlgn="auto">
              <a:spcBef>
                <a:spcPts val="450"/>
              </a:spcBef>
              <a:spcAft>
                <a:spcPts val="450"/>
              </a:spcAft>
              <a:buClr>
                <a:schemeClr val="dk1"/>
              </a:buClr>
              <a:buSzPts val="3200"/>
              <a:defRPr/>
            </a:pPr>
            <a:endParaRPr lang="en-IN" sz="2100" dirty="0">
              <a:latin typeface="+mn-lt"/>
              <a:ea typeface="Times New Roman"/>
              <a:cs typeface="Times New Roman"/>
              <a:sym typeface="Times New Roman"/>
            </a:endParaRPr>
          </a:p>
        </p:txBody>
      </p:sp>
      <p:pic>
        <p:nvPicPr>
          <p:cNvPr id="87044" name="Picture 2">
            <a:extLst>
              <a:ext uri="{FF2B5EF4-FFF2-40B4-BE49-F238E27FC236}">
                <a16:creationId xmlns:a16="http://schemas.microsoft.com/office/drawing/2014/main" id="{869874C5-8B21-897C-BFEE-E3D3DCBF6E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7516" t="20586" r="29919" b="10081"/>
          <a:stretch>
            <a:fillRect/>
          </a:stretch>
        </p:blipFill>
        <p:spPr bwMode="auto">
          <a:xfrm>
            <a:off x="533400" y="1066800"/>
            <a:ext cx="79248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Google Shape;172;p26">
            <a:extLst>
              <a:ext uri="{FF2B5EF4-FFF2-40B4-BE49-F238E27FC236}">
                <a16:creationId xmlns:a16="http://schemas.microsoft.com/office/drawing/2014/main" id="{E0F63609-985B-A975-9144-72CC41DCEC62}"/>
              </a:ext>
            </a:extLst>
          </p:cNvPr>
          <p:cNvSpPr>
            <a:spLocks noGrp="1" noChangeArrowheads="1"/>
          </p:cNvSpPr>
          <p:nvPr>
            <p:ph type="ctrTitle"/>
          </p:nvPr>
        </p:nvSpPr>
        <p:spPr>
          <a:xfrm>
            <a:off x="990600" y="304800"/>
            <a:ext cx="7467600" cy="488950"/>
          </a:xfrm>
        </p:spPr>
        <p:txBody>
          <a:bodyPr lIns="68569" tIns="34275" rIns="68569" bIns="34275"/>
          <a:lstStyle/>
          <a:p>
            <a:pPr>
              <a:buClr>
                <a:srgbClr val="000000"/>
              </a:buClr>
              <a:buSzPts val="5400"/>
            </a:pPr>
            <a:r>
              <a:rPr lang="en-US" altLang="en-US">
                <a:latin typeface="Futura Bk BT"/>
              </a:rPr>
              <a:t>Advantages of Incremental Model</a:t>
            </a:r>
          </a:p>
        </p:txBody>
      </p:sp>
      <p:sp>
        <p:nvSpPr>
          <p:cNvPr id="173" name="Google Shape;173;p26">
            <a:extLst>
              <a:ext uri="{FF2B5EF4-FFF2-40B4-BE49-F238E27FC236}">
                <a16:creationId xmlns:a16="http://schemas.microsoft.com/office/drawing/2014/main" id="{FA0C3382-5882-76AA-6280-C9CA0DD55D90}"/>
              </a:ext>
            </a:extLst>
          </p:cNvPr>
          <p:cNvSpPr txBox="1">
            <a:spLocks noGrp="1"/>
          </p:cNvSpPr>
          <p:nvPr>
            <p:ph type="subTitle" idx="1"/>
          </p:nvPr>
        </p:nvSpPr>
        <p:spPr>
          <a:xfrm>
            <a:off x="206375" y="990600"/>
            <a:ext cx="8769350" cy="4800600"/>
          </a:xfrm>
        </p:spPr>
        <p:txBody>
          <a:bodyPr spcFirstLastPara="1" wrap="square" lIns="68569" tIns="34275" rIns="68569" bIns="34275" anchor="t" anchorCtr="0">
            <a:noAutofit/>
          </a:bodyPr>
          <a:lstStyle/>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Popular, especially when we need to deploy a software with minimal functionality rapidly.</a:t>
            </a:r>
          </a:p>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This model is more flexible – less costly to change scope and requirements.</a:t>
            </a:r>
          </a:p>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A smaller iteration makes testing and debugging easier.</a:t>
            </a:r>
          </a:p>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Customers can respond to each built in this model.</a:t>
            </a:r>
          </a:p>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Error reduction-the core modules are used by the customer from the beginning and therefore these get tested thoroughly.</a:t>
            </a:r>
          </a:p>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Risk is easier to manage since risky modules are detected and dealt with during the iteration.</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3">
                                            <p:txEl>
                                              <p:pRg st="0" end="0"/>
                                            </p:txEl>
                                          </p:spTgt>
                                        </p:tgtEl>
                                        <p:attrNameLst>
                                          <p:attrName>style.visibility</p:attrName>
                                        </p:attrNameLst>
                                      </p:cBhvr>
                                      <p:to>
                                        <p:strVal val="visible"/>
                                      </p:to>
                                    </p:set>
                                    <p:anim calcmode="lin" valueType="num">
                                      <p:cBhvr additive="base">
                                        <p:cTn id="7" dur="500" fill="hold"/>
                                        <p:tgtEl>
                                          <p:spTgt spid="17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73">
                                            <p:txEl>
                                              <p:pRg st="1" end="1"/>
                                            </p:txEl>
                                          </p:spTgt>
                                        </p:tgtEl>
                                        <p:attrNameLst>
                                          <p:attrName>style.visibility</p:attrName>
                                        </p:attrNameLst>
                                      </p:cBhvr>
                                      <p:to>
                                        <p:strVal val="visible"/>
                                      </p:to>
                                    </p:set>
                                    <p:anim calcmode="lin" valueType="num">
                                      <p:cBhvr additive="base">
                                        <p:cTn id="13" dur="500" fill="hold"/>
                                        <p:tgtEl>
                                          <p:spTgt spid="17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73">
                                            <p:txEl>
                                              <p:pRg st="2" end="2"/>
                                            </p:txEl>
                                          </p:spTgt>
                                        </p:tgtEl>
                                        <p:attrNameLst>
                                          <p:attrName>style.visibility</p:attrName>
                                        </p:attrNameLst>
                                      </p:cBhvr>
                                      <p:to>
                                        <p:strVal val="visible"/>
                                      </p:to>
                                    </p:set>
                                    <p:anim calcmode="lin" valueType="num">
                                      <p:cBhvr additive="base">
                                        <p:cTn id="19" dur="500" fill="hold"/>
                                        <p:tgtEl>
                                          <p:spTgt spid="17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73">
                                            <p:txEl>
                                              <p:pRg st="3" end="3"/>
                                            </p:txEl>
                                          </p:spTgt>
                                        </p:tgtEl>
                                        <p:attrNameLst>
                                          <p:attrName>style.visibility</p:attrName>
                                        </p:attrNameLst>
                                      </p:cBhvr>
                                      <p:to>
                                        <p:strVal val="visible"/>
                                      </p:to>
                                    </p:set>
                                    <p:anim calcmode="lin" valueType="num">
                                      <p:cBhvr additive="base">
                                        <p:cTn id="25" dur="500" fill="hold"/>
                                        <p:tgtEl>
                                          <p:spTgt spid="17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73">
                                            <p:txEl>
                                              <p:pRg st="4" end="4"/>
                                            </p:txEl>
                                          </p:spTgt>
                                        </p:tgtEl>
                                        <p:attrNameLst>
                                          <p:attrName>style.visibility</p:attrName>
                                        </p:attrNameLst>
                                      </p:cBhvr>
                                      <p:to>
                                        <p:strVal val="visible"/>
                                      </p:to>
                                    </p:set>
                                    <p:anim calcmode="lin" valueType="num">
                                      <p:cBhvr additive="base">
                                        <p:cTn id="31" dur="500" fill="hold"/>
                                        <p:tgtEl>
                                          <p:spTgt spid="17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73">
                                            <p:txEl>
                                              <p:pRg st="5" end="5"/>
                                            </p:txEl>
                                          </p:spTgt>
                                        </p:tgtEl>
                                        <p:attrNameLst>
                                          <p:attrName>style.visibility</p:attrName>
                                        </p:attrNameLst>
                                      </p:cBhvr>
                                      <p:to>
                                        <p:strVal val="visible"/>
                                      </p:to>
                                    </p:set>
                                    <p:anim calcmode="lin" valueType="num">
                                      <p:cBhvr additive="base">
                                        <p:cTn id="37" dur="500" fill="hold"/>
                                        <p:tgtEl>
                                          <p:spTgt spid="17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Google Shape;172;p26">
            <a:extLst>
              <a:ext uri="{FF2B5EF4-FFF2-40B4-BE49-F238E27FC236}">
                <a16:creationId xmlns:a16="http://schemas.microsoft.com/office/drawing/2014/main" id="{7C5F8E25-FBC6-4A11-A521-9453703995F6}"/>
              </a:ext>
            </a:extLst>
          </p:cNvPr>
          <p:cNvSpPr>
            <a:spLocks noGrp="1" noChangeArrowheads="1"/>
          </p:cNvSpPr>
          <p:nvPr>
            <p:ph type="ctrTitle"/>
          </p:nvPr>
        </p:nvSpPr>
        <p:spPr>
          <a:xfrm>
            <a:off x="336550" y="228600"/>
            <a:ext cx="8507413" cy="488950"/>
          </a:xfrm>
        </p:spPr>
        <p:txBody>
          <a:bodyPr lIns="68569" tIns="34275" rIns="68569" bIns="34275"/>
          <a:lstStyle/>
          <a:p>
            <a:pPr>
              <a:buClr>
                <a:srgbClr val="000000"/>
              </a:buClr>
              <a:buSzPts val="5400"/>
            </a:pPr>
            <a:r>
              <a:rPr lang="en-US" altLang="en-US">
                <a:latin typeface="Futura Bk BT"/>
              </a:rPr>
              <a:t>Disadvantages of Incremental Model</a:t>
            </a:r>
          </a:p>
        </p:txBody>
      </p:sp>
      <p:sp>
        <p:nvSpPr>
          <p:cNvPr id="173" name="Google Shape;173;p26">
            <a:extLst>
              <a:ext uri="{FF2B5EF4-FFF2-40B4-BE49-F238E27FC236}">
                <a16:creationId xmlns:a16="http://schemas.microsoft.com/office/drawing/2014/main" id="{4EAD6624-3915-7301-29D7-857B69C9609E}"/>
              </a:ext>
            </a:extLst>
          </p:cNvPr>
          <p:cNvSpPr txBox="1">
            <a:spLocks noGrp="1"/>
          </p:cNvSpPr>
          <p:nvPr>
            <p:ph type="subTitle" idx="1"/>
          </p:nvPr>
        </p:nvSpPr>
        <p:spPr>
          <a:xfrm>
            <a:off x="206375" y="1143000"/>
            <a:ext cx="8769350" cy="4014788"/>
          </a:xfrm>
        </p:spPr>
        <p:txBody>
          <a:bodyPr spcFirstLastPara="1" wrap="square" lIns="68569" tIns="34275" rIns="68569" bIns="34275" anchor="t" anchorCtr="0">
            <a:noAutofit/>
          </a:bodyPr>
          <a:lstStyle/>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Careful planning and design required.</a:t>
            </a:r>
          </a:p>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Before the system can be broken down and constructed incrementally, it must have a clear and thorough definition.</a:t>
            </a:r>
          </a:p>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Total cost is higher than waterfall.</a:t>
            </a:r>
          </a:p>
          <a:p>
            <a:pPr marL="342900" indent="-190500" algn="l" fontAlgn="auto">
              <a:spcBef>
                <a:spcPts val="0"/>
              </a:spcBef>
              <a:spcAft>
                <a:spcPts val="0"/>
              </a:spcAft>
              <a:buClr>
                <a:schemeClr val="dk1"/>
              </a:buClr>
              <a:buSzPts val="3200"/>
              <a:defRPr/>
            </a:pPr>
            <a:endParaRPr lang="en-IN" sz="2100" dirty="0">
              <a:latin typeface="+mn-lt"/>
              <a:ea typeface="Times New Roman"/>
              <a:cs typeface="Times New Roman"/>
              <a:sym typeface="Times New Roman"/>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3">
                                            <p:txEl>
                                              <p:pRg st="0" end="0"/>
                                            </p:txEl>
                                          </p:spTgt>
                                        </p:tgtEl>
                                        <p:attrNameLst>
                                          <p:attrName>style.visibility</p:attrName>
                                        </p:attrNameLst>
                                      </p:cBhvr>
                                      <p:to>
                                        <p:strVal val="visible"/>
                                      </p:to>
                                    </p:set>
                                    <p:anim calcmode="lin" valueType="num">
                                      <p:cBhvr additive="base">
                                        <p:cTn id="7" dur="500" fill="hold"/>
                                        <p:tgtEl>
                                          <p:spTgt spid="17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73">
                                            <p:txEl>
                                              <p:pRg st="1" end="1"/>
                                            </p:txEl>
                                          </p:spTgt>
                                        </p:tgtEl>
                                        <p:attrNameLst>
                                          <p:attrName>style.visibility</p:attrName>
                                        </p:attrNameLst>
                                      </p:cBhvr>
                                      <p:to>
                                        <p:strVal val="visible"/>
                                      </p:to>
                                    </p:set>
                                    <p:anim calcmode="lin" valueType="num">
                                      <p:cBhvr additive="base">
                                        <p:cTn id="13" dur="500" fill="hold"/>
                                        <p:tgtEl>
                                          <p:spTgt spid="17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73">
                                            <p:txEl>
                                              <p:pRg st="2" end="2"/>
                                            </p:txEl>
                                          </p:spTgt>
                                        </p:tgtEl>
                                        <p:attrNameLst>
                                          <p:attrName>style.visibility</p:attrName>
                                        </p:attrNameLst>
                                      </p:cBhvr>
                                      <p:to>
                                        <p:strVal val="visible"/>
                                      </p:to>
                                    </p:set>
                                    <p:anim calcmode="lin" valueType="num">
                                      <p:cBhvr additive="base">
                                        <p:cTn id="19" dur="500" fill="hold"/>
                                        <p:tgtEl>
                                          <p:spTgt spid="17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Google Shape;172;p26">
            <a:extLst>
              <a:ext uri="{FF2B5EF4-FFF2-40B4-BE49-F238E27FC236}">
                <a16:creationId xmlns:a16="http://schemas.microsoft.com/office/drawing/2014/main" id="{D03D219E-DB18-913E-DF44-C8298F263BAA}"/>
              </a:ext>
            </a:extLst>
          </p:cNvPr>
          <p:cNvSpPr>
            <a:spLocks noGrp="1" noChangeArrowheads="1"/>
          </p:cNvSpPr>
          <p:nvPr>
            <p:ph type="ctrTitle"/>
          </p:nvPr>
        </p:nvSpPr>
        <p:spPr>
          <a:xfrm>
            <a:off x="317500" y="304800"/>
            <a:ext cx="8509000" cy="488950"/>
          </a:xfrm>
        </p:spPr>
        <p:txBody>
          <a:bodyPr lIns="68569" tIns="34275" rIns="68569" bIns="34275"/>
          <a:lstStyle/>
          <a:p>
            <a:pPr>
              <a:buClr>
                <a:srgbClr val="000000"/>
              </a:buClr>
              <a:buSzPts val="5400"/>
            </a:pPr>
            <a:r>
              <a:rPr lang="en-US" altLang="en-US">
                <a:latin typeface="Futura Bk BT"/>
              </a:rPr>
              <a:t>When to Use Incremental Model</a:t>
            </a:r>
          </a:p>
        </p:txBody>
      </p:sp>
      <p:sp>
        <p:nvSpPr>
          <p:cNvPr id="173" name="Google Shape;173;p26">
            <a:extLst>
              <a:ext uri="{FF2B5EF4-FFF2-40B4-BE49-F238E27FC236}">
                <a16:creationId xmlns:a16="http://schemas.microsoft.com/office/drawing/2014/main" id="{E8212FED-A6B7-F289-E7A2-CB2101F94CD6}"/>
              </a:ext>
            </a:extLst>
          </p:cNvPr>
          <p:cNvSpPr txBox="1">
            <a:spLocks noGrp="1"/>
          </p:cNvSpPr>
          <p:nvPr>
            <p:ph type="subTitle" idx="1"/>
          </p:nvPr>
        </p:nvSpPr>
        <p:spPr>
          <a:xfrm>
            <a:off x="187325" y="1219200"/>
            <a:ext cx="8769350" cy="3671888"/>
          </a:xfrm>
        </p:spPr>
        <p:txBody>
          <a:bodyPr spcFirstLastPara="1" wrap="square" lIns="68569" tIns="34275" rIns="68569" bIns="34275" anchor="t" anchorCtr="0">
            <a:noAutofit/>
          </a:bodyPr>
          <a:lstStyle/>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cs typeface="Times New Roman"/>
              </a:rPr>
              <a:t>When the requirements of the entire system are clearly specified and understood, this model can be applied.</a:t>
            </a:r>
          </a:p>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cs typeface="Times New Roman"/>
              </a:rPr>
              <a:t>When need to get a product to the market early.</a:t>
            </a:r>
          </a:p>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cs typeface="Times New Roman"/>
              </a:rPr>
              <a:t>When new technology is being used.</a:t>
            </a:r>
          </a:p>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cs typeface="Times New Roman"/>
              </a:rPr>
              <a:t> When no resources are available with the required skill set.</a:t>
            </a:r>
          </a:p>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cs typeface="Times New Roman"/>
              </a:rPr>
              <a:t>When some high-risk features and goals are required.</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3">
                                            <p:txEl>
                                              <p:pRg st="0" end="0"/>
                                            </p:txEl>
                                          </p:spTgt>
                                        </p:tgtEl>
                                        <p:attrNameLst>
                                          <p:attrName>style.visibility</p:attrName>
                                        </p:attrNameLst>
                                      </p:cBhvr>
                                      <p:to>
                                        <p:strVal val="visible"/>
                                      </p:to>
                                    </p:set>
                                    <p:anim calcmode="lin" valueType="num">
                                      <p:cBhvr additive="base">
                                        <p:cTn id="7" dur="500" fill="hold"/>
                                        <p:tgtEl>
                                          <p:spTgt spid="17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73">
                                            <p:txEl>
                                              <p:pRg st="1" end="1"/>
                                            </p:txEl>
                                          </p:spTgt>
                                        </p:tgtEl>
                                        <p:attrNameLst>
                                          <p:attrName>style.visibility</p:attrName>
                                        </p:attrNameLst>
                                      </p:cBhvr>
                                      <p:to>
                                        <p:strVal val="visible"/>
                                      </p:to>
                                    </p:set>
                                    <p:anim calcmode="lin" valueType="num">
                                      <p:cBhvr additive="base">
                                        <p:cTn id="13" dur="500" fill="hold"/>
                                        <p:tgtEl>
                                          <p:spTgt spid="17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73">
                                            <p:txEl>
                                              <p:pRg st="2" end="2"/>
                                            </p:txEl>
                                          </p:spTgt>
                                        </p:tgtEl>
                                        <p:attrNameLst>
                                          <p:attrName>style.visibility</p:attrName>
                                        </p:attrNameLst>
                                      </p:cBhvr>
                                      <p:to>
                                        <p:strVal val="visible"/>
                                      </p:to>
                                    </p:set>
                                    <p:anim calcmode="lin" valueType="num">
                                      <p:cBhvr additive="base">
                                        <p:cTn id="19" dur="500" fill="hold"/>
                                        <p:tgtEl>
                                          <p:spTgt spid="17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73">
                                            <p:txEl>
                                              <p:pRg st="3" end="3"/>
                                            </p:txEl>
                                          </p:spTgt>
                                        </p:tgtEl>
                                        <p:attrNameLst>
                                          <p:attrName>style.visibility</p:attrName>
                                        </p:attrNameLst>
                                      </p:cBhvr>
                                      <p:to>
                                        <p:strVal val="visible"/>
                                      </p:to>
                                    </p:set>
                                    <p:anim calcmode="lin" valueType="num">
                                      <p:cBhvr additive="base">
                                        <p:cTn id="25" dur="500" fill="hold"/>
                                        <p:tgtEl>
                                          <p:spTgt spid="17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73">
                                            <p:txEl>
                                              <p:pRg st="4" end="4"/>
                                            </p:txEl>
                                          </p:spTgt>
                                        </p:tgtEl>
                                        <p:attrNameLst>
                                          <p:attrName>style.visibility</p:attrName>
                                        </p:attrNameLst>
                                      </p:cBhvr>
                                      <p:to>
                                        <p:strVal val="visible"/>
                                      </p:to>
                                    </p:set>
                                    <p:anim calcmode="lin" valueType="num">
                                      <p:cBhvr additive="base">
                                        <p:cTn id="31" dur="500" fill="hold"/>
                                        <p:tgtEl>
                                          <p:spTgt spid="17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3">
            <a:extLst>
              <a:ext uri="{FF2B5EF4-FFF2-40B4-BE49-F238E27FC236}">
                <a16:creationId xmlns:a16="http://schemas.microsoft.com/office/drawing/2014/main" id="{794EA71A-11D7-66DC-D7EA-74F1CDE8776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fld id="{E9183DC4-1218-423D-AB01-19D87946EBDC}" type="slidenum">
              <a:rPr lang="en-US" altLang="en-US" sz="1400" smtClean="0"/>
              <a:pPr>
                <a:spcBef>
                  <a:spcPct val="0"/>
                </a:spcBef>
                <a:buFontTx/>
                <a:buNone/>
              </a:pPr>
              <a:t>39</a:t>
            </a:fld>
            <a:endParaRPr lang="en-US" altLang="en-US" sz="1400"/>
          </a:p>
        </p:txBody>
      </p:sp>
      <p:sp>
        <p:nvSpPr>
          <p:cNvPr id="14338" name="Text Box 2">
            <a:extLst>
              <a:ext uri="{FF2B5EF4-FFF2-40B4-BE49-F238E27FC236}">
                <a16:creationId xmlns:a16="http://schemas.microsoft.com/office/drawing/2014/main" id="{A78A59F3-3303-1D6F-3A3A-3D260C6753BC}"/>
              </a:ext>
            </a:extLst>
          </p:cNvPr>
          <p:cNvSpPr txBox="1">
            <a:spLocks noChangeArrowheads="1"/>
          </p:cNvSpPr>
          <p:nvPr/>
        </p:nvSpPr>
        <p:spPr bwMode="auto">
          <a:xfrm>
            <a:off x="228600" y="441325"/>
            <a:ext cx="86868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50000"/>
              </a:spcBef>
              <a:buFontTx/>
              <a:buNone/>
            </a:pPr>
            <a:r>
              <a:rPr lang="en-US" altLang="en-US" sz="3000" b="1" i="1">
                <a:solidFill>
                  <a:srgbClr val="3333FF"/>
                </a:solidFill>
                <a:latin typeface="Lucida Sans" panose="020B0602030504020204" pitchFamily="34" charset="0"/>
              </a:rPr>
              <a:t>Iterative Enhancement Model</a:t>
            </a:r>
          </a:p>
        </p:txBody>
      </p:sp>
      <p:sp>
        <p:nvSpPr>
          <p:cNvPr id="14339" name="Text Box 3">
            <a:extLst>
              <a:ext uri="{FF2B5EF4-FFF2-40B4-BE49-F238E27FC236}">
                <a16:creationId xmlns:a16="http://schemas.microsoft.com/office/drawing/2014/main" id="{8F813151-6586-543A-6B87-EE007C07F67E}"/>
              </a:ext>
            </a:extLst>
          </p:cNvPr>
          <p:cNvSpPr txBox="1">
            <a:spLocks noChangeArrowheads="1"/>
          </p:cNvSpPr>
          <p:nvPr/>
        </p:nvSpPr>
        <p:spPr bwMode="auto">
          <a:xfrm>
            <a:off x="304800" y="1304925"/>
            <a:ext cx="85344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just" eaLnBrk="1" hangingPunct="1">
              <a:spcBef>
                <a:spcPct val="50000"/>
              </a:spcBef>
              <a:buFontTx/>
              <a:buNone/>
            </a:pPr>
            <a:r>
              <a:rPr lang="en-US" altLang="en-US" sz="2400">
                <a:solidFill>
                  <a:srgbClr val="663300"/>
                </a:solidFill>
              </a:rPr>
              <a:t>This model has the same phases as the waterfall model, but with fewer restrictions. Generally the phases occur in the same order as in the waterfall model, but they may be conducted in several cycles.  Useable product is released at the end of the each cycle, with each release providing additional functionality.</a:t>
            </a:r>
          </a:p>
        </p:txBody>
      </p:sp>
      <p:sp>
        <p:nvSpPr>
          <p:cNvPr id="14340" name="Text Box 4">
            <a:extLst>
              <a:ext uri="{FF2B5EF4-FFF2-40B4-BE49-F238E27FC236}">
                <a16:creationId xmlns:a16="http://schemas.microsoft.com/office/drawing/2014/main" id="{1443E246-E07B-91A4-7ED6-F3BF227DD51B}"/>
              </a:ext>
            </a:extLst>
          </p:cNvPr>
          <p:cNvSpPr txBox="1">
            <a:spLocks noChangeArrowheads="1"/>
          </p:cNvSpPr>
          <p:nvPr/>
        </p:nvSpPr>
        <p:spPr bwMode="auto">
          <a:xfrm>
            <a:off x="304800" y="3419475"/>
            <a:ext cx="8534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71500" indent="-57150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just" eaLnBrk="1" hangingPunct="1">
              <a:spcBef>
                <a:spcPct val="50000"/>
              </a:spcBef>
              <a:buFont typeface="Wingdings" panose="05000000000000000000" pitchFamily="2" charset="2"/>
              <a:buChar char="ü"/>
            </a:pPr>
            <a:r>
              <a:rPr lang="en-US" altLang="en-US" sz="2400">
                <a:solidFill>
                  <a:srgbClr val="000066"/>
                </a:solidFill>
              </a:rPr>
              <a:t>Customers and developers specify as many requirements as possible and prepare a SRS document.</a:t>
            </a:r>
          </a:p>
        </p:txBody>
      </p:sp>
      <p:sp>
        <p:nvSpPr>
          <p:cNvPr id="14341" name="Text Box 5">
            <a:extLst>
              <a:ext uri="{FF2B5EF4-FFF2-40B4-BE49-F238E27FC236}">
                <a16:creationId xmlns:a16="http://schemas.microsoft.com/office/drawing/2014/main" id="{F7ECA5C6-57A8-076E-A9AC-BC0CCAEF2D01}"/>
              </a:ext>
            </a:extLst>
          </p:cNvPr>
          <p:cNvSpPr txBox="1">
            <a:spLocks noChangeArrowheads="1"/>
          </p:cNvSpPr>
          <p:nvPr/>
        </p:nvSpPr>
        <p:spPr bwMode="auto">
          <a:xfrm>
            <a:off x="323850" y="4414838"/>
            <a:ext cx="8439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35000" indent="-63500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 typeface="Wingdings" panose="05000000000000000000" pitchFamily="2" charset="2"/>
              <a:buChar char="ü"/>
            </a:pPr>
            <a:r>
              <a:rPr lang="en-US" altLang="en-US" sz="2400">
                <a:solidFill>
                  <a:srgbClr val="660033"/>
                </a:solidFill>
              </a:rPr>
              <a:t>Developers and customers then prioritize these requirements</a:t>
            </a:r>
          </a:p>
        </p:txBody>
      </p:sp>
      <p:sp>
        <p:nvSpPr>
          <p:cNvPr id="14342" name="Text Box 6">
            <a:extLst>
              <a:ext uri="{FF2B5EF4-FFF2-40B4-BE49-F238E27FC236}">
                <a16:creationId xmlns:a16="http://schemas.microsoft.com/office/drawing/2014/main" id="{C05DBAFB-F091-400D-E535-9FCD24941DED}"/>
              </a:ext>
            </a:extLst>
          </p:cNvPr>
          <p:cNvSpPr txBox="1">
            <a:spLocks noChangeArrowheads="1"/>
          </p:cNvSpPr>
          <p:nvPr/>
        </p:nvSpPr>
        <p:spPr bwMode="auto">
          <a:xfrm>
            <a:off x="338138" y="5019675"/>
            <a:ext cx="8424862"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71500" indent="-57150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just" eaLnBrk="1" hangingPunct="1">
              <a:spcBef>
                <a:spcPct val="50000"/>
              </a:spcBef>
              <a:buFont typeface="Wingdings" panose="05000000000000000000" pitchFamily="2" charset="2"/>
              <a:buChar char="ü"/>
            </a:pPr>
            <a:r>
              <a:rPr lang="en-US" altLang="en-US" sz="2400">
                <a:solidFill>
                  <a:srgbClr val="003300"/>
                </a:solidFill>
              </a:rPr>
              <a:t>Developers implement the specified requirements in one or more cycles of design, implementation and test based on the defined priorities.</a:t>
            </a:r>
          </a:p>
        </p:txBody>
      </p:sp>
      <p:sp>
        <p:nvSpPr>
          <p:cNvPr id="95240" name="Line 7">
            <a:extLst>
              <a:ext uri="{FF2B5EF4-FFF2-40B4-BE49-F238E27FC236}">
                <a16:creationId xmlns:a16="http://schemas.microsoft.com/office/drawing/2014/main" id="{6CA53F71-322C-6ED9-BC55-F12702FA8ECE}"/>
              </a:ext>
            </a:extLst>
          </p:cNvPr>
          <p:cNvSpPr>
            <a:spLocks noChangeShapeType="1"/>
          </p:cNvSpPr>
          <p:nvPr/>
        </p:nvSpPr>
        <p:spPr bwMode="auto">
          <a:xfrm>
            <a:off x="304800" y="11430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4338"/>
                                        </p:tgtEl>
                                        <p:attrNameLst>
                                          <p:attrName>style.visibility</p:attrName>
                                        </p:attrNameLst>
                                      </p:cBhvr>
                                      <p:to>
                                        <p:strVal val="visible"/>
                                      </p:to>
                                    </p:set>
                                    <p:anim calcmode="lin" valueType="num">
                                      <p:cBhvr additive="base">
                                        <p:cTn id="7" dur="500" fill="hold"/>
                                        <p:tgtEl>
                                          <p:spTgt spid="14338"/>
                                        </p:tgtEl>
                                        <p:attrNameLst>
                                          <p:attrName>ppt_x</p:attrName>
                                        </p:attrNameLst>
                                      </p:cBhvr>
                                      <p:tavLst>
                                        <p:tav tm="0">
                                          <p:val>
                                            <p:strVal val="0-#ppt_w/2"/>
                                          </p:val>
                                        </p:tav>
                                        <p:tav tm="100000">
                                          <p:val>
                                            <p:strVal val="#ppt_x"/>
                                          </p:val>
                                        </p:tav>
                                      </p:tavLst>
                                    </p:anim>
                                    <p:anim calcmode="lin" valueType="num">
                                      <p:cBhvr additive="base">
                                        <p:cTn id="8" dur="500" fill="hold"/>
                                        <p:tgtEl>
                                          <p:spTgt spid="1433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339"/>
                                        </p:tgtEl>
                                        <p:attrNameLst>
                                          <p:attrName>style.visibility</p:attrName>
                                        </p:attrNameLst>
                                      </p:cBhvr>
                                      <p:to>
                                        <p:strVal val="visible"/>
                                      </p:to>
                                    </p:set>
                                    <p:anim calcmode="lin" valueType="num">
                                      <p:cBhvr additive="base">
                                        <p:cTn id="13" dur="500" fill="hold"/>
                                        <p:tgtEl>
                                          <p:spTgt spid="14339"/>
                                        </p:tgtEl>
                                        <p:attrNameLst>
                                          <p:attrName>ppt_x</p:attrName>
                                        </p:attrNameLst>
                                      </p:cBhvr>
                                      <p:tavLst>
                                        <p:tav tm="0">
                                          <p:val>
                                            <p:strVal val="0-#ppt_w/2"/>
                                          </p:val>
                                        </p:tav>
                                        <p:tav tm="100000">
                                          <p:val>
                                            <p:strVal val="#ppt_x"/>
                                          </p:val>
                                        </p:tav>
                                      </p:tavLst>
                                    </p:anim>
                                    <p:anim calcmode="lin" valueType="num">
                                      <p:cBhvr additive="base">
                                        <p:cTn id="14" dur="500" fill="hold"/>
                                        <p:tgtEl>
                                          <p:spTgt spid="1433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340"/>
                                        </p:tgtEl>
                                        <p:attrNameLst>
                                          <p:attrName>style.visibility</p:attrName>
                                        </p:attrNameLst>
                                      </p:cBhvr>
                                      <p:to>
                                        <p:strVal val="visible"/>
                                      </p:to>
                                    </p:set>
                                    <p:anim calcmode="lin" valueType="num">
                                      <p:cBhvr additive="base">
                                        <p:cTn id="19" dur="500" fill="hold"/>
                                        <p:tgtEl>
                                          <p:spTgt spid="14340"/>
                                        </p:tgtEl>
                                        <p:attrNameLst>
                                          <p:attrName>ppt_x</p:attrName>
                                        </p:attrNameLst>
                                      </p:cBhvr>
                                      <p:tavLst>
                                        <p:tav tm="0">
                                          <p:val>
                                            <p:strVal val="0-#ppt_w/2"/>
                                          </p:val>
                                        </p:tav>
                                        <p:tav tm="100000">
                                          <p:val>
                                            <p:strVal val="#ppt_x"/>
                                          </p:val>
                                        </p:tav>
                                      </p:tavLst>
                                    </p:anim>
                                    <p:anim calcmode="lin" valueType="num">
                                      <p:cBhvr additive="base">
                                        <p:cTn id="20" dur="500" fill="hold"/>
                                        <p:tgtEl>
                                          <p:spTgt spid="1434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341"/>
                                        </p:tgtEl>
                                        <p:attrNameLst>
                                          <p:attrName>style.visibility</p:attrName>
                                        </p:attrNameLst>
                                      </p:cBhvr>
                                      <p:to>
                                        <p:strVal val="visible"/>
                                      </p:to>
                                    </p:set>
                                    <p:anim calcmode="lin" valueType="num">
                                      <p:cBhvr additive="base">
                                        <p:cTn id="25" dur="500" fill="hold"/>
                                        <p:tgtEl>
                                          <p:spTgt spid="14341"/>
                                        </p:tgtEl>
                                        <p:attrNameLst>
                                          <p:attrName>ppt_x</p:attrName>
                                        </p:attrNameLst>
                                      </p:cBhvr>
                                      <p:tavLst>
                                        <p:tav tm="0">
                                          <p:val>
                                            <p:strVal val="0-#ppt_w/2"/>
                                          </p:val>
                                        </p:tav>
                                        <p:tav tm="100000">
                                          <p:val>
                                            <p:strVal val="#ppt_x"/>
                                          </p:val>
                                        </p:tav>
                                      </p:tavLst>
                                    </p:anim>
                                    <p:anim calcmode="lin" valueType="num">
                                      <p:cBhvr additive="base">
                                        <p:cTn id="26" dur="500" fill="hold"/>
                                        <p:tgtEl>
                                          <p:spTgt spid="1434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4342"/>
                                        </p:tgtEl>
                                        <p:attrNameLst>
                                          <p:attrName>style.visibility</p:attrName>
                                        </p:attrNameLst>
                                      </p:cBhvr>
                                      <p:to>
                                        <p:strVal val="visible"/>
                                      </p:to>
                                    </p:set>
                                    <p:anim calcmode="lin" valueType="num">
                                      <p:cBhvr additive="base">
                                        <p:cTn id="31" dur="500" fill="hold"/>
                                        <p:tgtEl>
                                          <p:spTgt spid="14342"/>
                                        </p:tgtEl>
                                        <p:attrNameLst>
                                          <p:attrName>ppt_x</p:attrName>
                                        </p:attrNameLst>
                                      </p:cBhvr>
                                      <p:tavLst>
                                        <p:tav tm="0">
                                          <p:val>
                                            <p:strVal val="0-#ppt_w/2"/>
                                          </p:val>
                                        </p:tav>
                                        <p:tav tm="100000">
                                          <p:val>
                                            <p:strVal val="#ppt_x"/>
                                          </p:val>
                                        </p:tav>
                                      </p:tavLst>
                                    </p:anim>
                                    <p:anim calcmode="lin" valueType="num">
                                      <p:cBhvr additive="base">
                                        <p:cTn id="32" dur="500" fill="hold"/>
                                        <p:tgtEl>
                                          <p:spTgt spid="143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utoUpdateAnimBg="0"/>
      <p:bldP spid="14339" grpId="0" autoUpdateAnimBg="0"/>
      <p:bldP spid="14340" grpId="0" autoUpdateAnimBg="0"/>
      <p:bldP spid="14341" grpId="0" autoUpdateAnimBg="0"/>
      <p:bldP spid="14342"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Google Shape;172;p26">
            <a:extLst>
              <a:ext uri="{FF2B5EF4-FFF2-40B4-BE49-F238E27FC236}">
                <a16:creationId xmlns:a16="http://schemas.microsoft.com/office/drawing/2014/main" id="{F27FED1F-FFAF-84F6-7C15-81D9216000D9}"/>
              </a:ext>
            </a:extLst>
          </p:cNvPr>
          <p:cNvSpPr>
            <a:spLocks noGrp="1" noChangeArrowheads="1"/>
          </p:cNvSpPr>
          <p:nvPr>
            <p:ph type="ctrTitle"/>
          </p:nvPr>
        </p:nvSpPr>
        <p:spPr>
          <a:xfrm>
            <a:off x="1625600" y="349250"/>
            <a:ext cx="5657850" cy="488950"/>
          </a:xfrm>
        </p:spPr>
        <p:txBody>
          <a:bodyPr lIns="68569" tIns="34275" rIns="68569" bIns="34275"/>
          <a:lstStyle/>
          <a:p>
            <a:pPr>
              <a:buClr>
                <a:srgbClr val="000000"/>
              </a:buClr>
              <a:buSzPts val="5400"/>
            </a:pPr>
            <a:r>
              <a:rPr lang="en-IN" altLang="en-US">
                <a:latin typeface="Futura Bk BT"/>
              </a:rPr>
              <a:t>Build &amp; Fix Model</a:t>
            </a:r>
          </a:p>
        </p:txBody>
      </p:sp>
      <p:sp>
        <p:nvSpPr>
          <p:cNvPr id="173" name="Google Shape;173;p26">
            <a:extLst>
              <a:ext uri="{FF2B5EF4-FFF2-40B4-BE49-F238E27FC236}">
                <a16:creationId xmlns:a16="http://schemas.microsoft.com/office/drawing/2014/main" id="{A0709474-53E5-90D9-F2C8-94B8A20EDB2C}"/>
              </a:ext>
            </a:extLst>
          </p:cNvPr>
          <p:cNvSpPr txBox="1">
            <a:spLocks noGrp="1"/>
          </p:cNvSpPr>
          <p:nvPr>
            <p:ph type="subTitle" idx="1"/>
          </p:nvPr>
        </p:nvSpPr>
        <p:spPr>
          <a:xfrm>
            <a:off x="187325" y="1143000"/>
            <a:ext cx="8769350" cy="4724400"/>
          </a:xfrm>
        </p:spPr>
        <p:txBody>
          <a:bodyPr spcFirstLastPara="1" wrap="square" lIns="68569" tIns="34275" rIns="68569" bIns="34275" anchor="t" anchorCtr="0">
            <a:noAutofit/>
          </a:bodyPr>
          <a:lstStyle/>
          <a:p>
            <a:pPr marL="495300" indent="-342900" algn="just" fontAlgn="auto">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Product is constructed without specifications or any attempt at design</a:t>
            </a:r>
          </a:p>
          <a:p>
            <a:pPr marL="495300" indent="-342900" algn="just" fontAlgn="auto">
              <a:spcBef>
                <a:spcPts val="450"/>
              </a:spcBef>
              <a:spcAft>
                <a:spcPts val="450"/>
              </a:spcAft>
              <a:buClr>
                <a:schemeClr val="dk1"/>
              </a:buClr>
              <a:buSzPts val="3200"/>
              <a:buFont typeface="Arial" panose="020B0604020202020204" pitchFamily="34" charset="0"/>
              <a:buChar char="•"/>
              <a:defRPr/>
            </a:pPr>
            <a:r>
              <a:rPr lang="en-US" sz="2400" dirty="0" err="1">
                <a:latin typeface="+mn-lt"/>
                <a:ea typeface="Times New Roman"/>
                <a:cs typeface="Times New Roman"/>
                <a:sym typeface="Times New Roman"/>
              </a:rPr>
              <a:t>Adhoc</a:t>
            </a:r>
            <a:r>
              <a:rPr lang="en-US" sz="2400" dirty="0">
                <a:latin typeface="+mn-lt"/>
                <a:ea typeface="Times New Roman"/>
                <a:cs typeface="Times New Roman"/>
                <a:sym typeface="Times New Roman"/>
              </a:rPr>
              <a:t> approach and not well defined</a:t>
            </a:r>
          </a:p>
          <a:p>
            <a:pPr marL="495300" indent="-342900" algn="just" fontAlgn="auto">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Simple two-phase model</a:t>
            </a:r>
          </a:p>
          <a:p>
            <a:pPr marL="495300" indent="-342900" algn="just" fontAlgn="auto">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Suitable for small programming exercises of 100 or 200 lines.</a:t>
            </a:r>
          </a:p>
          <a:p>
            <a:pPr marL="495300" indent="-342900" algn="just" fontAlgn="auto">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Unsatisfactory for software for any reasonable size</a:t>
            </a:r>
          </a:p>
          <a:p>
            <a:pPr marL="495300" indent="-342900" algn="just" fontAlgn="auto">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Code soon becomes unfixable</a:t>
            </a:r>
          </a:p>
          <a:p>
            <a:pPr marL="495300" indent="-342900" algn="just" fontAlgn="auto">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No room for structured design</a:t>
            </a:r>
          </a:p>
          <a:p>
            <a:pPr marL="495300" indent="-342900" algn="just" fontAlgn="auto">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Maintenance is practically not possible</a:t>
            </a:r>
          </a:p>
          <a:p>
            <a:pPr marL="495300" indent="-342900" algn="just" fontAlgn="auto">
              <a:spcBef>
                <a:spcPts val="450"/>
              </a:spcBef>
              <a:spcAft>
                <a:spcPts val="450"/>
              </a:spcAft>
              <a:buClr>
                <a:schemeClr val="dk1"/>
              </a:buClr>
              <a:buSzPts val="3200"/>
              <a:buFont typeface="Arial" panose="020B0604020202020204" pitchFamily="34" charset="0"/>
              <a:buChar char="•"/>
              <a:defRPr/>
            </a:pPr>
            <a:endParaRPr sz="2100" dirty="0">
              <a:latin typeface="+mn-lt"/>
              <a:ea typeface="Times New Roman"/>
              <a:cs typeface="Times New Roman"/>
              <a:sym typeface="Times New Roman"/>
            </a:endParaRPr>
          </a:p>
        </p:txBody>
      </p:sp>
      <p:grpSp>
        <p:nvGrpSpPr>
          <p:cNvPr id="7" name="Group 7">
            <a:extLst>
              <a:ext uri="{FF2B5EF4-FFF2-40B4-BE49-F238E27FC236}">
                <a16:creationId xmlns:a16="http://schemas.microsoft.com/office/drawing/2014/main" id="{515C6680-FB6B-7930-13B0-802EBD1E2552}"/>
              </a:ext>
            </a:extLst>
          </p:cNvPr>
          <p:cNvGrpSpPr>
            <a:grpSpLocks noGrp="1"/>
          </p:cNvGrpSpPr>
          <p:nvPr/>
        </p:nvGrpSpPr>
        <p:grpSpPr bwMode="auto">
          <a:xfrm>
            <a:off x="6613525" y="4338638"/>
            <a:ext cx="2343150" cy="1828800"/>
            <a:chOff x="3264" y="1440"/>
            <a:chExt cx="2160" cy="1920"/>
          </a:xfrm>
        </p:grpSpPr>
        <p:sp>
          <p:nvSpPr>
            <p:cNvPr id="8" name="Oval 8">
              <a:extLst>
                <a:ext uri="{FF2B5EF4-FFF2-40B4-BE49-F238E27FC236}">
                  <a16:creationId xmlns:a16="http://schemas.microsoft.com/office/drawing/2014/main" id="{126527C9-D58B-1867-DD0B-27B29D3B3AB1}"/>
                </a:ext>
              </a:extLst>
            </p:cNvPr>
            <p:cNvSpPr>
              <a:spLocks noChangeArrowheads="1"/>
            </p:cNvSpPr>
            <p:nvPr/>
          </p:nvSpPr>
          <p:spPr bwMode="auto">
            <a:xfrm>
              <a:off x="4906" y="2513"/>
              <a:ext cx="518" cy="593"/>
            </a:xfrm>
            <a:prstGeom prst="ellipse">
              <a:avLst/>
            </a:prstGeom>
            <a:solidFill>
              <a:schemeClr val="bg1"/>
            </a:solidFill>
            <a:ln w="38100">
              <a:solidFill>
                <a:srgbClr val="000000"/>
              </a:solidFill>
              <a:round/>
              <a:headEnd/>
              <a:tailEnd/>
            </a:ln>
          </p:spPr>
          <p:txBody>
            <a:bodyPr lIns="0" tIns="0" rIns="0" bIns="0" anchor="ctr"/>
            <a:lstStyle/>
            <a:p>
              <a:pPr algn="ctr" defTabSz="685800" fontAlgn="auto">
                <a:spcBef>
                  <a:spcPts val="0"/>
                </a:spcBef>
                <a:spcAft>
                  <a:spcPts val="0"/>
                </a:spcAft>
                <a:buClr>
                  <a:srgbClr val="000000"/>
                </a:buClr>
                <a:defRPr/>
              </a:pPr>
              <a:r>
                <a:rPr lang="en-US" sz="1350" b="1" kern="0" dirty="0">
                  <a:solidFill>
                    <a:srgbClr val="000000"/>
                  </a:solidFill>
                  <a:latin typeface="Arial"/>
                  <a:cs typeface="Arial"/>
                  <a:sym typeface="Arial"/>
                </a:rPr>
                <a:t>Fix</a:t>
              </a:r>
              <a:endParaRPr lang="en-US" sz="1425" b="1" kern="0" dirty="0">
                <a:solidFill>
                  <a:srgbClr val="000000"/>
                </a:solidFill>
                <a:latin typeface="Arial"/>
                <a:cs typeface="Arial"/>
                <a:sym typeface="Arial"/>
              </a:endParaRPr>
            </a:p>
          </p:txBody>
        </p:sp>
        <p:grpSp>
          <p:nvGrpSpPr>
            <p:cNvPr id="23558" name="Group 9">
              <a:extLst>
                <a:ext uri="{FF2B5EF4-FFF2-40B4-BE49-F238E27FC236}">
                  <a16:creationId xmlns:a16="http://schemas.microsoft.com/office/drawing/2014/main" id="{7F9EA2D0-4EB0-C933-D4F9-0BF4D0017433}"/>
                </a:ext>
              </a:extLst>
            </p:cNvPr>
            <p:cNvGrpSpPr>
              <a:grpSpLocks/>
            </p:cNvGrpSpPr>
            <p:nvPr/>
          </p:nvGrpSpPr>
          <p:grpSpPr bwMode="auto">
            <a:xfrm>
              <a:off x="3264" y="1440"/>
              <a:ext cx="2075" cy="1920"/>
              <a:chOff x="3264" y="1440"/>
              <a:chExt cx="2075" cy="1920"/>
            </a:xfrm>
          </p:grpSpPr>
          <p:sp>
            <p:nvSpPr>
              <p:cNvPr id="23559" name="Oval 10">
                <a:extLst>
                  <a:ext uri="{FF2B5EF4-FFF2-40B4-BE49-F238E27FC236}">
                    <a16:creationId xmlns:a16="http://schemas.microsoft.com/office/drawing/2014/main" id="{245FADB4-C02E-469D-E094-D3311ADD502D}"/>
                  </a:ext>
                </a:extLst>
              </p:cNvPr>
              <p:cNvSpPr>
                <a:spLocks noChangeArrowheads="1"/>
              </p:cNvSpPr>
              <p:nvPr/>
            </p:nvSpPr>
            <p:spPr bwMode="auto">
              <a:xfrm>
                <a:off x="3350" y="1753"/>
                <a:ext cx="546" cy="647"/>
              </a:xfrm>
              <a:prstGeom prst="ellipse">
                <a:avLst/>
              </a:prstGeom>
              <a:solidFill>
                <a:schemeClr val="bg1"/>
              </a:solidFill>
              <a:ln w="38100">
                <a:solidFill>
                  <a:srgbClr val="000000"/>
                </a:solidFill>
                <a:round/>
                <a:headEnd/>
                <a:tailEnd/>
              </a:ln>
            </p:spPr>
            <p:txBody>
              <a:bodyPr lIns="0" tIns="0" rIns="0" bIns="0" anchor="ctr"/>
              <a:lstStyle>
                <a:lvl1pPr defTabSz="685800">
                  <a:defRPr sz="2400">
                    <a:solidFill>
                      <a:schemeClr val="tx1"/>
                    </a:solidFill>
                    <a:latin typeface="Times New Roman" panose="02020603050405020304" pitchFamily="18" charset="0"/>
                    <a:cs typeface="Times New Roman" panose="02020603050405020304" pitchFamily="18" charset="0"/>
                  </a:defRPr>
                </a:lvl1pPr>
                <a:lvl2pPr marL="742950" indent="-285750" defTabSz="685800">
                  <a:defRPr sz="2400">
                    <a:solidFill>
                      <a:schemeClr val="tx1"/>
                    </a:solidFill>
                    <a:latin typeface="Times New Roman" panose="02020603050405020304" pitchFamily="18" charset="0"/>
                    <a:cs typeface="Times New Roman" panose="02020603050405020304" pitchFamily="18" charset="0"/>
                  </a:defRPr>
                </a:lvl2pPr>
                <a:lvl3pPr marL="1143000" indent="-228600" defTabSz="685800">
                  <a:defRPr sz="2400">
                    <a:solidFill>
                      <a:schemeClr val="tx1"/>
                    </a:solidFill>
                    <a:latin typeface="Times New Roman" panose="02020603050405020304" pitchFamily="18" charset="0"/>
                    <a:cs typeface="Times New Roman" panose="02020603050405020304" pitchFamily="18" charset="0"/>
                  </a:defRPr>
                </a:lvl3pPr>
                <a:lvl4pPr marL="1600200" indent="-228600" defTabSz="685800">
                  <a:defRPr sz="2400">
                    <a:solidFill>
                      <a:schemeClr val="tx1"/>
                    </a:solidFill>
                    <a:latin typeface="Times New Roman" panose="02020603050405020304" pitchFamily="18" charset="0"/>
                    <a:cs typeface="Times New Roman" panose="02020603050405020304" pitchFamily="18" charset="0"/>
                  </a:defRPr>
                </a:lvl4pPr>
                <a:lvl5pPr marL="2057400" indent="-228600" defTabSz="685800">
                  <a:defRPr sz="2400">
                    <a:solidFill>
                      <a:schemeClr val="tx1"/>
                    </a:solidFill>
                    <a:latin typeface="Times New Roman" panose="02020603050405020304" pitchFamily="18" charset="0"/>
                    <a:cs typeface="Times New Roman" panose="02020603050405020304" pitchFamily="18" charset="0"/>
                  </a:defRPr>
                </a:lvl5pPr>
                <a:lvl6pPr marL="2514600" indent="-228600" defTabSz="6858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defTabSz="6858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defTabSz="6858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defTabSz="6858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buClr>
                    <a:srgbClr val="000000"/>
                  </a:buClr>
                </a:pPr>
                <a:r>
                  <a:rPr lang="en-US" altLang="en-US" sz="1200" b="1">
                    <a:solidFill>
                      <a:srgbClr val="000000"/>
                    </a:solidFill>
                    <a:latin typeface="Avenir Next LT Pro" panose="020B0504020202020204" pitchFamily="34" charset="0"/>
                    <a:sym typeface="Arial" panose="020B0604020202020204" pitchFamily="34" charset="0"/>
                  </a:rPr>
                  <a:t>Build</a:t>
                </a:r>
              </a:p>
              <a:p>
                <a:pPr algn="ctr">
                  <a:buClr>
                    <a:srgbClr val="000000"/>
                  </a:buClr>
                </a:pPr>
                <a:r>
                  <a:rPr lang="en-US" altLang="en-US" sz="1200" b="1">
                    <a:solidFill>
                      <a:srgbClr val="000000"/>
                    </a:solidFill>
                    <a:latin typeface="Avenir Next LT Pro" panose="020B0504020202020204" pitchFamily="34" charset="0"/>
                    <a:sym typeface="Arial" panose="020B0604020202020204" pitchFamily="34" charset="0"/>
                  </a:rPr>
                  <a:t>Code</a:t>
                </a:r>
              </a:p>
            </p:txBody>
          </p:sp>
          <p:sp>
            <p:nvSpPr>
              <p:cNvPr id="11" name="Arc 11">
                <a:extLst>
                  <a:ext uri="{FF2B5EF4-FFF2-40B4-BE49-F238E27FC236}">
                    <a16:creationId xmlns:a16="http://schemas.microsoft.com/office/drawing/2014/main" id="{CC11655F-5EEA-D823-1717-10D1E0833BD7}"/>
                  </a:ext>
                </a:extLst>
              </p:cNvPr>
              <p:cNvSpPr>
                <a:spLocks/>
              </p:cNvSpPr>
              <p:nvPr/>
            </p:nvSpPr>
            <p:spPr bwMode="auto">
              <a:xfrm flipH="1" flipV="1">
                <a:off x="3264" y="2202"/>
                <a:ext cx="1699" cy="1158"/>
              </a:xfrm>
              <a:custGeom>
                <a:avLst/>
                <a:gdLst>
                  <a:gd name="G0" fmla="+- 18736 0 0"/>
                  <a:gd name="G1" fmla="+- 21600 0 0"/>
                  <a:gd name="G2" fmla="+- 21600 0 0"/>
                  <a:gd name="T0" fmla="*/ 0 w 40336"/>
                  <a:gd name="T1" fmla="*/ 10852 h 32577"/>
                  <a:gd name="T2" fmla="*/ 37339 w 40336"/>
                  <a:gd name="T3" fmla="*/ 32577 h 32577"/>
                  <a:gd name="T4" fmla="*/ 18736 w 40336"/>
                  <a:gd name="T5" fmla="*/ 21600 h 32577"/>
                </a:gdLst>
                <a:ahLst/>
                <a:cxnLst>
                  <a:cxn ang="0">
                    <a:pos x="T0" y="T1"/>
                  </a:cxn>
                  <a:cxn ang="0">
                    <a:pos x="T2" y="T3"/>
                  </a:cxn>
                  <a:cxn ang="0">
                    <a:pos x="T4" y="T5"/>
                  </a:cxn>
                </a:cxnLst>
                <a:rect l="0" t="0" r="r" b="b"/>
                <a:pathLst>
                  <a:path w="40336" h="32577" fill="none" extrusionOk="0">
                    <a:moveTo>
                      <a:pt x="-1" y="10851"/>
                    </a:moveTo>
                    <a:cubicBezTo>
                      <a:pt x="3850" y="4139"/>
                      <a:pt x="10997" y="-1"/>
                      <a:pt x="18736" y="0"/>
                    </a:cubicBezTo>
                    <a:cubicBezTo>
                      <a:pt x="30665" y="0"/>
                      <a:pt x="40336" y="9670"/>
                      <a:pt x="40336" y="21600"/>
                    </a:cubicBezTo>
                    <a:cubicBezTo>
                      <a:pt x="40336" y="25461"/>
                      <a:pt x="39301" y="29251"/>
                      <a:pt x="37338" y="32576"/>
                    </a:cubicBezTo>
                  </a:path>
                  <a:path w="40336" h="32577" stroke="0" extrusionOk="0">
                    <a:moveTo>
                      <a:pt x="-1" y="10851"/>
                    </a:moveTo>
                    <a:cubicBezTo>
                      <a:pt x="3850" y="4139"/>
                      <a:pt x="10997" y="-1"/>
                      <a:pt x="18736" y="0"/>
                    </a:cubicBezTo>
                    <a:cubicBezTo>
                      <a:pt x="30665" y="0"/>
                      <a:pt x="40336" y="9670"/>
                      <a:pt x="40336" y="21600"/>
                    </a:cubicBezTo>
                    <a:cubicBezTo>
                      <a:pt x="40336" y="25461"/>
                      <a:pt x="39301" y="29251"/>
                      <a:pt x="37338" y="32576"/>
                    </a:cubicBezTo>
                    <a:lnTo>
                      <a:pt x="18736" y="21600"/>
                    </a:lnTo>
                    <a:close/>
                  </a:path>
                </a:pathLst>
              </a:custGeom>
              <a:noFill/>
              <a:ln w="38100">
                <a:solidFill>
                  <a:srgbClr val="FF0000"/>
                </a:solidFill>
                <a:round/>
                <a:headEnd type="triangle" w="med" len="med"/>
                <a:tailEnd/>
              </a:ln>
            </p:spPr>
            <p:txBody>
              <a:bodyPr/>
              <a:lstStyle/>
              <a:p>
                <a:pPr defTabSz="685800" eaLnBrk="1" fontAlgn="auto" hangingPunct="1">
                  <a:spcBef>
                    <a:spcPts val="0"/>
                  </a:spcBef>
                  <a:spcAft>
                    <a:spcPts val="0"/>
                  </a:spcAft>
                  <a:buClr>
                    <a:srgbClr val="000000"/>
                  </a:buClr>
                  <a:defRPr/>
                </a:pPr>
                <a:endParaRPr lang="en-IN" sz="1050" kern="0" dirty="0">
                  <a:solidFill>
                    <a:srgbClr val="000000"/>
                  </a:solidFill>
                  <a:latin typeface="Arial"/>
                  <a:cs typeface="Arial"/>
                  <a:sym typeface="Arial"/>
                </a:endParaRPr>
              </a:p>
            </p:txBody>
          </p:sp>
          <p:sp>
            <p:nvSpPr>
              <p:cNvPr id="12" name="Arc 12">
                <a:extLst>
                  <a:ext uri="{FF2B5EF4-FFF2-40B4-BE49-F238E27FC236}">
                    <a16:creationId xmlns:a16="http://schemas.microsoft.com/office/drawing/2014/main" id="{08D948E0-73C1-3907-6CCF-E108567C3119}"/>
                  </a:ext>
                </a:extLst>
              </p:cNvPr>
              <p:cNvSpPr>
                <a:spLocks/>
              </p:cNvSpPr>
              <p:nvPr/>
            </p:nvSpPr>
            <p:spPr bwMode="auto">
              <a:xfrm>
                <a:off x="3642" y="1440"/>
                <a:ext cx="1698" cy="1087"/>
              </a:xfrm>
              <a:custGeom>
                <a:avLst/>
                <a:gdLst>
                  <a:gd name="G0" fmla="+- 17502 0 0"/>
                  <a:gd name="G1" fmla="+- 21600 0 0"/>
                  <a:gd name="G2" fmla="+- 21600 0 0"/>
                  <a:gd name="T0" fmla="*/ 0 w 39102"/>
                  <a:gd name="T1" fmla="*/ 8941 h 30789"/>
                  <a:gd name="T2" fmla="*/ 37050 w 39102"/>
                  <a:gd name="T3" fmla="*/ 30789 h 30789"/>
                  <a:gd name="T4" fmla="*/ 17502 w 39102"/>
                  <a:gd name="T5" fmla="*/ 21600 h 30789"/>
                </a:gdLst>
                <a:ahLst/>
                <a:cxnLst>
                  <a:cxn ang="0">
                    <a:pos x="T0" y="T1"/>
                  </a:cxn>
                  <a:cxn ang="0">
                    <a:pos x="T2" y="T3"/>
                  </a:cxn>
                  <a:cxn ang="0">
                    <a:pos x="T4" y="T5"/>
                  </a:cxn>
                </a:cxnLst>
                <a:rect l="0" t="0" r="r" b="b"/>
                <a:pathLst>
                  <a:path w="39102" h="30789" fill="none" extrusionOk="0">
                    <a:moveTo>
                      <a:pt x="0" y="8941"/>
                    </a:moveTo>
                    <a:cubicBezTo>
                      <a:pt x="4061" y="3325"/>
                      <a:pt x="10571" y="-1"/>
                      <a:pt x="17502" y="0"/>
                    </a:cubicBezTo>
                    <a:cubicBezTo>
                      <a:pt x="29431" y="0"/>
                      <a:pt x="39102" y="9670"/>
                      <a:pt x="39102" y="21600"/>
                    </a:cubicBezTo>
                    <a:cubicBezTo>
                      <a:pt x="39102" y="24776"/>
                      <a:pt x="38401" y="27914"/>
                      <a:pt x="37049" y="30788"/>
                    </a:cubicBezTo>
                  </a:path>
                  <a:path w="39102" h="30789" stroke="0" extrusionOk="0">
                    <a:moveTo>
                      <a:pt x="0" y="8941"/>
                    </a:moveTo>
                    <a:cubicBezTo>
                      <a:pt x="4061" y="3325"/>
                      <a:pt x="10571" y="-1"/>
                      <a:pt x="17502" y="0"/>
                    </a:cubicBezTo>
                    <a:cubicBezTo>
                      <a:pt x="29431" y="0"/>
                      <a:pt x="39102" y="9670"/>
                      <a:pt x="39102" y="21600"/>
                    </a:cubicBezTo>
                    <a:cubicBezTo>
                      <a:pt x="39102" y="24776"/>
                      <a:pt x="38401" y="27914"/>
                      <a:pt x="37049" y="30788"/>
                    </a:cubicBezTo>
                    <a:lnTo>
                      <a:pt x="17502" y="21600"/>
                    </a:lnTo>
                    <a:close/>
                  </a:path>
                </a:pathLst>
              </a:custGeom>
              <a:noFill/>
              <a:ln w="38100">
                <a:solidFill>
                  <a:srgbClr val="FF0000"/>
                </a:solidFill>
                <a:round/>
                <a:headEnd type="triangle" w="med" len="med"/>
                <a:tailEnd/>
              </a:ln>
              <a:effectLst/>
            </p:spPr>
            <p:txBody>
              <a:bodyPr/>
              <a:lstStyle/>
              <a:p>
                <a:pPr defTabSz="685800" eaLnBrk="1" fontAlgn="auto" hangingPunct="1">
                  <a:spcBef>
                    <a:spcPts val="0"/>
                  </a:spcBef>
                  <a:spcAft>
                    <a:spcPts val="0"/>
                  </a:spcAft>
                  <a:buClr>
                    <a:srgbClr val="000000"/>
                  </a:buClr>
                  <a:defRPr/>
                </a:pPr>
                <a:endParaRPr lang="en-IN" sz="1050" kern="0" dirty="0">
                  <a:solidFill>
                    <a:srgbClr val="000000"/>
                  </a:solidFill>
                  <a:latin typeface="Arial"/>
                  <a:cs typeface="Arial"/>
                  <a:sym typeface="Arial"/>
                </a:endParaRPr>
              </a:p>
            </p:txBody>
          </p:sp>
        </p:gr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73">
                                            <p:txEl>
                                              <p:pRg st="0" end="0"/>
                                            </p:txEl>
                                          </p:spTgt>
                                        </p:tgtEl>
                                        <p:attrNameLst>
                                          <p:attrName>style.visibility</p:attrName>
                                        </p:attrNameLst>
                                      </p:cBhvr>
                                      <p:to>
                                        <p:strVal val="visible"/>
                                      </p:to>
                                    </p:set>
                                    <p:anim calcmode="lin" valueType="num">
                                      <p:cBhvr additive="base">
                                        <p:cTn id="13" dur="500" fill="hold"/>
                                        <p:tgtEl>
                                          <p:spTgt spid="17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73">
                                            <p:txEl>
                                              <p:pRg st="1" end="1"/>
                                            </p:txEl>
                                          </p:spTgt>
                                        </p:tgtEl>
                                        <p:attrNameLst>
                                          <p:attrName>style.visibility</p:attrName>
                                        </p:attrNameLst>
                                      </p:cBhvr>
                                      <p:to>
                                        <p:strVal val="visible"/>
                                      </p:to>
                                    </p:set>
                                    <p:anim calcmode="lin" valueType="num">
                                      <p:cBhvr additive="base">
                                        <p:cTn id="19" dur="500" fill="hold"/>
                                        <p:tgtEl>
                                          <p:spTgt spid="17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73">
                                            <p:txEl>
                                              <p:pRg st="2" end="2"/>
                                            </p:txEl>
                                          </p:spTgt>
                                        </p:tgtEl>
                                        <p:attrNameLst>
                                          <p:attrName>style.visibility</p:attrName>
                                        </p:attrNameLst>
                                      </p:cBhvr>
                                      <p:to>
                                        <p:strVal val="visible"/>
                                      </p:to>
                                    </p:set>
                                    <p:anim calcmode="lin" valueType="num">
                                      <p:cBhvr additive="base">
                                        <p:cTn id="25" dur="500" fill="hold"/>
                                        <p:tgtEl>
                                          <p:spTgt spid="17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73">
                                            <p:txEl>
                                              <p:pRg st="3" end="3"/>
                                            </p:txEl>
                                          </p:spTgt>
                                        </p:tgtEl>
                                        <p:attrNameLst>
                                          <p:attrName>style.visibility</p:attrName>
                                        </p:attrNameLst>
                                      </p:cBhvr>
                                      <p:to>
                                        <p:strVal val="visible"/>
                                      </p:to>
                                    </p:set>
                                    <p:anim calcmode="lin" valueType="num">
                                      <p:cBhvr additive="base">
                                        <p:cTn id="31" dur="500" fill="hold"/>
                                        <p:tgtEl>
                                          <p:spTgt spid="17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73">
                                            <p:txEl>
                                              <p:pRg st="4" end="4"/>
                                            </p:txEl>
                                          </p:spTgt>
                                        </p:tgtEl>
                                        <p:attrNameLst>
                                          <p:attrName>style.visibility</p:attrName>
                                        </p:attrNameLst>
                                      </p:cBhvr>
                                      <p:to>
                                        <p:strVal val="visible"/>
                                      </p:to>
                                    </p:set>
                                    <p:anim calcmode="lin" valueType="num">
                                      <p:cBhvr additive="base">
                                        <p:cTn id="37" dur="500" fill="hold"/>
                                        <p:tgtEl>
                                          <p:spTgt spid="17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73">
                                            <p:txEl>
                                              <p:pRg st="5" end="5"/>
                                            </p:txEl>
                                          </p:spTgt>
                                        </p:tgtEl>
                                        <p:attrNameLst>
                                          <p:attrName>style.visibility</p:attrName>
                                        </p:attrNameLst>
                                      </p:cBhvr>
                                      <p:to>
                                        <p:strVal val="visible"/>
                                      </p:to>
                                    </p:set>
                                    <p:anim calcmode="lin" valueType="num">
                                      <p:cBhvr additive="base">
                                        <p:cTn id="43" dur="500" fill="hold"/>
                                        <p:tgtEl>
                                          <p:spTgt spid="17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7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173">
                                            <p:txEl>
                                              <p:pRg st="6" end="6"/>
                                            </p:txEl>
                                          </p:spTgt>
                                        </p:tgtEl>
                                        <p:attrNameLst>
                                          <p:attrName>style.visibility</p:attrName>
                                        </p:attrNameLst>
                                      </p:cBhvr>
                                      <p:to>
                                        <p:strVal val="visible"/>
                                      </p:to>
                                    </p:set>
                                    <p:anim calcmode="lin" valueType="num">
                                      <p:cBhvr additive="base">
                                        <p:cTn id="49" dur="500" fill="hold"/>
                                        <p:tgtEl>
                                          <p:spTgt spid="17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7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173">
                                            <p:txEl>
                                              <p:pRg st="7" end="7"/>
                                            </p:txEl>
                                          </p:spTgt>
                                        </p:tgtEl>
                                        <p:attrNameLst>
                                          <p:attrName>style.visibility</p:attrName>
                                        </p:attrNameLst>
                                      </p:cBhvr>
                                      <p:to>
                                        <p:strVal val="visible"/>
                                      </p:to>
                                    </p:set>
                                    <p:anim calcmode="lin" valueType="num">
                                      <p:cBhvr additive="base">
                                        <p:cTn id="55" dur="500" fill="hold"/>
                                        <p:tgtEl>
                                          <p:spTgt spid="17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7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3">
            <a:extLst>
              <a:ext uri="{FF2B5EF4-FFF2-40B4-BE49-F238E27FC236}">
                <a16:creationId xmlns:a16="http://schemas.microsoft.com/office/drawing/2014/main" id="{D001C49C-12A1-F3D9-A00D-60F77B39158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fld id="{8AA570C2-BBD1-4022-B2EB-290AEB7454EF}" type="slidenum">
              <a:rPr lang="en-US" altLang="en-US" sz="1400" smtClean="0"/>
              <a:pPr>
                <a:spcBef>
                  <a:spcPct val="0"/>
                </a:spcBef>
                <a:buFontTx/>
                <a:buNone/>
              </a:pPr>
              <a:t>40</a:t>
            </a:fld>
            <a:endParaRPr lang="en-US" altLang="en-US" sz="1400"/>
          </a:p>
        </p:txBody>
      </p:sp>
      <p:grpSp>
        <p:nvGrpSpPr>
          <p:cNvPr id="97283" name="Group 2">
            <a:extLst>
              <a:ext uri="{FF2B5EF4-FFF2-40B4-BE49-F238E27FC236}">
                <a16:creationId xmlns:a16="http://schemas.microsoft.com/office/drawing/2014/main" id="{92F5D70B-60F6-1684-0270-6066A9DDFA17}"/>
              </a:ext>
            </a:extLst>
          </p:cNvPr>
          <p:cNvGrpSpPr>
            <a:grpSpLocks/>
          </p:cNvGrpSpPr>
          <p:nvPr/>
        </p:nvGrpSpPr>
        <p:grpSpPr bwMode="auto">
          <a:xfrm>
            <a:off x="928688" y="1763713"/>
            <a:ext cx="1554162" cy="630237"/>
            <a:chOff x="585" y="1111"/>
            <a:chExt cx="979" cy="397"/>
          </a:xfrm>
        </p:grpSpPr>
        <p:grpSp>
          <p:nvGrpSpPr>
            <p:cNvPr id="97368" name="Group 3">
              <a:extLst>
                <a:ext uri="{FF2B5EF4-FFF2-40B4-BE49-F238E27FC236}">
                  <a16:creationId xmlns:a16="http://schemas.microsoft.com/office/drawing/2014/main" id="{13BE6443-0C85-9606-2B51-1D07F5F035F3}"/>
                </a:ext>
              </a:extLst>
            </p:cNvPr>
            <p:cNvGrpSpPr>
              <a:grpSpLocks/>
            </p:cNvGrpSpPr>
            <p:nvPr/>
          </p:nvGrpSpPr>
          <p:grpSpPr bwMode="auto">
            <a:xfrm>
              <a:off x="585" y="1111"/>
              <a:ext cx="979" cy="397"/>
              <a:chOff x="585" y="1111"/>
              <a:chExt cx="979" cy="397"/>
            </a:xfrm>
          </p:grpSpPr>
          <p:sp>
            <p:nvSpPr>
              <p:cNvPr id="97371" name="Freeform 4">
                <a:extLst>
                  <a:ext uri="{FF2B5EF4-FFF2-40B4-BE49-F238E27FC236}">
                    <a16:creationId xmlns:a16="http://schemas.microsoft.com/office/drawing/2014/main" id="{4C37B4E2-D59D-AEBC-4BE0-66097C35805E}"/>
                  </a:ext>
                </a:extLst>
              </p:cNvPr>
              <p:cNvSpPr>
                <a:spLocks noEditPoints="1"/>
              </p:cNvSpPr>
              <p:nvPr/>
            </p:nvSpPr>
            <p:spPr bwMode="auto">
              <a:xfrm>
                <a:off x="595" y="1117"/>
                <a:ext cx="969" cy="391"/>
              </a:xfrm>
              <a:custGeom>
                <a:avLst/>
                <a:gdLst>
                  <a:gd name="T0" fmla="*/ 0 w 969"/>
                  <a:gd name="T1" fmla="*/ 0 h 391"/>
                  <a:gd name="T2" fmla="*/ 969 w 969"/>
                  <a:gd name="T3" fmla="*/ 0 h 391"/>
                  <a:gd name="T4" fmla="*/ 969 w 969"/>
                  <a:gd name="T5" fmla="*/ 391 h 391"/>
                  <a:gd name="T6" fmla="*/ 0 w 969"/>
                  <a:gd name="T7" fmla="*/ 391 h 391"/>
                  <a:gd name="T8" fmla="*/ 0 w 969"/>
                  <a:gd name="T9" fmla="*/ 0 h 391"/>
                  <a:gd name="T10" fmla="*/ 37 w 969"/>
                  <a:gd name="T11" fmla="*/ 27 h 391"/>
                  <a:gd name="T12" fmla="*/ 932 w 969"/>
                  <a:gd name="T13" fmla="*/ 27 h 391"/>
                  <a:gd name="T14" fmla="*/ 932 w 969"/>
                  <a:gd name="T15" fmla="*/ 364 h 391"/>
                  <a:gd name="T16" fmla="*/ 37 w 969"/>
                  <a:gd name="T17" fmla="*/ 364 h 391"/>
                  <a:gd name="T18" fmla="*/ 37 w 969"/>
                  <a:gd name="T19" fmla="*/ 27 h 39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69" h="391">
                    <a:moveTo>
                      <a:pt x="0" y="0"/>
                    </a:moveTo>
                    <a:lnTo>
                      <a:pt x="969" y="0"/>
                    </a:lnTo>
                    <a:lnTo>
                      <a:pt x="969" y="391"/>
                    </a:lnTo>
                    <a:lnTo>
                      <a:pt x="0" y="391"/>
                    </a:lnTo>
                    <a:lnTo>
                      <a:pt x="0" y="0"/>
                    </a:lnTo>
                    <a:close/>
                    <a:moveTo>
                      <a:pt x="37" y="27"/>
                    </a:moveTo>
                    <a:lnTo>
                      <a:pt x="932" y="27"/>
                    </a:lnTo>
                    <a:lnTo>
                      <a:pt x="932" y="364"/>
                    </a:lnTo>
                    <a:lnTo>
                      <a:pt x="37" y="364"/>
                    </a:lnTo>
                    <a:lnTo>
                      <a:pt x="37" y="27"/>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97372" name="Rectangle 5">
                <a:extLst>
                  <a:ext uri="{FF2B5EF4-FFF2-40B4-BE49-F238E27FC236}">
                    <a16:creationId xmlns:a16="http://schemas.microsoft.com/office/drawing/2014/main" id="{0255B278-47B0-5311-E5CB-AE1156E49D65}"/>
                  </a:ext>
                </a:extLst>
              </p:cNvPr>
              <p:cNvSpPr>
                <a:spLocks noChangeArrowheads="1"/>
              </p:cNvSpPr>
              <p:nvPr/>
            </p:nvSpPr>
            <p:spPr bwMode="auto">
              <a:xfrm>
                <a:off x="585" y="1111"/>
                <a:ext cx="932" cy="3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IN" altLang="en-US" sz="2400"/>
              </a:p>
            </p:txBody>
          </p:sp>
          <p:sp>
            <p:nvSpPr>
              <p:cNvPr id="97373" name="Rectangle 6">
                <a:extLst>
                  <a:ext uri="{FF2B5EF4-FFF2-40B4-BE49-F238E27FC236}">
                    <a16:creationId xmlns:a16="http://schemas.microsoft.com/office/drawing/2014/main" id="{0EEDB3AC-5F6B-97EA-D431-43A4252BA166}"/>
                  </a:ext>
                </a:extLst>
              </p:cNvPr>
              <p:cNvSpPr>
                <a:spLocks noChangeArrowheads="1"/>
              </p:cNvSpPr>
              <p:nvPr/>
            </p:nvSpPr>
            <p:spPr bwMode="auto">
              <a:xfrm>
                <a:off x="585" y="1113"/>
                <a:ext cx="933" cy="359"/>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IN" altLang="en-US" sz="2400"/>
              </a:p>
            </p:txBody>
          </p:sp>
        </p:grpSp>
        <p:sp>
          <p:nvSpPr>
            <p:cNvPr id="97369" name="Rectangle 7">
              <a:extLst>
                <a:ext uri="{FF2B5EF4-FFF2-40B4-BE49-F238E27FC236}">
                  <a16:creationId xmlns:a16="http://schemas.microsoft.com/office/drawing/2014/main" id="{47AF1C9A-FB29-6C04-0784-466030BE1A4C}"/>
                </a:ext>
              </a:extLst>
            </p:cNvPr>
            <p:cNvSpPr>
              <a:spLocks noChangeArrowheads="1"/>
            </p:cNvSpPr>
            <p:nvPr/>
          </p:nvSpPr>
          <p:spPr bwMode="auto">
            <a:xfrm>
              <a:off x="717" y="1198"/>
              <a:ext cx="60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1200" b="1">
                  <a:solidFill>
                    <a:srgbClr val="000000"/>
                  </a:solidFill>
                  <a:latin typeface="Helvetica" panose="020B0604020202020204" pitchFamily="34" charset="0"/>
                </a:rPr>
                <a:t>Requirements </a:t>
              </a:r>
              <a:endParaRPr lang="en-US" altLang="en-US" sz="2800" b="1"/>
            </a:p>
          </p:txBody>
        </p:sp>
        <p:sp>
          <p:nvSpPr>
            <p:cNvPr id="97370" name="Rectangle 8">
              <a:extLst>
                <a:ext uri="{FF2B5EF4-FFF2-40B4-BE49-F238E27FC236}">
                  <a16:creationId xmlns:a16="http://schemas.microsoft.com/office/drawing/2014/main" id="{33DF5DF7-3368-3DD7-D36F-B4E470B07B6F}"/>
                </a:ext>
              </a:extLst>
            </p:cNvPr>
            <p:cNvSpPr>
              <a:spLocks noChangeArrowheads="1"/>
            </p:cNvSpPr>
            <p:nvPr/>
          </p:nvSpPr>
          <p:spPr bwMode="auto">
            <a:xfrm>
              <a:off x="755" y="1285"/>
              <a:ext cx="51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1200" b="1">
                  <a:solidFill>
                    <a:srgbClr val="000000"/>
                  </a:solidFill>
                  <a:latin typeface="Helvetica" panose="020B0604020202020204" pitchFamily="34" charset="0"/>
                </a:rPr>
                <a:t>specification</a:t>
              </a:r>
              <a:endParaRPr lang="en-US" altLang="en-US" sz="2800" b="1"/>
            </a:p>
          </p:txBody>
        </p:sp>
      </p:grpSp>
      <p:grpSp>
        <p:nvGrpSpPr>
          <p:cNvPr id="97284" name="Group 9">
            <a:extLst>
              <a:ext uri="{FF2B5EF4-FFF2-40B4-BE49-F238E27FC236}">
                <a16:creationId xmlns:a16="http://schemas.microsoft.com/office/drawing/2014/main" id="{DEDFD5D8-807D-682E-AA38-ADDC58508ECA}"/>
              </a:ext>
            </a:extLst>
          </p:cNvPr>
          <p:cNvGrpSpPr>
            <a:grpSpLocks/>
          </p:cNvGrpSpPr>
          <p:nvPr/>
        </p:nvGrpSpPr>
        <p:grpSpPr bwMode="auto">
          <a:xfrm>
            <a:off x="2005013" y="2520950"/>
            <a:ext cx="1554162" cy="630238"/>
            <a:chOff x="1263" y="1588"/>
            <a:chExt cx="979" cy="397"/>
          </a:xfrm>
        </p:grpSpPr>
        <p:grpSp>
          <p:nvGrpSpPr>
            <p:cNvPr id="97362" name="Group 10">
              <a:extLst>
                <a:ext uri="{FF2B5EF4-FFF2-40B4-BE49-F238E27FC236}">
                  <a16:creationId xmlns:a16="http://schemas.microsoft.com/office/drawing/2014/main" id="{938C0D47-BD81-01B9-F6D8-9861C9BAC0A2}"/>
                </a:ext>
              </a:extLst>
            </p:cNvPr>
            <p:cNvGrpSpPr>
              <a:grpSpLocks/>
            </p:cNvGrpSpPr>
            <p:nvPr/>
          </p:nvGrpSpPr>
          <p:grpSpPr bwMode="auto">
            <a:xfrm>
              <a:off x="1263" y="1588"/>
              <a:ext cx="979" cy="397"/>
              <a:chOff x="1263" y="1588"/>
              <a:chExt cx="979" cy="397"/>
            </a:xfrm>
          </p:grpSpPr>
          <p:sp>
            <p:nvSpPr>
              <p:cNvPr id="97365" name="Freeform 11">
                <a:extLst>
                  <a:ext uri="{FF2B5EF4-FFF2-40B4-BE49-F238E27FC236}">
                    <a16:creationId xmlns:a16="http://schemas.microsoft.com/office/drawing/2014/main" id="{2F7F81D1-09B1-31E5-583F-BD3D92A1B599}"/>
                  </a:ext>
                </a:extLst>
              </p:cNvPr>
              <p:cNvSpPr>
                <a:spLocks noEditPoints="1"/>
              </p:cNvSpPr>
              <p:nvPr/>
            </p:nvSpPr>
            <p:spPr bwMode="auto">
              <a:xfrm>
                <a:off x="1273" y="1595"/>
                <a:ext cx="969" cy="390"/>
              </a:xfrm>
              <a:custGeom>
                <a:avLst/>
                <a:gdLst>
                  <a:gd name="T0" fmla="*/ 0 w 969"/>
                  <a:gd name="T1" fmla="*/ 0 h 390"/>
                  <a:gd name="T2" fmla="*/ 969 w 969"/>
                  <a:gd name="T3" fmla="*/ 0 h 390"/>
                  <a:gd name="T4" fmla="*/ 969 w 969"/>
                  <a:gd name="T5" fmla="*/ 390 h 390"/>
                  <a:gd name="T6" fmla="*/ 0 w 969"/>
                  <a:gd name="T7" fmla="*/ 390 h 390"/>
                  <a:gd name="T8" fmla="*/ 0 w 969"/>
                  <a:gd name="T9" fmla="*/ 0 h 390"/>
                  <a:gd name="T10" fmla="*/ 37 w 969"/>
                  <a:gd name="T11" fmla="*/ 27 h 390"/>
                  <a:gd name="T12" fmla="*/ 932 w 969"/>
                  <a:gd name="T13" fmla="*/ 27 h 390"/>
                  <a:gd name="T14" fmla="*/ 932 w 969"/>
                  <a:gd name="T15" fmla="*/ 363 h 390"/>
                  <a:gd name="T16" fmla="*/ 37 w 969"/>
                  <a:gd name="T17" fmla="*/ 363 h 390"/>
                  <a:gd name="T18" fmla="*/ 37 w 969"/>
                  <a:gd name="T19" fmla="*/ 27 h 39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69" h="390">
                    <a:moveTo>
                      <a:pt x="0" y="0"/>
                    </a:moveTo>
                    <a:lnTo>
                      <a:pt x="969" y="0"/>
                    </a:lnTo>
                    <a:lnTo>
                      <a:pt x="969" y="390"/>
                    </a:lnTo>
                    <a:lnTo>
                      <a:pt x="0" y="390"/>
                    </a:lnTo>
                    <a:lnTo>
                      <a:pt x="0" y="0"/>
                    </a:lnTo>
                    <a:close/>
                    <a:moveTo>
                      <a:pt x="37" y="27"/>
                    </a:moveTo>
                    <a:lnTo>
                      <a:pt x="932" y="27"/>
                    </a:lnTo>
                    <a:lnTo>
                      <a:pt x="932" y="363"/>
                    </a:lnTo>
                    <a:lnTo>
                      <a:pt x="37" y="363"/>
                    </a:lnTo>
                    <a:lnTo>
                      <a:pt x="37" y="27"/>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97366" name="Rectangle 12">
                <a:extLst>
                  <a:ext uri="{FF2B5EF4-FFF2-40B4-BE49-F238E27FC236}">
                    <a16:creationId xmlns:a16="http://schemas.microsoft.com/office/drawing/2014/main" id="{D0989BAA-1645-4814-097A-C9FF9A640494}"/>
                  </a:ext>
                </a:extLst>
              </p:cNvPr>
              <p:cNvSpPr>
                <a:spLocks noChangeArrowheads="1"/>
              </p:cNvSpPr>
              <p:nvPr/>
            </p:nvSpPr>
            <p:spPr bwMode="auto">
              <a:xfrm>
                <a:off x="1263" y="1588"/>
                <a:ext cx="932" cy="3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IN" altLang="en-US" sz="2400"/>
              </a:p>
            </p:txBody>
          </p:sp>
          <p:sp>
            <p:nvSpPr>
              <p:cNvPr id="97367" name="Rectangle 13">
                <a:extLst>
                  <a:ext uri="{FF2B5EF4-FFF2-40B4-BE49-F238E27FC236}">
                    <a16:creationId xmlns:a16="http://schemas.microsoft.com/office/drawing/2014/main" id="{99F22223-B039-B718-0AA5-CB5E83924CB9}"/>
                  </a:ext>
                </a:extLst>
              </p:cNvPr>
              <p:cNvSpPr>
                <a:spLocks noChangeArrowheads="1"/>
              </p:cNvSpPr>
              <p:nvPr/>
            </p:nvSpPr>
            <p:spPr bwMode="auto">
              <a:xfrm>
                <a:off x="1263" y="1591"/>
                <a:ext cx="933" cy="358"/>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IN" altLang="en-US" sz="2400"/>
              </a:p>
            </p:txBody>
          </p:sp>
        </p:grpSp>
        <p:sp>
          <p:nvSpPr>
            <p:cNvPr id="97363" name="Rectangle 14">
              <a:extLst>
                <a:ext uri="{FF2B5EF4-FFF2-40B4-BE49-F238E27FC236}">
                  <a16:creationId xmlns:a16="http://schemas.microsoft.com/office/drawing/2014/main" id="{BFF0CAB3-7481-2B18-693D-435D9426C741}"/>
                </a:ext>
              </a:extLst>
            </p:cNvPr>
            <p:cNvSpPr>
              <a:spLocks noChangeArrowheads="1"/>
            </p:cNvSpPr>
            <p:nvPr/>
          </p:nvSpPr>
          <p:spPr bwMode="auto">
            <a:xfrm>
              <a:off x="1423" y="1675"/>
              <a:ext cx="58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1200" b="1">
                  <a:solidFill>
                    <a:srgbClr val="000000"/>
                  </a:solidFill>
                  <a:latin typeface="Helvetica" panose="020B0604020202020204" pitchFamily="34" charset="0"/>
                </a:rPr>
                <a:t>Architectural </a:t>
              </a:r>
              <a:endParaRPr lang="en-US" altLang="en-US" sz="2800" b="1"/>
            </a:p>
          </p:txBody>
        </p:sp>
        <p:sp>
          <p:nvSpPr>
            <p:cNvPr id="97364" name="Rectangle 15">
              <a:extLst>
                <a:ext uri="{FF2B5EF4-FFF2-40B4-BE49-F238E27FC236}">
                  <a16:creationId xmlns:a16="http://schemas.microsoft.com/office/drawing/2014/main" id="{DC2E6D4D-F72F-B7F3-9B07-EE91DDA4CDF7}"/>
                </a:ext>
              </a:extLst>
            </p:cNvPr>
            <p:cNvSpPr>
              <a:spLocks noChangeArrowheads="1"/>
            </p:cNvSpPr>
            <p:nvPr/>
          </p:nvSpPr>
          <p:spPr bwMode="auto">
            <a:xfrm>
              <a:off x="1574" y="1763"/>
              <a:ext cx="26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1200" b="1">
                  <a:solidFill>
                    <a:srgbClr val="000000"/>
                  </a:solidFill>
                  <a:latin typeface="Helvetica" panose="020B0604020202020204" pitchFamily="34" charset="0"/>
                </a:rPr>
                <a:t>design</a:t>
              </a:r>
              <a:endParaRPr lang="en-US" altLang="en-US" sz="2800" b="1"/>
            </a:p>
          </p:txBody>
        </p:sp>
      </p:grpSp>
      <p:grpSp>
        <p:nvGrpSpPr>
          <p:cNvPr id="97285" name="Group 16">
            <a:extLst>
              <a:ext uri="{FF2B5EF4-FFF2-40B4-BE49-F238E27FC236}">
                <a16:creationId xmlns:a16="http://schemas.microsoft.com/office/drawing/2014/main" id="{51369437-4522-D1AB-E8A4-A5722D064A96}"/>
              </a:ext>
            </a:extLst>
          </p:cNvPr>
          <p:cNvGrpSpPr>
            <a:grpSpLocks/>
          </p:cNvGrpSpPr>
          <p:nvPr/>
        </p:nvGrpSpPr>
        <p:grpSpPr bwMode="auto">
          <a:xfrm>
            <a:off x="3065463" y="3300413"/>
            <a:ext cx="1555750" cy="630237"/>
            <a:chOff x="1931" y="2079"/>
            <a:chExt cx="980" cy="397"/>
          </a:xfrm>
        </p:grpSpPr>
        <p:grpSp>
          <p:nvGrpSpPr>
            <p:cNvPr id="97356" name="Group 17">
              <a:extLst>
                <a:ext uri="{FF2B5EF4-FFF2-40B4-BE49-F238E27FC236}">
                  <a16:creationId xmlns:a16="http://schemas.microsoft.com/office/drawing/2014/main" id="{2FCA455D-CE3E-7AA7-1B68-8E5F0131E645}"/>
                </a:ext>
              </a:extLst>
            </p:cNvPr>
            <p:cNvGrpSpPr>
              <a:grpSpLocks/>
            </p:cNvGrpSpPr>
            <p:nvPr/>
          </p:nvGrpSpPr>
          <p:grpSpPr bwMode="auto">
            <a:xfrm>
              <a:off x="1931" y="2079"/>
              <a:ext cx="980" cy="397"/>
              <a:chOff x="1931" y="2079"/>
              <a:chExt cx="980" cy="397"/>
            </a:xfrm>
          </p:grpSpPr>
          <p:sp>
            <p:nvSpPr>
              <p:cNvPr id="97359" name="Freeform 18">
                <a:extLst>
                  <a:ext uri="{FF2B5EF4-FFF2-40B4-BE49-F238E27FC236}">
                    <a16:creationId xmlns:a16="http://schemas.microsoft.com/office/drawing/2014/main" id="{FCA9B681-4212-375F-9D80-A1B5E529E8F3}"/>
                  </a:ext>
                </a:extLst>
              </p:cNvPr>
              <p:cNvSpPr>
                <a:spLocks noEditPoints="1"/>
              </p:cNvSpPr>
              <p:nvPr/>
            </p:nvSpPr>
            <p:spPr bwMode="auto">
              <a:xfrm>
                <a:off x="1941" y="2086"/>
                <a:ext cx="970" cy="390"/>
              </a:xfrm>
              <a:custGeom>
                <a:avLst/>
                <a:gdLst>
                  <a:gd name="T0" fmla="*/ 0 w 970"/>
                  <a:gd name="T1" fmla="*/ 0 h 390"/>
                  <a:gd name="T2" fmla="*/ 970 w 970"/>
                  <a:gd name="T3" fmla="*/ 0 h 390"/>
                  <a:gd name="T4" fmla="*/ 970 w 970"/>
                  <a:gd name="T5" fmla="*/ 390 h 390"/>
                  <a:gd name="T6" fmla="*/ 0 w 970"/>
                  <a:gd name="T7" fmla="*/ 390 h 390"/>
                  <a:gd name="T8" fmla="*/ 0 w 970"/>
                  <a:gd name="T9" fmla="*/ 0 h 390"/>
                  <a:gd name="T10" fmla="*/ 38 w 970"/>
                  <a:gd name="T11" fmla="*/ 27 h 390"/>
                  <a:gd name="T12" fmla="*/ 932 w 970"/>
                  <a:gd name="T13" fmla="*/ 27 h 390"/>
                  <a:gd name="T14" fmla="*/ 932 w 970"/>
                  <a:gd name="T15" fmla="*/ 363 h 390"/>
                  <a:gd name="T16" fmla="*/ 38 w 970"/>
                  <a:gd name="T17" fmla="*/ 363 h 390"/>
                  <a:gd name="T18" fmla="*/ 38 w 970"/>
                  <a:gd name="T19" fmla="*/ 27 h 39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0" h="390">
                    <a:moveTo>
                      <a:pt x="0" y="0"/>
                    </a:moveTo>
                    <a:lnTo>
                      <a:pt x="970" y="0"/>
                    </a:lnTo>
                    <a:lnTo>
                      <a:pt x="970" y="390"/>
                    </a:lnTo>
                    <a:lnTo>
                      <a:pt x="0" y="390"/>
                    </a:lnTo>
                    <a:lnTo>
                      <a:pt x="0" y="0"/>
                    </a:lnTo>
                    <a:close/>
                    <a:moveTo>
                      <a:pt x="38" y="27"/>
                    </a:moveTo>
                    <a:lnTo>
                      <a:pt x="932" y="27"/>
                    </a:lnTo>
                    <a:lnTo>
                      <a:pt x="932" y="363"/>
                    </a:lnTo>
                    <a:lnTo>
                      <a:pt x="38" y="363"/>
                    </a:lnTo>
                    <a:lnTo>
                      <a:pt x="38" y="27"/>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97360" name="Rectangle 19">
                <a:extLst>
                  <a:ext uri="{FF2B5EF4-FFF2-40B4-BE49-F238E27FC236}">
                    <a16:creationId xmlns:a16="http://schemas.microsoft.com/office/drawing/2014/main" id="{EEA0742B-80ED-4CBF-7AF0-C5341FC4B99C}"/>
                  </a:ext>
                </a:extLst>
              </p:cNvPr>
              <p:cNvSpPr>
                <a:spLocks noChangeArrowheads="1"/>
              </p:cNvSpPr>
              <p:nvPr/>
            </p:nvSpPr>
            <p:spPr bwMode="auto">
              <a:xfrm>
                <a:off x="1932" y="2079"/>
                <a:ext cx="932" cy="3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IN" altLang="en-US" sz="2400"/>
              </a:p>
            </p:txBody>
          </p:sp>
          <p:sp>
            <p:nvSpPr>
              <p:cNvPr id="97361" name="Rectangle 20">
                <a:extLst>
                  <a:ext uri="{FF2B5EF4-FFF2-40B4-BE49-F238E27FC236}">
                    <a16:creationId xmlns:a16="http://schemas.microsoft.com/office/drawing/2014/main" id="{42832C57-D6D7-D0DA-CEE5-83306D207E1C}"/>
                  </a:ext>
                </a:extLst>
              </p:cNvPr>
              <p:cNvSpPr>
                <a:spLocks noChangeArrowheads="1"/>
              </p:cNvSpPr>
              <p:nvPr/>
            </p:nvSpPr>
            <p:spPr bwMode="auto">
              <a:xfrm>
                <a:off x="1931" y="2081"/>
                <a:ext cx="933" cy="359"/>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IN" altLang="en-US" sz="2400"/>
              </a:p>
            </p:txBody>
          </p:sp>
        </p:grpSp>
        <p:sp>
          <p:nvSpPr>
            <p:cNvPr id="97357" name="Rectangle 21">
              <a:extLst>
                <a:ext uri="{FF2B5EF4-FFF2-40B4-BE49-F238E27FC236}">
                  <a16:creationId xmlns:a16="http://schemas.microsoft.com/office/drawing/2014/main" id="{E1AC2ACE-5F4D-93E1-EF2D-55396B58ECEB}"/>
                </a:ext>
              </a:extLst>
            </p:cNvPr>
            <p:cNvSpPr>
              <a:spLocks noChangeArrowheads="1"/>
            </p:cNvSpPr>
            <p:nvPr/>
          </p:nvSpPr>
          <p:spPr bwMode="auto">
            <a:xfrm>
              <a:off x="2195" y="2166"/>
              <a:ext cx="305"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1000" b="1">
                  <a:solidFill>
                    <a:srgbClr val="000000"/>
                  </a:solidFill>
                  <a:latin typeface="Helvetica" panose="020B0604020202020204" pitchFamily="34" charset="0"/>
                </a:rPr>
                <a:t>Detailed </a:t>
              </a:r>
              <a:endParaRPr lang="en-US" altLang="en-US" sz="2400" b="1"/>
            </a:p>
          </p:txBody>
        </p:sp>
        <p:sp>
          <p:nvSpPr>
            <p:cNvPr id="97358" name="Rectangle 22">
              <a:extLst>
                <a:ext uri="{FF2B5EF4-FFF2-40B4-BE49-F238E27FC236}">
                  <a16:creationId xmlns:a16="http://schemas.microsoft.com/office/drawing/2014/main" id="{8B5D9B6E-1EFA-ECCD-FE06-B905887BB180}"/>
                </a:ext>
              </a:extLst>
            </p:cNvPr>
            <p:cNvSpPr>
              <a:spLocks noChangeArrowheads="1"/>
            </p:cNvSpPr>
            <p:nvPr/>
          </p:nvSpPr>
          <p:spPr bwMode="auto">
            <a:xfrm>
              <a:off x="2242" y="2254"/>
              <a:ext cx="26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1200" b="1">
                  <a:solidFill>
                    <a:srgbClr val="000000"/>
                  </a:solidFill>
                  <a:latin typeface="Helvetica" panose="020B0604020202020204" pitchFamily="34" charset="0"/>
                </a:rPr>
                <a:t>design</a:t>
              </a:r>
              <a:endParaRPr lang="en-US" altLang="en-US" sz="2800" b="1"/>
            </a:p>
          </p:txBody>
        </p:sp>
      </p:grpSp>
      <p:grpSp>
        <p:nvGrpSpPr>
          <p:cNvPr id="97286" name="Group 23">
            <a:extLst>
              <a:ext uri="{FF2B5EF4-FFF2-40B4-BE49-F238E27FC236}">
                <a16:creationId xmlns:a16="http://schemas.microsoft.com/office/drawing/2014/main" id="{7A611B5D-B455-3882-E7F4-6879B8B46ECC}"/>
              </a:ext>
            </a:extLst>
          </p:cNvPr>
          <p:cNvGrpSpPr>
            <a:grpSpLocks/>
          </p:cNvGrpSpPr>
          <p:nvPr/>
        </p:nvGrpSpPr>
        <p:grpSpPr bwMode="auto">
          <a:xfrm>
            <a:off x="4156075" y="4059238"/>
            <a:ext cx="1555750" cy="630237"/>
            <a:chOff x="2618" y="2557"/>
            <a:chExt cx="980" cy="397"/>
          </a:xfrm>
        </p:grpSpPr>
        <p:grpSp>
          <p:nvGrpSpPr>
            <p:cNvPr id="97350" name="Group 24">
              <a:extLst>
                <a:ext uri="{FF2B5EF4-FFF2-40B4-BE49-F238E27FC236}">
                  <a16:creationId xmlns:a16="http://schemas.microsoft.com/office/drawing/2014/main" id="{CD356771-2D6F-42B7-547F-AC75B20797CF}"/>
                </a:ext>
              </a:extLst>
            </p:cNvPr>
            <p:cNvGrpSpPr>
              <a:grpSpLocks/>
            </p:cNvGrpSpPr>
            <p:nvPr/>
          </p:nvGrpSpPr>
          <p:grpSpPr bwMode="auto">
            <a:xfrm>
              <a:off x="2618" y="2557"/>
              <a:ext cx="980" cy="397"/>
              <a:chOff x="2618" y="2557"/>
              <a:chExt cx="980" cy="397"/>
            </a:xfrm>
          </p:grpSpPr>
          <p:sp>
            <p:nvSpPr>
              <p:cNvPr id="97353" name="Freeform 25">
                <a:extLst>
                  <a:ext uri="{FF2B5EF4-FFF2-40B4-BE49-F238E27FC236}">
                    <a16:creationId xmlns:a16="http://schemas.microsoft.com/office/drawing/2014/main" id="{380BB40F-E2C3-87F4-ED33-7010B5429183}"/>
                  </a:ext>
                </a:extLst>
              </p:cNvPr>
              <p:cNvSpPr>
                <a:spLocks noEditPoints="1"/>
              </p:cNvSpPr>
              <p:nvPr/>
            </p:nvSpPr>
            <p:spPr bwMode="auto">
              <a:xfrm>
                <a:off x="2628" y="2563"/>
                <a:ext cx="970" cy="391"/>
              </a:xfrm>
              <a:custGeom>
                <a:avLst/>
                <a:gdLst>
                  <a:gd name="T0" fmla="*/ 0 w 970"/>
                  <a:gd name="T1" fmla="*/ 0 h 391"/>
                  <a:gd name="T2" fmla="*/ 970 w 970"/>
                  <a:gd name="T3" fmla="*/ 0 h 391"/>
                  <a:gd name="T4" fmla="*/ 970 w 970"/>
                  <a:gd name="T5" fmla="*/ 391 h 391"/>
                  <a:gd name="T6" fmla="*/ 0 w 970"/>
                  <a:gd name="T7" fmla="*/ 391 h 391"/>
                  <a:gd name="T8" fmla="*/ 0 w 970"/>
                  <a:gd name="T9" fmla="*/ 0 h 391"/>
                  <a:gd name="T10" fmla="*/ 38 w 970"/>
                  <a:gd name="T11" fmla="*/ 27 h 391"/>
                  <a:gd name="T12" fmla="*/ 932 w 970"/>
                  <a:gd name="T13" fmla="*/ 27 h 391"/>
                  <a:gd name="T14" fmla="*/ 932 w 970"/>
                  <a:gd name="T15" fmla="*/ 364 h 391"/>
                  <a:gd name="T16" fmla="*/ 38 w 970"/>
                  <a:gd name="T17" fmla="*/ 364 h 391"/>
                  <a:gd name="T18" fmla="*/ 38 w 970"/>
                  <a:gd name="T19" fmla="*/ 27 h 39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0" h="391">
                    <a:moveTo>
                      <a:pt x="0" y="0"/>
                    </a:moveTo>
                    <a:lnTo>
                      <a:pt x="970" y="0"/>
                    </a:lnTo>
                    <a:lnTo>
                      <a:pt x="970" y="391"/>
                    </a:lnTo>
                    <a:lnTo>
                      <a:pt x="0" y="391"/>
                    </a:lnTo>
                    <a:lnTo>
                      <a:pt x="0" y="0"/>
                    </a:lnTo>
                    <a:close/>
                    <a:moveTo>
                      <a:pt x="38" y="27"/>
                    </a:moveTo>
                    <a:lnTo>
                      <a:pt x="932" y="27"/>
                    </a:lnTo>
                    <a:lnTo>
                      <a:pt x="932" y="364"/>
                    </a:lnTo>
                    <a:lnTo>
                      <a:pt x="38" y="364"/>
                    </a:lnTo>
                    <a:lnTo>
                      <a:pt x="38" y="27"/>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97354" name="Rectangle 26">
                <a:extLst>
                  <a:ext uri="{FF2B5EF4-FFF2-40B4-BE49-F238E27FC236}">
                    <a16:creationId xmlns:a16="http://schemas.microsoft.com/office/drawing/2014/main" id="{8821D13F-D9C6-C761-4668-3458E66FC79C}"/>
                  </a:ext>
                </a:extLst>
              </p:cNvPr>
              <p:cNvSpPr>
                <a:spLocks noChangeArrowheads="1"/>
              </p:cNvSpPr>
              <p:nvPr/>
            </p:nvSpPr>
            <p:spPr bwMode="auto">
              <a:xfrm>
                <a:off x="2619" y="2557"/>
                <a:ext cx="932" cy="3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IN" altLang="en-US" sz="2400"/>
              </a:p>
            </p:txBody>
          </p:sp>
          <p:sp>
            <p:nvSpPr>
              <p:cNvPr id="97355" name="Rectangle 27">
                <a:extLst>
                  <a:ext uri="{FF2B5EF4-FFF2-40B4-BE49-F238E27FC236}">
                    <a16:creationId xmlns:a16="http://schemas.microsoft.com/office/drawing/2014/main" id="{A5E92892-2ECD-33DC-6696-6ED43BF29AFC}"/>
                  </a:ext>
                </a:extLst>
              </p:cNvPr>
              <p:cNvSpPr>
                <a:spLocks noChangeArrowheads="1"/>
              </p:cNvSpPr>
              <p:nvPr/>
            </p:nvSpPr>
            <p:spPr bwMode="auto">
              <a:xfrm>
                <a:off x="2618" y="2559"/>
                <a:ext cx="933" cy="359"/>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IN" altLang="en-US" sz="2400"/>
              </a:p>
            </p:txBody>
          </p:sp>
        </p:grpSp>
        <p:sp>
          <p:nvSpPr>
            <p:cNvPr id="97351" name="Rectangle 28">
              <a:extLst>
                <a:ext uri="{FF2B5EF4-FFF2-40B4-BE49-F238E27FC236}">
                  <a16:creationId xmlns:a16="http://schemas.microsoft.com/office/drawing/2014/main" id="{751BCB8E-65D4-6244-3C3C-B670AC607966}"/>
                </a:ext>
              </a:extLst>
            </p:cNvPr>
            <p:cNvSpPr>
              <a:spLocks noChangeArrowheads="1"/>
            </p:cNvSpPr>
            <p:nvPr/>
          </p:nvSpPr>
          <p:spPr bwMode="auto">
            <a:xfrm>
              <a:off x="2704" y="2644"/>
              <a:ext cx="68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1200" b="1">
                  <a:solidFill>
                    <a:srgbClr val="000000"/>
                  </a:solidFill>
                  <a:latin typeface="Helvetica" panose="020B0604020202020204" pitchFamily="34" charset="0"/>
                </a:rPr>
                <a:t>Implementation </a:t>
              </a:r>
              <a:endParaRPr lang="en-US" altLang="en-US" sz="2800" b="1"/>
            </a:p>
          </p:txBody>
        </p:sp>
        <p:sp>
          <p:nvSpPr>
            <p:cNvPr id="97352" name="Rectangle 29">
              <a:extLst>
                <a:ext uri="{FF2B5EF4-FFF2-40B4-BE49-F238E27FC236}">
                  <a16:creationId xmlns:a16="http://schemas.microsoft.com/office/drawing/2014/main" id="{048F6592-A806-8D62-097C-0A130656BAAF}"/>
                </a:ext>
              </a:extLst>
            </p:cNvPr>
            <p:cNvSpPr>
              <a:spLocks noChangeArrowheads="1"/>
            </p:cNvSpPr>
            <p:nvPr/>
          </p:nvSpPr>
          <p:spPr bwMode="auto">
            <a:xfrm>
              <a:off x="2713" y="2731"/>
              <a:ext cx="63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1200" b="1">
                  <a:solidFill>
                    <a:srgbClr val="000000"/>
                  </a:solidFill>
                  <a:latin typeface="Helvetica" panose="020B0604020202020204" pitchFamily="34" charset="0"/>
                </a:rPr>
                <a:t>and unit testing</a:t>
              </a:r>
              <a:endParaRPr lang="en-US" altLang="en-US" sz="2800" b="1"/>
            </a:p>
          </p:txBody>
        </p:sp>
      </p:grpSp>
      <p:grpSp>
        <p:nvGrpSpPr>
          <p:cNvPr id="97287" name="Group 30">
            <a:extLst>
              <a:ext uri="{FF2B5EF4-FFF2-40B4-BE49-F238E27FC236}">
                <a16:creationId xmlns:a16="http://schemas.microsoft.com/office/drawing/2014/main" id="{D6079E72-A304-E7D3-5F7D-2C0E83125CE2}"/>
              </a:ext>
            </a:extLst>
          </p:cNvPr>
          <p:cNvGrpSpPr>
            <a:grpSpLocks/>
          </p:cNvGrpSpPr>
          <p:nvPr/>
        </p:nvGrpSpPr>
        <p:grpSpPr bwMode="auto">
          <a:xfrm>
            <a:off x="5232400" y="4827588"/>
            <a:ext cx="1555750" cy="630237"/>
            <a:chOff x="3296" y="3041"/>
            <a:chExt cx="980" cy="397"/>
          </a:xfrm>
        </p:grpSpPr>
        <p:grpSp>
          <p:nvGrpSpPr>
            <p:cNvPr id="97344" name="Group 31">
              <a:extLst>
                <a:ext uri="{FF2B5EF4-FFF2-40B4-BE49-F238E27FC236}">
                  <a16:creationId xmlns:a16="http://schemas.microsoft.com/office/drawing/2014/main" id="{BE93A337-AE08-3D12-BC4B-D997B2636EAB}"/>
                </a:ext>
              </a:extLst>
            </p:cNvPr>
            <p:cNvGrpSpPr>
              <a:grpSpLocks/>
            </p:cNvGrpSpPr>
            <p:nvPr/>
          </p:nvGrpSpPr>
          <p:grpSpPr bwMode="auto">
            <a:xfrm>
              <a:off x="3296" y="3041"/>
              <a:ext cx="980" cy="397"/>
              <a:chOff x="3296" y="3041"/>
              <a:chExt cx="980" cy="397"/>
            </a:xfrm>
          </p:grpSpPr>
          <p:sp>
            <p:nvSpPr>
              <p:cNvPr id="97347" name="Freeform 32">
                <a:extLst>
                  <a:ext uri="{FF2B5EF4-FFF2-40B4-BE49-F238E27FC236}">
                    <a16:creationId xmlns:a16="http://schemas.microsoft.com/office/drawing/2014/main" id="{ABA06957-F0E2-0181-E7A8-2BCF93D243AA}"/>
                  </a:ext>
                </a:extLst>
              </p:cNvPr>
              <p:cNvSpPr>
                <a:spLocks noEditPoints="1"/>
              </p:cNvSpPr>
              <p:nvPr/>
            </p:nvSpPr>
            <p:spPr bwMode="auto">
              <a:xfrm>
                <a:off x="3306" y="3048"/>
                <a:ext cx="970" cy="390"/>
              </a:xfrm>
              <a:custGeom>
                <a:avLst/>
                <a:gdLst>
                  <a:gd name="T0" fmla="*/ 0 w 970"/>
                  <a:gd name="T1" fmla="*/ 0 h 390"/>
                  <a:gd name="T2" fmla="*/ 970 w 970"/>
                  <a:gd name="T3" fmla="*/ 0 h 390"/>
                  <a:gd name="T4" fmla="*/ 970 w 970"/>
                  <a:gd name="T5" fmla="*/ 390 h 390"/>
                  <a:gd name="T6" fmla="*/ 0 w 970"/>
                  <a:gd name="T7" fmla="*/ 390 h 390"/>
                  <a:gd name="T8" fmla="*/ 0 w 970"/>
                  <a:gd name="T9" fmla="*/ 0 h 390"/>
                  <a:gd name="T10" fmla="*/ 38 w 970"/>
                  <a:gd name="T11" fmla="*/ 27 h 390"/>
                  <a:gd name="T12" fmla="*/ 932 w 970"/>
                  <a:gd name="T13" fmla="*/ 27 h 390"/>
                  <a:gd name="T14" fmla="*/ 932 w 970"/>
                  <a:gd name="T15" fmla="*/ 363 h 390"/>
                  <a:gd name="T16" fmla="*/ 38 w 970"/>
                  <a:gd name="T17" fmla="*/ 363 h 390"/>
                  <a:gd name="T18" fmla="*/ 38 w 970"/>
                  <a:gd name="T19" fmla="*/ 27 h 39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0" h="390">
                    <a:moveTo>
                      <a:pt x="0" y="0"/>
                    </a:moveTo>
                    <a:lnTo>
                      <a:pt x="970" y="0"/>
                    </a:lnTo>
                    <a:lnTo>
                      <a:pt x="970" y="390"/>
                    </a:lnTo>
                    <a:lnTo>
                      <a:pt x="0" y="390"/>
                    </a:lnTo>
                    <a:lnTo>
                      <a:pt x="0" y="0"/>
                    </a:lnTo>
                    <a:close/>
                    <a:moveTo>
                      <a:pt x="38" y="27"/>
                    </a:moveTo>
                    <a:lnTo>
                      <a:pt x="932" y="27"/>
                    </a:lnTo>
                    <a:lnTo>
                      <a:pt x="932" y="363"/>
                    </a:lnTo>
                    <a:lnTo>
                      <a:pt x="38" y="363"/>
                    </a:lnTo>
                    <a:lnTo>
                      <a:pt x="38" y="27"/>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97348" name="Rectangle 33">
                <a:extLst>
                  <a:ext uri="{FF2B5EF4-FFF2-40B4-BE49-F238E27FC236}">
                    <a16:creationId xmlns:a16="http://schemas.microsoft.com/office/drawing/2014/main" id="{081D67AD-4F77-C2A0-0803-261D08B45764}"/>
                  </a:ext>
                </a:extLst>
              </p:cNvPr>
              <p:cNvSpPr>
                <a:spLocks noChangeArrowheads="1"/>
              </p:cNvSpPr>
              <p:nvPr/>
            </p:nvSpPr>
            <p:spPr bwMode="auto">
              <a:xfrm>
                <a:off x="3297" y="3041"/>
                <a:ext cx="932" cy="3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IN" altLang="en-US" sz="2400"/>
              </a:p>
            </p:txBody>
          </p:sp>
          <p:sp>
            <p:nvSpPr>
              <p:cNvPr id="97349" name="Rectangle 34">
                <a:extLst>
                  <a:ext uri="{FF2B5EF4-FFF2-40B4-BE49-F238E27FC236}">
                    <a16:creationId xmlns:a16="http://schemas.microsoft.com/office/drawing/2014/main" id="{AD93A5E9-B036-2C89-4BD0-377CBAA01200}"/>
                  </a:ext>
                </a:extLst>
              </p:cNvPr>
              <p:cNvSpPr>
                <a:spLocks noChangeArrowheads="1"/>
              </p:cNvSpPr>
              <p:nvPr/>
            </p:nvSpPr>
            <p:spPr bwMode="auto">
              <a:xfrm>
                <a:off x="3296" y="3043"/>
                <a:ext cx="933" cy="359"/>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IN" altLang="en-US" sz="2400"/>
              </a:p>
            </p:txBody>
          </p:sp>
        </p:grpSp>
        <p:sp>
          <p:nvSpPr>
            <p:cNvPr id="97345" name="Rectangle 35">
              <a:extLst>
                <a:ext uri="{FF2B5EF4-FFF2-40B4-BE49-F238E27FC236}">
                  <a16:creationId xmlns:a16="http://schemas.microsoft.com/office/drawing/2014/main" id="{233573D8-8BCB-2CE0-B996-0CAA01BB4F56}"/>
                </a:ext>
              </a:extLst>
            </p:cNvPr>
            <p:cNvSpPr>
              <a:spLocks noChangeArrowheads="1"/>
            </p:cNvSpPr>
            <p:nvPr/>
          </p:nvSpPr>
          <p:spPr bwMode="auto">
            <a:xfrm>
              <a:off x="3504" y="3128"/>
              <a:ext cx="48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1200" b="1">
                  <a:solidFill>
                    <a:srgbClr val="000000"/>
                  </a:solidFill>
                  <a:latin typeface="Helvetica" panose="020B0604020202020204" pitchFamily="34" charset="0"/>
                </a:rPr>
                <a:t>Integration </a:t>
              </a:r>
              <a:endParaRPr lang="en-US" altLang="en-US" sz="2800" b="1"/>
            </a:p>
          </p:txBody>
        </p:sp>
        <p:sp>
          <p:nvSpPr>
            <p:cNvPr id="97346" name="Rectangle 36">
              <a:extLst>
                <a:ext uri="{FF2B5EF4-FFF2-40B4-BE49-F238E27FC236}">
                  <a16:creationId xmlns:a16="http://schemas.microsoft.com/office/drawing/2014/main" id="{F5EB8654-B1E0-4D77-363F-43B358CC0ADE}"/>
                </a:ext>
              </a:extLst>
            </p:cNvPr>
            <p:cNvSpPr>
              <a:spLocks noChangeArrowheads="1"/>
            </p:cNvSpPr>
            <p:nvPr/>
          </p:nvSpPr>
          <p:spPr bwMode="auto">
            <a:xfrm>
              <a:off x="3494" y="3216"/>
              <a:ext cx="45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1200" b="1">
                  <a:solidFill>
                    <a:srgbClr val="000000"/>
                  </a:solidFill>
                  <a:latin typeface="Helvetica" panose="020B0604020202020204" pitchFamily="34" charset="0"/>
                </a:rPr>
                <a:t>and testing</a:t>
              </a:r>
              <a:endParaRPr lang="en-US" altLang="en-US" sz="2800" b="1"/>
            </a:p>
          </p:txBody>
        </p:sp>
      </p:grpSp>
      <p:grpSp>
        <p:nvGrpSpPr>
          <p:cNvPr id="97288" name="Group 37">
            <a:extLst>
              <a:ext uri="{FF2B5EF4-FFF2-40B4-BE49-F238E27FC236}">
                <a16:creationId xmlns:a16="http://schemas.microsoft.com/office/drawing/2014/main" id="{0DA9FCD4-FB61-10D2-779F-4200CDC5B8B9}"/>
              </a:ext>
            </a:extLst>
          </p:cNvPr>
          <p:cNvGrpSpPr>
            <a:grpSpLocks/>
          </p:cNvGrpSpPr>
          <p:nvPr/>
        </p:nvGrpSpPr>
        <p:grpSpPr bwMode="auto">
          <a:xfrm>
            <a:off x="6294438" y="5595938"/>
            <a:ext cx="1554162" cy="630237"/>
            <a:chOff x="3965" y="3525"/>
            <a:chExt cx="979" cy="397"/>
          </a:xfrm>
        </p:grpSpPr>
        <p:grpSp>
          <p:nvGrpSpPr>
            <p:cNvPr id="97338" name="Group 38">
              <a:extLst>
                <a:ext uri="{FF2B5EF4-FFF2-40B4-BE49-F238E27FC236}">
                  <a16:creationId xmlns:a16="http://schemas.microsoft.com/office/drawing/2014/main" id="{B9ADC9E5-D799-FA7B-3809-A57BCF02EC42}"/>
                </a:ext>
              </a:extLst>
            </p:cNvPr>
            <p:cNvGrpSpPr>
              <a:grpSpLocks/>
            </p:cNvGrpSpPr>
            <p:nvPr/>
          </p:nvGrpSpPr>
          <p:grpSpPr bwMode="auto">
            <a:xfrm>
              <a:off x="3965" y="3525"/>
              <a:ext cx="979" cy="397"/>
              <a:chOff x="3965" y="3525"/>
              <a:chExt cx="979" cy="397"/>
            </a:xfrm>
          </p:grpSpPr>
          <p:sp>
            <p:nvSpPr>
              <p:cNvPr id="97341" name="Freeform 39">
                <a:extLst>
                  <a:ext uri="{FF2B5EF4-FFF2-40B4-BE49-F238E27FC236}">
                    <a16:creationId xmlns:a16="http://schemas.microsoft.com/office/drawing/2014/main" id="{052B34E8-DD77-848C-2320-BA517346C4E0}"/>
                  </a:ext>
                </a:extLst>
              </p:cNvPr>
              <p:cNvSpPr>
                <a:spLocks noEditPoints="1"/>
              </p:cNvSpPr>
              <p:nvPr/>
            </p:nvSpPr>
            <p:spPr bwMode="auto">
              <a:xfrm>
                <a:off x="3974" y="3532"/>
                <a:ext cx="970" cy="390"/>
              </a:xfrm>
              <a:custGeom>
                <a:avLst/>
                <a:gdLst>
                  <a:gd name="T0" fmla="*/ 0 w 970"/>
                  <a:gd name="T1" fmla="*/ 0 h 390"/>
                  <a:gd name="T2" fmla="*/ 970 w 970"/>
                  <a:gd name="T3" fmla="*/ 0 h 390"/>
                  <a:gd name="T4" fmla="*/ 970 w 970"/>
                  <a:gd name="T5" fmla="*/ 390 h 390"/>
                  <a:gd name="T6" fmla="*/ 0 w 970"/>
                  <a:gd name="T7" fmla="*/ 390 h 390"/>
                  <a:gd name="T8" fmla="*/ 0 w 970"/>
                  <a:gd name="T9" fmla="*/ 0 h 390"/>
                  <a:gd name="T10" fmla="*/ 38 w 970"/>
                  <a:gd name="T11" fmla="*/ 27 h 390"/>
                  <a:gd name="T12" fmla="*/ 932 w 970"/>
                  <a:gd name="T13" fmla="*/ 27 h 390"/>
                  <a:gd name="T14" fmla="*/ 932 w 970"/>
                  <a:gd name="T15" fmla="*/ 363 h 390"/>
                  <a:gd name="T16" fmla="*/ 38 w 970"/>
                  <a:gd name="T17" fmla="*/ 363 h 390"/>
                  <a:gd name="T18" fmla="*/ 38 w 970"/>
                  <a:gd name="T19" fmla="*/ 27 h 39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0" h="390">
                    <a:moveTo>
                      <a:pt x="0" y="0"/>
                    </a:moveTo>
                    <a:lnTo>
                      <a:pt x="970" y="0"/>
                    </a:lnTo>
                    <a:lnTo>
                      <a:pt x="970" y="390"/>
                    </a:lnTo>
                    <a:lnTo>
                      <a:pt x="0" y="390"/>
                    </a:lnTo>
                    <a:lnTo>
                      <a:pt x="0" y="0"/>
                    </a:lnTo>
                    <a:close/>
                    <a:moveTo>
                      <a:pt x="38" y="27"/>
                    </a:moveTo>
                    <a:lnTo>
                      <a:pt x="932" y="27"/>
                    </a:lnTo>
                    <a:lnTo>
                      <a:pt x="932" y="363"/>
                    </a:lnTo>
                    <a:lnTo>
                      <a:pt x="38" y="363"/>
                    </a:lnTo>
                    <a:lnTo>
                      <a:pt x="38" y="27"/>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97342" name="Rectangle 40">
                <a:extLst>
                  <a:ext uri="{FF2B5EF4-FFF2-40B4-BE49-F238E27FC236}">
                    <a16:creationId xmlns:a16="http://schemas.microsoft.com/office/drawing/2014/main" id="{8DCCBB5B-2392-0E74-72A8-2B67AEAEBC3E}"/>
                  </a:ext>
                </a:extLst>
              </p:cNvPr>
              <p:cNvSpPr>
                <a:spLocks noChangeArrowheads="1"/>
              </p:cNvSpPr>
              <p:nvPr/>
            </p:nvSpPr>
            <p:spPr bwMode="auto">
              <a:xfrm>
                <a:off x="3965" y="3525"/>
                <a:ext cx="932" cy="3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IN" altLang="en-US" sz="2400"/>
              </a:p>
            </p:txBody>
          </p:sp>
          <p:sp>
            <p:nvSpPr>
              <p:cNvPr id="97343" name="Rectangle 41">
                <a:extLst>
                  <a:ext uri="{FF2B5EF4-FFF2-40B4-BE49-F238E27FC236}">
                    <a16:creationId xmlns:a16="http://schemas.microsoft.com/office/drawing/2014/main" id="{A5DC0492-9D74-12BC-FD2C-25F15CC5BBD3}"/>
                  </a:ext>
                </a:extLst>
              </p:cNvPr>
              <p:cNvSpPr>
                <a:spLocks noChangeArrowheads="1"/>
              </p:cNvSpPr>
              <p:nvPr/>
            </p:nvSpPr>
            <p:spPr bwMode="auto">
              <a:xfrm>
                <a:off x="3965" y="3527"/>
                <a:ext cx="932" cy="359"/>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IN" altLang="en-US" sz="2400"/>
              </a:p>
            </p:txBody>
          </p:sp>
        </p:grpSp>
        <p:sp>
          <p:nvSpPr>
            <p:cNvPr id="97339" name="Rectangle 42">
              <a:extLst>
                <a:ext uri="{FF2B5EF4-FFF2-40B4-BE49-F238E27FC236}">
                  <a16:creationId xmlns:a16="http://schemas.microsoft.com/office/drawing/2014/main" id="{2F443BD4-C5FB-6B51-3421-E90EC473BDD9}"/>
                </a:ext>
              </a:extLst>
            </p:cNvPr>
            <p:cNvSpPr>
              <a:spLocks noChangeArrowheads="1"/>
            </p:cNvSpPr>
            <p:nvPr/>
          </p:nvSpPr>
          <p:spPr bwMode="auto">
            <a:xfrm>
              <a:off x="4087" y="3612"/>
              <a:ext cx="62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1200" b="1">
                  <a:solidFill>
                    <a:srgbClr val="000000"/>
                  </a:solidFill>
                  <a:latin typeface="Helvetica" panose="020B0604020202020204" pitchFamily="34" charset="0"/>
                </a:rPr>
                <a:t>Operation and </a:t>
              </a:r>
              <a:endParaRPr lang="en-US" altLang="en-US" sz="2800" b="1"/>
            </a:p>
          </p:txBody>
        </p:sp>
        <p:sp>
          <p:nvSpPr>
            <p:cNvPr id="97340" name="Rectangle 43">
              <a:extLst>
                <a:ext uri="{FF2B5EF4-FFF2-40B4-BE49-F238E27FC236}">
                  <a16:creationId xmlns:a16="http://schemas.microsoft.com/office/drawing/2014/main" id="{1F146CC5-300B-58E1-3BBD-0B4BC04E64AD}"/>
                </a:ext>
              </a:extLst>
            </p:cNvPr>
            <p:cNvSpPr>
              <a:spLocks noChangeArrowheads="1"/>
            </p:cNvSpPr>
            <p:nvPr/>
          </p:nvSpPr>
          <p:spPr bwMode="auto">
            <a:xfrm>
              <a:off x="4125" y="3700"/>
              <a:ext cx="53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1200" b="1">
                  <a:solidFill>
                    <a:srgbClr val="000000"/>
                  </a:solidFill>
                  <a:latin typeface="Helvetica" panose="020B0604020202020204" pitchFamily="34" charset="0"/>
                </a:rPr>
                <a:t>Maintenance</a:t>
              </a:r>
              <a:endParaRPr lang="en-US" altLang="en-US" sz="2800" b="1"/>
            </a:p>
          </p:txBody>
        </p:sp>
      </p:grpSp>
      <p:grpSp>
        <p:nvGrpSpPr>
          <p:cNvPr id="97289" name="Group 44">
            <a:extLst>
              <a:ext uri="{FF2B5EF4-FFF2-40B4-BE49-F238E27FC236}">
                <a16:creationId xmlns:a16="http://schemas.microsoft.com/office/drawing/2014/main" id="{9609862D-7620-B7ED-6B42-9E36B10CE8C9}"/>
              </a:ext>
            </a:extLst>
          </p:cNvPr>
          <p:cNvGrpSpPr>
            <a:grpSpLocks/>
          </p:cNvGrpSpPr>
          <p:nvPr/>
        </p:nvGrpSpPr>
        <p:grpSpPr bwMode="auto">
          <a:xfrm>
            <a:off x="2498725" y="2051050"/>
            <a:ext cx="403225" cy="460375"/>
            <a:chOff x="1574" y="1292"/>
            <a:chExt cx="254" cy="290"/>
          </a:xfrm>
        </p:grpSpPr>
        <p:sp>
          <p:nvSpPr>
            <p:cNvPr id="97334" name="Line 45">
              <a:extLst>
                <a:ext uri="{FF2B5EF4-FFF2-40B4-BE49-F238E27FC236}">
                  <a16:creationId xmlns:a16="http://schemas.microsoft.com/office/drawing/2014/main" id="{1D166992-1949-0A9F-FEC1-B514F845B326}"/>
                </a:ext>
              </a:extLst>
            </p:cNvPr>
            <p:cNvSpPr>
              <a:spLocks noChangeShapeType="1"/>
            </p:cNvSpPr>
            <p:nvPr/>
          </p:nvSpPr>
          <p:spPr bwMode="auto">
            <a:xfrm>
              <a:off x="1574" y="1292"/>
              <a:ext cx="216" cy="1"/>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nvGrpSpPr>
            <p:cNvPr id="97335" name="Group 46">
              <a:extLst>
                <a:ext uri="{FF2B5EF4-FFF2-40B4-BE49-F238E27FC236}">
                  <a16:creationId xmlns:a16="http://schemas.microsoft.com/office/drawing/2014/main" id="{55C4354E-4204-BD33-086A-448BD6DEA323}"/>
                </a:ext>
              </a:extLst>
            </p:cNvPr>
            <p:cNvGrpSpPr>
              <a:grpSpLocks/>
            </p:cNvGrpSpPr>
            <p:nvPr/>
          </p:nvGrpSpPr>
          <p:grpSpPr bwMode="auto">
            <a:xfrm>
              <a:off x="1743" y="1292"/>
              <a:ext cx="85" cy="290"/>
              <a:chOff x="1743" y="1292"/>
              <a:chExt cx="85" cy="290"/>
            </a:xfrm>
          </p:grpSpPr>
          <p:sp>
            <p:nvSpPr>
              <p:cNvPr id="97336" name="Freeform 47">
                <a:extLst>
                  <a:ext uri="{FF2B5EF4-FFF2-40B4-BE49-F238E27FC236}">
                    <a16:creationId xmlns:a16="http://schemas.microsoft.com/office/drawing/2014/main" id="{497FB8E1-DF08-20C5-08FF-BC3E5A2B7A5E}"/>
                  </a:ext>
                </a:extLst>
              </p:cNvPr>
              <p:cNvSpPr>
                <a:spLocks/>
              </p:cNvSpPr>
              <p:nvPr/>
            </p:nvSpPr>
            <p:spPr bwMode="auto">
              <a:xfrm>
                <a:off x="1743" y="1467"/>
                <a:ext cx="85" cy="115"/>
              </a:xfrm>
              <a:custGeom>
                <a:avLst/>
                <a:gdLst>
                  <a:gd name="T0" fmla="*/ 47 w 85"/>
                  <a:gd name="T1" fmla="*/ 115 h 115"/>
                  <a:gd name="T2" fmla="*/ 0 w 85"/>
                  <a:gd name="T3" fmla="*/ 0 h 115"/>
                  <a:gd name="T4" fmla="*/ 47 w 85"/>
                  <a:gd name="T5" fmla="*/ 0 h 115"/>
                  <a:gd name="T6" fmla="*/ 85 w 85"/>
                  <a:gd name="T7" fmla="*/ 0 h 115"/>
                  <a:gd name="T8" fmla="*/ 47 w 85"/>
                  <a:gd name="T9" fmla="*/ 115 h 1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5" h="115">
                    <a:moveTo>
                      <a:pt x="47" y="115"/>
                    </a:moveTo>
                    <a:lnTo>
                      <a:pt x="0" y="0"/>
                    </a:lnTo>
                    <a:lnTo>
                      <a:pt x="47" y="0"/>
                    </a:lnTo>
                    <a:lnTo>
                      <a:pt x="85" y="0"/>
                    </a:lnTo>
                    <a:lnTo>
                      <a:pt x="47"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97337" name="Line 48">
                <a:extLst>
                  <a:ext uri="{FF2B5EF4-FFF2-40B4-BE49-F238E27FC236}">
                    <a16:creationId xmlns:a16="http://schemas.microsoft.com/office/drawing/2014/main" id="{E43E1612-863E-168A-96F0-9E3EFFBF92DF}"/>
                  </a:ext>
                </a:extLst>
              </p:cNvPr>
              <p:cNvSpPr>
                <a:spLocks noChangeShapeType="1"/>
              </p:cNvSpPr>
              <p:nvPr/>
            </p:nvSpPr>
            <p:spPr bwMode="auto">
              <a:xfrm>
                <a:off x="1790" y="1292"/>
                <a:ext cx="1" cy="175"/>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grpSp>
        <p:nvGrpSpPr>
          <p:cNvPr id="97290" name="Group 49">
            <a:extLst>
              <a:ext uri="{FF2B5EF4-FFF2-40B4-BE49-F238E27FC236}">
                <a16:creationId xmlns:a16="http://schemas.microsoft.com/office/drawing/2014/main" id="{46F4A7E8-329C-6149-B157-F3E3C2E20036}"/>
              </a:ext>
            </a:extLst>
          </p:cNvPr>
          <p:cNvGrpSpPr>
            <a:grpSpLocks/>
          </p:cNvGrpSpPr>
          <p:nvPr/>
        </p:nvGrpSpPr>
        <p:grpSpPr bwMode="auto">
          <a:xfrm>
            <a:off x="3559175" y="2830513"/>
            <a:ext cx="403225" cy="458787"/>
            <a:chOff x="2242" y="1783"/>
            <a:chExt cx="254" cy="289"/>
          </a:xfrm>
        </p:grpSpPr>
        <p:sp>
          <p:nvSpPr>
            <p:cNvPr id="97330" name="Line 50">
              <a:extLst>
                <a:ext uri="{FF2B5EF4-FFF2-40B4-BE49-F238E27FC236}">
                  <a16:creationId xmlns:a16="http://schemas.microsoft.com/office/drawing/2014/main" id="{DAB290CF-CD1F-015A-D846-675F00FB3D52}"/>
                </a:ext>
              </a:extLst>
            </p:cNvPr>
            <p:cNvSpPr>
              <a:spLocks noChangeShapeType="1"/>
            </p:cNvSpPr>
            <p:nvPr/>
          </p:nvSpPr>
          <p:spPr bwMode="auto">
            <a:xfrm>
              <a:off x="2242" y="1783"/>
              <a:ext cx="217" cy="1"/>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nvGrpSpPr>
            <p:cNvPr id="97331" name="Group 51">
              <a:extLst>
                <a:ext uri="{FF2B5EF4-FFF2-40B4-BE49-F238E27FC236}">
                  <a16:creationId xmlns:a16="http://schemas.microsoft.com/office/drawing/2014/main" id="{562D5EA2-D2DC-3AD5-5F40-6C17CD9FAD86}"/>
                </a:ext>
              </a:extLst>
            </p:cNvPr>
            <p:cNvGrpSpPr>
              <a:grpSpLocks/>
            </p:cNvGrpSpPr>
            <p:nvPr/>
          </p:nvGrpSpPr>
          <p:grpSpPr bwMode="auto">
            <a:xfrm>
              <a:off x="2412" y="1783"/>
              <a:ext cx="84" cy="289"/>
              <a:chOff x="2412" y="1783"/>
              <a:chExt cx="84" cy="289"/>
            </a:xfrm>
          </p:grpSpPr>
          <p:sp>
            <p:nvSpPr>
              <p:cNvPr id="97332" name="Freeform 52">
                <a:extLst>
                  <a:ext uri="{FF2B5EF4-FFF2-40B4-BE49-F238E27FC236}">
                    <a16:creationId xmlns:a16="http://schemas.microsoft.com/office/drawing/2014/main" id="{9AAB83C1-76F8-E510-93CE-2ADA8A143BB3}"/>
                  </a:ext>
                </a:extLst>
              </p:cNvPr>
              <p:cNvSpPr>
                <a:spLocks/>
              </p:cNvSpPr>
              <p:nvPr/>
            </p:nvSpPr>
            <p:spPr bwMode="auto">
              <a:xfrm>
                <a:off x="2412" y="1958"/>
                <a:ext cx="84" cy="114"/>
              </a:xfrm>
              <a:custGeom>
                <a:avLst/>
                <a:gdLst>
                  <a:gd name="T0" fmla="*/ 47 w 84"/>
                  <a:gd name="T1" fmla="*/ 114 h 114"/>
                  <a:gd name="T2" fmla="*/ 0 w 84"/>
                  <a:gd name="T3" fmla="*/ 0 h 114"/>
                  <a:gd name="T4" fmla="*/ 47 w 84"/>
                  <a:gd name="T5" fmla="*/ 0 h 114"/>
                  <a:gd name="T6" fmla="*/ 84 w 84"/>
                  <a:gd name="T7" fmla="*/ 0 h 114"/>
                  <a:gd name="T8" fmla="*/ 47 w 84"/>
                  <a:gd name="T9" fmla="*/ 114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 h="114">
                    <a:moveTo>
                      <a:pt x="47" y="114"/>
                    </a:moveTo>
                    <a:lnTo>
                      <a:pt x="0" y="0"/>
                    </a:lnTo>
                    <a:lnTo>
                      <a:pt x="47" y="0"/>
                    </a:lnTo>
                    <a:lnTo>
                      <a:pt x="84" y="0"/>
                    </a:lnTo>
                    <a:lnTo>
                      <a:pt x="47" y="1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97333" name="Line 53">
                <a:extLst>
                  <a:ext uri="{FF2B5EF4-FFF2-40B4-BE49-F238E27FC236}">
                    <a16:creationId xmlns:a16="http://schemas.microsoft.com/office/drawing/2014/main" id="{36095A90-C587-D9C7-255D-EA1323E131D4}"/>
                  </a:ext>
                </a:extLst>
              </p:cNvPr>
              <p:cNvSpPr>
                <a:spLocks noChangeShapeType="1"/>
              </p:cNvSpPr>
              <p:nvPr/>
            </p:nvSpPr>
            <p:spPr bwMode="auto">
              <a:xfrm>
                <a:off x="2459" y="1783"/>
                <a:ext cx="1" cy="175"/>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grpSp>
        <p:nvGrpSpPr>
          <p:cNvPr id="97291" name="Group 54">
            <a:extLst>
              <a:ext uri="{FF2B5EF4-FFF2-40B4-BE49-F238E27FC236}">
                <a16:creationId xmlns:a16="http://schemas.microsoft.com/office/drawing/2014/main" id="{A71B2A3D-C1C7-D5C4-54EE-656690581E43}"/>
              </a:ext>
            </a:extLst>
          </p:cNvPr>
          <p:cNvGrpSpPr>
            <a:grpSpLocks/>
          </p:cNvGrpSpPr>
          <p:nvPr/>
        </p:nvGrpSpPr>
        <p:grpSpPr bwMode="auto">
          <a:xfrm>
            <a:off x="4621213" y="3600450"/>
            <a:ext cx="403225" cy="458788"/>
            <a:chOff x="2911" y="2268"/>
            <a:chExt cx="254" cy="289"/>
          </a:xfrm>
        </p:grpSpPr>
        <p:sp>
          <p:nvSpPr>
            <p:cNvPr id="97326" name="Line 55">
              <a:extLst>
                <a:ext uri="{FF2B5EF4-FFF2-40B4-BE49-F238E27FC236}">
                  <a16:creationId xmlns:a16="http://schemas.microsoft.com/office/drawing/2014/main" id="{1D912F21-983F-62A0-B215-F8C4F46E93CA}"/>
                </a:ext>
              </a:extLst>
            </p:cNvPr>
            <p:cNvSpPr>
              <a:spLocks noChangeShapeType="1"/>
            </p:cNvSpPr>
            <p:nvPr/>
          </p:nvSpPr>
          <p:spPr bwMode="auto">
            <a:xfrm>
              <a:off x="2911" y="2268"/>
              <a:ext cx="216" cy="1"/>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nvGrpSpPr>
            <p:cNvPr id="97327" name="Group 56">
              <a:extLst>
                <a:ext uri="{FF2B5EF4-FFF2-40B4-BE49-F238E27FC236}">
                  <a16:creationId xmlns:a16="http://schemas.microsoft.com/office/drawing/2014/main" id="{F38B9AB0-DFBD-90C4-1F72-77FF14BD8084}"/>
                </a:ext>
              </a:extLst>
            </p:cNvPr>
            <p:cNvGrpSpPr>
              <a:grpSpLocks/>
            </p:cNvGrpSpPr>
            <p:nvPr/>
          </p:nvGrpSpPr>
          <p:grpSpPr bwMode="auto">
            <a:xfrm>
              <a:off x="3080" y="2268"/>
              <a:ext cx="85" cy="289"/>
              <a:chOff x="3080" y="2268"/>
              <a:chExt cx="85" cy="289"/>
            </a:xfrm>
          </p:grpSpPr>
          <p:sp>
            <p:nvSpPr>
              <p:cNvPr id="97328" name="Freeform 57">
                <a:extLst>
                  <a:ext uri="{FF2B5EF4-FFF2-40B4-BE49-F238E27FC236}">
                    <a16:creationId xmlns:a16="http://schemas.microsoft.com/office/drawing/2014/main" id="{432C19BB-510C-B353-7B1F-62B1092229AA}"/>
                  </a:ext>
                </a:extLst>
              </p:cNvPr>
              <p:cNvSpPr>
                <a:spLocks/>
              </p:cNvSpPr>
              <p:nvPr/>
            </p:nvSpPr>
            <p:spPr bwMode="auto">
              <a:xfrm>
                <a:off x="3080" y="2442"/>
                <a:ext cx="85" cy="115"/>
              </a:xfrm>
              <a:custGeom>
                <a:avLst/>
                <a:gdLst>
                  <a:gd name="T0" fmla="*/ 47 w 85"/>
                  <a:gd name="T1" fmla="*/ 115 h 115"/>
                  <a:gd name="T2" fmla="*/ 0 w 85"/>
                  <a:gd name="T3" fmla="*/ 0 h 115"/>
                  <a:gd name="T4" fmla="*/ 47 w 85"/>
                  <a:gd name="T5" fmla="*/ 0 h 115"/>
                  <a:gd name="T6" fmla="*/ 85 w 85"/>
                  <a:gd name="T7" fmla="*/ 0 h 115"/>
                  <a:gd name="T8" fmla="*/ 47 w 85"/>
                  <a:gd name="T9" fmla="*/ 115 h 1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5" h="115">
                    <a:moveTo>
                      <a:pt x="47" y="115"/>
                    </a:moveTo>
                    <a:lnTo>
                      <a:pt x="0" y="0"/>
                    </a:lnTo>
                    <a:lnTo>
                      <a:pt x="47" y="0"/>
                    </a:lnTo>
                    <a:lnTo>
                      <a:pt x="85" y="0"/>
                    </a:lnTo>
                    <a:lnTo>
                      <a:pt x="47"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97329" name="Line 58">
                <a:extLst>
                  <a:ext uri="{FF2B5EF4-FFF2-40B4-BE49-F238E27FC236}">
                    <a16:creationId xmlns:a16="http://schemas.microsoft.com/office/drawing/2014/main" id="{46657D85-4DB0-D72E-E5E7-2045D950F547}"/>
                  </a:ext>
                </a:extLst>
              </p:cNvPr>
              <p:cNvSpPr>
                <a:spLocks noChangeShapeType="1"/>
              </p:cNvSpPr>
              <p:nvPr/>
            </p:nvSpPr>
            <p:spPr bwMode="auto">
              <a:xfrm>
                <a:off x="3127" y="2268"/>
                <a:ext cx="1" cy="174"/>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grpSp>
        <p:nvGrpSpPr>
          <p:cNvPr id="97292" name="Group 59">
            <a:extLst>
              <a:ext uri="{FF2B5EF4-FFF2-40B4-BE49-F238E27FC236}">
                <a16:creationId xmlns:a16="http://schemas.microsoft.com/office/drawing/2014/main" id="{2C5693F9-78CC-DDFB-E277-C755E11422C7}"/>
              </a:ext>
            </a:extLst>
          </p:cNvPr>
          <p:cNvGrpSpPr>
            <a:grpSpLocks/>
          </p:cNvGrpSpPr>
          <p:nvPr/>
        </p:nvGrpSpPr>
        <p:grpSpPr bwMode="auto">
          <a:xfrm>
            <a:off x="5711825" y="4368800"/>
            <a:ext cx="403225" cy="458788"/>
            <a:chOff x="3598" y="2752"/>
            <a:chExt cx="254" cy="289"/>
          </a:xfrm>
        </p:grpSpPr>
        <p:sp>
          <p:nvSpPr>
            <p:cNvPr id="97322" name="Line 60">
              <a:extLst>
                <a:ext uri="{FF2B5EF4-FFF2-40B4-BE49-F238E27FC236}">
                  <a16:creationId xmlns:a16="http://schemas.microsoft.com/office/drawing/2014/main" id="{BB1A258E-F909-FA68-50B5-262D70314E5A}"/>
                </a:ext>
              </a:extLst>
            </p:cNvPr>
            <p:cNvSpPr>
              <a:spLocks noChangeShapeType="1"/>
            </p:cNvSpPr>
            <p:nvPr/>
          </p:nvSpPr>
          <p:spPr bwMode="auto">
            <a:xfrm>
              <a:off x="3598" y="2752"/>
              <a:ext cx="216" cy="1"/>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nvGrpSpPr>
            <p:cNvPr id="97323" name="Group 61">
              <a:extLst>
                <a:ext uri="{FF2B5EF4-FFF2-40B4-BE49-F238E27FC236}">
                  <a16:creationId xmlns:a16="http://schemas.microsoft.com/office/drawing/2014/main" id="{8A8AD888-4D60-8874-DF1B-3DD4E5127CC0}"/>
                </a:ext>
              </a:extLst>
            </p:cNvPr>
            <p:cNvGrpSpPr>
              <a:grpSpLocks/>
            </p:cNvGrpSpPr>
            <p:nvPr/>
          </p:nvGrpSpPr>
          <p:grpSpPr bwMode="auto">
            <a:xfrm>
              <a:off x="3767" y="2752"/>
              <a:ext cx="85" cy="289"/>
              <a:chOff x="3767" y="2752"/>
              <a:chExt cx="85" cy="289"/>
            </a:xfrm>
          </p:grpSpPr>
          <p:sp>
            <p:nvSpPr>
              <p:cNvPr id="97324" name="Freeform 62">
                <a:extLst>
                  <a:ext uri="{FF2B5EF4-FFF2-40B4-BE49-F238E27FC236}">
                    <a16:creationId xmlns:a16="http://schemas.microsoft.com/office/drawing/2014/main" id="{5B3C286A-A727-BA26-AF18-4CD1C41F213E}"/>
                  </a:ext>
                </a:extLst>
              </p:cNvPr>
              <p:cNvSpPr>
                <a:spLocks/>
              </p:cNvSpPr>
              <p:nvPr/>
            </p:nvSpPr>
            <p:spPr bwMode="auto">
              <a:xfrm>
                <a:off x="3767" y="2927"/>
                <a:ext cx="85" cy="114"/>
              </a:xfrm>
              <a:custGeom>
                <a:avLst/>
                <a:gdLst>
                  <a:gd name="T0" fmla="*/ 47 w 85"/>
                  <a:gd name="T1" fmla="*/ 114 h 114"/>
                  <a:gd name="T2" fmla="*/ 0 w 85"/>
                  <a:gd name="T3" fmla="*/ 0 h 114"/>
                  <a:gd name="T4" fmla="*/ 47 w 85"/>
                  <a:gd name="T5" fmla="*/ 0 h 114"/>
                  <a:gd name="T6" fmla="*/ 85 w 85"/>
                  <a:gd name="T7" fmla="*/ 0 h 114"/>
                  <a:gd name="T8" fmla="*/ 47 w 85"/>
                  <a:gd name="T9" fmla="*/ 114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5" h="114">
                    <a:moveTo>
                      <a:pt x="47" y="114"/>
                    </a:moveTo>
                    <a:lnTo>
                      <a:pt x="0" y="0"/>
                    </a:lnTo>
                    <a:lnTo>
                      <a:pt x="47" y="0"/>
                    </a:lnTo>
                    <a:lnTo>
                      <a:pt x="85" y="0"/>
                    </a:lnTo>
                    <a:lnTo>
                      <a:pt x="47" y="1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97325" name="Line 63">
                <a:extLst>
                  <a:ext uri="{FF2B5EF4-FFF2-40B4-BE49-F238E27FC236}">
                    <a16:creationId xmlns:a16="http://schemas.microsoft.com/office/drawing/2014/main" id="{12453019-9EE5-E265-AA30-8B52CEEB037A}"/>
                  </a:ext>
                </a:extLst>
              </p:cNvPr>
              <p:cNvSpPr>
                <a:spLocks noChangeShapeType="1"/>
              </p:cNvSpPr>
              <p:nvPr/>
            </p:nvSpPr>
            <p:spPr bwMode="auto">
              <a:xfrm>
                <a:off x="3814" y="2752"/>
                <a:ext cx="1" cy="175"/>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grpSp>
        <p:nvGrpSpPr>
          <p:cNvPr id="97293" name="Group 64">
            <a:extLst>
              <a:ext uri="{FF2B5EF4-FFF2-40B4-BE49-F238E27FC236}">
                <a16:creationId xmlns:a16="http://schemas.microsoft.com/office/drawing/2014/main" id="{DE7A876F-B39B-7613-74CC-754795326547}"/>
              </a:ext>
            </a:extLst>
          </p:cNvPr>
          <p:cNvGrpSpPr>
            <a:grpSpLocks/>
          </p:cNvGrpSpPr>
          <p:nvPr/>
        </p:nvGrpSpPr>
        <p:grpSpPr bwMode="auto">
          <a:xfrm>
            <a:off x="6788150" y="5116513"/>
            <a:ext cx="403225" cy="468312"/>
            <a:chOff x="4276" y="3223"/>
            <a:chExt cx="254" cy="295"/>
          </a:xfrm>
        </p:grpSpPr>
        <p:sp>
          <p:nvSpPr>
            <p:cNvPr id="97318" name="Line 65">
              <a:extLst>
                <a:ext uri="{FF2B5EF4-FFF2-40B4-BE49-F238E27FC236}">
                  <a16:creationId xmlns:a16="http://schemas.microsoft.com/office/drawing/2014/main" id="{78D9E11F-FD84-3FB0-681C-854E5839FB44}"/>
                </a:ext>
              </a:extLst>
            </p:cNvPr>
            <p:cNvSpPr>
              <a:spLocks noChangeShapeType="1"/>
            </p:cNvSpPr>
            <p:nvPr/>
          </p:nvSpPr>
          <p:spPr bwMode="auto">
            <a:xfrm>
              <a:off x="4276" y="3223"/>
              <a:ext cx="216" cy="1"/>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nvGrpSpPr>
            <p:cNvPr id="97319" name="Group 66">
              <a:extLst>
                <a:ext uri="{FF2B5EF4-FFF2-40B4-BE49-F238E27FC236}">
                  <a16:creationId xmlns:a16="http://schemas.microsoft.com/office/drawing/2014/main" id="{BF6C99F7-97FE-52D6-C83C-60075E96EC33}"/>
                </a:ext>
              </a:extLst>
            </p:cNvPr>
            <p:cNvGrpSpPr>
              <a:grpSpLocks/>
            </p:cNvGrpSpPr>
            <p:nvPr/>
          </p:nvGrpSpPr>
          <p:grpSpPr bwMode="auto">
            <a:xfrm>
              <a:off x="4445" y="3223"/>
              <a:ext cx="85" cy="295"/>
              <a:chOff x="4445" y="3223"/>
              <a:chExt cx="85" cy="295"/>
            </a:xfrm>
          </p:grpSpPr>
          <p:sp>
            <p:nvSpPr>
              <p:cNvPr id="97320" name="Freeform 67">
                <a:extLst>
                  <a:ext uri="{FF2B5EF4-FFF2-40B4-BE49-F238E27FC236}">
                    <a16:creationId xmlns:a16="http://schemas.microsoft.com/office/drawing/2014/main" id="{EBEA3E95-F7AE-1FC9-504C-0A7C180E32BB}"/>
                  </a:ext>
                </a:extLst>
              </p:cNvPr>
              <p:cNvSpPr>
                <a:spLocks/>
              </p:cNvSpPr>
              <p:nvPr/>
            </p:nvSpPr>
            <p:spPr bwMode="auto">
              <a:xfrm>
                <a:off x="4445" y="3404"/>
                <a:ext cx="85" cy="114"/>
              </a:xfrm>
              <a:custGeom>
                <a:avLst/>
                <a:gdLst>
                  <a:gd name="T0" fmla="*/ 47 w 85"/>
                  <a:gd name="T1" fmla="*/ 114 h 114"/>
                  <a:gd name="T2" fmla="*/ 0 w 85"/>
                  <a:gd name="T3" fmla="*/ 0 h 114"/>
                  <a:gd name="T4" fmla="*/ 47 w 85"/>
                  <a:gd name="T5" fmla="*/ 0 h 114"/>
                  <a:gd name="T6" fmla="*/ 85 w 85"/>
                  <a:gd name="T7" fmla="*/ 0 h 114"/>
                  <a:gd name="T8" fmla="*/ 47 w 85"/>
                  <a:gd name="T9" fmla="*/ 114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5" h="114">
                    <a:moveTo>
                      <a:pt x="47" y="114"/>
                    </a:moveTo>
                    <a:lnTo>
                      <a:pt x="0" y="0"/>
                    </a:lnTo>
                    <a:lnTo>
                      <a:pt x="47" y="0"/>
                    </a:lnTo>
                    <a:lnTo>
                      <a:pt x="85" y="0"/>
                    </a:lnTo>
                    <a:lnTo>
                      <a:pt x="47" y="1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97321" name="Line 68">
                <a:extLst>
                  <a:ext uri="{FF2B5EF4-FFF2-40B4-BE49-F238E27FC236}">
                    <a16:creationId xmlns:a16="http://schemas.microsoft.com/office/drawing/2014/main" id="{E0570375-A21B-9AF4-AA6A-E175209060F6}"/>
                  </a:ext>
                </a:extLst>
              </p:cNvPr>
              <p:cNvSpPr>
                <a:spLocks noChangeShapeType="1"/>
              </p:cNvSpPr>
              <p:nvPr/>
            </p:nvSpPr>
            <p:spPr bwMode="auto">
              <a:xfrm>
                <a:off x="4492" y="3223"/>
                <a:ext cx="1" cy="181"/>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grpSp>
        <p:nvGrpSpPr>
          <p:cNvPr id="97294" name="Group 69">
            <a:extLst>
              <a:ext uri="{FF2B5EF4-FFF2-40B4-BE49-F238E27FC236}">
                <a16:creationId xmlns:a16="http://schemas.microsoft.com/office/drawing/2014/main" id="{80CA18E6-A62F-380E-E012-2A0354129DC7}"/>
              </a:ext>
            </a:extLst>
          </p:cNvPr>
          <p:cNvGrpSpPr>
            <a:grpSpLocks/>
          </p:cNvGrpSpPr>
          <p:nvPr/>
        </p:nvGrpSpPr>
        <p:grpSpPr bwMode="auto">
          <a:xfrm>
            <a:off x="1003300" y="2403475"/>
            <a:ext cx="134938" cy="203200"/>
            <a:chOff x="632" y="1514"/>
            <a:chExt cx="85" cy="128"/>
          </a:xfrm>
        </p:grpSpPr>
        <p:sp>
          <p:nvSpPr>
            <p:cNvPr id="97316" name="Freeform 70">
              <a:extLst>
                <a:ext uri="{FF2B5EF4-FFF2-40B4-BE49-F238E27FC236}">
                  <a16:creationId xmlns:a16="http://schemas.microsoft.com/office/drawing/2014/main" id="{08F9497E-2D38-F378-C304-7E5BFA75AE23}"/>
                </a:ext>
              </a:extLst>
            </p:cNvPr>
            <p:cNvSpPr>
              <a:spLocks/>
            </p:cNvSpPr>
            <p:nvPr/>
          </p:nvSpPr>
          <p:spPr bwMode="auto">
            <a:xfrm>
              <a:off x="632" y="1514"/>
              <a:ext cx="85" cy="108"/>
            </a:xfrm>
            <a:custGeom>
              <a:avLst/>
              <a:gdLst>
                <a:gd name="T0" fmla="*/ 48 w 85"/>
                <a:gd name="T1" fmla="*/ 0 h 108"/>
                <a:gd name="T2" fmla="*/ 85 w 85"/>
                <a:gd name="T3" fmla="*/ 108 h 108"/>
                <a:gd name="T4" fmla="*/ 48 w 85"/>
                <a:gd name="T5" fmla="*/ 108 h 108"/>
                <a:gd name="T6" fmla="*/ 0 w 85"/>
                <a:gd name="T7" fmla="*/ 108 h 108"/>
                <a:gd name="T8" fmla="*/ 48 w 85"/>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5" h="108">
                  <a:moveTo>
                    <a:pt x="48" y="0"/>
                  </a:moveTo>
                  <a:lnTo>
                    <a:pt x="85" y="108"/>
                  </a:lnTo>
                  <a:lnTo>
                    <a:pt x="48" y="108"/>
                  </a:lnTo>
                  <a:lnTo>
                    <a:pt x="0" y="108"/>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97317" name="Line 71">
              <a:extLst>
                <a:ext uri="{FF2B5EF4-FFF2-40B4-BE49-F238E27FC236}">
                  <a16:creationId xmlns:a16="http://schemas.microsoft.com/office/drawing/2014/main" id="{E79D1A31-05D1-1A53-F0DA-641EE1817F05}"/>
                </a:ext>
              </a:extLst>
            </p:cNvPr>
            <p:cNvSpPr>
              <a:spLocks noChangeShapeType="1"/>
            </p:cNvSpPr>
            <p:nvPr/>
          </p:nvSpPr>
          <p:spPr bwMode="auto">
            <a:xfrm flipV="1">
              <a:off x="680" y="1622"/>
              <a:ext cx="1" cy="20"/>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97295" name="Group 72">
            <a:extLst>
              <a:ext uri="{FF2B5EF4-FFF2-40B4-BE49-F238E27FC236}">
                <a16:creationId xmlns:a16="http://schemas.microsoft.com/office/drawing/2014/main" id="{61C1ED16-BDD3-157D-0137-B316E8C489CC}"/>
              </a:ext>
            </a:extLst>
          </p:cNvPr>
          <p:cNvGrpSpPr>
            <a:grpSpLocks/>
          </p:cNvGrpSpPr>
          <p:nvPr/>
        </p:nvGrpSpPr>
        <p:grpSpPr bwMode="auto">
          <a:xfrm>
            <a:off x="2065338" y="3151188"/>
            <a:ext cx="134937" cy="192087"/>
            <a:chOff x="1301" y="1985"/>
            <a:chExt cx="85" cy="121"/>
          </a:xfrm>
        </p:grpSpPr>
        <p:sp>
          <p:nvSpPr>
            <p:cNvPr id="97314" name="Freeform 73">
              <a:extLst>
                <a:ext uri="{FF2B5EF4-FFF2-40B4-BE49-F238E27FC236}">
                  <a16:creationId xmlns:a16="http://schemas.microsoft.com/office/drawing/2014/main" id="{744D186A-8424-119E-4774-ED791A220782}"/>
                </a:ext>
              </a:extLst>
            </p:cNvPr>
            <p:cNvSpPr>
              <a:spLocks/>
            </p:cNvSpPr>
            <p:nvPr/>
          </p:nvSpPr>
          <p:spPr bwMode="auto">
            <a:xfrm>
              <a:off x="1301" y="1985"/>
              <a:ext cx="85" cy="108"/>
            </a:xfrm>
            <a:custGeom>
              <a:avLst/>
              <a:gdLst>
                <a:gd name="T0" fmla="*/ 47 w 85"/>
                <a:gd name="T1" fmla="*/ 0 h 108"/>
                <a:gd name="T2" fmla="*/ 85 w 85"/>
                <a:gd name="T3" fmla="*/ 108 h 108"/>
                <a:gd name="T4" fmla="*/ 47 w 85"/>
                <a:gd name="T5" fmla="*/ 108 h 108"/>
                <a:gd name="T6" fmla="*/ 0 w 85"/>
                <a:gd name="T7" fmla="*/ 108 h 108"/>
                <a:gd name="T8" fmla="*/ 47 w 85"/>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5" h="108">
                  <a:moveTo>
                    <a:pt x="47" y="0"/>
                  </a:moveTo>
                  <a:lnTo>
                    <a:pt x="85" y="108"/>
                  </a:lnTo>
                  <a:lnTo>
                    <a:pt x="47" y="108"/>
                  </a:lnTo>
                  <a:lnTo>
                    <a:pt x="0" y="108"/>
                  </a:lnTo>
                  <a:lnTo>
                    <a:pt x="4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97315" name="Line 74">
              <a:extLst>
                <a:ext uri="{FF2B5EF4-FFF2-40B4-BE49-F238E27FC236}">
                  <a16:creationId xmlns:a16="http://schemas.microsoft.com/office/drawing/2014/main" id="{D7607C8D-044E-A067-8800-5FF85F61C277}"/>
                </a:ext>
              </a:extLst>
            </p:cNvPr>
            <p:cNvSpPr>
              <a:spLocks noChangeShapeType="1"/>
            </p:cNvSpPr>
            <p:nvPr/>
          </p:nvSpPr>
          <p:spPr bwMode="auto">
            <a:xfrm flipV="1">
              <a:off x="1348" y="2093"/>
              <a:ext cx="1" cy="13"/>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97296" name="Group 75">
            <a:extLst>
              <a:ext uri="{FF2B5EF4-FFF2-40B4-BE49-F238E27FC236}">
                <a16:creationId xmlns:a16="http://schemas.microsoft.com/office/drawing/2014/main" id="{4AC7476C-A92D-925E-E2BE-24ED850E57FA}"/>
              </a:ext>
            </a:extLst>
          </p:cNvPr>
          <p:cNvGrpSpPr>
            <a:grpSpLocks/>
          </p:cNvGrpSpPr>
          <p:nvPr/>
        </p:nvGrpSpPr>
        <p:grpSpPr bwMode="auto">
          <a:xfrm>
            <a:off x="3125788" y="3919538"/>
            <a:ext cx="134937" cy="214312"/>
            <a:chOff x="1969" y="2469"/>
            <a:chExt cx="85" cy="135"/>
          </a:xfrm>
        </p:grpSpPr>
        <p:sp>
          <p:nvSpPr>
            <p:cNvPr id="97312" name="Freeform 76">
              <a:extLst>
                <a:ext uri="{FF2B5EF4-FFF2-40B4-BE49-F238E27FC236}">
                  <a16:creationId xmlns:a16="http://schemas.microsoft.com/office/drawing/2014/main" id="{6B6A4F8E-487A-8583-B956-099E072883C4}"/>
                </a:ext>
              </a:extLst>
            </p:cNvPr>
            <p:cNvSpPr>
              <a:spLocks/>
            </p:cNvSpPr>
            <p:nvPr/>
          </p:nvSpPr>
          <p:spPr bwMode="auto">
            <a:xfrm>
              <a:off x="1969" y="2469"/>
              <a:ext cx="85" cy="108"/>
            </a:xfrm>
            <a:custGeom>
              <a:avLst/>
              <a:gdLst>
                <a:gd name="T0" fmla="*/ 47 w 85"/>
                <a:gd name="T1" fmla="*/ 0 h 108"/>
                <a:gd name="T2" fmla="*/ 85 w 85"/>
                <a:gd name="T3" fmla="*/ 108 h 108"/>
                <a:gd name="T4" fmla="*/ 47 w 85"/>
                <a:gd name="T5" fmla="*/ 108 h 108"/>
                <a:gd name="T6" fmla="*/ 0 w 85"/>
                <a:gd name="T7" fmla="*/ 108 h 108"/>
                <a:gd name="T8" fmla="*/ 47 w 85"/>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5" h="108">
                  <a:moveTo>
                    <a:pt x="47" y="0"/>
                  </a:moveTo>
                  <a:lnTo>
                    <a:pt x="85" y="108"/>
                  </a:lnTo>
                  <a:lnTo>
                    <a:pt x="47" y="108"/>
                  </a:lnTo>
                  <a:lnTo>
                    <a:pt x="0" y="108"/>
                  </a:lnTo>
                  <a:lnTo>
                    <a:pt x="4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97313" name="Line 77">
              <a:extLst>
                <a:ext uri="{FF2B5EF4-FFF2-40B4-BE49-F238E27FC236}">
                  <a16:creationId xmlns:a16="http://schemas.microsoft.com/office/drawing/2014/main" id="{F12096D6-6E64-E876-F1D3-34401AFCF909}"/>
                </a:ext>
              </a:extLst>
            </p:cNvPr>
            <p:cNvSpPr>
              <a:spLocks noChangeShapeType="1"/>
            </p:cNvSpPr>
            <p:nvPr/>
          </p:nvSpPr>
          <p:spPr bwMode="auto">
            <a:xfrm flipV="1">
              <a:off x="2016" y="2577"/>
              <a:ext cx="1" cy="27"/>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97297" name="Group 78">
            <a:extLst>
              <a:ext uri="{FF2B5EF4-FFF2-40B4-BE49-F238E27FC236}">
                <a16:creationId xmlns:a16="http://schemas.microsoft.com/office/drawing/2014/main" id="{632F138A-B17E-7958-9A87-E0769F45E90E}"/>
              </a:ext>
            </a:extLst>
          </p:cNvPr>
          <p:cNvGrpSpPr>
            <a:grpSpLocks/>
          </p:cNvGrpSpPr>
          <p:nvPr/>
        </p:nvGrpSpPr>
        <p:grpSpPr bwMode="auto">
          <a:xfrm>
            <a:off x="4216400" y="4667250"/>
            <a:ext cx="134938" cy="192088"/>
            <a:chOff x="2656" y="2940"/>
            <a:chExt cx="85" cy="121"/>
          </a:xfrm>
        </p:grpSpPr>
        <p:sp>
          <p:nvSpPr>
            <p:cNvPr id="97310" name="Freeform 79">
              <a:extLst>
                <a:ext uri="{FF2B5EF4-FFF2-40B4-BE49-F238E27FC236}">
                  <a16:creationId xmlns:a16="http://schemas.microsoft.com/office/drawing/2014/main" id="{6F4B9E17-AACA-7262-624B-F3554A2CAB04}"/>
                </a:ext>
              </a:extLst>
            </p:cNvPr>
            <p:cNvSpPr>
              <a:spLocks/>
            </p:cNvSpPr>
            <p:nvPr/>
          </p:nvSpPr>
          <p:spPr bwMode="auto">
            <a:xfrm>
              <a:off x="2656" y="2940"/>
              <a:ext cx="85" cy="108"/>
            </a:xfrm>
            <a:custGeom>
              <a:avLst/>
              <a:gdLst>
                <a:gd name="T0" fmla="*/ 48 w 85"/>
                <a:gd name="T1" fmla="*/ 0 h 108"/>
                <a:gd name="T2" fmla="*/ 85 w 85"/>
                <a:gd name="T3" fmla="*/ 108 h 108"/>
                <a:gd name="T4" fmla="*/ 48 w 85"/>
                <a:gd name="T5" fmla="*/ 108 h 108"/>
                <a:gd name="T6" fmla="*/ 0 w 85"/>
                <a:gd name="T7" fmla="*/ 108 h 108"/>
                <a:gd name="T8" fmla="*/ 48 w 85"/>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5" h="108">
                  <a:moveTo>
                    <a:pt x="48" y="0"/>
                  </a:moveTo>
                  <a:lnTo>
                    <a:pt x="85" y="108"/>
                  </a:lnTo>
                  <a:lnTo>
                    <a:pt x="48" y="108"/>
                  </a:lnTo>
                  <a:lnTo>
                    <a:pt x="0" y="108"/>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97311" name="Line 80">
              <a:extLst>
                <a:ext uri="{FF2B5EF4-FFF2-40B4-BE49-F238E27FC236}">
                  <a16:creationId xmlns:a16="http://schemas.microsoft.com/office/drawing/2014/main" id="{2C8111B6-27B6-69A2-38B5-08B9A4055D0F}"/>
                </a:ext>
              </a:extLst>
            </p:cNvPr>
            <p:cNvSpPr>
              <a:spLocks noChangeShapeType="1"/>
            </p:cNvSpPr>
            <p:nvPr/>
          </p:nvSpPr>
          <p:spPr bwMode="auto">
            <a:xfrm flipV="1">
              <a:off x="2704" y="3048"/>
              <a:ext cx="1" cy="13"/>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97298" name="Arc 81">
            <a:extLst>
              <a:ext uri="{FF2B5EF4-FFF2-40B4-BE49-F238E27FC236}">
                <a16:creationId xmlns:a16="http://schemas.microsoft.com/office/drawing/2014/main" id="{F3D90ACD-B44B-0E89-5632-40FB3CC7D30B}"/>
              </a:ext>
            </a:extLst>
          </p:cNvPr>
          <p:cNvSpPr>
            <a:spLocks/>
          </p:cNvSpPr>
          <p:nvPr/>
        </p:nvSpPr>
        <p:spPr bwMode="auto">
          <a:xfrm>
            <a:off x="4291013" y="4881563"/>
            <a:ext cx="942975" cy="434975"/>
          </a:xfrm>
          <a:custGeom>
            <a:avLst/>
            <a:gdLst>
              <a:gd name="T0" fmla="*/ 41166752 w 21600"/>
              <a:gd name="T1" fmla="*/ 8759410 h 21600"/>
              <a:gd name="T2" fmla="*/ 0 w 21600"/>
              <a:gd name="T3" fmla="*/ 0 h 21600"/>
              <a:gd name="T4" fmla="*/ 41166752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599"/>
                </a:moveTo>
                <a:cubicBezTo>
                  <a:pt x="9670" y="21599"/>
                  <a:pt x="0" y="11929"/>
                  <a:pt x="0" y="0"/>
                </a:cubicBezTo>
              </a:path>
              <a:path w="21600" h="21600" stroke="0" extrusionOk="0">
                <a:moveTo>
                  <a:pt x="21600" y="21599"/>
                </a:moveTo>
                <a:cubicBezTo>
                  <a:pt x="9670" y="21599"/>
                  <a:pt x="0" y="11929"/>
                  <a:pt x="0" y="0"/>
                </a:cubicBezTo>
                <a:lnTo>
                  <a:pt x="21600" y="0"/>
                </a:lnTo>
                <a:lnTo>
                  <a:pt x="21600" y="21599"/>
                </a:lnTo>
                <a:close/>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7299" name="Arc 82">
            <a:extLst>
              <a:ext uri="{FF2B5EF4-FFF2-40B4-BE49-F238E27FC236}">
                <a16:creationId xmlns:a16="http://schemas.microsoft.com/office/drawing/2014/main" id="{B161A004-8550-6B3D-AACB-65F936496226}"/>
              </a:ext>
            </a:extLst>
          </p:cNvPr>
          <p:cNvSpPr>
            <a:spLocks/>
          </p:cNvSpPr>
          <p:nvPr/>
        </p:nvSpPr>
        <p:spPr bwMode="auto">
          <a:xfrm>
            <a:off x="3200400" y="4122738"/>
            <a:ext cx="2033588" cy="1193800"/>
          </a:xfrm>
          <a:custGeom>
            <a:avLst/>
            <a:gdLst>
              <a:gd name="T0" fmla="*/ 191457415 w 21600"/>
              <a:gd name="T1" fmla="*/ 65627115 h 21716"/>
              <a:gd name="T2" fmla="*/ 0 w 21600"/>
              <a:gd name="T3" fmla="*/ 0 h 21716"/>
              <a:gd name="T4" fmla="*/ 191457415 w 21600"/>
              <a:gd name="T5" fmla="*/ 350565 h 21716"/>
              <a:gd name="T6" fmla="*/ 0 60000 65536"/>
              <a:gd name="T7" fmla="*/ 0 60000 65536"/>
              <a:gd name="T8" fmla="*/ 0 60000 65536"/>
            </a:gdLst>
            <a:ahLst/>
            <a:cxnLst>
              <a:cxn ang="T6">
                <a:pos x="T0" y="T1"/>
              </a:cxn>
              <a:cxn ang="T7">
                <a:pos x="T2" y="T3"/>
              </a:cxn>
              <a:cxn ang="T8">
                <a:pos x="T4" y="T5"/>
              </a:cxn>
            </a:cxnLst>
            <a:rect l="0" t="0" r="r" b="b"/>
            <a:pathLst>
              <a:path w="21600" h="21716" fill="none" extrusionOk="0">
                <a:moveTo>
                  <a:pt x="21600" y="21715"/>
                </a:moveTo>
                <a:cubicBezTo>
                  <a:pt x="9670" y="21716"/>
                  <a:pt x="0" y="12045"/>
                  <a:pt x="0" y="116"/>
                </a:cubicBezTo>
                <a:cubicBezTo>
                  <a:pt x="0" y="77"/>
                  <a:pt x="0" y="38"/>
                  <a:pt x="0" y="0"/>
                </a:cubicBezTo>
              </a:path>
              <a:path w="21600" h="21716" stroke="0" extrusionOk="0">
                <a:moveTo>
                  <a:pt x="21600" y="21715"/>
                </a:moveTo>
                <a:cubicBezTo>
                  <a:pt x="9670" y="21716"/>
                  <a:pt x="0" y="12045"/>
                  <a:pt x="0" y="116"/>
                </a:cubicBezTo>
                <a:cubicBezTo>
                  <a:pt x="0" y="77"/>
                  <a:pt x="0" y="38"/>
                  <a:pt x="0" y="0"/>
                </a:cubicBezTo>
                <a:lnTo>
                  <a:pt x="21600" y="116"/>
                </a:lnTo>
                <a:lnTo>
                  <a:pt x="21600" y="21715"/>
                </a:lnTo>
                <a:close/>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7300" name="Arc 83">
            <a:extLst>
              <a:ext uri="{FF2B5EF4-FFF2-40B4-BE49-F238E27FC236}">
                <a16:creationId xmlns:a16="http://schemas.microsoft.com/office/drawing/2014/main" id="{A3338538-A58A-E6DF-93A9-7FD7CA77A2E8}"/>
              </a:ext>
            </a:extLst>
          </p:cNvPr>
          <p:cNvSpPr>
            <a:spLocks/>
          </p:cNvSpPr>
          <p:nvPr/>
        </p:nvSpPr>
        <p:spPr bwMode="auto">
          <a:xfrm>
            <a:off x="2139950" y="3354388"/>
            <a:ext cx="3086100" cy="1951037"/>
          </a:xfrm>
          <a:custGeom>
            <a:avLst/>
            <a:gdLst>
              <a:gd name="T0" fmla="*/ 439783395 w 21600"/>
              <a:gd name="T1" fmla="*/ 176228953 h 21600"/>
              <a:gd name="T2" fmla="*/ 0 w 21600"/>
              <a:gd name="T3" fmla="*/ 0 h 21600"/>
              <a:gd name="T4" fmla="*/ 440926538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544" y="21599"/>
                </a:moveTo>
                <a:cubicBezTo>
                  <a:pt x="9636" y="21569"/>
                  <a:pt x="-1" y="11907"/>
                  <a:pt x="-1" y="-1"/>
                </a:cubicBezTo>
              </a:path>
              <a:path w="21600" h="21600" stroke="0" extrusionOk="0">
                <a:moveTo>
                  <a:pt x="21544" y="21599"/>
                </a:moveTo>
                <a:cubicBezTo>
                  <a:pt x="9636" y="21569"/>
                  <a:pt x="-1" y="11907"/>
                  <a:pt x="-1" y="-1"/>
                </a:cubicBezTo>
                <a:lnTo>
                  <a:pt x="21600" y="0"/>
                </a:lnTo>
                <a:lnTo>
                  <a:pt x="21544" y="21599"/>
                </a:lnTo>
                <a:close/>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7301" name="Arc 84">
            <a:extLst>
              <a:ext uri="{FF2B5EF4-FFF2-40B4-BE49-F238E27FC236}">
                <a16:creationId xmlns:a16="http://schemas.microsoft.com/office/drawing/2014/main" id="{E20EA87B-CA17-319E-EF05-DB2EA7A989FB}"/>
              </a:ext>
            </a:extLst>
          </p:cNvPr>
          <p:cNvSpPr>
            <a:spLocks/>
          </p:cNvSpPr>
          <p:nvPr/>
        </p:nvSpPr>
        <p:spPr bwMode="auto">
          <a:xfrm>
            <a:off x="1077913" y="2595563"/>
            <a:ext cx="4125912" cy="2708275"/>
          </a:xfrm>
          <a:custGeom>
            <a:avLst/>
            <a:gdLst>
              <a:gd name="T0" fmla="*/ 788108789 w 21600"/>
              <a:gd name="T1" fmla="*/ 339571920 h 21600"/>
              <a:gd name="T2" fmla="*/ 0 w 21600"/>
              <a:gd name="T3" fmla="*/ 0 h 21600"/>
              <a:gd name="T4" fmla="*/ 788108789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599"/>
                </a:moveTo>
                <a:cubicBezTo>
                  <a:pt x="9670" y="21599"/>
                  <a:pt x="0" y="11929"/>
                  <a:pt x="0" y="0"/>
                </a:cubicBezTo>
              </a:path>
              <a:path w="21600" h="21600" stroke="0" extrusionOk="0">
                <a:moveTo>
                  <a:pt x="21600" y="21599"/>
                </a:moveTo>
                <a:cubicBezTo>
                  <a:pt x="9670" y="21599"/>
                  <a:pt x="0" y="11929"/>
                  <a:pt x="0" y="0"/>
                </a:cubicBezTo>
                <a:lnTo>
                  <a:pt x="21600" y="0"/>
                </a:lnTo>
                <a:lnTo>
                  <a:pt x="21600" y="21599"/>
                </a:lnTo>
                <a:close/>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7302" name="Arc 85">
            <a:extLst>
              <a:ext uri="{FF2B5EF4-FFF2-40B4-BE49-F238E27FC236}">
                <a16:creationId xmlns:a16="http://schemas.microsoft.com/office/drawing/2014/main" id="{0E96CFDB-AD26-9D02-0EBC-F9F402872429}"/>
              </a:ext>
            </a:extLst>
          </p:cNvPr>
          <p:cNvSpPr>
            <a:spLocks/>
          </p:cNvSpPr>
          <p:nvPr/>
        </p:nvSpPr>
        <p:spPr bwMode="auto">
          <a:xfrm>
            <a:off x="3200400" y="4144963"/>
            <a:ext cx="942975" cy="403225"/>
          </a:xfrm>
          <a:custGeom>
            <a:avLst/>
            <a:gdLst>
              <a:gd name="T0" fmla="*/ 41122921 w 21600"/>
              <a:gd name="T1" fmla="*/ 7527333 h 21600"/>
              <a:gd name="T2" fmla="*/ 0 w 21600"/>
              <a:gd name="T3" fmla="*/ 0 h 21600"/>
              <a:gd name="T4" fmla="*/ 41166752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577" y="21599"/>
                </a:moveTo>
                <a:cubicBezTo>
                  <a:pt x="9656" y="21587"/>
                  <a:pt x="0" y="11920"/>
                  <a:pt x="0" y="0"/>
                </a:cubicBezTo>
              </a:path>
              <a:path w="21600" h="21600" stroke="0" extrusionOk="0">
                <a:moveTo>
                  <a:pt x="21577" y="21599"/>
                </a:moveTo>
                <a:cubicBezTo>
                  <a:pt x="9656" y="21587"/>
                  <a:pt x="0" y="11920"/>
                  <a:pt x="0" y="0"/>
                </a:cubicBezTo>
                <a:lnTo>
                  <a:pt x="21600" y="0"/>
                </a:lnTo>
                <a:lnTo>
                  <a:pt x="21577" y="21599"/>
                </a:lnTo>
                <a:close/>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7303" name="Arc 86">
            <a:extLst>
              <a:ext uri="{FF2B5EF4-FFF2-40B4-BE49-F238E27FC236}">
                <a16:creationId xmlns:a16="http://schemas.microsoft.com/office/drawing/2014/main" id="{88043A31-8CE7-0FF9-3A63-29165EB62713}"/>
              </a:ext>
            </a:extLst>
          </p:cNvPr>
          <p:cNvSpPr>
            <a:spLocks/>
          </p:cNvSpPr>
          <p:nvPr/>
        </p:nvSpPr>
        <p:spPr bwMode="auto">
          <a:xfrm>
            <a:off x="2139950" y="3375025"/>
            <a:ext cx="2003425" cy="1162050"/>
          </a:xfrm>
          <a:custGeom>
            <a:avLst/>
            <a:gdLst>
              <a:gd name="T0" fmla="*/ 185673719 w 21600"/>
              <a:gd name="T1" fmla="*/ 62174143 h 21719"/>
              <a:gd name="T2" fmla="*/ 0 w 21600"/>
              <a:gd name="T3" fmla="*/ 0 h 21719"/>
              <a:gd name="T4" fmla="*/ 185819988 w 21600"/>
              <a:gd name="T5" fmla="*/ 340659 h 21719"/>
              <a:gd name="T6" fmla="*/ 0 60000 65536"/>
              <a:gd name="T7" fmla="*/ 0 60000 65536"/>
              <a:gd name="T8" fmla="*/ 0 60000 65536"/>
            </a:gdLst>
            <a:ahLst/>
            <a:cxnLst>
              <a:cxn ang="T6">
                <a:pos x="T0" y="T1"/>
              </a:cxn>
              <a:cxn ang="T7">
                <a:pos x="T2" y="T3"/>
              </a:cxn>
              <a:cxn ang="T8">
                <a:pos x="T4" y="T5"/>
              </a:cxn>
            </a:cxnLst>
            <a:rect l="0" t="0" r="r" b="b"/>
            <a:pathLst>
              <a:path w="21600" h="21719" fill="none" extrusionOk="0">
                <a:moveTo>
                  <a:pt x="21583" y="21718"/>
                </a:moveTo>
                <a:cubicBezTo>
                  <a:pt x="9660" y="21709"/>
                  <a:pt x="0" y="12041"/>
                  <a:pt x="0" y="119"/>
                </a:cubicBezTo>
                <a:cubicBezTo>
                  <a:pt x="0" y="79"/>
                  <a:pt x="0" y="39"/>
                  <a:pt x="0" y="0"/>
                </a:cubicBezTo>
              </a:path>
              <a:path w="21600" h="21719" stroke="0" extrusionOk="0">
                <a:moveTo>
                  <a:pt x="21583" y="21718"/>
                </a:moveTo>
                <a:cubicBezTo>
                  <a:pt x="9660" y="21709"/>
                  <a:pt x="0" y="12041"/>
                  <a:pt x="0" y="119"/>
                </a:cubicBezTo>
                <a:cubicBezTo>
                  <a:pt x="0" y="79"/>
                  <a:pt x="0" y="39"/>
                  <a:pt x="0" y="0"/>
                </a:cubicBezTo>
                <a:lnTo>
                  <a:pt x="21600" y="119"/>
                </a:lnTo>
                <a:lnTo>
                  <a:pt x="21583" y="21718"/>
                </a:lnTo>
                <a:close/>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7304" name="Arc 87">
            <a:extLst>
              <a:ext uri="{FF2B5EF4-FFF2-40B4-BE49-F238E27FC236}">
                <a16:creationId xmlns:a16="http://schemas.microsoft.com/office/drawing/2014/main" id="{F247D07D-0FE5-220E-1E34-084196FDABE5}"/>
              </a:ext>
            </a:extLst>
          </p:cNvPr>
          <p:cNvSpPr>
            <a:spLocks/>
          </p:cNvSpPr>
          <p:nvPr/>
        </p:nvSpPr>
        <p:spPr bwMode="auto">
          <a:xfrm>
            <a:off x="1077913" y="2617788"/>
            <a:ext cx="3065462" cy="1919287"/>
          </a:xfrm>
          <a:custGeom>
            <a:avLst/>
            <a:gdLst>
              <a:gd name="T0" fmla="*/ 434827411 w 21600"/>
              <a:gd name="T1" fmla="*/ 170539935 h 21600"/>
              <a:gd name="T2" fmla="*/ 0 w 21600"/>
              <a:gd name="T3" fmla="*/ 0 h 21600"/>
              <a:gd name="T4" fmla="*/ 435048948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589" y="21599"/>
                </a:moveTo>
                <a:cubicBezTo>
                  <a:pt x="9663" y="21593"/>
                  <a:pt x="-1" y="11925"/>
                  <a:pt x="-1" y="-1"/>
                </a:cubicBezTo>
              </a:path>
              <a:path w="21600" h="21600" stroke="0" extrusionOk="0">
                <a:moveTo>
                  <a:pt x="21589" y="21599"/>
                </a:moveTo>
                <a:cubicBezTo>
                  <a:pt x="9663" y="21593"/>
                  <a:pt x="-1" y="11925"/>
                  <a:pt x="-1" y="-1"/>
                </a:cubicBezTo>
                <a:lnTo>
                  <a:pt x="21600" y="0"/>
                </a:lnTo>
                <a:lnTo>
                  <a:pt x="21589" y="21599"/>
                </a:lnTo>
                <a:close/>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7305" name="Arc 88">
            <a:extLst>
              <a:ext uri="{FF2B5EF4-FFF2-40B4-BE49-F238E27FC236}">
                <a16:creationId xmlns:a16="http://schemas.microsoft.com/office/drawing/2014/main" id="{4EE89A61-5F3F-344E-6F87-E9B9A0379D81}"/>
              </a:ext>
            </a:extLst>
          </p:cNvPr>
          <p:cNvSpPr>
            <a:spLocks/>
          </p:cNvSpPr>
          <p:nvPr/>
        </p:nvSpPr>
        <p:spPr bwMode="auto">
          <a:xfrm>
            <a:off x="2139950" y="3375025"/>
            <a:ext cx="927100" cy="403225"/>
          </a:xfrm>
          <a:custGeom>
            <a:avLst/>
            <a:gdLst>
              <a:gd name="T0" fmla="*/ 39792334 w 21600"/>
              <a:gd name="T1" fmla="*/ 7508909 h 21653"/>
              <a:gd name="T2" fmla="*/ 0 w 21600"/>
              <a:gd name="T3" fmla="*/ 0 h 21653"/>
              <a:gd name="T4" fmla="*/ 39792334 w 21600"/>
              <a:gd name="T5" fmla="*/ 18380 h 21653"/>
              <a:gd name="T6" fmla="*/ 0 60000 65536"/>
              <a:gd name="T7" fmla="*/ 0 60000 65536"/>
              <a:gd name="T8" fmla="*/ 0 60000 65536"/>
            </a:gdLst>
            <a:ahLst/>
            <a:cxnLst>
              <a:cxn ang="T6">
                <a:pos x="T0" y="T1"/>
              </a:cxn>
              <a:cxn ang="T7">
                <a:pos x="T2" y="T3"/>
              </a:cxn>
              <a:cxn ang="T8">
                <a:pos x="T4" y="T5"/>
              </a:cxn>
            </a:cxnLst>
            <a:rect l="0" t="0" r="r" b="b"/>
            <a:pathLst>
              <a:path w="21600" h="21653" fill="none" extrusionOk="0">
                <a:moveTo>
                  <a:pt x="21600" y="21652"/>
                </a:moveTo>
                <a:cubicBezTo>
                  <a:pt x="9670" y="21653"/>
                  <a:pt x="0" y="11982"/>
                  <a:pt x="0" y="53"/>
                </a:cubicBezTo>
                <a:cubicBezTo>
                  <a:pt x="0" y="35"/>
                  <a:pt x="0" y="17"/>
                  <a:pt x="0" y="0"/>
                </a:cubicBezTo>
              </a:path>
              <a:path w="21600" h="21653" stroke="0" extrusionOk="0">
                <a:moveTo>
                  <a:pt x="21600" y="21652"/>
                </a:moveTo>
                <a:cubicBezTo>
                  <a:pt x="9670" y="21653"/>
                  <a:pt x="0" y="11982"/>
                  <a:pt x="0" y="53"/>
                </a:cubicBezTo>
                <a:cubicBezTo>
                  <a:pt x="0" y="35"/>
                  <a:pt x="0" y="17"/>
                  <a:pt x="0" y="0"/>
                </a:cubicBezTo>
                <a:lnTo>
                  <a:pt x="21600" y="53"/>
                </a:lnTo>
                <a:lnTo>
                  <a:pt x="21600" y="21652"/>
                </a:lnTo>
                <a:close/>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7306" name="Arc 89">
            <a:extLst>
              <a:ext uri="{FF2B5EF4-FFF2-40B4-BE49-F238E27FC236}">
                <a16:creationId xmlns:a16="http://schemas.microsoft.com/office/drawing/2014/main" id="{6C72AC10-0969-7F5E-CFDA-B10476D6AF26}"/>
              </a:ext>
            </a:extLst>
          </p:cNvPr>
          <p:cNvSpPr>
            <a:spLocks/>
          </p:cNvSpPr>
          <p:nvPr/>
        </p:nvSpPr>
        <p:spPr bwMode="auto">
          <a:xfrm>
            <a:off x="1077913" y="2606675"/>
            <a:ext cx="1981200" cy="1162050"/>
          </a:xfrm>
          <a:custGeom>
            <a:avLst/>
            <a:gdLst>
              <a:gd name="T0" fmla="*/ 180988123 w 21600"/>
              <a:gd name="T1" fmla="*/ 62174143 h 21719"/>
              <a:gd name="T2" fmla="*/ 0 w 21600"/>
              <a:gd name="T3" fmla="*/ 0 h 21719"/>
              <a:gd name="T4" fmla="*/ 181720067 w 21600"/>
              <a:gd name="T5" fmla="*/ 340659 h 21719"/>
              <a:gd name="T6" fmla="*/ 0 60000 65536"/>
              <a:gd name="T7" fmla="*/ 0 60000 65536"/>
              <a:gd name="T8" fmla="*/ 0 60000 65536"/>
            </a:gdLst>
            <a:ahLst/>
            <a:cxnLst>
              <a:cxn ang="T6">
                <a:pos x="T0" y="T1"/>
              </a:cxn>
              <a:cxn ang="T7">
                <a:pos x="T2" y="T3"/>
              </a:cxn>
              <a:cxn ang="T8">
                <a:pos x="T4" y="T5"/>
              </a:cxn>
            </a:cxnLst>
            <a:rect l="0" t="0" r="r" b="b"/>
            <a:pathLst>
              <a:path w="21600" h="21719" fill="none" extrusionOk="0">
                <a:moveTo>
                  <a:pt x="21513" y="21718"/>
                </a:moveTo>
                <a:cubicBezTo>
                  <a:pt x="9617" y="21670"/>
                  <a:pt x="0" y="12014"/>
                  <a:pt x="0" y="119"/>
                </a:cubicBezTo>
                <a:cubicBezTo>
                  <a:pt x="0" y="79"/>
                  <a:pt x="0" y="39"/>
                  <a:pt x="0" y="0"/>
                </a:cubicBezTo>
              </a:path>
              <a:path w="21600" h="21719" stroke="0" extrusionOk="0">
                <a:moveTo>
                  <a:pt x="21513" y="21718"/>
                </a:moveTo>
                <a:cubicBezTo>
                  <a:pt x="9617" y="21670"/>
                  <a:pt x="0" y="12014"/>
                  <a:pt x="0" y="119"/>
                </a:cubicBezTo>
                <a:cubicBezTo>
                  <a:pt x="0" y="79"/>
                  <a:pt x="0" y="39"/>
                  <a:pt x="0" y="0"/>
                </a:cubicBezTo>
                <a:lnTo>
                  <a:pt x="21600" y="119"/>
                </a:lnTo>
                <a:lnTo>
                  <a:pt x="21513" y="21718"/>
                </a:lnTo>
                <a:close/>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7307" name="Arc 90">
            <a:extLst>
              <a:ext uri="{FF2B5EF4-FFF2-40B4-BE49-F238E27FC236}">
                <a16:creationId xmlns:a16="http://schemas.microsoft.com/office/drawing/2014/main" id="{F2B0A5B8-ABB0-C380-A064-1EEF4DAD0396}"/>
              </a:ext>
            </a:extLst>
          </p:cNvPr>
          <p:cNvSpPr>
            <a:spLocks/>
          </p:cNvSpPr>
          <p:nvPr/>
        </p:nvSpPr>
        <p:spPr bwMode="auto">
          <a:xfrm>
            <a:off x="1077913" y="2617788"/>
            <a:ext cx="927100" cy="369887"/>
          </a:xfrm>
          <a:custGeom>
            <a:avLst/>
            <a:gdLst>
              <a:gd name="T0" fmla="*/ 39792334 w 21600"/>
              <a:gd name="T1" fmla="*/ 6334092 h 21600"/>
              <a:gd name="T2" fmla="*/ 0 w 21600"/>
              <a:gd name="T3" fmla="*/ 0 h 21600"/>
              <a:gd name="T4" fmla="*/ 39792334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599"/>
                </a:moveTo>
                <a:cubicBezTo>
                  <a:pt x="9670" y="21599"/>
                  <a:pt x="0" y="11929"/>
                  <a:pt x="0" y="0"/>
                </a:cubicBezTo>
              </a:path>
              <a:path w="21600" h="21600" stroke="0" extrusionOk="0">
                <a:moveTo>
                  <a:pt x="21600" y="21599"/>
                </a:moveTo>
                <a:cubicBezTo>
                  <a:pt x="9670" y="21599"/>
                  <a:pt x="0" y="11929"/>
                  <a:pt x="0" y="0"/>
                </a:cubicBezTo>
                <a:lnTo>
                  <a:pt x="21600" y="0"/>
                </a:lnTo>
                <a:lnTo>
                  <a:pt x="21600" y="21599"/>
                </a:lnTo>
                <a:close/>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7308" name="Text Box 91">
            <a:extLst>
              <a:ext uri="{FF2B5EF4-FFF2-40B4-BE49-F238E27FC236}">
                <a16:creationId xmlns:a16="http://schemas.microsoft.com/office/drawing/2014/main" id="{83081C80-FAAC-242F-AC5F-4D71A517B31C}"/>
              </a:ext>
            </a:extLst>
          </p:cNvPr>
          <p:cNvSpPr txBox="1">
            <a:spLocks noChangeArrowheads="1"/>
          </p:cNvSpPr>
          <p:nvPr/>
        </p:nvSpPr>
        <p:spPr bwMode="auto">
          <a:xfrm>
            <a:off x="533400" y="549275"/>
            <a:ext cx="77724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50000"/>
              </a:spcBef>
              <a:buFontTx/>
              <a:buNone/>
            </a:pPr>
            <a:r>
              <a:rPr lang="en-US" altLang="en-US" sz="3000" b="1" i="1">
                <a:solidFill>
                  <a:srgbClr val="3333FF"/>
                </a:solidFill>
                <a:latin typeface="Lucida Sans" panose="020B0602030504020204" pitchFamily="34" charset="0"/>
              </a:rPr>
              <a:t>Iterative Enhancement Model</a:t>
            </a:r>
          </a:p>
        </p:txBody>
      </p:sp>
      <p:sp>
        <p:nvSpPr>
          <p:cNvPr id="97309" name="Line 92">
            <a:extLst>
              <a:ext uri="{FF2B5EF4-FFF2-40B4-BE49-F238E27FC236}">
                <a16:creationId xmlns:a16="http://schemas.microsoft.com/office/drawing/2014/main" id="{8449BAE8-EDEC-460A-1831-AF0554D4E87B}"/>
              </a:ext>
            </a:extLst>
          </p:cNvPr>
          <p:cNvSpPr>
            <a:spLocks noChangeShapeType="1"/>
          </p:cNvSpPr>
          <p:nvPr/>
        </p:nvSpPr>
        <p:spPr bwMode="auto">
          <a:xfrm>
            <a:off x="304800" y="1254125"/>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3">
            <a:extLst>
              <a:ext uri="{FF2B5EF4-FFF2-40B4-BE49-F238E27FC236}">
                <a16:creationId xmlns:a16="http://schemas.microsoft.com/office/drawing/2014/main" id="{88A4DE5C-8333-0DE8-8C64-E73AD095800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fld id="{5D85CF32-D8A7-4F8A-9510-82CA366DC7D6}" type="slidenum">
              <a:rPr lang="en-US" altLang="en-US" sz="1400" smtClean="0"/>
              <a:pPr>
                <a:spcBef>
                  <a:spcPct val="0"/>
                </a:spcBef>
                <a:buFontTx/>
                <a:buNone/>
              </a:pPr>
              <a:t>41</a:t>
            </a:fld>
            <a:endParaRPr lang="en-US" altLang="en-US" sz="1400"/>
          </a:p>
        </p:txBody>
      </p:sp>
      <p:sp>
        <p:nvSpPr>
          <p:cNvPr id="99331" name="Text Box 2">
            <a:extLst>
              <a:ext uri="{FF2B5EF4-FFF2-40B4-BE49-F238E27FC236}">
                <a16:creationId xmlns:a16="http://schemas.microsoft.com/office/drawing/2014/main" id="{16F0A826-FECA-F78C-DDDD-B4697FE3BA9F}"/>
              </a:ext>
            </a:extLst>
          </p:cNvPr>
          <p:cNvSpPr txBox="1">
            <a:spLocks noChangeArrowheads="1"/>
          </p:cNvSpPr>
          <p:nvPr/>
        </p:nvSpPr>
        <p:spPr bwMode="auto">
          <a:xfrm>
            <a:off x="533400" y="549275"/>
            <a:ext cx="77724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50000"/>
              </a:spcBef>
              <a:buFontTx/>
              <a:buNone/>
            </a:pPr>
            <a:r>
              <a:rPr lang="en-US" altLang="en-US" sz="3000" b="1">
                <a:solidFill>
                  <a:srgbClr val="3333FF"/>
                </a:solidFill>
                <a:latin typeface="Lucida Sans" panose="020B0602030504020204" pitchFamily="34" charset="0"/>
              </a:rPr>
              <a:t>Evolutionary Process Models</a:t>
            </a:r>
          </a:p>
        </p:txBody>
      </p:sp>
      <p:sp>
        <p:nvSpPr>
          <p:cNvPr id="19459" name="Rectangle 3">
            <a:extLst>
              <a:ext uri="{FF2B5EF4-FFF2-40B4-BE49-F238E27FC236}">
                <a16:creationId xmlns:a16="http://schemas.microsoft.com/office/drawing/2014/main" id="{03F4E36D-0B78-DE00-A92C-162352AF6781}"/>
              </a:ext>
            </a:extLst>
          </p:cNvPr>
          <p:cNvSpPr>
            <a:spLocks noChangeArrowheads="1"/>
          </p:cNvSpPr>
          <p:nvPr/>
        </p:nvSpPr>
        <p:spPr bwMode="auto">
          <a:xfrm>
            <a:off x="381000" y="1447800"/>
            <a:ext cx="83820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US" altLang="en-US" sz="2400">
                <a:solidFill>
                  <a:srgbClr val="996633"/>
                </a:solidFill>
              </a:rPr>
              <a:t>Evolutionary process model resembles iterative enhancement  model. The same phases as defined for the waterfall model occur here in a cyclical fashion. This model differs from iterative enhancement model in the sense that this does not require a useable product at the end of each cycle. In evolutionary development, requirements are implemented by category rather than by priority.</a:t>
            </a:r>
          </a:p>
        </p:txBody>
      </p:sp>
      <p:sp>
        <p:nvSpPr>
          <p:cNvPr id="19460" name="Rectangle 4">
            <a:extLst>
              <a:ext uri="{FF2B5EF4-FFF2-40B4-BE49-F238E27FC236}">
                <a16:creationId xmlns:a16="http://schemas.microsoft.com/office/drawing/2014/main" id="{30C76036-0690-83C0-A367-DBFE865557F5}"/>
              </a:ext>
            </a:extLst>
          </p:cNvPr>
          <p:cNvSpPr>
            <a:spLocks noChangeArrowheads="1"/>
          </p:cNvSpPr>
          <p:nvPr/>
        </p:nvSpPr>
        <p:spPr bwMode="auto">
          <a:xfrm>
            <a:off x="381000" y="4314825"/>
            <a:ext cx="8382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US" altLang="en-US" sz="2400">
                <a:solidFill>
                  <a:srgbClr val="333399"/>
                </a:solidFill>
              </a:rPr>
              <a:t>This model is useful for projects using new technology that is not well understood. This is also used for complex projects where all functionality must be delivered at one time, but the requirements are unstable or not well understood at the beginning.</a:t>
            </a:r>
          </a:p>
        </p:txBody>
      </p:sp>
      <p:sp>
        <p:nvSpPr>
          <p:cNvPr id="99334" name="Line 5">
            <a:extLst>
              <a:ext uri="{FF2B5EF4-FFF2-40B4-BE49-F238E27FC236}">
                <a16:creationId xmlns:a16="http://schemas.microsoft.com/office/drawing/2014/main" id="{B6149758-4BBF-38E7-02A3-1D4A6E2E82B4}"/>
              </a:ext>
            </a:extLst>
          </p:cNvPr>
          <p:cNvSpPr>
            <a:spLocks noChangeShapeType="1"/>
          </p:cNvSpPr>
          <p:nvPr/>
        </p:nvSpPr>
        <p:spPr bwMode="auto">
          <a:xfrm>
            <a:off x="304800" y="1254125"/>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459"/>
                                        </p:tgtEl>
                                        <p:attrNameLst>
                                          <p:attrName>style.visibility</p:attrName>
                                        </p:attrNameLst>
                                      </p:cBhvr>
                                      <p:to>
                                        <p:strVal val="visible"/>
                                      </p:to>
                                    </p:set>
                                    <p:anim calcmode="lin" valueType="num">
                                      <p:cBhvr additive="base">
                                        <p:cTn id="7" dur="500" fill="hold"/>
                                        <p:tgtEl>
                                          <p:spTgt spid="19459"/>
                                        </p:tgtEl>
                                        <p:attrNameLst>
                                          <p:attrName>ppt_x</p:attrName>
                                        </p:attrNameLst>
                                      </p:cBhvr>
                                      <p:tavLst>
                                        <p:tav tm="0">
                                          <p:val>
                                            <p:strVal val="0-#ppt_w/2"/>
                                          </p:val>
                                        </p:tav>
                                        <p:tav tm="100000">
                                          <p:val>
                                            <p:strVal val="#ppt_x"/>
                                          </p:val>
                                        </p:tav>
                                      </p:tavLst>
                                    </p:anim>
                                    <p:anim calcmode="lin" valueType="num">
                                      <p:cBhvr additive="base">
                                        <p:cTn id="8" dur="500" fill="hold"/>
                                        <p:tgtEl>
                                          <p:spTgt spid="1945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460"/>
                                        </p:tgtEl>
                                        <p:attrNameLst>
                                          <p:attrName>style.visibility</p:attrName>
                                        </p:attrNameLst>
                                      </p:cBhvr>
                                      <p:to>
                                        <p:strVal val="visible"/>
                                      </p:to>
                                    </p:set>
                                    <p:anim calcmode="lin" valueType="num">
                                      <p:cBhvr additive="base">
                                        <p:cTn id="13" dur="500" fill="hold"/>
                                        <p:tgtEl>
                                          <p:spTgt spid="19460"/>
                                        </p:tgtEl>
                                        <p:attrNameLst>
                                          <p:attrName>ppt_x</p:attrName>
                                        </p:attrNameLst>
                                      </p:cBhvr>
                                      <p:tavLst>
                                        <p:tav tm="0">
                                          <p:val>
                                            <p:strVal val="0-#ppt_w/2"/>
                                          </p:val>
                                        </p:tav>
                                        <p:tav tm="100000">
                                          <p:val>
                                            <p:strVal val="#ppt_x"/>
                                          </p:val>
                                        </p:tav>
                                      </p:tavLst>
                                    </p:anim>
                                    <p:anim calcmode="lin" valueType="num">
                                      <p:cBhvr additive="base">
                                        <p:cTn id="14" dur="500" fill="hold"/>
                                        <p:tgtEl>
                                          <p:spTgt spid="194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autoUpdateAnimBg="0"/>
      <p:bldP spid="19460"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Number Placeholder 3">
            <a:extLst>
              <a:ext uri="{FF2B5EF4-FFF2-40B4-BE49-F238E27FC236}">
                <a16:creationId xmlns:a16="http://schemas.microsoft.com/office/drawing/2014/main" id="{2F2C926D-38BB-6617-3A47-ED88A2989B6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fld id="{3F59502A-5BDE-413B-A088-1537EADBFBE3}" type="slidenum">
              <a:rPr lang="en-US" altLang="en-US" sz="1400" smtClean="0"/>
              <a:pPr>
                <a:spcBef>
                  <a:spcPct val="0"/>
                </a:spcBef>
                <a:buFontTx/>
                <a:buNone/>
              </a:pPr>
              <a:t>42</a:t>
            </a:fld>
            <a:endParaRPr lang="en-US" altLang="en-US" sz="1400"/>
          </a:p>
        </p:txBody>
      </p:sp>
      <p:pic>
        <p:nvPicPr>
          <p:cNvPr id="20482" name="Picture 2">
            <a:extLst>
              <a:ext uri="{FF2B5EF4-FFF2-40B4-BE49-F238E27FC236}">
                <a16:creationId xmlns:a16="http://schemas.microsoft.com/office/drawing/2014/main" id="{75CACF63-BE9A-501E-F0FD-139B7CD9BCC5}"/>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738" y="1536700"/>
            <a:ext cx="8569325" cy="439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1380" name="Text Box 3">
            <a:extLst>
              <a:ext uri="{FF2B5EF4-FFF2-40B4-BE49-F238E27FC236}">
                <a16:creationId xmlns:a16="http://schemas.microsoft.com/office/drawing/2014/main" id="{53AC9ABE-920D-5332-7822-E20577F5FF29}"/>
              </a:ext>
            </a:extLst>
          </p:cNvPr>
          <p:cNvSpPr txBox="1">
            <a:spLocks noChangeArrowheads="1"/>
          </p:cNvSpPr>
          <p:nvPr/>
        </p:nvSpPr>
        <p:spPr bwMode="auto">
          <a:xfrm>
            <a:off x="533400" y="533400"/>
            <a:ext cx="77724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50000"/>
              </a:spcBef>
              <a:buFontTx/>
              <a:buNone/>
            </a:pPr>
            <a:r>
              <a:rPr lang="en-US" altLang="en-US" sz="3000" b="1">
                <a:solidFill>
                  <a:srgbClr val="3333FF"/>
                </a:solidFill>
                <a:latin typeface="Lucida Sans" panose="020B0602030504020204" pitchFamily="34" charset="0"/>
              </a:rPr>
              <a:t>Evolutionary Process Model</a:t>
            </a:r>
          </a:p>
        </p:txBody>
      </p:sp>
      <p:sp>
        <p:nvSpPr>
          <p:cNvPr id="101381" name="Line 4">
            <a:extLst>
              <a:ext uri="{FF2B5EF4-FFF2-40B4-BE49-F238E27FC236}">
                <a16:creationId xmlns:a16="http://schemas.microsoft.com/office/drawing/2014/main" id="{A95D1E62-1699-D437-265C-45C0A472D941}"/>
              </a:ext>
            </a:extLst>
          </p:cNvPr>
          <p:cNvSpPr>
            <a:spLocks noChangeShapeType="1"/>
          </p:cNvSpPr>
          <p:nvPr/>
        </p:nvSpPr>
        <p:spPr bwMode="auto">
          <a:xfrm>
            <a:off x="304800" y="1254125"/>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0482"/>
                                        </p:tgtEl>
                                        <p:attrNameLst>
                                          <p:attrName>style.visibility</p:attrName>
                                        </p:attrNameLst>
                                      </p:cBhvr>
                                      <p:to>
                                        <p:strVal val="visible"/>
                                      </p:to>
                                    </p:set>
                                    <p:anim calcmode="lin" valueType="num">
                                      <p:cBhvr additive="base">
                                        <p:cTn id="7" dur="500" fill="hold"/>
                                        <p:tgtEl>
                                          <p:spTgt spid="20482"/>
                                        </p:tgtEl>
                                        <p:attrNameLst>
                                          <p:attrName>ppt_x</p:attrName>
                                        </p:attrNameLst>
                                      </p:cBhvr>
                                      <p:tavLst>
                                        <p:tav tm="0">
                                          <p:val>
                                            <p:strVal val="0-#ppt_w/2"/>
                                          </p:val>
                                        </p:tav>
                                        <p:tav tm="100000">
                                          <p:val>
                                            <p:strVal val="#ppt_x"/>
                                          </p:val>
                                        </p:tav>
                                      </p:tavLst>
                                    </p:anim>
                                    <p:anim calcmode="lin" valueType="num">
                                      <p:cBhvr additive="base">
                                        <p:cTn id="8" dur="500" fill="hold"/>
                                        <p:tgtEl>
                                          <p:spTgt spid="204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Google Shape;172;p26">
            <a:extLst>
              <a:ext uri="{FF2B5EF4-FFF2-40B4-BE49-F238E27FC236}">
                <a16:creationId xmlns:a16="http://schemas.microsoft.com/office/drawing/2014/main" id="{6EC131F3-2EE6-4EDF-E275-05F8EE6501EE}"/>
              </a:ext>
            </a:extLst>
          </p:cNvPr>
          <p:cNvSpPr>
            <a:spLocks noGrp="1" noChangeArrowheads="1"/>
          </p:cNvSpPr>
          <p:nvPr>
            <p:ph type="ctrTitle"/>
          </p:nvPr>
        </p:nvSpPr>
        <p:spPr>
          <a:xfrm>
            <a:off x="2209800" y="304800"/>
            <a:ext cx="5657850" cy="488950"/>
          </a:xfrm>
        </p:spPr>
        <p:txBody>
          <a:bodyPr lIns="68569" tIns="34275" rIns="68569" bIns="34275"/>
          <a:lstStyle/>
          <a:p>
            <a:pPr>
              <a:buClr>
                <a:srgbClr val="000000"/>
              </a:buClr>
              <a:buSzPts val="5400"/>
            </a:pPr>
            <a:r>
              <a:rPr lang="en-IN" altLang="en-US">
                <a:latin typeface="Futura Bk BT"/>
              </a:rPr>
              <a:t>Evolutionary Process Model</a:t>
            </a:r>
            <a:endParaRPr lang="en-US" altLang="en-US">
              <a:latin typeface="Futura Bk BT"/>
            </a:endParaRPr>
          </a:p>
        </p:txBody>
      </p:sp>
      <p:sp>
        <p:nvSpPr>
          <p:cNvPr id="173" name="Google Shape;173;p26">
            <a:extLst>
              <a:ext uri="{FF2B5EF4-FFF2-40B4-BE49-F238E27FC236}">
                <a16:creationId xmlns:a16="http://schemas.microsoft.com/office/drawing/2014/main" id="{ED143EA1-BBB4-2679-11BE-2544EE67C736}"/>
              </a:ext>
            </a:extLst>
          </p:cNvPr>
          <p:cNvSpPr txBox="1">
            <a:spLocks noGrp="1"/>
          </p:cNvSpPr>
          <p:nvPr>
            <p:ph type="subTitle" idx="1"/>
          </p:nvPr>
        </p:nvSpPr>
        <p:spPr>
          <a:xfrm>
            <a:off x="187325" y="1066800"/>
            <a:ext cx="8769350" cy="4360863"/>
          </a:xfrm>
        </p:spPr>
        <p:txBody>
          <a:bodyPr spcFirstLastPara="1" wrap="square" lIns="68569" tIns="34275" rIns="68569" bIns="34275" anchor="t" anchorCtr="0">
            <a:noAutofit/>
          </a:bodyPr>
          <a:lstStyle/>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Evolutionary model is the </a:t>
            </a:r>
            <a:r>
              <a:rPr lang="en-US" sz="2400" dirty="0">
                <a:solidFill>
                  <a:srgbClr val="002060"/>
                </a:solidFill>
                <a:latin typeface="+mn-lt"/>
                <a:ea typeface="Times New Roman"/>
                <a:cs typeface="Times New Roman"/>
                <a:sym typeface="Times New Roman"/>
              </a:rPr>
              <a:t>combination of iterative and incremental </a:t>
            </a:r>
            <a:r>
              <a:rPr lang="en-US" sz="2400" dirty="0">
                <a:latin typeface="+mn-lt"/>
                <a:ea typeface="Times New Roman"/>
                <a:cs typeface="Times New Roman"/>
                <a:sym typeface="Times New Roman"/>
              </a:rPr>
              <a:t>approach of software development.</a:t>
            </a:r>
          </a:p>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Evolutionary model resembles iterative enhancement  model. The same phases as defined for the waterfall model occur here in a </a:t>
            </a:r>
            <a:r>
              <a:rPr lang="en-US" sz="2400" dirty="0">
                <a:solidFill>
                  <a:srgbClr val="002060"/>
                </a:solidFill>
                <a:latin typeface="+mn-lt"/>
                <a:ea typeface="Times New Roman"/>
                <a:cs typeface="Times New Roman"/>
                <a:sym typeface="Times New Roman"/>
              </a:rPr>
              <a:t>cyclical fashion</a:t>
            </a:r>
            <a:r>
              <a:rPr lang="en-US" sz="2400" dirty="0">
                <a:latin typeface="+mn-lt"/>
                <a:ea typeface="Times New Roman"/>
                <a:cs typeface="Times New Roman"/>
                <a:sym typeface="Times New Roman"/>
              </a:rPr>
              <a:t>. </a:t>
            </a:r>
          </a:p>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This model has many of the features of the </a:t>
            </a:r>
            <a:r>
              <a:rPr lang="en-US" sz="2400" dirty="0">
                <a:solidFill>
                  <a:srgbClr val="002060"/>
                </a:solidFill>
                <a:latin typeface="+mn-lt"/>
                <a:ea typeface="Times New Roman"/>
                <a:cs typeface="Times New Roman"/>
                <a:sym typeface="Times New Roman"/>
              </a:rPr>
              <a:t>incremental model</a:t>
            </a:r>
            <a:r>
              <a:rPr lang="en-US" sz="2400" dirty="0">
                <a:latin typeface="+mn-lt"/>
                <a:ea typeface="Times New Roman"/>
                <a:cs typeface="Times New Roman"/>
                <a:sym typeface="Times New Roman"/>
              </a:rPr>
              <a:t>.</a:t>
            </a:r>
          </a:p>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ea typeface="Times New Roman"/>
                <a:cs typeface="Times New Roman"/>
                <a:sym typeface="Times New Roman"/>
              </a:rPr>
              <a:t>In evolutionary development, requirements are implemented by </a:t>
            </a:r>
            <a:r>
              <a:rPr lang="en-US" sz="2400" dirty="0">
                <a:solidFill>
                  <a:srgbClr val="002060"/>
                </a:solidFill>
                <a:ea typeface="Times New Roman"/>
                <a:cs typeface="Times New Roman"/>
                <a:sym typeface="Times New Roman"/>
              </a:rPr>
              <a:t>category rather than by priority</a:t>
            </a:r>
            <a:r>
              <a:rPr lang="en-US" sz="2400" dirty="0">
                <a:ea typeface="Times New Roman"/>
                <a:cs typeface="Times New Roman"/>
                <a:sym typeface="Times New Roman"/>
              </a:rPr>
              <a:t>.</a:t>
            </a:r>
          </a:p>
          <a:p>
            <a:pPr marL="152400" algn="just" fontAlgn="auto">
              <a:lnSpc>
                <a:spcPct val="100000"/>
              </a:lnSpc>
              <a:spcBef>
                <a:spcPts val="450"/>
              </a:spcBef>
              <a:spcAft>
                <a:spcPts val="450"/>
              </a:spcAft>
              <a:buClr>
                <a:schemeClr val="dk1"/>
              </a:buClr>
              <a:buSzPts val="3200"/>
              <a:defRPr/>
            </a:pPr>
            <a:endParaRPr lang="en-US" sz="2100" dirty="0">
              <a:latin typeface="+mn-lt"/>
              <a:ea typeface="Times New Roman"/>
              <a:cs typeface="Times New Roman"/>
              <a:sym typeface="Times New Roman"/>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3">
                                            <p:txEl>
                                              <p:pRg st="0" end="0"/>
                                            </p:txEl>
                                          </p:spTgt>
                                        </p:tgtEl>
                                        <p:attrNameLst>
                                          <p:attrName>style.visibility</p:attrName>
                                        </p:attrNameLst>
                                      </p:cBhvr>
                                      <p:to>
                                        <p:strVal val="visible"/>
                                      </p:to>
                                    </p:set>
                                    <p:anim calcmode="lin" valueType="num">
                                      <p:cBhvr additive="base">
                                        <p:cTn id="7" dur="500" fill="hold"/>
                                        <p:tgtEl>
                                          <p:spTgt spid="17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73">
                                            <p:txEl>
                                              <p:pRg st="1" end="1"/>
                                            </p:txEl>
                                          </p:spTgt>
                                        </p:tgtEl>
                                        <p:attrNameLst>
                                          <p:attrName>style.visibility</p:attrName>
                                        </p:attrNameLst>
                                      </p:cBhvr>
                                      <p:to>
                                        <p:strVal val="visible"/>
                                      </p:to>
                                    </p:set>
                                    <p:anim calcmode="lin" valueType="num">
                                      <p:cBhvr additive="base">
                                        <p:cTn id="13" dur="500" fill="hold"/>
                                        <p:tgtEl>
                                          <p:spTgt spid="17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73">
                                            <p:txEl>
                                              <p:pRg st="2" end="2"/>
                                            </p:txEl>
                                          </p:spTgt>
                                        </p:tgtEl>
                                        <p:attrNameLst>
                                          <p:attrName>style.visibility</p:attrName>
                                        </p:attrNameLst>
                                      </p:cBhvr>
                                      <p:to>
                                        <p:strVal val="visible"/>
                                      </p:to>
                                    </p:set>
                                    <p:anim calcmode="lin" valueType="num">
                                      <p:cBhvr additive="base">
                                        <p:cTn id="19" dur="500" fill="hold"/>
                                        <p:tgtEl>
                                          <p:spTgt spid="17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73">
                                            <p:txEl>
                                              <p:pRg st="3" end="3"/>
                                            </p:txEl>
                                          </p:spTgt>
                                        </p:tgtEl>
                                        <p:attrNameLst>
                                          <p:attrName>style.visibility</p:attrName>
                                        </p:attrNameLst>
                                      </p:cBhvr>
                                      <p:to>
                                        <p:strVal val="visible"/>
                                      </p:to>
                                    </p:set>
                                    <p:anim calcmode="lin" valueType="num">
                                      <p:cBhvr additive="base">
                                        <p:cTn id="25" dur="500" fill="hold"/>
                                        <p:tgtEl>
                                          <p:spTgt spid="17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Google Shape;172;p26">
            <a:extLst>
              <a:ext uri="{FF2B5EF4-FFF2-40B4-BE49-F238E27FC236}">
                <a16:creationId xmlns:a16="http://schemas.microsoft.com/office/drawing/2014/main" id="{165D9993-DB93-E9B5-D00F-0346C65BB0F9}"/>
              </a:ext>
            </a:extLst>
          </p:cNvPr>
          <p:cNvSpPr>
            <a:spLocks noGrp="1" noChangeArrowheads="1"/>
          </p:cNvSpPr>
          <p:nvPr>
            <p:ph type="ctrTitle"/>
          </p:nvPr>
        </p:nvSpPr>
        <p:spPr>
          <a:xfrm>
            <a:off x="1865313" y="304800"/>
            <a:ext cx="5454650" cy="488950"/>
          </a:xfrm>
        </p:spPr>
        <p:txBody>
          <a:bodyPr lIns="68569" tIns="34275" rIns="68569" bIns="34275"/>
          <a:lstStyle/>
          <a:p>
            <a:pPr>
              <a:buClr>
                <a:srgbClr val="000000"/>
              </a:buClr>
              <a:buSzPts val="5400"/>
            </a:pPr>
            <a:r>
              <a:rPr lang="en-IN" altLang="en-US">
                <a:latin typeface="Futura Bk BT"/>
              </a:rPr>
              <a:t>Evolutionary Process Model</a:t>
            </a:r>
          </a:p>
        </p:txBody>
      </p:sp>
      <p:sp>
        <p:nvSpPr>
          <p:cNvPr id="173" name="Google Shape;173;p26">
            <a:extLst>
              <a:ext uri="{FF2B5EF4-FFF2-40B4-BE49-F238E27FC236}">
                <a16:creationId xmlns:a16="http://schemas.microsoft.com/office/drawing/2014/main" id="{B0EBF101-70C1-0F3E-D3C8-CACDCDA052CB}"/>
              </a:ext>
            </a:extLst>
          </p:cNvPr>
          <p:cNvSpPr txBox="1">
            <a:spLocks noGrp="1"/>
          </p:cNvSpPr>
          <p:nvPr>
            <p:ph type="subTitle" idx="1"/>
          </p:nvPr>
        </p:nvSpPr>
        <p:spPr>
          <a:xfrm>
            <a:off x="209550" y="1143000"/>
            <a:ext cx="8767763" cy="3962400"/>
          </a:xfrm>
        </p:spPr>
        <p:txBody>
          <a:bodyPr spcFirstLastPara="1" wrap="square" lIns="68569" tIns="34275" rIns="68569" bIns="34275" anchor="t" anchorCtr="0">
            <a:noAutofit/>
          </a:bodyPr>
          <a:lstStyle/>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In the evolutionary model, </a:t>
            </a:r>
            <a:r>
              <a:rPr lang="en-US" sz="2400" dirty="0">
                <a:solidFill>
                  <a:srgbClr val="0070C0"/>
                </a:solidFill>
                <a:latin typeface="+mn-lt"/>
                <a:ea typeface="Times New Roman"/>
                <a:cs typeface="Times New Roman"/>
                <a:sym typeface="Times New Roman"/>
              </a:rPr>
              <a:t>the requirements, plan, estimates, and solution evolve over the iterations</a:t>
            </a:r>
            <a:r>
              <a:rPr lang="en-US" sz="2400" dirty="0">
                <a:latin typeface="+mn-lt"/>
                <a:ea typeface="Times New Roman"/>
                <a:cs typeface="Times New Roman"/>
                <a:sym typeface="Times New Roman"/>
              </a:rPr>
              <a:t>, rather than fully defined and frozen in a major up-front specification effort before the development iterations begin.</a:t>
            </a:r>
          </a:p>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Evolutionary software development process is sometimes referred to as </a:t>
            </a:r>
            <a:r>
              <a:rPr lang="en-US" sz="2400" i="1" dirty="0">
                <a:solidFill>
                  <a:srgbClr val="7030A0"/>
                </a:solidFill>
                <a:latin typeface="+mn-lt"/>
                <a:ea typeface="Times New Roman"/>
                <a:cs typeface="Times New Roman"/>
                <a:sym typeface="Times New Roman"/>
              </a:rPr>
              <a:t>design a little</a:t>
            </a:r>
            <a:r>
              <a:rPr lang="en-US" sz="2400" dirty="0">
                <a:solidFill>
                  <a:srgbClr val="7030A0"/>
                </a:solidFill>
                <a:latin typeface="+mn-lt"/>
                <a:ea typeface="Times New Roman"/>
                <a:cs typeface="Times New Roman"/>
                <a:sym typeface="Times New Roman"/>
              </a:rPr>
              <a:t>, </a:t>
            </a:r>
            <a:r>
              <a:rPr lang="en-US" sz="2400" i="1" dirty="0">
                <a:solidFill>
                  <a:srgbClr val="7030A0"/>
                </a:solidFill>
                <a:latin typeface="+mn-lt"/>
                <a:ea typeface="Times New Roman"/>
                <a:cs typeface="Times New Roman"/>
                <a:sym typeface="Times New Roman"/>
              </a:rPr>
              <a:t>build a little</a:t>
            </a:r>
            <a:r>
              <a:rPr lang="en-US" sz="2400" dirty="0">
                <a:solidFill>
                  <a:srgbClr val="7030A0"/>
                </a:solidFill>
                <a:latin typeface="+mn-lt"/>
                <a:ea typeface="Times New Roman"/>
                <a:cs typeface="Times New Roman"/>
                <a:sym typeface="Times New Roman"/>
              </a:rPr>
              <a:t>, </a:t>
            </a:r>
            <a:r>
              <a:rPr lang="en-US" sz="2400" i="1" dirty="0">
                <a:solidFill>
                  <a:srgbClr val="7030A0"/>
                </a:solidFill>
                <a:latin typeface="+mn-lt"/>
                <a:ea typeface="Times New Roman"/>
                <a:cs typeface="Times New Roman"/>
                <a:sym typeface="Times New Roman"/>
              </a:rPr>
              <a:t>test a little</a:t>
            </a:r>
            <a:r>
              <a:rPr lang="en-US" sz="2400" dirty="0">
                <a:solidFill>
                  <a:srgbClr val="7030A0"/>
                </a:solidFill>
                <a:latin typeface="+mn-lt"/>
                <a:ea typeface="Times New Roman"/>
                <a:cs typeface="Times New Roman"/>
                <a:sym typeface="Times New Roman"/>
              </a:rPr>
              <a:t>, </a:t>
            </a:r>
            <a:r>
              <a:rPr lang="en-US" sz="2400" i="1" dirty="0">
                <a:solidFill>
                  <a:srgbClr val="7030A0"/>
                </a:solidFill>
                <a:latin typeface="+mn-lt"/>
                <a:ea typeface="Times New Roman"/>
                <a:cs typeface="Times New Roman"/>
                <a:sym typeface="Times New Roman"/>
              </a:rPr>
              <a:t>deploy a l</a:t>
            </a:r>
            <a:r>
              <a:rPr lang="en-US" sz="2400" i="1" dirty="0">
                <a:latin typeface="+mn-lt"/>
                <a:ea typeface="Times New Roman"/>
                <a:cs typeface="Times New Roman"/>
                <a:sym typeface="Times New Roman"/>
              </a:rPr>
              <a:t>ittle </a:t>
            </a:r>
            <a:r>
              <a:rPr lang="en-US" sz="2400" dirty="0">
                <a:latin typeface="+mn-lt"/>
                <a:ea typeface="Times New Roman"/>
                <a:cs typeface="Times New Roman"/>
                <a:sym typeface="Times New Roman"/>
              </a:rPr>
              <a:t>model.</a:t>
            </a:r>
          </a:p>
          <a:p>
            <a:pPr marL="152400" algn="just" fontAlgn="auto">
              <a:lnSpc>
                <a:spcPct val="100000"/>
              </a:lnSpc>
              <a:spcBef>
                <a:spcPts val="450"/>
              </a:spcBef>
              <a:spcAft>
                <a:spcPts val="450"/>
              </a:spcAft>
              <a:buClr>
                <a:schemeClr val="dk1"/>
              </a:buClr>
              <a:buSzPts val="3200"/>
              <a:defRPr/>
            </a:pPr>
            <a:endParaRPr lang="en-US" sz="2100" dirty="0">
              <a:latin typeface="+mn-lt"/>
              <a:ea typeface="Times New Roman"/>
              <a:cs typeface="Times New Roman"/>
              <a:sym typeface="Times New Roman"/>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3">
                                            <p:txEl>
                                              <p:pRg st="1" end="1"/>
                                            </p:txEl>
                                          </p:spTgt>
                                        </p:tgtEl>
                                        <p:attrNameLst>
                                          <p:attrName>style.visibility</p:attrName>
                                        </p:attrNameLst>
                                      </p:cBhvr>
                                      <p:to>
                                        <p:strVal val="visible"/>
                                      </p:to>
                                    </p:set>
                                    <p:anim calcmode="lin" valueType="num">
                                      <p:cBhvr additive="base">
                                        <p:cTn id="7" dur="500" fill="hold"/>
                                        <p:tgtEl>
                                          <p:spTgt spid="17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Google Shape;172;p26">
            <a:extLst>
              <a:ext uri="{FF2B5EF4-FFF2-40B4-BE49-F238E27FC236}">
                <a16:creationId xmlns:a16="http://schemas.microsoft.com/office/drawing/2014/main" id="{32884149-8D37-B26F-03FC-778FBE882216}"/>
              </a:ext>
            </a:extLst>
          </p:cNvPr>
          <p:cNvSpPr>
            <a:spLocks noGrp="1" noChangeArrowheads="1"/>
          </p:cNvSpPr>
          <p:nvPr>
            <p:ph type="ctrTitle"/>
          </p:nvPr>
        </p:nvSpPr>
        <p:spPr>
          <a:xfrm>
            <a:off x="1701800" y="273050"/>
            <a:ext cx="5778500" cy="488950"/>
          </a:xfrm>
        </p:spPr>
        <p:txBody>
          <a:bodyPr lIns="68569" tIns="34275" rIns="68569" bIns="34275"/>
          <a:lstStyle/>
          <a:p>
            <a:pPr>
              <a:buClr>
                <a:srgbClr val="000000"/>
              </a:buClr>
              <a:buSzPts val="5400"/>
            </a:pPr>
            <a:r>
              <a:rPr lang="en-IN" altLang="en-US" b="1">
                <a:latin typeface="Futura Bk BT"/>
              </a:rPr>
              <a:t>Evolutionary Process</a:t>
            </a:r>
            <a:r>
              <a:rPr lang="en-US" altLang="en-US" b="1">
                <a:latin typeface="Futura Bk BT"/>
              </a:rPr>
              <a:t> Model</a:t>
            </a:r>
          </a:p>
        </p:txBody>
      </p:sp>
      <p:cxnSp>
        <p:nvCxnSpPr>
          <p:cNvPr id="34" name="Straight Connector 33">
            <a:extLst>
              <a:ext uri="{FF2B5EF4-FFF2-40B4-BE49-F238E27FC236}">
                <a16:creationId xmlns:a16="http://schemas.microsoft.com/office/drawing/2014/main" id="{3F7D1442-B863-670E-5D5D-9F13556EFA0D}"/>
              </a:ext>
            </a:extLst>
          </p:cNvPr>
          <p:cNvCxnSpPr>
            <a:cxnSpLocks/>
          </p:cNvCxnSpPr>
          <p:nvPr/>
        </p:nvCxnSpPr>
        <p:spPr>
          <a:xfrm>
            <a:off x="5976938" y="4724400"/>
            <a:ext cx="0" cy="43815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614F23FF-B90B-7A40-5585-6B07B43DB5FD}"/>
              </a:ext>
            </a:extLst>
          </p:cNvPr>
          <p:cNvSpPr/>
          <p:nvPr/>
        </p:nvSpPr>
        <p:spPr>
          <a:xfrm>
            <a:off x="576263" y="1484313"/>
            <a:ext cx="2970212" cy="490537"/>
          </a:xfrm>
          <a:prstGeom prst="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a:lstStyle/>
          <a:p>
            <a:pPr algn="just" defTabSz="685800" eaLnBrk="1" fontAlgn="auto" hangingPunct="1">
              <a:spcBef>
                <a:spcPts val="0"/>
              </a:spcBef>
              <a:spcAft>
                <a:spcPts val="0"/>
              </a:spcAft>
              <a:buClr>
                <a:srgbClr val="000000"/>
              </a:buClr>
              <a:defRPr/>
            </a:pPr>
            <a:r>
              <a:rPr lang="en-US" sz="1350" kern="0" dirty="0">
                <a:solidFill>
                  <a:prstClr val="black"/>
                </a:solidFill>
                <a:sym typeface="Arial"/>
              </a:rPr>
              <a:t>Rough Requirements Specifications </a:t>
            </a:r>
            <a:endParaRPr lang="en-IN" sz="1350" kern="0" dirty="0">
              <a:solidFill>
                <a:prstClr val="black"/>
              </a:solidFill>
              <a:sym typeface="Arial"/>
            </a:endParaRPr>
          </a:p>
        </p:txBody>
      </p:sp>
      <p:sp>
        <p:nvSpPr>
          <p:cNvPr id="6" name="Rectangle 5">
            <a:extLst>
              <a:ext uri="{FF2B5EF4-FFF2-40B4-BE49-F238E27FC236}">
                <a16:creationId xmlns:a16="http://schemas.microsoft.com/office/drawing/2014/main" id="{EA7CF49B-A956-FD05-930C-EBA47BB2EFF4}"/>
              </a:ext>
            </a:extLst>
          </p:cNvPr>
          <p:cNvSpPr/>
          <p:nvPr/>
        </p:nvSpPr>
        <p:spPr>
          <a:xfrm>
            <a:off x="1817688" y="2182813"/>
            <a:ext cx="2754312" cy="490537"/>
          </a:xfrm>
          <a:prstGeom prst="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a:lstStyle/>
          <a:p>
            <a:pPr algn="just" defTabSz="685800" eaLnBrk="1" fontAlgn="auto" hangingPunct="1">
              <a:spcBef>
                <a:spcPts val="0"/>
              </a:spcBef>
              <a:spcAft>
                <a:spcPts val="0"/>
              </a:spcAft>
              <a:buClr>
                <a:srgbClr val="000000"/>
              </a:buClr>
              <a:defRPr/>
            </a:pPr>
            <a:r>
              <a:rPr lang="en-US" sz="1350" kern="0" dirty="0">
                <a:solidFill>
                  <a:prstClr val="black"/>
                </a:solidFill>
                <a:sym typeface="Arial"/>
              </a:rPr>
              <a:t>Identify the core and other parts to be developed incrementally </a:t>
            </a:r>
            <a:endParaRPr lang="en-IN" sz="1350" kern="0" dirty="0">
              <a:solidFill>
                <a:prstClr val="black"/>
              </a:solidFill>
              <a:sym typeface="Arial"/>
            </a:endParaRPr>
          </a:p>
        </p:txBody>
      </p:sp>
      <p:sp>
        <p:nvSpPr>
          <p:cNvPr id="7" name="Rectangle 6">
            <a:extLst>
              <a:ext uri="{FF2B5EF4-FFF2-40B4-BE49-F238E27FC236}">
                <a16:creationId xmlns:a16="http://schemas.microsoft.com/office/drawing/2014/main" id="{44FCE7F6-4B9A-DD3D-F579-D4B1E2E901D5}"/>
              </a:ext>
            </a:extLst>
          </p:cNvPr>
          <p:cNvSpPr/>
          <p:nvPr/>
        </p:nvSpPr>
        <p:spPr>
          <a:xfrm>
            <a:off x="3005138" y="2889250"/>
            <a:ext cx="2646362" cy="488950"/>
          </a:xfrm>
          <a:prstGeom prst="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a:lstStyle/>
          <a:p>
            <a:pPr algn="just" defTabSz="685800" eaLnBrk="1" fontAlgn="auto" hangingPunct="1">
              <a:spcBef>
                <a:spcPts val="0"/>
              </a:spcBef>
              <a:spcAft>
                <a:spcPts val="0"/>
              </a:spcAft>
              <a:buClr>
                <a:srgbClr val="000000"/>
              </a:buClr>
              <a:defRPr/>
            </a:pPr>
            <a:r>
              <a:rPr lang="en-US" sz="1350" kern="0" dirty="0">
                <a:solidFill>
                  <a:prstClr val="black"/>
                </a:solidFill>
                <a:sym typeface="Arial"/>
              </a:rPr>
              <a:t>Develop the core part using an iterative waterfall model </a:t>
            </a:r>
            <a:endParaRPr lang="en-IN" sz="1350" kern="0" dirty="0">
              <a:solidFill>
                <a:prstClr val="black"/>
              </a:solidFill>
              <a:sym typeface="Arial"/>
            </a:endParaRPr>
          </a:p>
        </p:txBody>
      </p:sp>
      <p:sp>
        <p:nvSpPr>
          <p:cNvPr id="8" name="Rectangle 7">
            <a:extLst>
              <a:ext uri="{FF2B5EF4-FFF2-40B4-BE49-F238E27FC236}">
                <a16:creationId xmlns:a16="http://schemas.microsoft.com/office/drawing/2014/main" id="{BB979CFB-318F-F3B8-6623-253991274A56}"/>
              </a:ext>
            </a:extLst>
          </p:cNvPr>
          <p:cNvSpPr/>
          <p:nvPr/>
        </p:nvSpPr>
        <p:spPr>
          <a:xfrm>
            <a:off x="4302125" y="3563938"/>
            <a:ext cx="2484438" cy="490537"/>
          </a:xfrm>
          <a:prstGeom prst="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a:lstStyle/>
          <a:p>
            <a:pPr algn="just" defTabSz="685800" eaLnBrk="1" fontAlgn="auto" hangingPunct="1">
              <a:spcBef>
                <a:spcPts val="0"/>
              </a:spcBef>
              <a:spcAft>
                <a:spcPts val="0"/>
              </a:spcAft>
              <a:buClr>
                <a:srgbClr val="000000"/>
              </a:buClr>
              <a:defRPr/>
            </a:pPr>
            <a:r>
              <a:rPr lang="en-US" sz="1350" kern="0" dirty="0">
                <a:solidFill>
                  <a:prstClr val="black"/>
                </a:solidFill>
                <a:sym typeface="Arial"/>
              </a:rPr>
              <a:t>Collect customer feedback and modify requirements</a:t>
            </a:r>
            <a:endParaRPr lang="en-IN" sz="1350" kern="0" dirty="0">
              <a:solidFill>
                <a:prstClr val="black"/>
              </a:solidFill>
              <a:sym typeface="Arial"/>
            </a:endParaRPr>
          </a:p>
        </p:txBody>
      </p:sp>
      <p:sp>
        <p:nvSpPr>
          <p:cNvPr id="9" name="Rectangle 8">
            <a:extLst>
              <a:ext uri="{FF2B5EF4-FFF2-40B4-BE49-F238E27FC236}">
                <a16:creationId xmlns:a16="http://schemas.microsoft.com/office/drawing/2014/main" id="{CDC474A6-38D9-DCA0-9710-9D7C5D440D87}"/>
              </a:ext>
            </a:extLst>
          </p:cNvPr>
          <p:cNvSpPr/>
          <p:nvPr/>
        </p:nvSpPr>
        <p:spPr>
          <a:xfrm>
            <a:off x="5543550" y="4241800"/>
            <a:ext cx="2970213" cy="488950"/>
          </a:xfrm>
          <a:prstGeom prst="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a:lstStyle/>
          <a:p>
            <a:pPr algn="just" defTabSz="685800" eaLnBrk="1" fontAlgn="auto" hangingPunct="1">
              <a:spcBef>
                <a:spcPts val="0"/>
              </a:spcBef>
              <a:spcAft>
                <a:spcPts val="0"/>
              </a:spcAft>
              <a:buClr>
                <a:srgbClr val="000000"/>
              </a:buClr>
              <a:defRPr/>
            </a:pPr>
            <a:r>
              <a:rPr lang="en-US" sz="1350" kern="0" dirty="0">
                <a:solidFill>
                  <a:prstClr val="black"/>
                </a:solidFill>
                <a:sym typeface="Arial"/>
              </a:rPr>
              <a:t>Develop the next identified features using an iterative waterfall model </a:t>
            </a:r>
            <a:endParaRPr lang="en-IN" sz="1350" kern="0" dirty="0">
              <a:solidFill>
                <a:prstClr val="black"/>
              </a:solidFill>
              <a:sym typeface="Arial"/>
            </a:endParaRPr>
          </a:p>
        </p:txBody>
      </p:sp>
      <p:sp>
        <p:nvSpPr>
          <p:cNvPr id="10" name="Rectangle 9">
            <a:extLst>
              <a:ext uri="{FF2B5EF4-FFF2-40B4-BE49-F238E27FC236}">
                <a16:creationId xmlns:a16="http://schemas.microsoft.com/office/drawing/2014/main" id="{7F382DD2-72E5-8449-C522-3393B06DD48D}"/>
              </a:ext>
            </a:extLst>
          </p:cNvPr>
          <p:cNvSpPr/>
          <p:nvPr/>
        </p:nvSpPr>
        <p:spPr>
          <a:xfrm>
            <a:off x="6678613" y="4941888"/>
            <a:ext cx="2160587" cy="488950"/>
          </a:xfrm>
          <a:prstGeom prst="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anchor="ctr"/>
          <a:lstStyle/>
          <a:p>
            <a:pPr algn="ctr" defTabSz="685800" eaLnBrk="1" fontAlgn="auto" hangingPunct="1">
              <a:spcBef>
                <a:spcPts val="0"/>
              </a:spcBef>
              <a:spcAft>
                <a:spcPts val="0"/>
              </a:spcAft>
              <a:buClr>
                <a:srgbClr val="000000"/>
              </a:buClr>
              <a:defRPr/>
            </a:pPr>
            <a:r>
              <a:rPr lang="en-US" sz="1350" kern="0" dirty="0">
                <a:solidFill>
                  <a:prstClr val="black"/>
                </a:solidFill>
                <a:sym typeface="Arial"/>
              </a:rPr>
              <a:t>Maintenance</a:t>
            </a:r>
            <a:endParaRPr lang="en-IN" sz="1350" kern="0" dirty="0">
              <a:solidFill>
                <a:prstClr val="black"/>
              </a:solidFill>
              <a:sym typeface="Arial"/>
            </a:endParaRPr>
          </a:p>
        </p:txBody>
      </p:sp>
      <p:cxnSp>
        <p:nvCxnSpPr>
          <p:cNvPr id="5" name="Straight Connector 4">
            <a:extLst>
              <a:ext uri="{FF2B5EF4-FFF2-40B4-BE49-F238E27FC236}">
                <a16:creationId xmlns:a16="http://schemas.microsoft.com/office/drawing/2014/main" id="{2986C80F-A498-1A4B-8961-E22E6DDE19CC}"/>
              </a:ext>
            </a:extLst>
          </p:cNvPr>
          <p:cNvCxnSpPr>
            <a:cxnSpLocks/>
          </p:cNvCxnSpPr>
          <p:nvPr/>
        </p:nvCxnSpPr>
        <p:spPr>
          <a:xfrm>
            <a:off x="1116013" y="1974850"/>
            <a:ext cx="0" cy="43656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FE360DB-3C52-EC9A-691E-1A9C0124023D}"/>
              </a:ext>
            </a:extLst>
          </p:cNvPr>
          <p:cNvCxnSpPr>
            <a:cxnSpLocks/>
          </p:cNvCxnSpPr>
          <p:nvPr/>
        </p:nvCxnSpPr>
        <p:spPr>
          <a:xfrm>
            <a:off x="1116013" y="2398713"/>
            <a:ext cx="701675"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4019AF9-0E64-FE9D-3D23-BA65CA47F128}"/>
              </a:ext>
            </a:extLst>
          </p:cNvPr>
          <p:cNvCxnSpPr>
            <a:cxnSpLocks/>
          </p:cNvCxnSpPr>
          <p:nvPr/>
        </p:nvCxnSpPr>
        <p:spPr>
          <a:xfrm>
            <a:off x="2303463" y="2668588"/>
            <a:ext cx="0" cy="43656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A706DBE-AB0F-CECF-DD66-5BC06DCE0961}"/>
              </a:ext>
            </a:extLst>
          </p:cNvPr>
          <p:cNvCxnSpPr>
            <a:cxnSpLocks/>
          </p:cNvCxnSpPr>
          <p:nvPr/>
        </p:nvCxnSpPr>
        <p:spPr>
          <a:xfrm>
            <a:off x="2303463" y="3105150"/>
            <a:ext cx="701675"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BBF112D-5395-7FB4-19CF-2F3944378C09}"/>
              </a:ext>
            </a:extLst>
          </p:cNvPr>
          <p:cNvCxnSpPr>
            <a:cxnSpLocks/>
          </p:cNvCxnSpPr>
          <p:nvPr/>
        </p:nvCxnSpPr>
        <p:spPr>
          <a:xfrm>
            <a:off x="3600450" y="3370263"/>
            <a:ext cx="0" cy="43656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FEBA209-258B-F616-5ADC-4EB5C639F224}"/>
              </a:ext>
            </a:extLst>
          </p:cNvPr>
          <p:cNvCxnSpPr>
            <a:cxnSpLocks/>
          </p:cNvCxnSpPr>
          <p:nvPr/>
        </p:nvCxnSpPr>
        <p:spPr>
          <a:xfrm>
            <a:off x="3600450" y="3806825"/>
            <a:ext cx="701675"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3A287A-E005-84DA-B83D-16E6741EFF76}"/>
              </a:ext>
            </a:extLst>
          </p:cNvPr>
          <p:cNvCxnSpPr>
            <a:cxnSpLocks/>
          </p:cNvCxnSpPr>
          <p:nvPr/>
        </p:nvCxnSpPr>
        <p:spPr>
          <a:xfrm>
            <a:off x="4841875" y="4022725"/>
            <a:ext cx="0" cy="43815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76F9A2B-BE1F-3A23-220C-5AF61504FDAC}"/>
              </a:ext>
            </a:extLst>
          </p:cNvPr>
          <p:cNvCxnSpPr>
            <a:cxnSpLocks/>
          </p:cNvCxnSpPr>
          <p:nvPr/>
        </p:nvCxnSpPr>
        <p:spPr>
          <a:xfrm>
            <a:off x="4841875" y="4460875"/>
            <a:ext cx="701675"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7BE6248-EDBB-329C-B281-38B26117A944}"/>
              </a:ext>
            </a:extLst>
          </p:cNvPr>
          <p:cNvCxnSpPr/>
          <p:nvPr/>
        </p:nvCxnSpPr>
        <p:spPr>
          <a:xfrm flipV="1">
            <a:off x="7596188" y="3806825"/>
            <a:ext cx="0" cy="43497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EB49FAB-00E2-C12F-C5EC-2AA4943BB1C3}"/>
              </a:ext>
            </a:extLst>
          </p:cNvPr>
          <p:cNvCxnSpPr/>
          <p:nvPr/>
        </p:nvCxnSpPr>
        <p:spPr>
          <a:xfrm flipH="1">
            <a:off x="6799263" y="3806825"/>
            <a:ext cx="796925"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7DBBDFC9-3B2D-A7B6-550B-C0B335943771}"/>
              </a:ext>
            </a:extLst>
          </p:cNvPr>
          <p:cNvSpPr/>
          <p:nvPr/>
        </p:nvSpPr>
        <p:spPr>
          <a:xfrm>
            <a:off x="6840538" y="3240088"/>
            <a:ext cx="2038350" cy="512762"/>
          </a:xfrm>
          <a:prstGeom prst="rect">
            <a:avLst/>
          </a:prstGeom>
          <a:ln>
            <a:noFill/>
          </a:ln>
        </p:spPr>
        <p:style>
          <a:lnRef idx="2">
            <a:schemeClr val="accent6"/>
          </a:lnRef>
          <a:fillRef idx="1">
            <a:schemeClr val="lt1"/>
          </a:fillRef>
          <a:effectRef idx="0">
            <a:schemeClr val="accent6"/>
          </a:effectRef>
          <a:fontRef idx="minor">
            <a:schemeClr val="dk1"/>
          </a:fontRef>
        </p:style>
        <p:txBody>
          <a:bodyPr/>
          <a:lstStyle/>
          <a:p>
            <a:pPr algn="just" defTabSz="685800" eaLnBrk="1" fontAlgn="auto" hangingPunct="1">
              <a:spcBef>
                <a:spcPts val="0"/>
              </a:spcBef>
              <a:spcAft>
                <a:spcPts val="0"/>
              </a:spcAft>
              <a:buClr>
                <a:srgbClr val="000000"/>
              </a:buClr>
              <a:defRPr/>
            </a:pPr>
            <a:r>
              <a:rPr lang="en-US" sz="1350" kern="0" dirty="0">
                <a:solidFill>
                  <a:prstClr val="black"/>
                </a:solidFill>
                <a:sym typeface="Arial"/>
              </a:rPr>
              <a:t>Delivery of the next version to the customer</a:t>
            </a:r>
            <a:endParaRPr lang="en-IN" sz="1350" kern="0" dirty="0">
              <a:solidFill>
                <a:prstClr val="black"/>
              </a:solidFill>
              <a:sym typeface="Arial"/>
            </a:endParaRPr>
          </a:p>
        </p:txBody>
      </p:sp>
      <p:cxnSp>
        <p:nvCxnSpPr>
          <p:cNvPr id="35" name="Straight Arrow Connector 34">
            <a:extLst>
              <a:ext uri="{FF2B5EF4-FFF2-40B4-BE49-F238E27FC236}">
                <a16:creationId xmlns:a16="http://schemas.microsoft.com/office/drawing/2014/main" id="{66F149A6-A32B-CEA5-9E87-4963376FB417}"/>
              </a:ext>
            </a:extLst>
          </p:cNvPr>
          <p:cNvCxnSpPr>
            <a:cxnSpLocks/>
          </p:cNvCxnSpPr>
          <p:nvPr/>
        </p:nvCxnSpPr>
        <p:spPr>
          <a:xfrm>
            <a:off x="5976938" y="5162550"/>
            <a:ext cx="701675"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1CF5A352-025B-356D-CE6A-6256924CB42A}"/>
              </a:ext>
            </a:extLst>
          </p:cNvPr>
          <p:cNvSpPr/>
          <p:nvPr/>
        </p:nvSpPr>
        <p:spPr>
          <a:xfrm>
            <a:off x="4032250" y="4773613"/>
            <a:ext cx="1944688" cy="438150"/>
          </a:xfrm>
          <a:prstGeom prst="rect">
            <a:avLst/>
          </a:prstGeom>
          <a:ln>
            <a:noFill/>
          </a:ln>
        </p:spPr>
        <p:style>
          <a:lnRef idx="2">
            <a:schemeClr val="accent6"/>
          </a:lnRef>
          <a:fillRef idx="1">
            <a:schemeClr val="lt1"/>
          </a:fillRef>
          <a:effectRef idx="0">
            <a:schemeClr val="accent6"/>
          </a:effectRef>
          <a:fontRef idx="minor">
            <a:schemeClr val="dk1"/>
          </a:fontRef>
        </p:style>
        <p:txBody>
          <a:bodyPr anchor="ctr"/>
          <a:lstStyle/>
          <a:p>
            <a:pPr algn="just" defTabSz="685800" eaLnBrk="1" fontAlgn="auto" hangingPunct="1">
              <a:spcBef>
                <a:spcPts val="0"/>
              </a:spcBef>
              <a:spcAft>
                <a:spcPts val="0"/>
              </a:spcAft>
              <a:buClr>
                <a:srgbClr val="000000"/>
              </a:buClr>
              <a:defRPr/>
            </a:pPr>
            <a:r>
              <a:rPr lang="en-US" sz="1350" kern="0" dirty="0">
                <a:solidFill>
                  <a:prstClr val="black"/>
                </a:solidFill>
                <a:sym typeface="Arial"/>
              </a:rPr>
              <a:t>All Features Complete</a:t>
            </a:r>
            <a:endParaRPr lang="en-IN" sz="1350" kern="0" dirty="0">
              <a:solidFill>
                <a:prstClr val="black"/>
              </a:solidFil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Google Shape;172;p26">
            <a:extLst>
              <a:ext uri="{FF2B5EF4-FFF2-40B4-BE49-F238E27FC236}">
                <a16:creationId xmlns:a16="http://schemas.microsoft.com/office/drawing/2014/main" id="{87F0C553-D0B8-7BB6-4F36-FAC27F24FE55}"/>
              </a:ext>
            </a:extLst>
          </p:cNvPr>
          <p:cNvSpPr>
            <a:spLocks noGrp="1" noChangeArrowheads="1"/>
          </p:cNvSpPr>
          <p:nvPr>
            <p:ph type="ctrTitle"/>
          </p:nvPr>
        </p:nvSpPr>
        <p:spPr>
          <a:xfrm>
            <a:off x="1270000" y="304800"/>
            <a:ext cx="6642100" cy="488950"/>
          </a:xfrm>
        </p:spPr>
        <p:txBody>
          <a:bodyPr lIns="68569" tIns="34275" rIns="68569" bIns="34275"/>
          <a:lstStyle/>
          <a:p>
            <a:pPr>
              <a:buClr>
                <a:srgbClr val="000000"/>
              </a:buClr>
              <a:buSzPts val="5400"/>
            </a:pPr>
            <a:r>
              <a:rPr lang="en-US" altLang="en-US">
                <a:latin typeface="Futura Bk BT"/>
              </a:rPr>
              <a:t>Advantages of </a:t>
            </a:r>
            <a:r>
              <a:rPr lang="en-IN" altLang="en-US">
                <a:latin typeface="Futura Bk BT"/>
              </a:rPr>
              <a:t>Evolutionary </a:t>
            </a:r>
            <a:r>
              <a:rPr lang="en-US" altLang="en-US">
                <a:latin typeface="Futura Bk BT"/>
              </a:rPr>
              <a:t>Model</a:t>
            </a:r>
          </a:p>
        </p:txBody>
      </p:sp>
      <p:sp>
        <p:nvSpPr>
          <p:cNvPr id="173" name="Google Shape;173;p26">
            <a:extLst>
              <a:ext uri="{FF2B5EF4-FFF2-40B4-BE49-F238E27FC236}">
                <a16:creationId xmlns:a16="http://schemas.microsoft.com/office/drawing/2014/main" id="{BF06A5F1-020E-E0F5-F6F5-673FFFF666FD}"/>
              </a:ext>
            </a:extLst>
          </p:cNvPr>
          <p:cNvSpPr txBox="1">
            <a:spLocks noGrp="1"/>
          </p:cNvSpPr>
          <p:nvPr>
            <p:ph type="subTitle" idx="1"/>
          </p:nvPr>
        </p:nvSpPr>
        <p:spPr>
          <a:xfrm>
            <a:off x="206375" y="1219200"/>
            <a:ext cx="8769350" cy="2646363"/>
          </a:xfrm>
        </p:spPr>
        <p:txBody>
          <a:bodyPr spcFirstLastPara="1" wrap="square" lIns="68569" tIns="34275" rIns="68569" bIns="34275" anchor="t" anchorCtr="0">
            <a:noAutofit/>
          </a:bodyPr>
          <a:lstStyle/>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100" dirty="0">
                <a:latin typeface="+mn-lt"/>
                <a:ea typeface="Times New Roman"/>
                <a:cs typeface="Times New Roman"/>
                <a:sym typeface="Times New Roman"/>
              </a:rPr>
              <a:t>Risk analysis is better.</a:t>
            </a:r>
          </a:p>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100" dirty="0">
                <a:latin typeface="+mn-lt"/>
                <a:ea typeface="Times New Roman"/>
                <a:cs typeface="Times New Roman"/>
                <a:sym typeface="Times New Roman"/>
              </a:rPr>
              <a:t>It supports changing environment.</a:t>
            </a:r>
          </a:p>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100" dirty="0">
                <a:latin typeface="+mn-lt"/>
                <a:ea typeface="Times New Roman"/>
                <a:cs typeface="Times New Roman"/>
                <a:sym typeface="Times New Roman"/>
              </a:rPr>
              <a:t>Initial operating time is less.</a:t>
            </a:r>
          </a:p>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100" dirty="0">
                <a:latin typeface="+mn-lt"/>
                <a:ea typeface="Times New Roman"/>
                <a:cs typeface="Times New Roman"/>
                <a:sym typeface="Times New Roman"/>
              </a:rPr>
              <a:t>Better suited for large mission-critical projects.</a:t>
            </a:r>
          </a:p>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100" dirty="0">
                <a:latin typeface="+mn-lt"/>
                <a:ea typeface="Times New Roman"/>
                <a:cs typeface="Times New Roman"/>
                <a:sym typeface="Times New Roman"/>
              </a:rPr>
              <a:t>During the life cycle software is produced early which facilitates customer evaluation and feedback.</a:t>
            </a:r>
          </a:p>
          <a:p>
            <a:pPr marL="342900" indent="-190500" algn="l" fontAlgn="auto">
              <a:spcBef>
                <a:spcPts val="0"/>
              </a:spcBef>
              <a:spcAft>
                <a:spcPts val="0"/>
              </a:spcAft>
              <a:buClr>
                <a:schemeClr val="dk1"/>
              </a:buClr>
              <a:buSzPts val="3200"/>
              <a:defRPr/>
            </a:pPr>
            <a:endParaRPr lang="en-IN" sz="2100" dirty="0">
              <a:latin typeface="+mn-lt"/>
              <a:ea typeface="Times New Roman"/>
              <a:cs typeface="Times New Roman"/>
              <a:sym typeface="Times New Roman"/>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3">
                                            <p:txEl>
                                              <p:pRg st="0" end="0"/>
                                            </p:txEl>
                                          </p:spTgt>
                                        </p:tgtEl>
                                        <p:attrNameLst>
                                          <p:attrName>style.visibility</p:attrName>
                                        </p:attrNameLst>
                                      </p:cBhvr>
                                      <p:to>
                                        <p:strVal val="visible"/>
                                      </p:to>
                                    </p:set>
                                    <p:anim calcmode="lin" valueType="num">
                                      <p:cBhvr additive="base">
                                        <p:cTn id="7" dur="500" fill="hold"/>
                                        <p:tgtEl>
                                          <p:spTgt spid="17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73">
                                            <p:txEl>
                                              <p:pRg st="1" end="1"/>
                                            </p:txEl>
                                          </p:spTgt>
                                        </p:tgtEl>
                                        <p:attrNameLst>
                                          <p:attrName>style.visibility</p:attrName>
                                        </p:attrNameLst>
                                      </p:cBhvr>
                                      <p:to>
                                        <p:strVal val="visible"/>
                                      </p:to>
                                    </p:set>
                                    <p:anim calcmode="lin" valueType="num">
                                      <p:cBhvr additive="base">
                                        <p:cTn id="13" dur="500" fill="hold"/>
                                        <p:tgtEl>
                                          <p:spTgt spid="17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73">
                                            <p:txEl>
                                              <p:pRg st="2" end="2"/>
                                            </p:txEl>
                                          </p:spTgt>
                                        </p:tgtEl>
                                        <p:attrNameLst>
                                          <p:attrName>style.visibility</p:attrName>
                                        </p:attrNameLst>
                                      </p:cBhvr>
                                      <p:to>
                                        <p:strVal val="visible"/>
                                      </p:to>
                                    </p:set>
                                    <p:anim calcmode="lin" valueType="num">
                                      <p:cBhvr additive="base">
                                        <p:cTn id="19" dur="500" fill="hold"/>
                                        <p:tgtEl>
                                          <p:spTgt spid="17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73">
                                            <p:txEl>
                                              <p:pRg st="3" end="3"/>
                                            </p:txEl>
                                          </p:spTgt>
                                        </p:tgtEl>
                                        <p:attrNameLst>
                                          <p:attrName>style.visibility</p:attrName>
                                        </p:attrNameLst>
                                      </p:cBhvr>
                                      <p:to>
                                        <p:strVal val="visible"/>
                                      </p:to>
                                    </p:set>
                                    <p:anim calcmode="lin" valueType="num">
                                      <p:cBhvr additive="base">
                                        <p:cTn id="25" dur="500" fill="hold"/>
                                        <p:tgtEl>
                                          <p:spTgt spid="17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73">
                                            <p:txEl>
                                              <p:pRg st="4" end="4"/>
                                            </p:txEl>
                                          </p:spTgt>
                                        </p:tgtEl>
                                        <p:attrNameLst>
                                          <p:attrName>style.visibility</p:attrName>
                                        </p:attrNameLst>
                                      </p:cBhvr>
                                      <p:to>
                                        <p:strVal val="visible"/>
                                      </p:to>
                                    </p:set>
                                    <p:anim calcmode="lin" valueType="num">
                                      <p:cBhvr additive="base">
                                        <p:cTn id="31" dur="500" fill="hold"/>
                                        <p:tgtEl>
                                          <p:spTgt spid="17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Google Shape;172;p26">
            <a:extLst>
              <a:ext uri="{FF2B5EF4-FFF2-40B4-BE49-F238E27FC236}">
                <a16:creationId xmlns:a16="http://schemas.microsoft.com/office/drawing/2014/main" id="{6925037C-363A-C7A1-AE42-3CAA47DFFF9E}"/>
              </a:ext>
            </a:extLst>
          </p:cNvPr>
          <p:cNvSpPr>
            <a:spLocks noGrp="1" noChangeArrowheads="1"/>
          </p:cNvSpPr>
          <p:nvPr>
            <p:ph type="ctrTitle"/>
          </p:nvPr>
        </p:nvSpPr>
        <p:spPr>
          <a:xfrm>
            <a:off x="685800" y="304800"/>
            <a:ext cx="8142288" cy="488950"/>
          </a:xfrm>
        </p:spPr>
        <p:txBody>
          <a:bodyPr lIns="68569" tIns="34275" rIns="68569" bIns="34275"/>
          <a:lstStyle/>
          <a:p>
            <a:pPr>
              <a:buClr>
                <a:srgbClr val="000000"/>
              </a:buClr>
              <a:buSzPts val="5400"/>
            </a:pPr>
            <a:r>
              <a:rPr lang="en-US" altLang="en-US">
                <a:latin typeface="Futura Bk BT"/>
              </a:rPr>
              <a:t>Disadvantages of </a:t>
            </a:r>
            <a:r>
              <a:rPr lang="en-IN" altLang="en-US">
                <a:latin typeface="Futura Bk BT"/>
              </a:rPr>
              <a:t>Evolutionary </a:t>
            </a:r>
            <a:r>
              <a:rPr lang="en-US" altLang="en-US">
                <a:latin typeface="Futura Bk BT"/>
              </a:rPr>
              <a:t>Model</a:t>
            </a:r>
          </a:p>
        </p:txBody>
      </p:sp>
      <p:sp>
        <p:nvSpPr>
          <p:cNvPr id="173" name="Google Shape;173;p26">
            <a:extLst>
              <a:ext uri="{FF2B5EF4-FFF2-40B4-BE49-F238E27FC236}">
                <a16:creationId xmlns:a16="http://schemas.microsoft.com/office/drawing/2014/main" id="{1BD3007C-5753-18CD-16CC-5D9EA0C5DBF1}"/>
              </a:ext>
            </a:extLst>
          </p:cNvPr>
          <p:cNvSpPr txBox="1">
            <a:spLocks noGrp="1"/>
          </p:cNvSpPr>
          <p:nvPr>
            <p:ph type="subTitle" idx="1"/>
          </p:nvPr>
        </p:nvSpPr>
        <p:spPr>
          <a:xfrm>
            <a:off x="187325" y="1219200"/>
            <a:ext cx="8769350" cy="4038600"/>
          </a:xfrm>
        </p:spPr>
        <p:txBody>
          <a:bodyPr spcFirstLastPara="1" wrap="square" lIns="68569" tIns="34275" rIns="68569" bIns="34275" anchor="t" anchorCtr="0">
            <a:noAutofit/>
          </a:bodyPr>
          <a:lstStyle/>
          <a:p>
            <a:pPr marL="495300" indent="-342900" algn="just" fontAlgn="auto">
              <a:lnSpc>
                <a:spcPct val="100000"/>
              </a:lnSpc>
              <a:spcBef>
                <a:spcPts val="0"/>
              </a:spcBef>
              <a:spcAft>
                <a:spcPts val="450"/>
              </a:spcAft>
              <a:buClr>
                <a:schemeClr val="dk1"/>
              </a:buClr>
              <a:buSzPts val="3200"/>
              <a:buFont typeface="Arial" panose="020B0604020202020204" pitchFamily="34" charset="0"/>
              <a:buChar char="•"/>
              <a:defRPr/>
            </a:pPr>
            <a:r>
              <a:rPr lang="en-US" sz="2400" dirty="0">
                <a:solidFill>
                  <a:srgbClr val="FF0000"/>
                </a:solidFill>
                <a:latin typeface="+mn-lt"/>
                <a:ea typeface="Times New Roman"/>
                <a:cs typeface="Times New Roman"/>
                <a:sym typeface="Times New Roman"/>
              </a:rPr>
              <a:t>Design can become ad hoc </a:t>
            </a:r>
            <a:r>
              <a:rPr lang="en-US" sz="2400" dirty="0">
                <a:latin typeface="+mn-lt"/>
                <a:ea typeface="Times New Roman"/>
                <a:cs typeface="Times New Roman"/>
                <a:sym typeface="Times New Roman"/>
              </a:rPr>
              <a:t>without special attention to maintainability and optimality. Because only the current increment is designed at a time.</a:t>
            </a:r>
          </a:p>
          <a:p>
            <a:pPr marL="495300" indent="-342900" algn="just" fontAlgn="auto">
              <a:lnSpc>
                <a:spcPct val="100000"/>
              </a:lnSpc>
              <a:spcBef>
                <a:spcPts val="0"/>
              </a:spcBef>
              <a:spcAft>
                <a:spcPts val="450"/>
              </a:spcAft>
              <a:buClr>
                <a:schemeClr val="dk1"/>
              </a:buClr>
              <a:buSzPts val="3200"/>
              <a:buFont typeface="Arial" panose="020B0604020202020204" pitchFamily="34" charset="0"/>
              <a:buChar char="•"/>
              <a:defRPr/>
            </a:pPr>
            <a:r>
              <a:rPr lang="en-US" sz="2400" dirty="0">
                <a:solidFill>
                  <a:srgbClr val="FF0000"/>
                </a:solidFill>
                <a:ea typeface="Times New Roman"/>
                <a:cs typeface="Times New Roman"/>
                <a:sym typeface="Times New Roman"/>
              </a:rPr>
              <a:t>Management complexity is more</a:t>
            </a:r>
            <a:r>
              <a:rPr lang="en-US" sz="2400" dirty="0">
                <a:ea typeface="Times New Roman"/>
                <a:cs typeface="Times New Roman"/>
                <a:sym typeface="Times New Roman"/>
              </a:rPr>
              <a:t>. It is difficult to divide the required features into several parts that can be incrementally implemented and delivered.</a:t>
            </a:r>
          </a:p>
          <a:p>
            <a:pPr marL="495300" indent="-342900" algn="just" fontAlgn="auto">
              <a:lnSpc>
                <a:spcPct val="100000"/>
              </a:lnSpc>
              <a:spcBef>
                <a:spcPts val="0"/>
              </a:spcBef>
              <a:spcAft>
                <a:spcPts val="450"/>
              </a:spcAft>
              <a:buClr>
                <a:schemeClr val="dk1"/>
              </a:buClr>
              <a:buSzPts val="3200"/>
              <a:buFont typeface="Arial" panose="020B0604020202020204" pitchFamily="34" charset="0"/>
              <a:buChar char="•"/>
              <a:defRPr/>
            </a:pPr>
            <a:r>
              <a:rPr lang="en-US" sz="2400" dirty="0">
                <a:solidFill>
                  <a:srgbClr val="FF0000"/>
                </a:solidFill>
                <a:latin typeface="+mn-lt"/>
                <a:ea typeface="Times New Roman"/>
                <a:cs typeface="Times New Roman"/>
                <a:sym typeface="Times New Roman"/>
              </a:rPr>
              <a:t>Highly skilled resources </a:t>
            </a:r>
            <a:r>
              <a:rPr lang="en-US" sz="2400" dirty="0">
                <a:latin typeface="+mn-lt"/>
                <a:ea typeface="Times New Roman"/>
                <a:cs typeface="Times New Roman"/>
                <a:sym typeface="Times New Roman"/>
              </a:rPr>
              <a:t>are required for risk analysis.</a:t>
            </a:r>
          </a:p>
          <a:p>
            <a:pPr marL="495300" indent="-342900" algn="just" fontAlgn="auto">
              <a:lnSpc>
                <a:spcPct val="100000"/>
              </a:lnSpc>
              <a:spcBef>
                <a:spcPts val="0"/>
              </a:spcBef>
              <a:spcAft>
                <a:spcPts val="450"/>
              </a:spcAft>
              <a:buClr>
                <a:schemeClr val="dk1"/>
              </a:buClr>
              <a:buSzPts val="3200"/>
              <a:buFont typeface="Arial" panose="020B0604020202020204" pitchFamily="34" charset="0"/>
              <a:buChar char="•"/>
              <a:defRPr/>
            </a:pPr>
            <a:r>
              <a:rPr lang="en-US" sz="2400" dirty="0">
                <a:ea typeface="Times New Roman"/>
                <a:cs typeface="Times New Roman"/>
                <a:sym typeface="Times New Roman"/>
              </a:rPr>
              <a:t>Not suitable for </a:t>
            </a:r>
            <a:r>
              <a:rPr lang="en-US" sz="2400" dirty="0">
                <a:solidFill>
                  <a:srgbClr val="FF0000"/>
                </a:solidFill>
                <a:ea typeface="Times New Roman"/>
                <a:cs typeface="Times New Roman"/>
                <a:sym typeface="Times New Roman"/>
              </a:rPr>
              <a:t>smaller projects</a:t>
            </a:r>
            <a:r>
              <a:rPr lang="en-US" sz="2400" dirty="0">
                <a:ea typeface="Times New Roman"/>
                <a:cs typeface="Times New Roman"/>
                <a:sym typeface="Times New Roman"/>
              </a:rPr>
              <a:t>.</a:t>
            </a:r>
          </a:p>
          <a:p>
            <a:pPr marL="495300" indent="-342900" algn="just" fontAlgn="auto">
              <a:lnSpc>
                <a:spcPct val="100000"/>
              </a:lnSpc>
              <a:spcBef>
                <a:spcPts val="0"/>
              </a:spcBef>
              <a:spcAft>
                <a:spcPts val="450"/>
              </a:spcAft>
              <a:buClr>
                <a:schemeClr val="dk1"/>
              </a:buClr>
              <a:buSzPts val="3200"/>
              <a:buFont typeface="Arial" panose="020B0604020202020204" pitchFamily="34" charset="0"/>
              <a:buChar char="•"/>
              <a:defRPr/>
            </a:pPr>
            <a:r>
              <a:rPr lang="en-US" sz="2400" dirty="0">
                <a:ea typeface="Times New Roman"/>
                <a:cs typeface="Times New Roman"/>
                <a:sym typeface="Times New Roman"/>
              </a:rPr>
              <a:t>Can be </a:t>
            </a:r>
            <a:r>
              <a:rPr lang="en-US" sz="2400" dirty="0">
                <a:solidFill>
                  <a:srgbClr val="FF0000"/>
                </a:solidFill>
                <a:ea typeface="Times New Roman"/>
                <a:cs typeface="Times New Roman"/>
                <a:sym typeface="Times New Roman"/>
              </a:rPr>
              <a:t>costly</a:t>
            </a:r>
            <a:r>
              <a:rPr lang="en-US" sz="2400" dirty="0">
                <a:ea typeface="Times New Roman"/>
                <a:cs typeface="Times New Roman"/>
                <a:sym typeface="Times New Roman"/>
              </a:rPr>
              <a:t> to use.</a:t>
            </a:r>
            <a:endParaRPr lang="en-US" sz="2400" dirty="0">
              <a:latin typeface="+mn-lt"/>
              <a:ea typeface="Times New Roman"/>
              <a:cs typeface="Times New Roman"/>
              <a:sym typeface="Times New Roman"/>
            </a:endParaRPr>
          </a:p>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endParaRPr lang="en-US" sz="2100" dirty="0">
              <a:latin typeface="+mn-lt"/>
              <a:ea typeface="Times New Roman"/>
              <a:cs typeface="Times New Roman"/>
              <a:sym typeface="Times New Roman"/>
            </a:endParaRPr>
          </a:p>
          <a:p>
            <a:pPr marL="342900" indent="-190500" algn="l" fontAlgn="auto">
              <a:spcBef>
                <a:spcPts val="0"/>
              </a:spcBef>
              <a:spcAft>
                <a:spcPts val="0"/>
              </a:spcAft>
              <a:buClr>
                <a:schemeClr val="dk1"/>
              </a:buClr>
              <a:buSzPts val="3200"/>
              <a:defRPr/>
            </a:pPr>
            <a:endParaRPr lang="en-IN" sz="2100" dirty="0">
              <a:latin typeface="+mn-lt"/>
              <a:ea typeface="Times New Roman"/>
              <a:cs typeface="Times New Roman"/>
              <a:sym typeface="Times New Roman"/>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3">
                                            <p:txEl>
                                              <p:pRg st="0" end="0"/>
                                            </p:txEl>
                                          </p:spTgt>
                                        </p:tgtEl>
                                        <p:attrNameLst>
                                          <p:attrName>style.visibility</p:attrName>
                                        </p:attrNameLst>
                                      </p:cBhvr>
                                      <p:to>
                                        <p:strVal val="visible"/>
                                      </p:to>
                                    </p:set>
                                    <p:anim calcmode="lin" valueType="num">
                                      <p:cBhvr additive="base">
                                        <p:cTn id="7" dur="500" fill="hold"/>
                                        <p:tgtEl>
                                          <p:spTgt spid="17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73">
                                            <p:txEl>
                                              <p:pRg st="1" end="1"/>
                                            </p:txEl>
                                          </p:spTgt>
                                        </p:tgtEl>
                                        <p:attrNameLst>
                                          <p:attrName>style.visibility</p:attrName>
                                        </p:attrNameLst>
                                      </p:cBhvr>
                                      <p:to>
                                        <p:strVal val="visible"/>
                                      </p:to>
                                    </p:set>
                                    <p:anim calcmode="lin" valueType="num">
                                      <p:cBhvr additive="base">
                                        <p:cTn id="13" dur="500" fill="hold"/>
                                        <p:tgtEl>
                                          <p:spTgt spid="17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73">
                                            <p:txEl>
                                              <p:pRg st="2" end="2"/>
                                            </p:txEl>
                                          </p:spTgt>
                                        </p:tgtEl>
                                        <p:attrNameLst>
                                          <p:attrName>style.visibility</p:attrName>
                                        </p:attrNameLst>
                                      </p:cBhvr>
                                      <p:to>
                                        <p:strVal val="visible"/>
                                      </p:to>
                                    </p:set>
                                    <p:anim calcmode="lin" valueType="num">
                                      <p:cBhvr additive="base">
                                        <p:cTn id="19" dur="500" fill="hold"/>
                                        <p:tgtEl>
                                          <p:spTgt spid="17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73">
                                            <p:txEl>
                                              <p:pRg st="3" end="3"/>
                                            </p:txEl>
                                          </p:spTgt>
                                        </p:tgtEl>
                                        <p:attrNameLst>
                                          <p:attrName>style.visibility</p:attrName>
                                        </p:attrNameLst>
                                      </p:cBhvr>
                                      <p:to>
                                        <p:strVal val="visible"/>
                                      </p:to>
                                    </p:set>
                                    <p:anim calcmode="lin" valueType="num">
                                      <p:cBhvr additive="base">
                                        <p:cTn id="25" dur="500" fill="hold"/>
                                        <p:tgtEl>
                                          <p:spTgt spid="17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73">
                                            <p:txEl>
                                              <p:pRg st="4" end="4"/>
                                            </p:txEl>
                                          </p:spTgt>
                                        </p:tgtEl>
                                        <p:attrNameLst>
                                          <p:attrName>style.visibility</p:attrName>
                                        </p:attrNameLst>
                                      </p:cBhvr>
                                      <p:to>
                                        <p:strVal val="visible"/>
                                      </p:to>
                                    </p:set>
                                    <p:anim calcmode="lin" valueType="num">
                                      <p:cBhvr additive="base">
                                        <p:cTn id="31" dur="500" fill="hold"/>
                                        <p:tgtEl>
                                          <p:spTgt spid="17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Google Shape;172;p26">
            <a:extLst>
              <a:ext uri="{FF2B5EF4-FFF2-40B4-BE49-F238E27FC236}">
                <a16:creationId xmlns:a16="http://schemas.microsoft.com/office/drawing/2014/main" id="{E19BF1F7-644F-12B7-55AC-07C5BCBE6EFC}"/>
              </a:ext>
            </a:extLst>
          </p:cNvPr>
          <p:cNvSpPr>
            <a:spLocks noGrp="1" noChangeArrowheads="1"/>
          </p:cNvSpPr>
          <p:nvPr>
            <p:ph type="ctrTitle"/>
          </p:nvPr>
        </p:nvSpPr>
        <p:spPr>
          <a:xfrm>
            <a:off x="1277938" y="381000"/>
            <a:ext cx="6588125" cy="488950"/>
          </a:xfrm>
        </p:spPr>
        <p:txBody>
          <a:bodyPr lIns="68569" tIns="34275" rIns="68569" bIns="34275"/>
          <a:lstStyle/>
          <a:p>
            <a:pPr>
              <a:buClr>
                <a:srgbClr val="000000"/>
              </a:buClr>
              <a:buSzPts val="5400"/>
            </a:pPr>
            <a:r>
              <a:rPr lang="en-US" altLang="en-US">
                <a:latin typeface="Futura Bk BT"/>
              </a:rPr>
              <a:t>When to Use </a:t>
            </a:r>
            <a:r>
              <a:rPr lang="en-IN" altLang="en-US">
                <a:latin typeface="Futura Bk BT"/>
              </a:rPr>
              <a:t>Evolutionary </a:t>
            </a:r>
            <a:r>
              <a:rPr lang="en-US" altLang="en-US">
                <a:latin typeface="Futura Bk BT"/>
              </a:rPr>
              <a:t>Model</a:t>
            </a:r>
          </a:p>
        </p:txBody>
      </p:sp>
      <p:sp>
        <p:nvSpPr>
          <p:cNvPr id="173" name="Google Shape;173;p26">
            <a:extLst>
              <a:ext uri="{FF2B5EF4-FFF2-40B4-BE49-F238E27FC236}">
                <a16:creationId xmlns:a16="http://schemas.microsoft.com/office/drawing/2014/main" id="{BB40A2E6-F2A4-230B-2EDC-55427B54B218}"/>
              </a:ext>
            </a:extLst>
          </p:cNvPr>
          <p:cNvSpPr txBox="1">
            <a:spLocks noGrp="1"/>
          </p:cNvSpPr>
          <p:nvPr>
            <p:ph type="subTitle" idx="1"/>
          </p:nvPr>
        </p:nvSpPr>
        <p:spPr>
          <a:xfrm>
            <a:off x="374650" y="1295400"/>
            <a:ext cx="8540750" cy="4191000"/>
          </a:xfrm>
        </p:spPr>
        <p:txBody>
          <a:bodyPr spcFirstLastPara="1" wrap="square" lIns="68569" tIns="34275" rIns="68569" bIns="34275" anchor="t" anchorCtr="0">
            <a:noAutofit/>
          </a:bodyPr>
          <a:lstStyle/>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ea typeface="Times New Roman"/>
                <a:cs typeface="Times New Roman"/>
                <a:sym typeface="Times New Roman"/>
              </a:rPr>
              <a:t>This model is </a:t>
            </a:r>
            <a:r>
              <a:rPr lang="en-US" sz="2400" dirty="0">
                <a:solidFill>
                  <a:srgbClr val="FF0000"/>
                </a:solidFill>
                <a:ea typeface="Times New Roman"/>
                <a:cs typeface="Times New Roman"/>
                <a:sym typeface="Times New Roman"/>
              </a:rPr>
              <a:t>useful for projects using new technology </a:t>
            </a:r>
            <a:r>
              <a:rPr lang="en-US" sz="2400" dirty="0">
                <a:ea typeface="Times New Roman"/>
                <a:cs typeface="Times New Roman"/>
                <a:sym typeface="Times New Roman"/>
              </a:rPr>
              <a:t>that is not well understood. </a:t>
            </a:r>
          </a:p>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ea typeface="Times New Roman"/>
                <a:cs typeface="Times New Roman"/>
                <a:sym typeface="Times New Roman"/>
              </a:rPr>
              <a:t>This is also </a:t>
            </a:r>
            <a:r>
              <a:rPr lang="en-US" sz="2400" dirty="0">
                <a:solidFill>
                  <a:srgbClr val="FF0000"/>
                </a:solidFill>
                <a:ea typeface="Times New Roman"/>
                <a:cs typeface="Times New Roman"/>
                <a:sym typeface="Times New Roman"/>
              </a:rPr>
              <a:t>used for complex projects </a:t>
            </a:r>
            <a:r>
              <a:rPr lang="en-US" sz="2400" dirty="0">
                <a:ea typeface="Times New Roman"/>
                <a:cs typeface="Times New Roman"/>
                <a:sym typeface="Times New Roman"/>
              </a:rPr>
              <a:t>where all functionality must be delivered, but the requirements are unstable or not well understood at the beginning.</a:t>
            </a:r>
            <a:endParaRPr lang="en-US" sz="2400" dirty="0">
              <a:latin typeface="+mn-lt"/>
              <a:cs typeface="Times New Roman"/>
            </a:endParaRPr>
          </a:p>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cs typeface="Times New Roman"/>
              </a:rPr>
              <a:t>Very useful for </a:t>
            </a:r>
            <a:r>
              <a:rPr lang="en-US" sz="2400" dirty="0">
                <a:solidFill>
                  <a:srgbClr val="FF0000"/>
                </a:solidFill>
                <a:latin typeface="+mn-lt"/>
                <a:cs typeface="Times New Roman"/>
              </a:rPr>
              <a:t>large projects</a:t>
            </a:r>
            <a:r>
              <a:rPr lang="en-US" sz="2400" dirty="0">
                <a:latin typeface="+mn-lt"/>
                <a:cs typeface="Times New Roman"/>
              </a:rPr>
              <a:t>.</a:t>
            </a:r>
          </a:p>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cs typeface="Times New Roman"/>
              </a:rPr>
              <a:t>Well suited for </a:t>
            </a:r>
            <a:r>
              <a:rPr lang="en-US" sz="2400" dirty="0">
                <a:solidFill>
                  <a:srgbClr val="FF0000"/>
                </a:solidFill>
                <a:latin typeface="+mn-lt"/>
                <a:cs typeface="Times New Roman"/>
              </a:rPr>
              <a:t>projects using object-oriented development</a:t>
            </a:r>
            <a:r>
              <a:rPr lang="en-US" sz="2400" dirty="0">
                <a:latin typeface="+mn-lt"/>
                <a:cs typeface="Times New Roman"/>
              </a:rPr>
              <a:t>.</a:t>
            </a:r>
          </a:p>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cs typeface="Times New Roman"/>
              </a:rPr>
              <a:t>When a client prefers to have the </a:t>
            </a:r>
            <a:r>
              <a:rPr lang="en-US" sz="2400" dirty="0">
                <a:solidFill>
                  <a:srgbClr val="FF0000"/>
                </a:solidFill>
                <a:latin typeface="+mn-lt"/>
                <a:cs typeface="Times New Roman"/>
              </a:rPr>
              <a:t>product in increments</a:t>
            </a:r>
            <a:r>
              <a:rPr lang="en-US" sz="2400" dirty="0">
                <a:latin typeface="+mn-lt"/>
                <a:cs typeface="Times New Roman"/>
              </a:rPr>
              <a: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3">
                                            <p:txEl>
                                              <p:pRg st="0" end="0"/>
                                            </p:txEl>
                                          </p:spTgt>
                                        </p:tgtEl>
                                        <p:attrNameLst>
                                          <p:attrName>style.visibility</p:attrName>
                                        </p:attrNameLst>
                                      </p:cBhvr>
                                      <p:to>
                                        <p:strVal val="visible"/>
                                      </p:to>
                                    </p:set>
                                    <p:anim calcmode="lin" valueType="num">
                                      <p:cBhvr additive="base">
                                        <p:cTn id="7" dur="500" fill="hold"/>
                                        <p:tgtEl>
                                          <p:spTgt spid="17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73">
                                            <p:txEl>
                                              <p:pRg st="1" end="1"/>
                                            </p:txEl>
                                          </p:spTgt>
                                        </p:tgtEl>
                                        <p:attrNameLst>
                                          <p:attrName>style.visibility</p:attrName>
                                        </p:attrNameLst>
                                      </p:cBhvr>
                                      <p:to>
                                        <p:strVal val="visible"/>
                                      </p:to>
                                    </p:set>
                                    <p:anim calcmode="lin" valueType="num">
                                      <p:cBhvr additive="base">
                                        <p:cTn id="13" dur="500" fill="hold"/>
                                        <p:tgtEl>
                                          <p:spTgt spid="17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73">
                                            <p:txEl>
                                              <p:pRg st="2" end="2"/>
                                            </p:txEl>
                                          </p:spTgt>
                                        </p:tgtEl>
                                        <p:attrNameLst>
                                          <p:attrName>style.visibility</p:attrName>
                                        </p:attrNameLst>
                                      </p:cBhvr>
                                      <p:to>
                                        <p:strVal val="visible"/>
                                      </p:to>
                                    </p:set>
                                    <p:anim calcmode="lin" valueType="num">
                                      <p:cBhvr additive="base">
                                        <p:cTn id="19" dur="500" fill="hold"/>
                                        <p:tgtEl>
                                          <p:spTgt spid="17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73">
                                            <p:txEl>
                                              <p:pRg st="3" end="3"/>
                                            </p:txEl>
                                          </p:spTgt>
                                        </p:tgtEl>
                                        <p:attrNameLst>
                                          <p:attrName>style.visibility</p:attrName>
                                        </p:attrNameLst>
                                      </p:cBhvr>
                                      <p:to>
                                        <p:strVal val="visible"/>
                                      </p:to>
                                    </p:set>
                                    <p:anim calcmode="lin" valueType="num">
                                      <p:cBhvr additive="base">
                                        <p:cTn id="25" dur="500" fill="hold"/>
                                        <p:tgtEl>
                                          <p:spTgt spid="17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73">
                                            <p:txEl>
                                              <p:pRg st="4" end="4"/>
                                            </p:txEl>
                                          </p:spTgt>
                                        </p:tgtEl>
                                        <p:attrNameLst>
                                          <p:attrName>style.visibility</p:attrName>
                                        </p:attrNameLst>
                                      </p:cBhvr>
                                      <p:to>
                                        <p:strVal val="visible"/>
                                      </p:to>
                                    </p:set>
                                    <p:anim calcmode="lin" valueType="num">
                                      <p:cBhvr additive="base">
                                        <p:cTn id="31" dur="500" fill="hold"/>
                                        <p:tgtEl>
                                          <p:spTgt spid="17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4" name="Slide Number Placeholder 3">
            <a:extLst>
              <a:ext uri="{FF2B5EF4-FFF2-40B4-BE49-F238E27FC236}">
                <a16:creationId xmlns:a16="http://schemas.microsoft.com/office/drawing/2014/main" id="{150879D4-3AF3-89FB-940A-560F5E64B02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fld id="{41A41EAE-247C-47FE-9EB3-31E7ECDB8A76}" type="slidenum">
              <a:rPr lang="en-US" altLang="en-US" sz="1400" smtClean="0"/>
              <a:pPr>
                <a:spcBef>
                  <a:spcPct val="0"/>
                </a:spcBef>
                <a:buFontTx/>
                <a:buNone/>
              </a:pPr>
              <a:t>49</a:t>
            </a:fld>
            <a:endParaRPr lang="en-US" altLang="en-US" sz="1400"/>
          </a:p>
        </p:txBody>
      </p:sp>
      <p:sp>
        <p:nvSpPr>
          <p:cNvPr id="23554" name="Rectangle 2">
            <a:extLst>
              <a:ext uri="{FF2B5EF4-FFF2-40B4-BE49-F238E27FC236}">
                <a16:creationId xmlns:a16="http://schemas.microsoft.com/office/drawing/2014/main" id="{53B1A46C-A7FA-A765-4F4B-99F0176F0F4C}"/>
              </a:ext>
            </a:extLst>
          </p:cNvPr>
          <p:cNvSpPr>
            <a:spLocks noGrp="1" noChangeArrowheads="1"/>
          </p:cNvSpPr>
          <p:nvPr>
            <p:ph type="title" idx="4294967295"/>
          </p:nvPr>
        </p:nvSpPr>
        <p:spPr>
          <a:xfrm>
            <a:off x="381000" y="685800"/>
            <a:ext cx="8458200" cy="381000"/>
          </a:xfrm>
        </p:spPr>
        <p:txBody>
          <a:bodyPr/>
          <a:lstStyle/>
          <a:p>
            <a:pPr eaLnBrk="1" hangingPunct="1"/>
            <a:r>
              <a:rPr lang="en-US" altLang="en-US" sz="3000" b="1" i="1">
                <a:solidFill>
                  <a:srgbClr val="3333FF"/>
                </a:solidFill>
                <a:latin typeface="Lucida Sans" panose="020B0602030504020204" pitchFamily="34" charset="0"/>
              </a:rPr>
              <a:t>Spiral Model</a:t>
            </a:r>
          </a:p>
        </p:txBody>
      </p:sp>
      <p:sp>
        <p:nvSpPr>
          <p:cNvPr id="23555" name="Rectangle 3">
            <a:extLst>
              <a:ext uri="{FF2B5EF4-FFF2-40B4-BE49-F238E27FC236}">
                <a16:creationId xmlns:a16="http://schemas.microsoft.com/office/drawing/2014/main" id="{5E1F3195-ACDD-F82C-70CB-26A3DA36C33C}"/>
              </a:ext>
            </a:extLst>
          </p:cNvPr>
          <p:cNvSpPr>
            <a:spLocks noChangeArrowheads="1"/>
          </p:cNvSpPr>
          <p:nvPr/>
        </p:nvSpPr>
        <p:spPr bwMode="auto">
          <a:xfrm>
            <a:off x="381000" y="1676400"/>
            <a:ext cx="8382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US" altLang="en-US" sz="2400">
                <a:solidFill>
                  <a:srgbClr val="A50021"/>
                </a:solidFill>
              </a:rPr>
              <a:t>Models do not deal with uncertainly which is inherent to software projects.</a:t>
            </a:r>
          </a:p>
        </p:txBody>
      </p:sp>
      <p:sp>
        <p:nvSpPr>
          <p:cNvPr id="23556" name="Rectangle 4">
            <a:extLst>
              <a:ext uri="{FF2B5EF4-FFF2-40B4-BE49-F238E27FC236}">
                <a16:creationId xmlns:a16="http://schemas.microsoft.com/office/drawing/2014/main" id="{8CFF7415-B5E2-5B93-1467-CD55BB436230}"/>
              </a:ext>
            </a:extLst>
          </p:cNvPr>
          <p:cNvSpPr>
            <a:spLocks noChangeArrowheads="1"/>
          </p:cNvSpPr>
          <p:nvPr/>
        </p:nvSpPr>
        <p:spPr bwMode="auto">
          <a:xfrm>
            <a:off x="376238" y="2667000"/>
            <a:ext cx="835818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US" altLang="en-US" sz="2400"/>
              <a:t>Important software projects have failed because project risks were neglected &amp; nobody was prepared when something unforeseen happened.</a:t>
            </a:r>
          </a:p>
        </p:txBody>
      </p:sp>
      <p:sp>
        <p:nvSpPr>
          <p:cNvPr id="23557" name="Rectangle 5">
            <a:extLst>
              <a:ext uri="{FF2B5EF4-FFF2-40B4-BE49-F238E27FC236}">
                <a16:creationId xmlns:a16="http://schemas.microsoft.com/office/drawing/2014/main" id="{3362CAE8-9AA0-5A65-7E52-2D08603963B4}"/>
              </a:ext>
            </a:extLst>
          </p:cNvPr>
          <p:cNvSpPr>
            <a:spLocks noChangeArrowheads="1"/>
          </p:cNvSpPr>
          <p:nvPr/>
        </p:nvSpPr>
        <p:spPr bwMode="auto">
          <a:xfrm>
            <a:off x="376238" y="4038600"/>
            <a:ext cx="83867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US" altLang="en-US" sz="2400">
                <a:solidFill>
                  <a:srgbClr val="000066"/>
                </a:solidFill>
              </a:rPr>
              <a:t>Barry Boehm recognized this and tired to incorporate the “project risk” factor into a life cycle model.</a:t>
            </a:r>
          </a:p>
        </p:txBody>
      </p:sp>
      <p:sp>
        <p:nvSpPr>
          <p:cNvPr id="23558" name="Rectangle 6">
            <a:extLst>
              <a:ext uri="{FF2B5EF4-FFF2-40B4-BE49-F238E27FC236}">
                <a16:creationId xmlns:a16="http://schemas.microsoft.com/office/drawing/2014/main" id="{7F791234-5707-3C51-2FF4-E0D806570248}"/>
              </a:ext>
            </a:extLst>
          </p:cNvPr>
          <p:cNvSpPr>
            <a:spLocks noChangeArrowheads="1"/>
          </p:cNvSpPr>
          <p:nvPr/>
        </p:nvSpPr>
        <p:spPr bwMode="auto">
          <a:xfrm>
            <a:off x="357188" y="5029200"/>
            <a:ext cx="7491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a:solidFill>
                  <a:srgbClr val="800000"/>
                </a:solidFill>
              </a:rPr>
              <a:t>The result is the spiral model, which was presented in 1986.</a:t>
            </a:r>
          </a:p>
        </p:txBody>
      </p:sp>
      <p:sp>
        <p:nvSpPr>
          <p:cNvPr id="115720" name="Line 7">
            <a:extLst>
              <a:ext uri="{FF2B5EF4-FFF2-40B4-BE49-F238E27FC236}">
                <a16:creationId xmlns:a16="http://schemas.microsoft.com/office/drawing/2014/main" id="{FA6F47B6-1073-4FB5-6ED2-1CB32D72BAC7}"/>
              </a:ext>
            </a:extLst>
          </p:cNvPr>
          <p:cNvSpPr>
            <a:spLocks noChangeShapeType="1"/>
          </p:cNvSpPr>
          <p:nvPr/>
        </p:nvSpPr>
        <p:spPr bwMode="auto">
          <a:xfrm>
            <a:off x="304800" y="1254125"/>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3554"/>
                                        </p:tgtEl>
                                        <p:attrNameLst>
                                          <p:attrName>style.visibility</p:attrName>
                                        </p:attrNameLst>
                                      </p:cBhvr>
                                      <p:to>
                                        <p:strVal val="visible"/>
                                      </p:to>
                                    </p:set>
                                    <p:anim calcmode="lin" valueType="num">
                                      <p:cBhvr additive="base">
                                        <p:cTn id="7" dur="500" fill="hold"/>
                                        <p:tgtEl>
                                          <p:spTgt spid="23554"/>
                                        </p:tgtEl>
                                        <p:attrNameLst>
                                          <p:attrName>ppt_x</p:attrName>
                                        </p:attrNameLst>
                                      </p:cBhvr>
                                      <p:tavLst>
                                        <p:tav tm="0">
                                          <p:val>
                                            <p:strVal val="0-#ppt_w/2"/>
                                          </p:val>
                                        </p:tav>
                                        <p:tav tm="100000">
                                          <p:val>
                                            <p:strVal val="#ppt_x"/>
                                          </p:val>
                                        </p:tav>
                                      </p:tavLst>
                                    </p:anim>
                                    <p:anim calcmode="lin" valueType="num">
                                      <p:cBhvr additive="base">
                                        <p:cTn id="8" dur="500" fill="hold"/>
                                        <p:tgtEl>
                                          <p:spTgt spid="2355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555"/>
                                        </p:tgtEl>
                                        <p:attrNameLst>
                                          <p:attrName>style.visibility</p:attrName>
                                        </p:attrNameLst>
                                      </p:cBhvr>
                                      <p:to>
                                        <p:strVal val="visible"/>
                                      </p:to>
                                    </p:set>
                                    <p:anim calcmode="lin" valueType="num">
                                      <p:cBhvr additive="base">
                                        <p:cTn id="13" dur="500" fill="hold"/>
                                        <p:tgtEl>
                                          <p:spTgt spid="23555"/>
                                        </p:tgtEl>
                                        <p:attrNameLst>
                                          <p:attrName>ppt_x</p:attrName>
                                        </p:attrNameLst>
                                      </p:cBhvr>
                                      <p:tavLst>
                                        <p:tav tm="0">
                                          <p:val>
                                            <p:strVal val="0-#ppt_w/2"/>
                                          </p:val>
                                        </p:tav>
                                        <p:tav tm="100000">
                                          <p:val>
                                            <p:strVal val="#ppt_x"/>
                                          </p:val>
                                        </p:tav>
                                      </p:tavLst>
                                    </p:anim>
                                    <p:anim calcmode="lin" valueType="num">
                                      <p:cBhvr additive="base">
                                        <p:cTn id="14" dur="500" fill="hold"/>
                                        <p:tgtEl>
                                          <p:spTgt spid="2355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556"/>
                                        </p:tgtEl>
                                        <p:attrNameLst>
                                          <p:attrName>style.visibility</p:attrName>
                                        </p:attrNameLst>
                                      </p:cBhvr>
                                      <p:to>
                                        <p:strVal val="visible"/>
                                      </p:to>
                                    </p:set>
                                    <p:anim calcmode="lin" valueType="num">
                                      <p:cBhvr additive="base">
                                        <p:cTn id="19" dur="500" fill="hold"/>
                                        <p:tgtEl>
                                          <p:spTgt spid="23556"/>
                                        </p:tgtEl>
                                        <p:attrNameLst>
                                          <p:attrName>ppt_x</p:attrName>
                                        </p:attrNameLst>
                                      </p:cBhvr>
                                      <p:tavLst>
                                        <p:tav tm="0">
                                          <p:val>
                                            <p:strVal val="0-#ppt_w/2"/>
                                          </p:val>
                                        </p:tav>
                                        <p:tav tm="100000">
                                          <p:val>
                                            <p:strVal val="#ppt_x"/>
                                          </p:val>
                                        </p:tav>
                                      </p:tavLst>
                                    </p:anim>
                                    <p:anim calcmode="lin" valueType="num">
                                      <p:cBhvr additive="base">
                                        <p:cTn id="20" dur="500" fill="hold"/>
                                        <p:tgtEl>
                                          <p:spTgt spid="2355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3557"/>
                                        </p:tgtEl>
                                        <p:attrNameLst>
                                          <p:attrName>style.visibility</p:attrName>
                                        </p:attrNameLst>
                                      </p:cBhvr>
                                      <p:to>
                                        <p:strVal val="visible"/>
                                      </p:to>
                                    </p:set>
                                    <p:anim calcmode="lin" valueType="num">
                                      <p:cBhvr additive="base">
                                        <p:cTn id="25" dur="500" fill="hold"/>
                                        <p:tgtEl>
                                          <p:spTgt spid="23557"/>
                                        </p:tgtEl>
                                        <p:attrNameLst>
                                          <p:attrName>ppt_x</p:attrName>
                                        </p:attrNameLst>
                                      </p:cBhvr>
                                      <p:tavLst>
                                        <p:tav tm="0">
                                          <p:val>
                                            <p:strVal val="0-#ppt_w/2"/>
                                          </p:val>
                                        </p:tav>
                                        <p:tav tm="100000">
                                          <p:val>
                                            <p:strVal val="#ppt_x"/>
                                          </p:val>
                                        </p:tav>
                                      </p:tavLst>
                                    </p:anim>
                                    <p:anim calcmode="lin" valueType="num">
                                      <p:cBhvr additive="base">
                                        <p:cTn id="26" dur="500" fill="hold"/>
                                        <p:tgtEl>
                                          <p:spTgt spid="2355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3558"/>
                                        </p:tgtEl>
                                        <p:attrNameLst>
                                          <p:attrName>style.visibility</p:attrName>
                                        </p:attrNameLst>
                                      </p:cBhvr>
                                      <p:to>
                                        <p:strVal val="visible"/>
                                      </p:to>
                                    </p:set>
                                    <p:anim calcmode="lin" valueType="num">
                                      <p:cBhvr additive="base">
                                        <p:cTn id="31" dur="500" fill="hold"/>
                                        <p:tgtEl>
                                          <p:spTgt spid="23558"/>
                                        </p:tgtEl>
                                        <p:attrNameLst>
                                          <p:attrName>ppt_x</p:attrName>
                                        </p:attrNameLst>
                                      </p:cBhvr>
                                      <p:tavLst>
                                        <p:tav tm="0">
                                          <p:val>
                                            <p:strVal val="0-#ppt_w/2"/>
                                          </p:val>
                                        </p:tav>
                                        <p:tav tm="100000">
                                          <p:val>
                                            <p:strVal val="#ppt_x"/>
                                          </p:val>
                                        </p:tav>
                                      </p:tavLst>
                                    </p:anim>
                                    <p:anim calcmode="lin" valueType="num">
                                      <p:cBhvr additive="base">
                                        <p:cTn id="32" dur="500" fill="hold"/>
                                        <p:tgtEl>
                                          <p:spTgt spid="235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utoUpdateAnimBg="0"/>
      <p:bldP spid="23555" grpId="0" autoUpdateAnimBg="0"/>
      <p:bldP spid="23556" grpId="0" autoUpdateAnimBg="0"/>
      <p:bldP spid="23557" grpId="0" autoUpdateAnimBg="0"/>
      <p:bldP spid="23558"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Google Shape;172;p26">
            <a:extLst>
              <a:ext uri="{FF2B5EF4-FFF2-40B4-BE49-F238E27FC236}">
                <a16:creationId xmlns:a16="http://schemas.microsoft.com/office/drawing/2014/main" id="{D7A34159-51A4-C6C3-7E2F-06C9B78ED2AE}"/>
              </a:ext>
            </a:extLst>
          </p:cNvPr>
          <p:cNvSpPr>
            <a:spLocks noGrp="1" noChangeArrowheads="1"/>
          </p:cNvSpPr>
          <p:nvPr>
            <p:ph type="ctrTitle"/>
          </p:nvPr>
        </p:nvSpPr>
        <p:spPr>
          <a:xfrm>
            <a:off x="1525588" y="295275"/>
            <a:ext cx="5657850" cy="488950"/>
          </a:xfrm>
        </p:spPr>
        <p:txBody>
          <a:bodyPr lIns="68569" tIns="34275" rIns="68569" bIns="34275"/>
          <a:lstStyle/>
          <a:p>
            <a:pPr>
              <a:buClr>
                <a:srgbClr val="000000"/>
              </a:buClr>
              <a:buSzPts val="5400"/>
            </a:pPr>
            <a:r>
              <a:rPr lang="en-IN" altLang="en-US">
                <a:latin typeface="Futura Bk BT"/>
              </a:rPr>
              <a:t>Waterfall Model</a:t>
            </a:r>
            <a:endParaRPr lang="en-US" altLang="en-US">
              <a:latin typeface="Futura Bk BT"/>
            </a:endParaRPr>
          </a:p>
        </p:txBody>
      </p:sp>
      <p:sp>
        <p:nvSpPr>
          <p:cNvPr id="173" name="Google Shape;173;p26">
            <a:extLst>
              <a:ext uri="{FF2B5EF4-FFF2-40B4-BE49-F238E27FC236}">
                <a16:creationId xmlns:a16="http://schemas.microsoft.com/office/drawing/2014/main" id="{A4BCF3AB-559D-4A4A-AE06-3C79327984D9}"/>
              </a:ext>
            </a:extLst>
          </p:cNvPr>
          <p:cNvSpPr txBox="1">
            <a:spLocks noGrp="1"/>
          </p:cNvSpPr>
          <p:nvPr>
            <p:ph type="subTitle" idx="1"/>
          </p:nvPr>
        </p:nvSpPr>
        <p:spPr>
          <a:xfrm>
            <a:off x="206375" y="914400"/>
            <a:ext cx="8769350" cy="5181600"/>
          </a:xfrm>
        </p:spPr>
        <p:txBody>
          <a:bodyPr spcFirstLastPara="1" wrap="square" lIns="68569" tIns="34275" rIns="68569" bIns="34275" anchor="t" anchorCtr="0">
            <a:noAutofit/>
          </a:bodyPr>
          <a:lstStyle/>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Sometimes called the </a:t>
            </a:r>
            <a:r>
              <a:rPr lang="en-US" sz="2400" i="1" dirty="0">
                <a:solidFill>
                  <a:srgbClr val="FF0000"/>
                </a:solidFill>
                <a:latin typeface="+mn-lt"/>
                <a:ea typeface="Times New Roman"/>
                <a:cs typeface="Times New Roman"/>
                <a:sym typeface="Times New Roman"/>
              </a:rPr>
              <a:t>classic life cycle </a:t>
            </a:r>
            <a:r>
              <a:rPr lang="en-US" sz="2400" dirty="0">
                <a:latin typeface="+mn-lt"/>
                <a:ea typeface="Times New Roman"/>
                <a:cs typeface="Times New Roman"/>
                <a:sym typeface="Times New Roman"/>
              </a:rPr>
              <a:t>or </a:t>
            </a:r>
            <a:r>
              <a:rPr lang="en-US" sz="2400" i="1" dirty="0">
                <a:solidFill>
                  <a:srgbClr val="FF0000"/>
                </a:solidFill>
                <a:latin typeface="+mn-lt"/>
                <a:ea typeface="Times New Roman"/>
                <a:cs typeface="Times New Roman"/>
                <a:sym typeface="Times New Roman"/>
              </a:rPr>
              <a:t>linear sequential model</a:t>
            </a:r>
            <a:r>
              <a:rPr lang="en-US" sz="2400" dirty="0">
                <a:latin typeface="+mn-lt"/>
                <a:ea typeface="Times New Roman"/>
                <a:cs typeface="Times New Roman"/>
                <a:sym typeface="Times New Roman"/>
              </a:rPr>
              <a:t>. It suggests a systematic, sequential approach to software development that begins at the system level and progresses through analysis, design, coding, testing, and support. It is proposed by Winston W. Royce </a:t>
            </a:r>
            <a:r>
              <a:rPr lang="en-US" sz="2400" dirty="0">
                <a:ea typeface="Times New Roman"/>
                <a:cs typeface="Times New Roman"/>
                <a:sym typeface="Times New Roman"/>
              </a:rPr>
              <a:t>in 1970</a:t>
            </a:r>
            <a:endParaRPr lang="en-US" sz="2400" dirty="0">
              <a:latin typeface="+mn-lt"/>
              <a:ea typeface="Times New Roman"/>
              <a:cs typeface="Times New Roman"/>
              <a:sym typeface="Times New Roman"/>
            </a:endParaRPr>
          </a:p>
          <a:p>
            <a:pPr marL="152400" algn="just" fontAlgn="auto">
              <a:spcBef>
                <a:spcPts val="450"/>
              </a:spcBef>
              <a:spcAft>
                <a:spcPts val="450"/>
              </a:spcAft>
              <a:buClr>
                <a:schemeClr val="dk1"/>
              </a:buClr>
              <a:buSzPts val="3200"/>
              <a:defRPr/>
            </a:pPr>
            <a:endParaRPr sz="2100" dirty="0">
              <a:latin typeface="+mn-lt"/>
              <a:ea typeface="Times New Roman"/>
              <a:cs typeface="Times New Roman"/>
              <a:sym typeface="Times New Roman"/>
            </a:endParaRPr>
          </a:p>
        </p:txBody>
      </p:sp>
      <p:grpSp>
        <p:nvGrpSpPr>
          <p:cNvPr id="26" name="Group 25">
            <a:extLst>
              <a:ext uri="{FF2B5EF4-FFF2-40B4-BE49-F238E27FC236}">
                <a16:creationId xmlns:a16="http://schemas.microsoft.com/office/drawing/2014/main" id="{5A78E4B9-0BE7-6B25-CF97-991BA584454B}"/>
              </a:ext>
            </a:extLst>
          </p:cNvPr>
          <p:cNvGrpSpPr>
            <a:grpSpLocks/>
          </p:cNvGrpSpPr>
          <p:nvPr/>
        </p:nvGrpSpPr>
        <p:grpSpPr bwMode="auto">
          <a:xfrm>
            <a:off x="738188" y="3048000"/>
            <a:ext cx="8154987" cy="2895600"/>
            <a:chOff x="983431" y="2803498"/>
            <a:chExt cx="10873209" cy="2881185"/>
          </a:xfrm>
        </p:grpSpPr>
        <p:sp>
          <p:nvSpPr>
            <p:cNvPr id="12" name="Rectangle 11">
              <a:extLst>
                <a:ext uri="{FF2B5EF4-FFF2-40B4-BE49-F238E27FC236}">
                  <a16:creationId xmlns:a16="http://schemas.microsoft.com/office/drawing/2014/main" id="{A76446BA-3DB9-3BFD-7D74-23E8989E6CC7}"/>
                </a:ext>
              </a:extLst>
            </p:cNvPr>
            <p:cNvSpPr/>
            <p:nvPr/>
          </p:nvSpPr>
          <p:spPr>
            <a:xfrm>
              <a:off x="9822544" y="5074959"/>
              <a:ext cx="2034096" cy="609724"/>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defTabSz="685800" eaLnBrk="1" fontAlgn="auto" hangingPunct="1">
                <a:spcBef>
                  <a:spcPts val="0"/>
                </a:spcBef>
                <a:spcAft>
                  <a:spcPts val="0"/>
                </a:spcAft>
                <a:buClr>
                  <a:srgbClr val="000000"/>
                </a:buClr>
                <a:defRPr/>
              </a:pPr>
              <a:r>
                <a:rPr lang="en-IN" sz="1500" b="1" dirty="0">
                  <a:solidFill>
                    <a:prstClr val="black"/>
                  </a:solidFill>
                  <a:cs typeface="Times New Roman"/>
                  <a:sym typeface="Arial"/>
                </a:rPr>
                <a:t>Support</a:t>
              </a:r>
            </a:p>
          </p:txBody>
        </p:sp>
        <p:grpSp>
          <p:nvGrpSpPr>
            <p:cNvPr id="25606" name="Group 22">
              <a:extLst>
                <a:ext uri="{FF2B5EF4-FFF2-40B4-BE49-F238E27FC236}">
                  <a16:creationId xmlns:a16="http://schemas.microsoft.com/office/drawing/2014/main" id="{0A036888-84D8-AF9B-5798-D478A8A89B30}"/>
                </a:ext>
              </a:extLst>
            </p:cNvPr>
            <p:cNvGrpSpPr>
              <a:grpSpLocks/>
            </p:cNvGrpSpPr>
            <p:nvPr/>
          </p:nvGrpSpPr>
          <p:grpSpPr bwMode="auto">
            <a:xfrm>
              <a:off x="983431" y="2803498"/>
              <a:ext cx="8839186" cy="2881185"/>
              <a:chOff x="983431" y="2803498"/>
              <a:chExt cx="8839185" cy="2881185"/>
            </a:xfrm>
          </p:grpSpPr>
          <p:sp>
            <p:nvSpPr>
              <p:cNvPr id="7" name="Rectangle 6">
                <a:extLst>
                  <a:ext uri="{FF2B5EF4-FFF2-40B4-BE49-F238E27FC236}">
                    <a16:creationId xmlns:a16="http://schemas.microsoft.com/office/drawing/2014/main" id="{F41DE0E3-2E8C-6612-06BC-9B40224CBC3D}"/>
                  </a:ext>
                </a:extLst>
              </p:cNvPr>
              <p:cNvSpPr/>
              <p:nvPr/>
            </p:nvSpPr>
            <p:spPr>
              <a:xfrm>
                <a:off x="983431" y="2803498"/>
                <a:ext cx="2747406" cy="533904"/>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defTabSz="685800" eaLnBrk="1" fontAlgn="auto" hangingPunct="1">
                  <a:spcBef>
                    <a:spcPts val="0"/>
                  </a:spcBef>
                  <a:spcAft>
                    <a:spcPts val="0"/>
                  </a:spcAft>
                  <a:buClr>
                    <a:srgbClr val="000000"/>
                  </a:buClr>
                  <a:defRPr/>
                </a:pPr>
                <a:r>
                  <a:rPr lang="en-IN" sz="1500" b="1" dirty="0">
                    <a:solidFill>
                      <a:prstClr val="black"/>
                    </a:solidFill>
                    <a:cs typeface="Times New Roman"/>
                    <a:sym typeface="Arial"/>
                  </a:rPr>
                  <a:t>System Engineering</a:t>
                </a:r>
              </a:p>
            </p:txBody>
          </p:sp>
          <p:sp>
            <p:nvSpPr>
              <p:cNvPr id="8" name="Rectangle 7">
                <a:extLst>
                  <a:ext uri="{FF2B5EF4-FFF2-40B4-BE49-F238E27FC236}">
                    <a16:creationId xmlns:a16="http://schemas.microsoft.com/office/drawing/2014/main" id="{93ABE462-8486-A156-7CEA-836B6C66A173}"/>
                  </a:ext>
                </a:extLst>
              </p:cNvPr>
              <p:cNvSpPr/>
              <p:nvPr/>
            </p:nvSpPr>
            <p:spPr>
              <a:xfrm>
                <a:off x="983431" y="3789167"/>
                <a:ext cx="3128402" cy="685545"/>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defTabSz="685800" eaLnBrk="1" fontAlgn="auto" hangingPunct="1">
                  <a:spcBef>
                    <a:spcPts val="0"/>
                  </a:spcBef>
                  <a:spcAft>
                    <a:spcPts val="0"/>
                  </a:spcAft>
                  <a:buClr>
                    <a:srgbClr val="000000"/>
                  </a:buClr>
                  <a:defRPr/>
                </a:pPr>
                <a:r>
                  <a:rPr lang="en-IN" sz="1500" b="1" dirty="0">
                    <a:solidFill>
                      <a:prstClr val="black"/>
                    </a:solidFill>
                    <a:cs typeface="Times New Roman"/>
                    <a:sym typeface="Arial"/>
                  </a:rPr>
                  <a:t>Requirement Analysis and Project Planning</a:t>
                </a:r>
              </a:p>
            </p:txBody>
          </p:sp>
          <p:sp>
            <p:nvSpPr>
              <p:cNvPr id="9" name="Rectangle 8">
                <a:extLst>
                  <a:ext uri="{FF2B5EF4-FFF2-40B4-BE49-F238E27FC236}">
                    <a16:creationId xmlns:a16="http://schemas.microsoft.com/office/drawing/2014/main" id="{A4B30FB6-E474-941F-3075-4B252BB7486F}"/>
                  </a:ext>
                </a:extLst>
              </p:cNvPr>
              <p:cNvSpPr/>
              <p:nvPr/>
            </p:nvSpPr>
            <p:spPr>
              <a:xfrm>
                <a:off x="983431" y="5106550"/>
                <a:ext cx="2059495" cy="533904"/>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defTabSz="685800" eaLnBrk="1" fontAlgn="auto" hangingPunct="1">
                  <a:spcBef>
                    <a:spcPts val="0"/>
                  </a:spcBef>
                  <a:spcAft>
                    <a:spcPts val="0"/>
                  </a:spcAft>
                  <a:buClr>
                    <a:srgbClr val="000000"/>
                  </a:buClr>
                  <a:defRPr/>
                </a:pPr>
                <a:r>
                  <a:rPr lang="en-IN" sz="1500" b="1" dirty="0">
                    <a:solidFill>
                      <a:prstClr val="black"/>
                    </a:solidFill>
                    <a:cs typeface="Times New Roman"/>
                    <a:sym typeface="Arial"/>
                  </a:rPr>
                  <a:t>Design</a:t>
                </a:r>
              </a:p>
            </p:txBody>
          </p:sp>
          <p:sp>
            <p:nvSpPr>
              <p:cNvPr id="10" name="Rectangle 9">
                <a:extLst>
                  <a:ext uri="{FF2B5EF4-FFF2-40B4-BE49-F238E27FC236}">
                    <a16:creationId xmlns:a16="http://schemas.microsoft.com/office/drawing/2014/main" id="{3F6FF502-04D7-0335-1081-37855ED903DF}"/>
                  </a:ext>
                </a:extLst>
              </p:cNvPr>
              <p:cNvSpPr/>
              <p:nvPr/>
            </p:nvSpPr>
            <p:spPr>
              <a:xfrm>
                <a:off x="3625005" y="5074959"/>
                <a:ext cx="2288093" cy="533904"/>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defTabSz="685800" eaLnBrk="1" fontAlgn="auto" hangingPunct="1">
                  <a:spcBef>
                    <a:spcPts val="0"/>
                  </a:spcBef>
                  <a:spcAft>
                    <a:spcPts val="0"/>
                  </a:spcAft>
                  <a:buClr>
                    <a:srgbClr val="000000"/>
                  </a:buClr>
                  <a:defRPr/>
                </a:pPr>
                <a:r>
                  <a:rPr lang="en-IN" sz="1500" b="1" dirty="0">
                    <a:solidFill>
                      <a:prstClr val="black"/>
                    </a:solidFill>
                    <a:cs typeface="Times New Roman"/>
                    <a:sym typeface="Arial"/>
                  </a:rPr>
                  <a:t>Code</a:t>
                </a:r>
              </a:p>
            </p:txBody>
          </p:sp>
          <p:sp>
            <p:nvSpPr>
              <p:cNvPr id="11" name="Rectangle 10">
                <a:extLst>
                  <a:ext uri="{FF2B5EF4-FFF2-40B4-BE49-F238E27FC236}">
                    <a16:creationId xmlns:a16="http://schemas.microsoft.com/office/drawing/2014/main" id="{349FAFD6-A4A5-CF90-72EC-21B5BCBC03DF}"/>
                  </a:ext>
                </a:extLst>
              </p:cNvPr>
              <p:cNvSpPr/>
              <p:nvPr/>
            </p:nvSpPr>
            <p:spPr>
              <a:xfrm>
                <a:off x="6495176" y="5074959"/>
                <a:ext cx="2745289" cy="609724"/>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defTabSz="685800" eaLnBrk="1" fontAlgn="auto" hangingPunct="1">
                  <a:spcBef>
                    <a:spcPts val="0"/>
                  </a:spcBef>
                  <a:spcAft>
                    <a:spcPts val="0"/>
                  </a:spcAft>
                  <a:buClr>
                    <a:srgbClr val="000000"/>
                  </a:buClr>
                  <a:defRPr/>
                </a:pPr>
                <a:r>
                  <a:rPr lang="en-IN" sz="1500" b="1" dirty="0">
                    <a:solidFill>
                      <a:prstClr val="black"/>
                    </a:solidFill>
                    <a:cs typeface="Times New Roman"/>
                    <a:sym typeface="Arial"/>
                  </a:rPr>
                  <a:t>Testing</a:t>
                </a:r>
              </a:p>
            </p:txBody>
          </p:sp>
          <p:cxnSp>
            <p:nvCxnSpPr>
              <p:cNvPr id="6" name="Straight Arrow Connector 5">
                <a:extLst>
                  <a:ext uri="{FF2B5EF4-FFF2-40B4-BE49-F238E27FC236}">
                    <a16:creationId xmlns:a16="http://schemas.microsoft.com/office/drawing/2014/main" id="{BA7217F6-772A-8DB1-1761-B3D9B95B38D4}"/>
                  </a:ext>
                </a:extLst>
              </p:cNvPr>
              <p:cNvCxnSpPr>
                <a:cxnSpLocks/>
                <a:stCxn id="7" idx="2"/>
              </p:cNvCxnSpPr>
              <p:nvPr/>
            </p:nvCxnSpPr>
            <p:spPr>
              <a:xfrm>
                <a:off x="2357133" y="3337402"/>
                <a:ext cx="0" cy="45176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1A44FA9-0C21-D3E7-D1BD-AF8A7B55F6AC}"/>
                  </a:ext>
                </a:extLst>
              </p:cNvPr>
              <p:cNvCxnSpPr>
                <a:cxnSpLocks/>
              </p:cNvCxnSpPr>
              <p:nvPr/>
            </p:nvCxnSpPr>
            <p:spPr>
              <a:xfrm>
                <a:off x="2357133" y="4474712"/>
                <a:ext cx="0" cy="60024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26AE74C-8567-225F-ED61-5A5374ECAF16}"/>
                  </a:ext>
                </a:extLst>
              </p:cNvPr>
              <p:cNvCxnSpPr>
                <a:cxnSpLocks/>
                <a:endCxn id="10" idx="1"/>
              </p:cNvCxnSpPr>
              <p:nvPr/>
            </p:nvCxnSpPr>
            <p:spPr>
              <a:xfrm>
                <a:off x="3042926" y="5341911"/>
                <a:ext cx="58207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A66E2DD-F99B-CE33-15DE-83CE1306BEE5}"/>
                  </a:ext>
                </a:extLst>
              </p:cNvPr>
              <p:cNvCxnSpPr>
                <a:cxnSpLocks/>
              </p:cNvCxnSpPr>
              <p:nvPr/>
            </p:nvCxnSpPr>
            <p:spPr>
              <a:xfrm>
                <a:off x="5913098" y="5364025"/>
                <a:ext cx="58207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43B286D-6AFA-2172-578F-8AF4EE817DA2}"/>
                  </a:ext>
                </a:extLst>
              </p:cNvPr>
              <p:cNvCxnSpPr>
                <a:cxnSpLocks/>
              </p:cNvCxnSpPr>
              <p:nvPr/>
            </p:nvCxnSpPr>
            <p:spPr>
              <a:xfrm>
                <a:off x="9240464" y="5379821"/>
                <a:ext cx="58207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3">
                                            <p:txEl>
                                              <p:pRg st="0" end="0"/>
                                            </p:txEl>
                                          </p:spTgt>
                                        </p:tgtEl>
                                        <p:attrNameLst>
                                          <p:attrName>style.visibility</p:attrName>
                                        </p:attrNameLst>
                                      </p:cBhvr>
                                      <p:to>
                                        <p:strVal val="visible"/>
                                      </p:to>
                                    </p:set>
                                    <p:anim calcmode="lin" valueType="num">
                                      <p:cBhvr additive="base">
                                        <p:cTn id="7" dur="500" fill="hold"/>
                                        <p:tgtEl>
                                          <p:spTgt spid="17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ppt_x"/>
                                          </p:val>
                                        </p:tav>
                                        <p:tav tm="100000">
                                          <p:val>
                                            <p:strVal val="#ppt_x"/>
                                          </p:val>
                                        </p:tav>
                                      </p:tavLst>
                                    </p:anim>
                                    <p:anim calcmode="lin" valueType="num">
                                      <p:cBhvr additive="base">
                                        <p:cTn id="1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Number Placeholder 3">
            <a:extLst>
              <a:ext uri="{FF2B5EF4-FFF2-40B4-BE49-F238E27FC236}">
                <a16:creationId xmlns:a16="http://schemas.microsoft.com/office/drawing/2014/main" id="{998FBCBA-FF5D-9148-60B7-DE5ED59AFD0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fld id="{45CF4B76-3576-4D06-BBB8-9AA1D858FF6B}" type="slidenum">
              <a:rPr lang="en-US" altLang="en-US" sz="1400" smtClean="0"/>
              <a:pPr>
                <a:spcBef>
                  <a:spcPct val="0"/>
                </a:spcBef>
                <a:buFontTx/>
                <a:buNone/>
              </a:pPr>
              <a:t>50</a:t>
            </a:fld>
            <a:endParaRPr lang="en-US" altLang="en-US" sz="1400"/>
          </a:p>
        </p:txBody>
      </p:sp>
      <p:sp>
        <p:nvSpPr>
          <p:cNvPr id="25602" name="Text Box 2">
            <a:extLst>
              <a:ext uri="{FF2B5EF4-FFF2-40B4-BE49-F238E27FC236}">
                <a16:creationId xmlns:a16="http://schemas.microsoft.com/office/drawing/2014/main" id="{2816EAEF-8DF0-6DE1-B261-C52BC3C35CA6}"/>
              </a:ext>
            </a:extLst>
          </p:cNvPr>
          <p:cNvSpPr txBox="1">
            <a:spLocks noChangeArrowheads="1"/>
          </p:cNvSpPr>
          <p:nvPr/>
        </p:nvSpPr>
        <p:spPr bwMode="auto">
          <a:xfrm>
            <a:off x="304800" y="1331913"/>
            <a:ext cx="84582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just" eaLnBrk="1" hangingPunct="1">
              <a:spcBef>
                <a:spcPct val="50000"/>
              </a:spcBef>
              <a:buFontTx/>
              <a:buNone/>
            </a:pPr>
            <a:r>
              <a:rPr lang="en-US" altLang="en-US" sz="2400"/>
              <a:t>The radial dimension of the model represents the cumulative costs. Each path around the spiral is indicative of increased costs. The angular dimension represents the progress made in completing each cycle. Each loop of the spiral from X-axis clockwise through 360</a:t>
            </a:r>
            <a:r>
              <a:rPr lang="en-US" altLang="en-US" sz="2400" baseline="30000"/>
              <a:t>o</a:t>
            </a:r>
            <a:r>
              <a:rPr lang="en-US" altLang="en-US" sz="2400"/>
              <a:t> represents one phase. One phase is split roughly into four sectors of major activities.</a:t>
            </a:r>
          </a:p>
        </p:txBody>
      </p:sp>
      <p:sp>
        <p:nvSpPr>
          <p:cNvPr id="25603" name="Text Box 3">
            <a:extLst>
              <a:ext uri="{FF2B5EF4-FFF2-40B4-BE49-F238E27FC236}">
                <a16:creationId xmlns:a16="http://schemas.microsoft.com/office/drawing/2014/main" id="{4F0E207D-EF21-22F9-72DB-EB03005165BA}"/>
              </a:ext>
            </a:extLst>
          </p:cNvPr>
          <p:cNvSpPr txBox="1">
            <a:spLocks noChangeArrowheads="1"/>
          </p:cNvSpPr>
          <p:nvPr/>
        </p:nvSpPr>
        <p:spPr bwMode="auto">
          <a:xfrm>
            <a:off x="309563" y="3660775"/>
            <a:ext cx="8458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08000" indent="-50800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just" eaLnBrk="1" hangingPunct="1">
              <a:spcBef>
                <a:spcPct val="50000"/>
              </a:spcBef>
              <a:buFont typeface="Wingdings" panose="05000000000000000000" pitchFamily="2" charset="2"/>
              <a:buChar char="§"/>
            </a:pPr>
            <a:r>
              <a:rPr lang="en-US" altLang="en-US" sz="2400" b="1">
                <a:solidFill>
                  <a:srgbClr val="A50021"/>
                </a:solidFill>
              </a:rPr>
              <a:t>Planning:</a:t>
            </a:r>
            <a:r>
              <a:rPr lang="en-US" altLang="en-US" sz="2400">
                <a:solidFill>
                  <a:srgbClr val="A50021"/>
                </a:solidFill>
              </a:rPr>
              <a:t> Determination of objectives, alternatives &amp; constraints.</a:t>
            </a:r>
          </a:p>
        </p:txBody>
      </p:sp>
      <p:sp>
        <p:nvSpPr>
          <p:cNvPr id="25604" name="Text Box 4">
            <a:extLst>
              <a:ext uri="{FF2B5EF4-FFF2-40B4-BE49-F238E27FC236}">
                <a16:creationId xmlns:a16="http://schemas.microsoft.com/office/drawing/2014/main" id="{21337A3F-F13B-0330-EF00-C017BD8F3034}"/>
              </a:ext>
            </a:extLst>
          </p:cNvPr>
          <p:cNvSpPr txBox="1">
            <a:spLocks noChangeArrowheads="1"/>
          </p:cNvSpPr>
          <p:nvPr/>
        </p:nvSpPr>
        <p:spPr bwMode="auto">
          <a:xfrm>
            <a:off x="309563" y="4530725"/>
            <a:ext cx="8458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08000" indent="-50800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just" eaLnBrk="1" hangingPunct="1">
              <a:spcBef>
                <a:spcPct val="50000"/>
              </a:spcBef>
              <a:buFont typeface="Wingdings" panose="05000000000000000000" pitchFamily="2" charset="2"/>
              <a:buChar char="§"/>
            </a:pPr>
            <a:r>
              <a:rPr lang="en-US" altLang="en-US" sz="2400" b="1">
                <a:solidFill>
                  <a:srgbClr val="3333FF"/>
                </a:solidFill>
              </a:rPr>
              <a:t>Risk Analysis:</a:t>
            </a:r>
            <a:r>
              <a:rPr lang="en-US" altLang="en-US" sz="2400">
                <a:solidFill>
                  <a:srgbClr val="3333FF"/>
                </a:solidFill>
              </a:rPr>
              <a:t> Analyze alternatives and attempts to identify and resolve the risks involved.</a:t>
            </a:r>
          </a:p>
        </p:txBody>
      </p:sp>
      <p:sp>
        <p:nvSpPr>
          <p:cNvPr id="25605" name="Text Box 5">
            <a:extLst>
              <a:ext uri="{FF2B5EF4-FFF2-40B4-BE49-F238E27FC236}">
                <a16:creationId xmlns:a16="http://schemas.microsoft.com/office/drawing/2014/main" id="{E65CBDF1-C6B3-7DDA-27BC-E429999CBA1F}"/>
              </a:ext>
            </a:extLst>
          </p:cNvPr>
          <p:cNvSpPr txBox="1">
            <a:spLocks noChangeArrowheads="1"/>
          </p:cNvSpPr>
          <p:nvPr/>
        </p:nvSpPr>
        <p:spPr bwMode="auto">
          <a:xfrm>
            <a:off x="309563" y="5410200"/>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0375" indent="-460375">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 typeface="Wingdings" panose="05000000000000000000" pitchFamily="2" charset="2"/>
              <a:buChar char="§"/>
            </a:pPr>
            <a:r>
              <a:rPr lang="en-US" altLang="en-US" sz="2400" b="1"/>
              <a:t>Development:</a:t>
            </a:r>
            <a:r>
              <a:rPr lang="en-US" altLang="en-US" sz="2400"/>
              <a:t> Product development and testing product.</a:t>
            </a:r>
          </a:p>
        </p:txBody>
      </p:sp>
      <p:sp>
        <p:nvSpPr>
          <p:cNvPr id="25606" name="Text Box 6">
            <a:extLst>
              <a:ext uri="{FF2B5EF4-FFF2-40B4-BE49-F238E27FC236}">
                <a16:creationId xmlns:a16="http://schemas.microsoft.com/office/drawing/2014/main" id="{75751067-2E39-07A9-50ED-5C8B7D78A4B5}"/>
              </a:ext>
            </a:extLst>
          </p:cNvPr>
          <p:cNvSpPr txBox="1">
            <a:spLocks noChangeArrowheads="1"/>
          </p:cNvSpPr>
          <p:nvPr/>
        </p:nvSpPr>
        <p:spPr bwMode="auto">
          <a:xfrm>
            <a:off x="309563" y="5943600"/>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0375" indent="-460375">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 typeface="Wingdings" panose="05000000000000000000" pitchFamily="2" charset="2"/>
              <a:buChar char="§"/>
            </a:pPr>
            <a:r>
              <a:rPr lang="en-US" altLang="en-US" sz="2400" b="1">
                <a:solidFill>
                  <a:srgbClr val="000066"/>
                </a:solidFill>
              </a:rPr>
              <a:t>Assessment:</a:t>
            </a:r>
            <a:r>
              <a:rPr lang="en-US" altLang="en-US" sz="2400">
                <a:solidFill>
                  <a:srgbClr val="000066"/>
                </a:solidFill>
              </a:rPr>
              <a:t> Customer evaluation</a:t>
            </a:r>
          </a:p>
        </p:txBody>
      </p:sp>
      <p:sp>
        <p:nvSpPr>
          <p:cNvPr id="117768" name="Rectangle 7">
            <a:extLst>
              <a:ext uri="{FF2B5EF4-FFF2-40B4-BE49-F238E27FC236}">
                <a16:creationId xmlns:a16="http://schemas.microsoft.com/office/drawing/2014/main" id="{0CA4E6C6-00FC-A210-1AB4-7AFA4FE26F37}"/>
              </a:ext>
            </a:extLst>
          </p:cNvPr>
          <p:cNvSpPr>
            <a:spLocks noChangeArrowheads="1"/>
          </p:cNvSpPr>
          <p:nvPr/>
        </p:nvSpPr>
        <p:spPr bwMode="auto">
          <a:xfrm>
            <a:off x="381000" y="685800"/>
            <a:ext cx="7772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3000" b="1" i="1">
                <a:solidFill>
                  <a:srgbClr val="3333FF"/>
                </a:solidFill>
                <a:latin typeface="Lucida Sans" panose="020B0602030504020204" pitchFamily="34" charset="0"/>
              </a:rPr>
              <a:t>Spiral Model</a:t>
            </a:r>
          </a:p>
        </p:txBody>
      </p:sp>
      <p:sp>
        <p:nvSpPr>
          <p:cNvPr id="117769" name="Line 8">
            <a:extLst>
              <a:ext uri="{FF2B5EF4-FFF2-40B4-BE49-F238E27FC236}">
                <a16:creationId xmlns:a16="http://schemas.microsoft.com/office/drawing/2014/main" id="{A269FC4F-4A8F-BE9C-73E8-3F0D2C9671DF}"/>
              </a:ext>
            </a:extLst>
          </p:cNvPr>
          <p:cNvSpPr>
            <a:spLocks noChangeShapeType="1"/>
          </p:cNvSpPr>
          <p:nvPr/>
        </p:nvSpPr>
        <p:spPr bwMode="auto">
          <a:xfrm>
            <a:off x="304800" y="1190625"/>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02"/>
                                        </p:tgtEl>
                                        <p:attrNameLst>
                                          <p:attrName>style.visibility</p:attrName>
                                        </p:attrNameLst>
                                      </p:cBhvr>
                                      <p:to>
                                        <p:strVal val="visible"/>
                                      </p:to>
                                    </p:set>
                                    <p:anim calcmode="lin" valueType="num">
                                      <p:cBhvr additive="base">
                                        <p:cTn id="7" dur="500" fill="hold"/>
                                        <p:tgtEl>
                                          <p:spTgt spid="25602"/>
                                        </p:tgtEl>
                                        <p:attrNameLst>
                                          <p:attrName>ppt_x</p:attrName>
                                        </p:attrNameLst>
                                      </p:cBhvr>
                                      <p:tavLst>
                                        <p:tav tm="0">
                                          <p:val>
                                            <p:strVal val="0-#ppt_w/2"/>
                                          </p:val>
                                        </p:tav>
                                        <p:tav tm="100000">
                                          <p:val>
                                            <p:strVal val="#ppt_x"/>
                                          </p:val>
                                        </p:tav>
                                      </p:tavLst>
                                    </p:anim>
                                    <p:anim calcmode="lin" valueType="num">
                                      <p:cBhvr additive="base">
                                        <p:cTn id="8" dur="500" fill="hold"/>
                                        <p:tgtEl>
                                          <p:spTgt spid="2560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603"/>
                                        </p:tgtEl>
                                        <p:attrNameLst>
                                          <p:attrName>style.visibility</p:attrName>
                                        </p:attrNameLst>
                                      </p:cBhvr>
                                      <p:to>
                                        <p:strVal val="visible"/>
                                      </p:to>
                                    </p:set>
                                    <p:anim calcmode="lin" valueType="num">
                                      <p:cBhvr additive="base">
                                        <p:cTn id="13" dur="500" fill="hold"/>
                                        <p:tgtEl>
                                          <p:spTgt spid="25603"/>
                                        </p:tgtEl>
                                        <p:attrNameLst>
                                          <p:attrName>ppt_x</p:attrName>
                                        </p:attrNameLst>
                                      </p:cBhvr>
                                      <p:tavLst>
                                        <p:tav tm="0">
                                          <p:val>
                                            <p:strVal val="0-#ppt_w/2"/>
                                          </p:val>
                                        </p:tav>
                                        <p:tav tm="100000">
                                          <p:val>
                                            <p:strVal val="#ppt_x"/>
                                          </p:val>
                                        </p:tav>
                                      </p:tavLst>
                                    </p:anim>
                                    <p:anim calcmode="lin" valueType="num">
                                      <p:cBhvr additive="base">
                                        <p:cTn id="14" dur="500" fill="hold"/>
                                        <p:tgtEl>
                                          <p:spTgt spid="2560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5604"/>
                                        </p:tgtEl>
                                        <p:attrNameLst>
                                          <p:attrName>style.visibility</p:attrName>
                                        </p:attrNameLst>
                                      </p:cBhvr>
                                      <p:to>
                                        <p:strVal val="visible"/>
                                      </p:to>
                                    </p:set>
                                    <p:anim calcmode="lin" valueType="num">
                                      <p:cBhvr additive="base">
                                        <p:cTn id="19" dur="500" fill="hold"/>
                                        <p:tgtEl>
                                          <p:spTgt spid="25604"/>
                                        </p:tgtEl>
                                        <p:attrNameLst>
                                          <p:attrName>ppt_x</p:attrName>
                                        </p:attrNameLst>
                                      </p:cBhvr>
                                      <p:tavLst>
                                        <p:tav tm="0">
                                          <p:val>
                                            <p:strVal val="0-#ppt_w/2"/>
                                          </p:val>
                                        </p:tav>
                                        <p:tav tm="100000">
                                          <p:val>
                                            <p:strVal val="#ppt_x"/>
                                          </p:val>
                                        </p:tav>
                                      </p:tavLst>
                                    </p:anim>
                                    <p:anim calcmode="lin" valueType="num">
                                      <p:cBhvr additive="base">
                                        <p:cTn id="20" dur="500" fill="hold"/>
                                        <p:tgtEl>
                                          <p:spTgt spid="2560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5605"/>
                                        </p:tgtEl>
                                        <p:attrNameLst>
                                          <p:attrName>style.visibility</p:attrName>
                                        </p:attrNameLst>
                                      </p:cBhvr>
                                      <p:to>
                                        <p:strVal val="visible"/>
                                      </p:to>
                                    </p:set>
                                    <p:anim calcmode="lin" valueType="num">
                                      <p:cBhvr additive="base">
                                        <p:cTn id="25" dur="500" fill="hold"/>
                                        <p:tgtEl>
                                          <p:spTgt spid="25605"/>
                                        </p:tgtEl>
                                        <p:attrNameLst>
                                          <p:attrName>ppt_x</p:attrName>
                                        </p:attrNameLst>
                                      </p:cBhvr>
                                      <p:tavLst>
                                        <p:tav tm="0">
                                          <p:val>
                                            <p:strVal val="0-#ppt_w/2"/>
                                          </p:val>
                                        </p:tav>
                                        <p:tav tm="100000">
                                          <p:val>
                                            <p:strVal val="#ppt_x"/>
                                          </p:val>
                                        </p:tav>
                                      </p:tavLst>
                                    </p:anim>
                                    <p:anim calcmode="lin" valueType="num">
                                      <p:cBhvr additive="base">
                                        <p:cTn id="26" dur="500" fill="hold"/>
                                        <p:tgtEl>
                                          <p:spTgt spid="2560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5606"/>
                                        </p:tgtEl>
                                        <p:attrNameLst>
                                          <p:attrName>style.visibility</p:attrName>
                                        </p:attrNameLst>
                                      </p:cBhvr>
                                      <p:to>
                                        <p:strVal val="visible"/>
                                      </p:to>
                                    </p:set>
                                    <p:anim calcmode="lin" valueType="num">
                                      <p:cBhvr additive="base">
                                        <p:cTn id="31" dur="500" fill="hold"/>
                                        <p:tgtEl>
                                          <p:spTgt spid="25606"/>
                                        </p:tgtEl>
                                        <p:attrNameLst>
                                          <p:attrName>ppt_x</p:attrName>
                                        </p:attrNameLst>
                                      </p:cBhvr>
                                      <p:tavLst>
                                        <p:tav tm="0">
                                          <p:val>
                                            <p:strVal val="0-#ppt_w/2"/>
                                          </p:val>
                                        </p:tav>
                                        <p:tav tm="100000">
                                          <p:val>
                                            <p:strVal val="#ppt_x"/>
                                          </p:val>
                                        </p:tav>
                                      </p:tavLst>
                                    </p:anim>
                                    <p:anim calcmode="lin" valueType="num">
                                      <p:cBhvr additive="base">
                                        <p:cTn id="32" dur="500" fill="hold"/>
                                        <p:tgtEl>
                                          <p:spTgt spid="256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autoUpdateAnimBg="0"/>
      <p:bldP spid="25603" grpId="0" autoUpdateAnimBg="0"/>
      <p:bldP spid="25604" grpId="0" autoUpdateAnimBg="0"/>
      <p:bldP spid="25605" grpId="0" autoUpdateAnimBg="0"/>
      <p:bldP spid="25606"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Number Placeholder 1">
            <a:extLst>
              <a:ext uri="{FF2B5EF4-FFF2-40B4-BE49-F238E27FC236}">
                <a16:creationId xmlns:a16="http://schemas.microsoft.com/office/drawing/2014/main" id="{464CF6C9-9559-34F8-A406-6D46BF172F4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fld id="{38589FB1-A65C-494F-8D97-96E8ABB2BD81}" type="slidenum">
              <a:rPr lang="en-US" altLang="en-US" sz="1400" smtClean="0"/>
              <a:pPr>
                <a:spcBef>
                  <a:spcPct val="0"/>
                </a:spcBef>
                <a:buFontTx/>
                <a:buNone/>
              </a:pPr>
              <a:t>51</a:t>
            </a:fld>
            <a:endParaRPr lang="en-US" altLang="en-US" sz="1400"/>
          </a:p>
        </p:txBody>
      </p:sp>
      <p:pic>
        <p:nvPicPr>
          <p:cNvPr id="119811" name="Picture 3">
            <a:extLst>
              <a:ext uri="{FF2B5EF4-FFF2-40B4-BE49-F238E27FC236}">
                <a16:creationId xmlns:a16="http://schemas.microsoft.com/office/drawing/2014/main" id="{D26F4E6E-589A-F5E5-18C6-414C2C3A53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1775" y="950913"/>
            <a:ext cx="36830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526C2123-6767-CE7D-3FD3-FB17C876026E}"/>
              </a:ext>
            </a:extLst>
          </p:cNvPr>
          <p:cNvSpPr txBox="1"/>
          <p:nvPr/>
        </p:nvSpPr>
        <p:spPr>
          <a:xfrm>
            <a:off x="38100" y="182563"/>
            <a:ext cx="7429500" cy="387350"/>
          </a:xfrm>
          <a:prstGeom prst="rect">
            <a:avLst/>
          </a:prstGeom>
          <a:noFill/>
        </p:spPr>
        <p:txBody>
          <a:bodyPr>
            <a:spAutoFit/>
          </a:bodyPr>
          <a:lstStyle/>
          <a:p>
            <a:pPr eaLnBrk="1" hangingPunct="1">
              <a:lnSpc>
                <a:spcPts val="2250"/>
              </a:lnSpc>
              <a:defRPr/>
            </a:pPr>
            <a:r>
              <a:rPr lang="en-IN" sz="2200" dirty="0">
                <a:latin typeface="+mj-lt"/>
              </a:rPr>
              <a:t>Quadrant 1 - Determine objectives, alternatives and constraints</a:t>
            </a:r>
          </a:p>
        </p:txBody>
      </p:sp>
      <p:pic>
        <p:nvPicPr>
          <p:cNvPr id="8" name="Picture 7">
            <a:extLst>
              <a:ext uri="{FF2B5EF4-FFF2-40B4-BE49-F238E27FC236}">
                <a16:creationId xmlns:a16="http://schemas.microsoft.com/office/drawing/2014/main" id="{FA70EB88-858C-9CA2-C252-C649C4721D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038" y="685800"/>
            <a:ext cx="481488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7645D6A2-C501-DE95-CB81-376FE758A74B}"/>
              </a:ext>
            </a:extLst>
          </p:cNvPr>
          <p:cNvSpPr txBox="1"/>
          <p:nvPr/>
        </p:nvSpPr>
        <p:spPr>
          <a:xfrm>
            <a:off x="53975" y="1905000"/>
            <a:ext cx="4814888" cy="682625"/>
          </a:xfrm>
          <a:prstGeom prst="rect">
            <a:avLst/>
          </a:prstGeom>
          <a:noFill/>
        </p:spPr>
        <p:txBody>
          <a:bodyPr>
            <a:spAutoFit/>
          </a:bodyPr>
          <a:lstStyle/>
          <a:p>
            <a:pPr eaLnBrk="1" hangingPunct="1">
              <a:lnSpc>
                <a:spcPts val="2250"/>
              </a:lnSpc>
              <a:defRPr/>
            </a:pPr>
            <a:r>
              <a:rPr lang="en-US" sz="2200" dirty="0">
                <a:latin typeface="+mj-lt"/>
              </a:rPr>
              <a:t>Quadrant 2 - Evaluate alternatives, identify and resolve risks</a:t>
            </a:r>
          </a:p>
        </p:txBody>
      </p:sp>
      <p:pic>
        <p:nvPicPr>
          <p:cNvPr id="12" name="Picture 11">
            <a:extLst>
              <a:ext uri="{FF2B5EF4-FFF2-40B4-BE49-F238E27FC236}">
                <a16:creationId xmlns:a16="http://schemas.microsoft.com/office/drawing/2014/main" id="{E7663849-E95C-FB04-A13E-28A9B20856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 y="2601913"/>
            <a:ext cx="5135563"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791FB75C-4198-90C6-A6A5-E27A64EAC5CC}"/>
              </a:ext>
            </a:extLst>
          </p:cNvPr>
          <p:cNvSpPr txBox="1"/>
          <p:nvPr/>
        </p:nvSpPr>
        <p:spPr>
          <a:xfrm>
            <a:off x="15875" y="4267200"/>
            <a:ext cx="5070475" cy="387350"/>
          </a:xfrm>
          <a:prstGeom prst="rect">
            <a:avLst/>
          </a:prstGeom>
          <a:noFill/>
        </p:spPr>
        <p:txBody>
          <a:bodyPr>
            <a:spAutoFit/>
          </a:bodyPr>
          <a:lstStyle/>
          <a:p>
            <a:pPr eaLnBrk="1" hangingPunct="1">
              <a:lnSpc>
                <a:spcPts val="2250"/>
              </a:lnSpc>
              <a:defRPr/>
            </a:pPr>
            <a:r>
              <a:rPr lang="en-US" sz="2200" dirty="0">
                <a:latin typeface="+mj-lt"/>
              </a:rPr>
              <a:t>Quadrant 3 - Develop next-level product</a:t>
            </a:r>
          </a:p>
        </p:txBody>
      </p:sp>
      <p:pic>
        <p:nvPicPr>
          <p:cNvPr id="16" name="Picture 15">
            <a:extLst>
              <a:ext uri="{FF2B5EF4-FFF2-40B4-BE49-F238E27FC236}">
                <a16:creationId xmlns:a16="http://schemas.microsoft.com/office/drawing/2014/main" id="{FBCE76D0-B37C-FE11-0B70-2AF23101B5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4721225"/>
            <a:ext cx="2036763" cy="168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a:extLst>
              <a:ext uri="{FF2B5EF4-FFF2-40B4-BE49-F238E27FC236}">
                <a16:creationId xmlns:a16="http://schemas.microsoft.com/office/drawing/2014/main" id="{D727C383-112A-95AA-EDCA-ABB23B0EAF1A}"/>
              </a:ext>
            </a:extLst>
          </p:cNvPr>
          <p:cNvSpPr txBox="1"/>
          <p:nvPr/>
        </p:nvSpPr>
        <p:spPr>
          <a:xfrm>
            <a:off x="5432425" y="4075113"/>
            <a:ext cx="3695700" cy="387350"/>
          </a:xfrm>
          <a:prstGeom prst="rect">
            <a:avLst/>
          </a:prstGeom>
          <a:noFill/>
        </p:spPr>
        <p:txBody>
          <a:bodyPr>
            <a:spAutoFit/>
          </a:bodyPr>
          <a:lstStyle/>
          <a:p>
            <a:pPr eaLnBrk="1" hangingPunct="1">
              <a:lnSpc>
                <a:spcPts val="2250"/>
              </a:lnSpc>
              <a:defRPr/>
            </a:pPr>
            <a:r>
              <a:rPr lang="en-US" sz="2200" dirty="0">
                <a:latin typeface="+mj-lt"/>
              </a:rPr>
              <a:t>Quadrant 4 - Plan next phase</a:t>
            </a:r>
          </a:p>
        </p:txBody>
      </p:sp>
      <p:pic>
        <p:nvPicPr>
          <p:cNvPr id="20" name="Picture 19">
            <a:extLst>
              <a:ext uri="{FF2B5EF4-FFF2-40B4-BE49-F238E27FC236}">
                <a16:creationId xmlns:a16="http://schemas.microsoft.com/office/drawing/2014/main" id="{2837768D-856A-6447-98A8-D6CA6E9FD4E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56075" y="4733925"/>
            <a:ext cx="4759325"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20" name="TextBox 23">
            <a:extLst>
              <a:ext uri="{FF2B5EF4-FFF2-40B4-BE49-F238E27FC236}">
                <a16:creationId xmlns:a16="http://schemas.microsoft.com/office/drawing/2014/main" id="{CDD76125-504B-55E4-90C0-07F1EE5D6847}"/>
              </a:ext>
            </a:extLst>
          </p:cNvPr>
          <p:cNvSpPr txBox="1">
            <a:spLocks noChangeArrowheads="1"/>
          </p:cNvSpPr>
          <p:nvPr/>
        </p:nvSpPr>
        <p:spPr bwMode="auto">
          <a:xfrm>
            <a:off x="5408613" y="3476625"/>
            <a:ext cx="37195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b="1"/>
              <a:t>Spiral model has four quadrants</a:t>
            </a:r>
            <a:endParaRPr lang="en-IN" altLang="en-US" sz="20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4" grpId="0"/>
      <p:bldP spid="1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Number Placeholder 3">
            <a:extLst>
              <a:ext uri="{FF2B5EF4-FFF2-40B4-BE49-F238E27FC236}">
                <a16:creationId xmlns:a16="http://schemas.microsoft.com/office/drawing/2014/main" id="{4D7B3E22-FFCC-51B4-C8CC-35B05A3B135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fld id="{F25EE878-A28A-4442-97BA-4A49993C23FF}" type="slidenum">
              <a:rPr lang="en-US" altLang="en-US" sz="1400" smtClean="0"/>
              <a:pPr>
                <a:spcBef>
                  <a:spcPct val="0"/>
                </a:spcBef>
                <a:buFontTx/>
                <a:buNone/>
              </a:pPr>
              <a:t>52</a:t>
            </a:fld>
            <a:endParaRPr lang="en-US" altLang="en-US" sz="1400"/>
          </a:p>
        </p:txBody>
      </p:sp>
      <p:pic>
        <p:nvPicPr>
          <p:cNvPr id="24578" name="Picture 2">
            <a:extLst>
              <a:ext uri="{FF2B5EF4-FFF2-40B4-BE49-F238E27FC236}">
                <a16:creationId xmlns:a16="http://schemas.microsoft.com/office/drawing/2014/main" id="{281D5DAA-A902-FD77-1AD8-D53C72FAEA47}"/>
              </a:ext>
            </a:extLst>
          </p:cNvPr>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495300" y="1274763"/>
            <a:ext cx="8502650" cy="476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36" name="Rectangle 3">
            <a:extLst>
              <a:ext uri="{FF2B5EF4-FFF2-40B4-BE49-F238E27FC236}">
                <a16:creationId xmlns:a16="http://schemas.microsoft.com/office/drawing/2014/main" id="{14F09C68-A9D2-7C3E-47D3-713195DA1233}"/>
              </a:ext>
            </a:extLst>
          </p:cNvPr>
          <p:cNvSpPr>
            <a:spLocks noChangeArrowheads="1"/>
          </p:cNvSpPr>
          <p:nvPr/>
        </p:nvSpPr>
        <p:spPr bwMode="auto">
          <a:xfrm>
            <a:off x="381000" y="609600"/>
            <a:ext cx="8458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3000" b="1" i="1">
                <a:solidFill>
                  <a:srgbClr val="3333FF"/>
                </a:solidFill>
                <a:latin typeface="Lucida Sans" panose="020B0602030504020204" pitchFamily="34" charset="0"/>
              </a:rPr>
              <a:t>Spiral Model</a:t>
            </a:r>
          </a:p>
        </p:txBody>
      </p:sp>
      <p:sp>
        <p:nvSpPr>
          <p:cNvPr id="120837" name="Line 4">
            <a:extLst>
              <a:ext uri="{FF2B5EF4-FFF2-40B4-BE49-F238E27FC236}">
                <a16:creationId xmlns:a16="http://schemas.microsoft.com/office/drawing/2014/main" id="{EC77B4B8-05A1-D055-CB69-03FC4892F4B9}"/>
              </a:ext>
            </a:extLst>
          </p:cNvPr>
          <p:cNvSpPr>
            <a:spLocks noChangeShapeType="1"/>
          </p:cNvSpPr>
          <p:nvPr/>
        </p:nvSpPr>
        <p:spPr bwMode="auto">
          <a:xfrm>
            <a:off x="304800" y="11430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4578"/>
                                        </p:tgtEl>
                                        <p:attrNameLst>
                                          <p:attrName>style.visibility</p:attrName>
                                        </p:attrNameLst>
                                      </p:cBhvr>
                                      <p:to>
                                        <p:strVal val="visible"/>
                                      </p:to>
                                    </p:set>
                                    <p:anim calcmode="lin" valueType="num">
                                      <p:cBhvr additive="base">
                                        <p:cTn id="7" dur="500" fill="hold"/>
                                        <p:tgtEl>
                                          <p:spTgt spid="24578"/>
                                        </p:tgtEl>
                                        <p:attrNameLst>
                                          <p:attrName>ppt_x</p:attrName>
                                        </p:attrNameLst>
                                      </p:cBhvr>
                                      <p:tavLst>
                                        <p:tav tm="0">
                                          <p:val>
                                            <p:strVal val="0-#ppt_w/2"/>
                                          </p:val>
                                        </p:tav>
                                        <p:tav tm="100000">
                                          <p:val>
                                            <p:strVal val="#ppt_x"/>
                                          </p:val>
                                        </p:tav>
                                      </p:tavLst>
                                    </p:anim>
                                    <p:anim calcmode="lin" valueType="num">
                                      <p:cBhvr additive="base">
                                        <p:cTn id="8" dur="500" fill="hold"/>
                                        <p:tgtEl>
                                          <p:spTgt spid="245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Google Shape;172;p26">
            <a:extLst>
              <a:ext uri="{FF2B5EF4-FFF2-40B4-BE49-F238E27FC236}">
                <a16:creationId xmlns:a16="http://schemas.microsoft.com/office/drawing/2014/main" id="{E5B78766-FFD0-337E-D700-F4E07D0703A9}"/>
              </a:ext>
            </a:extLst>
          </p:cNvPr>
          <p:cNvSpPr>
            <a:spLocks noGrp="1" noChangeArrowheads="1"/>
          </p:cNvSpPr>
          <p:nvPr>
            <p:ph type="ctrTitle"/>
          </p:nvPr>
        </p:nvSpPr>
        <p:spPr>
          <a:xfrm>
            <a:off x="468313" y="381000"/>
            <a:ext cx="8507412" cy="488950"/>
          </a:xfrm>
        </p:spPr>
        <p:txBody>
          <a:bodyPr lIns="68569" tIns="34275" rIns="68569" bIns="34275"/>
          <a:lstStyle/>
          <a:p>
            <a:pPr>
              <a:buClr>
                <a:srgbClr val="000000"/>
              </a:buClr>
              <a:buSzPts val="5400"/>
            </a:pPr>
            <a:r>
              <a:rPr lang="en-US" altLang="en-US">
                <a:latin typeface="Futura Bk BT"/>
              </a:rPr>
              <a:t>Advantages of Spiral Model</a:t>
            </a:r>
          </a:p>
        </p:txBody>
      </p:sp>
      <p:sp>
        <p:nvSpPr>
          <p:cNvPr id="173" name="Google Shape;173;p26">
            <a:extLst>
              <a:ext uri="{FF2B5EF4-FFF2-40B4-BE49-F238E27FC236}">
                <a16:creationId xmlns:a16="http://schemas.microsoft.com/office/drawing/2014/main" id="{87E7E49E-215B-F178-C908-6F7DD18B1753}"/>
              </a:ext>
            </a:extLst>
          </p:cNvPr>
          <p:cNvSpPr txBox="1">
            <a:spLocks noGrp="1"/>
          </p:cNvSpPr>
          <p:nvPr>
            <p:ph type="subTitle" idx="1"/>
          </p:nvPr>
        </p:nvSpPr>
        <p:spPr>
          <a:xfrm>
            <a:off x="187325" y="1295400"/>
            <a:ext cx="8769350" cy="3509963"/>
          </a:xfrm>
        </p:spPr>
        <p:txBody>
          <a:bodyPr spcFirstLastPara="1" wrap="square" lIns="68569" tIns="34275" rIns="68569" bIns="34275" anchor="t" anchorCtr="0">
            <a:noAutofit/>
          </a:bodyPr>
          <a:lstStyle/>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As a result of the extensive risk analysis, risk avoidance is improved. </a:t>
            </a:r>
          </a:p>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It's ideal for big, mission-critical projects.</a:t>
            </a:r>
          </a:p>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Strong approval and documentation control.</a:t>
            </a:r>
          </a:p>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Additional Functionality can be added later.</a:t>
            </a:r>
          </a:p>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Software is produced early in the software life cycle.</a:t>
            </a:r>
          </a:p>
          <a:p>
            <a:pPr marL="342900" indent="-190500" algn="l" fontAlgn="auto">
              <a:spcBef>
                <a:spcPts val="0"/>
              </a:spcBef>
              <a:spcAft>
                <a:spcPts val="0"/>
              </a:spcAft>
              <a:buClr>
                <a:schemeClr val="dk1"/>
              </a:buClr>
              <a:buSzPts val="3200"/>
              <a:defRPr/>
            </a:pPr>
            <a:endParaRPr lang="en-IN" sz="2100" dirty="0">
              <a:latin typeface="+mn-lt"/>
              <a:ea typeface="Times New Roman"/>
              <a:cs typeface="Times New Roman"/>
              <a:sym typeface="Times New Roman"/>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3">
                                            <p:txEl>
                                              <p:pRg st="0" end="0"/>
                                            </p:txEl>
                                          </p:spTgt>
                                        </p:tgtEl>
                                        <p:attrNameLst>
                                          <p:attrName>style.visibility</p:attrName>
                                        </p:attrNameLst>
                                      </p:cBhvr>
                                      <p:to>
                                        <p:strVal val="visible"/>
                                      </p:to>
                                    </p:set>
                                    <p:anim calcmode="lin" valueType="num">
                                      <p:cBhvr additive="base">
                                        <p:cTn id="7" dur="500" fill="hold"/>
                                        <p:tgtEl>
                                          <p:spTgt spid="17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73">
                                            <p:txEl>
                                              <p:pRg st="1" end="1"/>
                                            </p:txEl>
                                          </p:spTgt>
                                        </p:tgtEl>
                                        <p:attrNameLst>
                                          <p:attrName>style.visibility</p:attrName>
                                        </p:attrNameLst>
                                      </p:cBhvr>
                                      <p:to>
                                        <p:strVal val="visible"/>
                                      </p:to>
                                    </p:set>
                                    <p:anim calcmode="lin" valueType="num">
                                      <p:cBhvr additive="base">
                                        <p:cTn id="13" dur="500" fill="hold"/>
                                        <p:tgtEl>
                                          <p:spTgt spid="17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73">
                                            <p:txEl>
                                              <p:pRg st="2" end="2"/>
                                            </p:txEl>
                                          </p:spTgt>
                                        </p:tgtEl>
                                        <p:attrNameLst>
                                          <p:attrName>style.visibility</p:attrName>
                                        </p:attrNameLst>
                                      </p:cBhvr>
                                      <p:to>
                                        <p:strVal val="visible"/>
                                      </p:to>
                                    </p:set>
                                    <p:anim calcmode="lin" valueType="num">
                                      <p:cBhvr additive="base">
                                        <p:cTn id="19" dur="500" fill="hold"/>
                                        <p:tgtEl>
                                          <p:spTgt spid="17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73">
                                            <p:txEl>
                                              <p:pRg st="3" end="3"/>
                                            </p:txEl>
                                          </p:spTgt>
                                        </p:tgtEl>
                                        <p:attrNameLst>
                                          <p:attrName>style.visibility</p:attrName>
                                        </p:attrNameLst>
                                      </p:cBhvr>
                                      <p:to>
                                        <p:strVal val="visible"/>
                                      </p:to>
                                    </p:set>
                                    <p:anim calcmode="lin" valueType="num">
                                      <p:cBhvr additive="base">
                                        <p:cTn id="25" dur="500" fill="hold"/>
                                        <p:tgtEl>
                                          <p:spTgt spid="17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73">
                                            <p:txEl>
                                              <p:pRg st="4" end="4"/>
                                            </p:txEl>
                                          </p:spTgt>
                                        </p:tgtEl>
                                        <p:attrNameLst>
                                          <p:attrName>style.visibility</p:attrName>
                                        </p:attrNameLst>
                                      </p:cBhvr>
                                      <p:to>
                                        <p:strVal val="visible"/>
                                      </p:to>
                                    </p:set>
                                    <p:anim calcmode="lin" valueType="num">
                                      <p:cBhvr additive="base">
                                        <p:cTn id="31" dur="500" fill="hold"/>
                                        <p:tgtEl>
                                          <p:spTgt spid="17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Google Shape;172;p26">
            <a:extLst>
              <a:ext uri="{FF2B5EF4-FFF2-40B4-BE49-F238E27FC236}">
                <a16:creationId xmlns:a16="http://schemas.microsoft.com/office/drawing/2014/main" id="{EBDB600F-B6E8-CCF2-3DAE-C9B2579E0F62}"/>
              </a:ext>
            </a:extLst>
          </p:cNvPr>
          <p:cNvSpPr>
            <a:spLocks noGrp="1" noChangeArrowheads="1"/>
          </p:cNvSpPr>
          <p:nvPr>
            <p:ph type="ctrTitle"/>
          </p:nvPr>
        </p:nvSpPr>
        <p:spPr>
          <a:xfrm>
            <a:off x="468313" y="457200"/>
            <a:ext cx="8507412" cy="488950"/>
          </a:xfrm>
        </p:spPr>
        <p:txBody>
          <a:bodyPr lIns="68569" tIns="34275" rIns="68569" bIns="34275"/>
          <a:lstStyle/>
          <a:p>
            <a:pPr>
              <a:buClr>
                <a:srgbClr val="000000"/>
              </a:buClr>
              <a:buSzPts val="5400"/>
            </a:pPr>
            <a:r>
              <a:rPr lang="en-US" altLang="en-US">
                <a:latin typeface="Futura Bk BT"/>
              </a:rPr>
              <a:t>Disadvantages of Spiral Model</a:t>
            </a:r>
          </a:p>
        </p:txBody>
      </p:sp>
      <p:sp>
        <p:nvSpPr>
          <p:cNvPr id="173" name="Google Shape;173;p26">
            <a:extLst>
              <a:ext uri="{FF2B5EF4-FFF2-40B4-BE49-F238E27FC236}">
                <a16:creationId xmlns:a16="http://schemas.microsoft.com/office/drawing/2014/main" id="{412521BA-50B7-311D-3405-0FF7AAA20ACB}"/>
              </a:ext>
            </a:extLst>
          </p:cNvPr>
          <p:cNvSpPr txBox="1">
            <a:spLocks noGrp="1"/>
          </p:cNvSpPr>
          <p:nvPr>
            <p:ph type="subTitle" idx="1"/>
          </p:nvPr>
        </p:nvSpPr>
        <p:spPr>
          <a:xfrm>
            <a:off x="206375" y="1371600"/>
            <a:ext cx="8769350" cy="3509963"/>
          </a:xfrm>
        </p:spPr>
        <p:txBody>
          <a:bodyPr spcFirstLastPara="1" wrap="square" lIns="68569" tIns="34275" rIns="68569" bIns="34275" anchor="t" anchorCtr="0">
            <a:noAutofit/>
          </a:bodyPr>
          <a:lstStyle/>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Can be a costly model to use.</a:t>
            </a:r>
          </a:p>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Risk analysis requires highly specific expertise.</a:t>
            </a:r>
          </a:p>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Project’s success is highly dependent on the risk analysis phase.</a:t>
            </a:r>
          </a:p>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Doesn’t work well for smaller projects.</a:t>
            </a:r>
          </a:p>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Model has not been used as widely as the linear sequential or prototyping paradigms.</a:t>
            </a:r>
          </a:p>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endParaRPr lang="en-US" sz="2100" dirty="0">
              <a:latin typeface="+mn-lt"/>
              <a:ea typeface="Times New Roman"/>
              <a:cs typeface="Times New Roman"/>
              <a:sym typeface="Times New Roman"/>
            </a:endParaRPr>
          </a:p>
          <a:p>
            <a:pPr marL="342900" indent="-190500" algn="l" fontAlgn="auto">
              <a:spcBef>
                <a:spcPts val="0"/>
              </a:spcBef>
              <a:spcAft>
                <a:spcPts val="0"/>
              </a:spcAft>
              <a:buClr>
                <a:schemeClr val="dk1"/>
              </a:buClr>
              <a:buSzPts val="3200"/>
              <a:defRPr/>
            </a:pPr>
            <a:endParaRPr lang="en-IN" sz="2100" dirty="0">
              <a:latin typeface="+mn-lt"/>
              <a:ea typeface="Times New Roman"/>
              <a:cs typeface="Times New Roman"/>
              <a:sym typeface="Times New Roman"/>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3">
                                            <p:txEl>
                                              <p:pRg st="0" end="0"/>
                                            </p:txEl>
                                          </p:spTgt>
                                        </p:tgtEl>
                                        <p:attrNameLst>
                                          <p:attrName>style.visibility</p:attrName>
                                        </p:attrNameLst>
                                      </p:cBhvr>
                                      <p:to>
                                        <p:strVal val="visible"/>
                                      </p:to>
                                    </p:set>
                                    <p:anim calcmode="lin" valueType="num">
                                      <p:cBhvr additive="base">
                                        <p:cTn id="7" dur="500" fill="hold"/>
                                        <p:tgtEl>
                                          <p:spTgt spid="17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73">
                                            <p:txEl>
                                              <p:pRg st="1" end="1"/>
                                            </p:txEl>
                                          </p:spTgt>
                                        </p:tgtEl>
                                        <p:attrNameLst>
                                          <p:attrName>style.visibility</p:attrName>
                                        </p:attrNameLst>
                                      </p:cBhvr>
                                      <p:to>
                                        <p:strVal val="visible"/>
                                      </p:to>
                                    </p:set>
                                    <p:anim calcmode="lin" valueType="num">
                                      <p:cBhvr additive="base">
                                        <p:cTn id="13" dur="500" fill="hold"/>
                                        <p:tgtEl>
                                          <p:spTgt spid="17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73">
                                            <p:txEl>
                                              <p:pRg st="2" end="2"/>
                                            </p:txEl>
                                          </p:spTgt>
                                        </p:tgtEl>
                                        <p:attrNameLst>
                                          <p:attrName>style.visibility</p:attrName>
                                        </p:attrNameLst>
                                      </p:cBhvr>
                                      <p:to>
                                        <p:strVal val="visible"/>
                                      </p:to>
                                    </p:set>
                                    <p:anim calcmode="lin" valueType="num">
                                      <p:cBhvr additive="base">
                                        <p:cTn id="19" dur="500" fill="hold"/>
                                        <p:tgtEl>
                                          <p:spTgt spid="17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73">
                                            <p:txEl>
                                              <p:pRg st="3" end="3"/>
                                            </p:txEl>
                                          </p:spTgt>
                                        </p:tgtEl>
                                        <p:attrNameLst>
                                          <p:attrName>style.visibility</p:attrName>
                                        </p:attrNameLst>
                                      </p:cBhvr>
                                      <p:to>
                                        <p:strVal val="visible"/>
                                      </p:to>
                                    </p:set>
                                    <p:anim calcmode="lin" valueType="num">
                                      <p:cBhvr additive="base">
                                        <p:cTn id="25" dur="500" fill="hold"/>
                                        <p:tgtEl>
                                          <p:spTgt spid="17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73">
                                            <p:txEl>
                                              <p:pRg st="4" end="4"/>
                                            </p:txEl>
                                          </p:spTgt>
                                        </p:tgtEl>
                                        <p:attrNameLst>
                                          <p:attrName>style.visibility</p:attrName>
                                        </p:attrNameLst>
                                      </p:cBhvr>
                                      <p:to>
                                        <p:strVal val="visible"/>
                                      </p:to>
                                    </p:set>
                                    <p:anim calcmode="lin" valueType="num">
                                      <p:cBhvr additive="base">
                                        <p:cTn id="31" dur="500" fill="hold"/>
                                        <p:tgtEl>
                                          <p:spTgt spid="17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Google Shape;172;p26">
            <a:extLst>
              <a:ext uri="{FF2B5EF4-FFF2-40B4-BE49-F238E27FC236}">
                <a16:creationId xmlns:a16="http://schemas.microsoft.com/office/drawing/2014/main" id="{C21B2FC3-E811-1FDA-D138-8BC86D5E9B6C}"/>
              </a:ext>
            </a:extLst>
          </p:cNvPr>
          <p:cNvSpPr>
            <a:spLocks noGrp="1" noChangeArrowheads="1"/>
          </p:cNvSpPr>
          <p:nvPr>
            <p:ph type="ctrTitle"/>
          </p:nvPr>
        </p:nvSpPr>
        <p:spPr>
          <a:xfrm>
            <a:off x="487363" y="304800"/>
            <a:ext cx="8507412" cy="488950"/>
          </a:xfrm>
        </p:spPr>
        <p:txBody>
          <a:bodyPr lIns="68569" tIns="34275" rIns="68569" bIns="34275"/>
          <a:lstStyle/>
          <a:p>
            <a:pPr>
              <a:buClr>
                <a:srgbClr val="000000"/>
              </a:buClr>
              <a:buSzPts val="5400"/>
            </a:pPr>
            <a:r>
              <a:rPr lang="en-US" altLang="en-US">
                <a:latin typeface="Futura Bk BT"/>
              </a:rPr>
              <a:t>When to Use Spiral Model</a:t>
            </a:r>
          </a:p>
        </p:txBody>
      </p:sp>
      <p:sp>
        <p:nvSpPr>
          <p:cNvPr id="173" name="Google Shape;173;p26">
            <a:extLst>
              <a:ext uri="{FF2B5EF4-FFF2-40B4-BE49-F238E27FC236}">
                <a16:creationId xmlns:a16="http://schemas.microsoft.com/office/drawing/2014/main" id="{6A776DC4-44B4-5A11-A63D-6DCC7B219BA7}"/>
              </a:ext>
            </a:extLst>
          </p:cNvPr>
          <p:cNvSpPr txBox="1">
            <a:spLocks noGrp="1"/>
          </p:cNvSpPr>
          <p:nvPr>
            <p:ph type="subTitle" idx="1"/>
          </p:nvPr>
        </p:nvSpPr>
        <p:spPr>
          <a:xfrm>
            <a:off x="241300" y="1295400"/>
            <a:ext cx="8767763" cy="3671888"/>
          </a:xfrm>
        </p:spPr>
        <p:txBody>
          <a:bodyPr spcFirstLastPara="1" wrap="square" lIns="68569" tIns="34275" rIns="68569" bIns="34275" anchor="t" anchorCtr="0">
            <a:noAutofit/>
          </a:bodyPr>
          <a:lstStyle/>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cs typeface="Times New Roman"/>
              </a:rPr>
              <a:t>When deliverance is required to be frequent.</a:t>
            </a:r>
          </a:p>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cs typeface="Times New Roman"/>
              </a:rPr>
              <a:t>When costs and risk evaluation is important</a:t>
            </a:r>
          </a:p>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cs typeface="Times New Roman"/>
              </a:rPr>
              <a:t>For medium to high-risk projects</a:t>
            </a:r>
          </a:p>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cs typeface="Times New Roman"/>
              </a:rPr>
              <a:t>Users are unsure of their needs</a:t>
            </a:r>
          </a:p>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cs typeface="Times New Roman"/>
              </a:rPr>
              <a:t>Requirements are complex</a:t>
            </a:r>
          </a:p>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cs typeface="Times New Roman"/>
              </a:rPr>
              <a:t>Large and High Budget Projects</a:t>
            </a:r>
          </a:p>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cs typeface="Times New Roman"/>
              </a:rPr>
              <a:t>Significant changes are expected</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3">
                                            <p:txEl>
                                              <p:pRg st="0" end="0"/>
                                            </p:txEl>
                                          </p:spTgt>
                                        </p:tgtEl>
                                        <p:attrNameLst>
                                          <p:attrName>style.visibility</p:attrName>
                                        </p:attrNameLst>
                                      </p:cBhvr>
                                      <p:to>
                                        <p:strVal val="visible"/>
                                      </p:to>
                                    </p:set>
                                    <p:anim calcmode="lin" valueType="num">
                                      <p:cBhvr additive="base">
                                        <p:cTn id="7" dur="500" fill="hold"/>
                                        <p:tgtEl>
                                          <p:spTgt spid="17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73">
                                            <p:txEl>
                                              <p:pRg st="1" end="1"/>
                                            </p:txEl>
                                          </p:spTgt>
                                        </p:tgtEl>
                                        <p:attrNameLst>
                                          <p:attrName>style.visibility</p:attrName>
                                        </p:attrNameLst>
                                      </p:cBhvr>
                                      <p:to>
                                        <p:strVal val="visible"/>
                                      </p:to>
                                    </p:set>
                                    <p:anim calcmode="lin" valueType="num">
                                      <p:cBhvr additive="base">
                                        <p:cTn id="13" dur="500" fill="hold"/>
                                        <p:tgtEl>
                                          <p:spTgt spid="17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73">
                                            <p:txEl>
                                              <p:pRg st="2" end="2"/>
                                            </p:txEl>
                                          </p:spTgt>
                                        </p:tgtEl>
                                        <p:attrNameLst>
                                          <p:attrName>style.visibility</p:attrName>
                                        </p:attrNameLst>
                                      </p:cBhvr>
                                      <p:to>
                                        <p:strVal val="visible"/>
                                      </p:to>
                                    </p:set>
                                    <p:anim calcmode="lin" valueType="num">
                                      <p:cBhvr additive="base">
                                        <p:cTn id="19" dur="500" fill="hold"/>
                                        <p:tgtEl>
                                          <p:spTgt spid="17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73">
                                            <p:txEl>
                                              <p:pRg st="3" end="3"/>
                                            </p:txEl>
                                          </p:spTgt>
                                        </p:tgtEl>
                                        <p:attrNameLst>
                                          <p:attrName>style.visibility</p:attrName>
                                        </p:attrNameLst>
                                      </p:cBhvr>
                                      <p:to>
                                        <p:strVal val="visible"/>
                                      </p:to>
                                    </p:set>
                                    <p:anim calcmode="lin" valueType="num">
                                      <p:cBhvr additive="base">
                                        <p:cTn id="25" dur="500" fill="hold"/>
                                        <p:tgtEl>
                                          <p:spTgt spid="17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73">
                                            <p:txEl>
                                              <p:pRg st="4" end="4"/>
                                            </p:txEl>
                                          </p:spTgt>
                                        </p:tgtEl>
                                        <p:attrNameLst>
                                          <p:attrName>style.visibility</p:attrName>
                                        </p:attrNameLst>
                                      </p:cBhvr>
                                      <p:to>
                                        <p:strVal val="visible"/>
                                      </p:to>
                                    </p:set>
                                    <p:anim calcmode="lin" valueType="num">
                                      <p:cBhvr additive="base">
                                        <p:cTn id="31" dur="500" fill="hold"/>
                                        <p:tgtEl>
                                          <p:spTgt spid="17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73">
                                            <p:txEl>
                                              <p:pRg st="5" end="5"/>
                                            </p:txEl>
                                          </p:spTgt>
                                        </p:tgtEl>
                                        <p:attrNameLst>
                                          <p:attrName>style.visibility</p:attrName>
                                        </p:attrNameLst>
                                      </p:cBhvr>
                                      <p:to>
                                        <p:strVal val="visible"/>
                                      </p:to>
                                    </p:set>
                                    <p:anim calcmode="lin" valueType="num">
                                      <p:cBhvr additive="base">
                                        <p:cTn id="37" dur="500" fill="hold"/>
                                        <p:tgtEl>
                                          <p:spTgt spid="17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73">
                                            <p:txEl>
                                              <p:pRg st="6" end="6"/>
                                            </p:txEl>
                                          </p:spTgt>
                                        </p:tgtEl>
                                        <p:attrNameLst>
                                          <p:attrName>style.visibility</p:attrName>
                                        </p:attrNameLst>
                                      </p:cBhvr>
                                      <p:to>
                                        <p:strVal val="visible"/>
                                      </p:to>
                                    </p:set>
                                    <p:anim calcmode="lin" valueType="num">
                                      <p:cBhvr additive="base">
                                        <p:cTn id="43" dur="500" fill="hold"/>
                                        <p:tgtEl>
                                          <p:spTgt spid="17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7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txBox="1">
            <a:spLocks noGrp="1"/>
          </p:cNvSpPr>
          <p:nvPr>
            <p:ph type="ctrTitle"/>
          </p:nvPr>
        </p:nvSpPr>
        <p:spPr>
          <a:xfrm>
            <a:off x="762000" y="228600"/>
            <a:ext cx="7924799" cy="489382"/>
          </a:xfrm>
          <a:prstGeom prst="rect">
            <a:avLst/>
          </a:prstGeom>
          <a:noFill/>
          <a:ln>
            <a:noFill/>
          </a:ln>
        </p:spPr>
        <p:txBody>
          <a:bodyPr spcFirstLastPara="1" vert="horz" wrap="square" lIns="68569" tIns="34275" rIns="68569" bIns="34275" rtlCol="0" anchor="b" anchorCtr="0">
            <a:noAutofit/>
          </a:bodyPr>
          <a:lstStyle/>
          <a:p>
            <a:pPr>
              <a:spcBef>
                <a:spcPts val="0"/>
              </a:spcBef>
              <a:buClr>
                <a:schemeClr val="dk1"/>
              </a:buClr>
              <a:buSzPts val="5400"/>
            </a:pPr>
            <a:r>
              <a:rPr lang="en-IN" b="1" dirty="0"/>
              <a:t>Background behind Agile  Model</a:t>
            </a:r>
            <a:endParaRPr b="1" dirty="0"/>
          </a:p>
        </p:txBody>
      </p:sp>
      <p:sp>
        <p:nvSpPr>
          <p:cNvPr id="173" name="Google Shape;173;p26"/>
          <p:cNvSpPr txBox="1">
            <a:spLocks noGrp="1"/>
          </p:cNvSpPr>
          <p:nvPr>
            <p:ph type="subTitle" idx="1"/>
          </p:nvPr>
        </p:nvSpPr>
        <p:spPr>
          <a:xfrm>
            <a:off x="187540" y="990600"/>
            <a:ext cx="8768918" cy="4953000"/>
          </a:xfrm>
          <a:prstGeom prst="rect">
            <a:avLst/>
          </a:prstGeom>
          <a:noFill/>
          <a:ln>
            <a:noFill/>
          </a:ln>
        </p:spPr>
        <p:txBody>
          <a:bodyPr spcFirstLastPara="1" vert="horz" wrap="square" lIns="68569" tIns="34275" rIns="68569" bIns="34275" rtlCol="0" anchor="t" anchorCtr="0">
            <a:noAutofit/>
          </a:bodyPr>
          <a:lstStyle/>
          <a:p>
            <a:pPr marL="495300" indent="-342900" algn="just">
              <a:lnSpc>
                <a:spcPct val="100000"/>
              </a:lnSpc>
              <a:spcBef>
                <a:spcPts val="450"/>
              </a:spcBef>
              <a:spcAft>
                <a:spcPts val="450"/>
              </a:spcAft>
              <a:buClr>
                <a:schemeClr val="dk1"/>
              </a:buClr>
              <a:buSzPts val="3200"/>
              <a:buFont typeface="Arial" panose="020B0604020202020204" pitchFamily="34" charset="0"/>
              <a:buChar char="•"/>
            </a:pPr>
            <a:r>
              <a:rPr lang="en-US" sz="2400" dirty="0">
                <a:latin typeface="+mn-lt"/>
                <a:ea typeface="Times New Roman"/>
                <a:cs typeface="Times New Roman"/>
                <a:sym typeface="Times New Roman"/>
              </a:rPr>
              <a:t>Over the last two decades or so, projects using iterative waterfall-based life cycle models are becoming rare due to the rapid shift in the characteristics of the software development projects over time.</a:t>
            </a:r>
          </a:p>
          <a:p>
            <a:pPr marL="495300" indent="-342900" algn="just">
              <a:lnSpc>
                <a:spcPct val="100000"/>
              </a:lnSpc>
              <a:spcBef>
                <a:spcPts val="450"/>
              </a:spcBef>
              <a:spcAft>
                <a:spcPts val="450"/>
              </a:spcAft>
              <a:buClr>
                <a:schemeClr val="dk1"/>
              </a:buClr>
              <a:buSzPts val="3200"/>
              <a:buFont typeface="Arial" panose="020B0604020202020204" pitchFamily="34" charset="0"/>
              <a:buChar char="•"/>
            </a:pPr>
            <a:r>
              <a:rPr lang="en-US" sz="2400" dirty="0">
                <a:latin typeface="+mn-lt"/>
                <a:ea typeface="Times New Roman"/>
                <a:cs typeface="Times New Roman"/>
                <a:sym typeface="Times New Roman"/>
              </a:rPr>
              <a:t>Two changes that are becoming noticeable are </a:t>
            </a:r>
            <a:r>
              <a:rPr lang="en-US" sz="2400" dirty="0">
                <a:solidFill>
                  <a:srgbClr val="002060"/>
                </a:solidFill>
                <a:latin typeface="+mn-lt"/>
                <a:ea typeface="Times New Roman"/>
                <a:cs typeface="Times New Roman"/>
                <a:sym typeface="Times New Roman"/>
              </a:rPr>
              <a:t>rapid shift from development of software products to development of customized software </a:t>
            </a:r>
            <a:r>
              <a:rPr lang="en-US" sz="2400" dirty="0">
                <a:latin typeface="+mn-lt"/>
                <a:ea typeface="Times New Roman"/>
                <a:cs typeface="Times New Roman"/>
                <a:sym typeface="Times New Roman"/>
              </a:rPr>
              <a:t>and the </a:t>
            </a:r>
            <a:r>
              <a:rPr lang="en-US" sz="2400" dirty="0">
                <a:solidFill>
                  <a:srgbClr val="7030A0"/>
                </a:solidFill>
                <a:latin typeface="+mn-lt"/>
                <a:ea typeface="Times New Roman"/>
                <a:cs typeface="Times New Roman"/>
                <a:sym typeface="Times New Roman"/>
              </a:rPr>
              <a:t>increased emphasis and scope for reuse</a:t>
            </a:r>
            <a:r>
              <a:rPr lang="en-US" sz="2400" dirty="0">
                <a:latin typeface="+mn-lt"/>
                <a:ea typeface="Times New Roman"/>
                <a:cs typeface="Times New Roman"/>
                <a:sym typeface="Times New Roman"/>
              </a:rPr>
              <a:t>.</a:t>
            </a:r>
          </a:p>
          <a:p>
            <a:pPr marL="495300" indent="-342900" algn="just">
              <a:lnSpc>
                <a:spcPct val="100000"/>
              </a:lnSpc>
              <a:spcBef>
                <a:spcPts val="450"/>
              </a:spcBef>
              <a:spcAft>
                <a:spcPts val="450"/>
              </a:spcAft>
              <a:buClr>
                <a:schemeClr val="dk1"/>
              </a:buClr>
              <a:buSzPts val="3200"/>
              <a:buFont typeface="Arial" panose="020B0604020202020204" pitchFamily="34" charset="0"/>
              <a:buChar char="•"/>
            </a:pPr>
            <a:r>
              <a:rPr lang="en-US" sz="2400" dirty="0">
                <a:latin typeface="+mn-lt"/>
                <a:ea typeface="Times New Roman"/>
                <a:cs typeface="Times New Roman"/>
                <a:sym typeface="Times New Roman"/>
              </a:rPr>
              <a:t>The main difficulties included handling change requests from customers during product development, and the unreasonably high cost and time that is incurred while developing customized applications.</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3">
                                            <p:txEl>
                                              <p:pRg st="0" end="0"/>
                                            </p:txEl>
                                          </p:spTgt>
                                        </p:tgtEl>
                                        <p:attrNameLst>
                                          <p:attrName>style.visibility</p:attrName>
                                        </p:attrNameLst>
                                      </p:cBhvr>
                                      <p:to>
                                        <p:strVal val="visible"/>
                                      </p:to>
                                    </p:set>
                                    <p:anim calcmode="lin" valueType="num">
                                      <p:cBhvr additive="base">
                                        <p:cTn id="7" dur="500" fill="hold"/>
                                        <p:tgtEl>
                                          <p:spTgt spid="17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3">
                                            <p:txEl>
                                              <p:pRg st="1" end="1"/>
                                            </p:txEl>
                                          </p:spTgt>
                                        </p:tgtEl>
                                        <p:attrNameLst>
                                          <p:attrName>style.visibility</p:attrName>
                                        </p:attrNameLst>
                                      </p:cBhvr>
                                      <p:to>
                                        <p:strVal val="visible"/>
                                      </p:to>
                                    </p:set>
                                    <p:anim calcmode="lin" valueType="num">
                                      <p:cBhvr additive="base">
                                        <p:cTn id="13" dur="500" fill="hold"/>
                                        <p:tgtEl>
                                          <p:spTgt spid="17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3">
                                            <p:txEl>
                                              <p:pRg st="2" end="2"/>
                                            </p:txEl>
                                          </p:spTgt>
                                        </p:tgtEl>
                                        <p:attrNameLst>
                                          <p:attrName>style.visibility</p:attrName>
                                        </p:attrNameLst>
                                      </p:cBhvr>
                                      <p:to>
                                        <p:strVal val="visible"/>
                                      </p:to>
                                    </p:set>
                                    <p:anim calcmode="lin" valueType="num">
                                      <p:cBhvr additive="base">
                                        <p:cTn id="19" dur="500" fill="hold"/>
                                        <p:tgtEl>
                                          <p:spTgt spid="17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txBox="1">
            <a:spLocks noGrp="1"/>
          </p:cNvSpPr>
          <p:nvPr>
            <p:ph type="ctrTitle"/>
          </p:nvPr>
        </p:nvSpPr>
        <p:spPr>
          <a:xfrm>
            <a:off x="1743359" y="152400"/>
            <a:ext cx="5657281" cy="489382"/>
          </a:xfrm>
          <a:prstGeom prst="rect">
            <a:avLst/>
          </a:prstGeom>
          <a:noFill/>
          <a:ln>
            <a:noFill/>
          </a:ln>
        </p:spPr>
        <p:txBody>
          <a:bodyPr spcFirstLastPara="1" vert="horz" wrap="square" lIns="68569" tIns="34275" rIns="68569" bIns="34275" rtlCol="0" anchor="b" anchorCtr="0">
            <a:noAutofit/>
          </a:bodyPr>
          <a:lstStyle/>
          <a:p>
            <a:pPr>
              <a:spcBef>
                <a:spcPts val="0"/>
              </a:spcBef>
              <a:buClr>
                <a:schemeClr val="dk1"/>
              </a:buClr>
              <a:buSzPts val="5400"/>
            </a:pPr>
            <a:r>
              <a:rPr lang="en-IN" dirty="0"/>
              <a:t>Cont..</a:t>
            </a:r>
            <a:endParaRPr dirty="0"/>
          </a:p>
        </p:txBody>
      </p:sp>
      <p:sp>
        <p:nvSpPr>
          <p:cNvPr id="173" name="Google Shape;173;p26"/>
          <p:cNvSpPr txBox="1">
            <a:spLocks noGrp="1"/>
          </p:cNvSpPr>
          <p:nvPr>
            <p:ph type="subTitle" idx="1"/>
          </p:nvPr>
        </p:nvSpPr>
        <p:spPr>
          <a:xfrm>
            <a:off x="187540" y="1066800"/>
            <a:ext cx="8768918" cy="3888432"/>
          </a:xfrm>
          <a:prstGeom prst="rect">
            <a:avLst/>
          </a:prstGeom>
          <a:noFill/>
          <a:ln>
            <a:noFill/>
          </a:ln>
        </p:spPr>
        <p:txBody>
          <a:bodyPr spcFirstLastPara="1" vert="horz" wrap="square" lIns="68569" tIns="34275" rIns="68569" bIns="34275" rtlCol="0" anchor="t" anchorCtr="0">
            <a:noAutofit/>
          </a:bodyPr>
          <a:lstStyle/>
          <a:p>
            <a:pPr marL="495300" indent="-342900" algn="just">
              <a:lnSpc>
                <a:spcPct val="100000"/>
              </a:lnSpc>
              <a:spcBef>
                <a:spcPts val="450"/>
              </a:spcBef>
              <a:spcAft>
                <a:spcPts val="450"/>
              </a:spcAft>
              <a:buClr>
                <a:schemeClr val="dk1"/>
              </a:buClr>
              <a:buSzPts val="3200"/>
              <a:buFont typeface="Arial" panose="020B0604020202020204" pitchFamily="34" charset="0"/>
              <a:buChar char="•"/>
            </a:pPr>
            <a:r>
              <a:rPr lang="en-US" sz="2400" dirty="0">
                <a:latin typeface="+mn-lt"/>
                <a:ea typeface="Times New Roman"/>
                <a:cs typeface="Times New Roman"/>
                <a:sym typeface="Times New Roman"/>
              </a:rPr>
              <a:t>Since customization essentially involves reusing most of the parts of an existing application and consists of only carrying out minor modifications by writing minimal amounts of code.</a:t>
            </a:r>
          </a:p>
          <a:p>
            <a:pPr marL="495300" indent="-342900" algn="just">
              <a:lnSpc>
                <a:spcPct val="100000"/>
              </a:lnSpc>
              <a:spcBef>
                <a:spcPts val="450"/>
              </a:spcBef>
              <a:spcAft>
                <a:spcPts val="450"/>
              </a:spcAft>
              <a:buClr>
                <a:schemeClr val="dk1"/>
              </a:buClr>
              <a:buSzPts val="3200"/>
              <a:buFont typeface="Arial" panose="020B0604020202020204" pitchFamily="34" charset="0"/>
              <a:buChar char="•"/>
            </a:pPr>
            <a:r>
              <a:rPr lang="en-US" sz="2400" dirty="0">
                <a:latin typeface="+mn-lt"/>
                <a:ea typeface="Times New Roman"/>
                <a:cs typeface="Times New Roman"/>
                <a:sym typeface="Times New Roman"/>
              </a:rPr>
              <a:t>For such development projects, the need for more appropriate development models was deeply felt, and many researchers started to investigate in this direction.</a:t>
            </a:r>
          </a:p>
        </p:txBody>
      </p:sp>
    </p:spTree>
    <p:custDataLst>
      <p:tags r:id="rId1"/>
    </p:custDataLst>
    <p:extLst>
      <p:ext uri="{BB962C8B-B14F-4D97-AF65-F5344CB8AC3E}">
        <p14:creationId xmlns:p14="http://schemas.microsoft.com/office/powerpoint/2010/main" val="3561236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3">
                                            <p:txEl>
                                              <p:pRg st="0" end="0"/>
                                            </p:txEl>
                                          </p:spTgt>
                                        </p:tgtEl>
                                        <p:attrNameLst>
                                          <p:attrName>style.visibility</p:attrName>
                                        </p:attrNameLst>
                                      </p:cBhvr>
                                      <p:to>
                                        <p:strVal val="visible"/>
                                      </p:to>
                                    </p:set>
                                    <p:anim calcmode="lin" valueType="num">
                                      <p:cBhvr additive="base">
                                        <p:cTn id="7" dur="500" fill="hold"/>
                                        <p:tgtEl>
                                          <p:spTgt spid="17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3">
                                            <p:txEl>
                                              <p:pRg st="1" end="1"/>
                                            </p:txEl>
                                          </p:spTgt>
                                        </p:tgtEl>
                                        <p:attrNameLst>
                                          <p:attrName>style.visibility</p:attrName>
                                        </p:attrNameLst>
                                      </p:cBhvr>
                                      <p:to>
                                        <p:strVal val="visible"/>
                                      </p:to>
                                    </p:set>
                                    <p:anim calcmode="lin" valueType="num">
                                      <p:cBhvr additive="base">
                                        <p:cTn id="13" dur="500" fill="hold"/>
                                        <p:tgtEl>
                                          <p:spTgt spid="17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txBox="1">
            <a:spLocks noGrp="1"/>
          </p:cNvSpPr>
          <p:nvPr>
            <p:ph type="ctrTitle"/>
          </p:nvPr>
        </p:nvSpPr>
        <p:spPr>
          <a:xfrm>
            <a:off x="1676400" y="228600"/>
            <a:ext cx="5657281" cy="489382"/>
          </a:xfrm>
          <a:prstGeom prst="rect">
            <a:avLst/>
          </a:prstGeom>
          <a:noFill/>
          <a:ln>
            <a:noFill/>
          </a:ln>
        </p:spPr>
        <p:txBody>
          <a:bodyPr spcFirstLastPara="1" vert="horz" wrap="square" lIns="68569" tIns="34275" rIns="68569" bIns="34275" rtlCol="0" anchor="b" anchorCtr="0">
            <a:noAutofit/>
          </a:bodyPr>
          <a:lstStyle/>
          <a:p>
            <a:pPr>
              <a:spcBef>
                <a:spcPts val="0"/>
              </a:spcBef>
              <a:buClr>
                <a:schemeClr val="dk1"/>
              </a:buClr>
              <a:buSzPts val="5400"/>
            </a:pPr>
            <a:r>
              <a:rPr lang="en-IN" b="1" dirty="0">
                <a:solidFill>
                  <a:srgbClr val="FF0000"/>
                </a:solidFill>
              </a:rPr>
              <a:t>Agile Model</a:t>
            </a:r>
            <a:endParaRPr b="1" dirty="0">
              <a:solidFill>
                <a:srgbClr val="FF0000"/>
              </a:solidFill>
            </a:endParaRPr>
          </a:p>
        </p:txBody>
      </p:sp>
      <p:sp>
        <p:nvSpPr>
          <p:cNvPr id="173" name="Google Shape;173;p26"/>
          <p:cNvSpPr txBox="1">
            <a:spLocks noGrp="1"/>
          </p:cNvSpPr>
          <p:nvPr>
            <p:ph type="subTitle" idx="1"/>
          </p:nvPr>
        </p:nvSpPr>
        <p:spPr>
          <a:xfrm>
            <a:off x="304800" y="1066800"/>
            <a:ext cx="8768918" cy="4953000"/>
          </a:xfrm>
          <a:prstGeom prst="rect">
            <a:avLst/>
          </a:prstGeom>
          <a:noFill/>
          <a:ln>
            <a:noFill/>
          </a:ln>
        </p:spPr>
        <p:txBody>
          <a:bodyPr spcFirstLastPara="1" vert="horz" wrap="square" lIns="68569" tIns="34275" rIns="68569" bIns="34275" rtlCol="0" anchor="t" anchorCtr="0">
            <a:noAutofit/>
          </a:bodyPr>
          <a:lstStyle/>
          <a:p>
            <a:pPr marL="495300" indent="-342900" algn="just">
              <a:lnSpc>
                <a:spcPct val="100000"/>
              </a:lnSpc>
              <a:spcBef>
                <a:spcPts val="450"/>
              </a:spcBef>
              <a:spcAft>
                <a:spcPts val="450"/>
              </a:spcAft>
              <a:buClr>
                <a:schemeClr val="dk1"/>
              </a:buClr>
              <a:buSzPts val="3200"/>
              <a:buFont typeface="Arial" panose="020B0604020202020204" pitchFamily="34" charset="0"/>
              <a:buChar char="•"/>
            </a:pPr>
            <a:r>
              <a:rPr lang="en-US" sz="2400" b="1" dirty="0">
                <a:latin typeface="+mn-lt"/>
                <a:ea typeface="Times New Roman"/>
                <a:cs typeface="Times New Roman"/>
                <a:sym typeface="Times New Roman"/>
              </a:rPr>
              <a:t>Agile development </a:t>
            </a:r>
            <a:r>
              <a:rPr lang="en-US" sz="2400" dirty="0">
                <a:latin typeface="+mn-lt"/>
                <a:ea typeface="Times New Roman"/>
                <a:cs typeface="Times New Roman"/>
                <a:sym typeface="Times New Roman"/>
              </a:rPr>
              <a:t>model is a type of Incremental model. Software is developed in incremental, rapid cycles. </a:t>
            </a:r>
          </a:p>
          <a:p>
            <a:pPr marL="495300" indent="-342900" algn="just">
              <a:lnSpc>
                <a:spcPct val="100000"/>
              </a:lnSpc>
              <a:spcBef>
                <a:spcPts val="450"/>
              </a:spcBef>
              <a:spcAft>
                <a:spcPts val="450"/>
              </a:spcAft>
              <a:buClr>
                <a:schemeClr val="dk1"/>
              </a:buClr>
              <a:buSzPts val="3200"/>
              <a:buFont typeface="Arial" panose="020B0604020202020204" pitchFamily="34" charset="0"/>
              <a:buChar char="•"/>
            </a:pPr>
            <a:r>
              <a:rPr lang="en-US" sz="2400" dirty="0">
                <a:latin typeface="+mn-lt"/>
                <a:ea typeface="Times New Roman"/>
                <a:cs typeface="Times New Roman"/>
                <a:sym typeface="Times New Roman"/>
              </a:rPr>
              <a:t>This results in small incremental releases with each release building on previous functionality. </a:t>
            </a:r>
          </a:p>
          <a:p>
            <a:pPr marL="495300" indent="-342900" algn="just">
              <a:lnSpc>
                <a:spcPct val="100000"/>
              </a:lnSpc>
              <a:spcBef>
                <a:spcPts val="450"/>
              </a:spcBef>
              <a:spcAft>
                <a:spcPts val="450"/>
              </a:spcAft>
              <a:buClr>
                <a:schemeClr val="dk1"/>
              </a:buClr>
              <a:buSzPts val="3200"/>
              <a:buFont typeface="Arial" panose="020B0604020202020204" pitchFamily="34" charset="0"/>
              <a:buChar char="•"/>
            </a:pPr>
            <a:r>
              <a:rPr lang="en-US" sz="2400" dirty="0">
                <a:latin typeface="+mn-lt"/>
                <a:ea typeface="Times New Roman"/>
                <a:cs typeface="Times New Roman"/>
                <a:sym typeface="Times New Roman"/>
              </a:rPr>
              <a:t>Each release is thoroughly tested to ensure software quality is maintained. It is used for time critical applications.  </a:t>
            </a:r>
          </a:p>
          <a:p>
            <a:pPr marL="495300" indent="-342900" algn="just">
              <a:lnSpc>
                <a:spcPct val="100000"/>
              </a:lnSpc>
              <a:spcBef>
                <a:spcPts val="450"/>
              </a:spcBef>
              <a:spcAft>
                <a:spcPts val="450"/>
              </a:spcAft>
              <a:buClr>
                <a:schemeClr val="dk1"/>
              </a:buClr>
              <a:buSzPts val="3200"/>
              <a:buFont typeface="Arial" panose="020B0604020202020204" pitchFamily="34" charset="0"/>
              <a:buChar char="•"/>
            </a:pPr>
            <a:r>
              <a:rPr lang="en-US" sz="2400" dirty="0">
                <a:latin typeface="+mn-lt"/>
                <a:ea typeface="Times New Roman"/>
                <a:cs typeface="Times New Roman"/>
                <a:sym typeface="Times New Roman"/>
              </a:rPr>
              <a:t>In the Agile methodology, each project is broken up into several ‘Iterations’. All Iterations should be of the same time duration (between 1 to 4 weeks). At the end of each iteration, a working product should be delivered.</a:t>
            </a:r>
          </a:p>
        </p:txBody>
      </p:sp>
    </p:spTree>
    <p:custDataLst>
      <p:tags r:id="rId1"/>
    </p:custDataLst>
    <p:extLst>
      <p:ext uri="{BB962C8B-B14F-4D97-AF65-F5344CB8AC3E}">
        <p14:creationId xmlns:p14="http://schemas.microsoft.com/office/powerpoint/2010/main" val="3349004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3">
                                            <p:txEl>
                                              <p:pRg st="0" end="0"/>
                                            </p:txEl>
                                          </p:spTgt>
                                        </p:tgtEl>
                                        <p:attrNameLst>
                                          <p:attrName>style.visibility</p:attrName>
                                        </p:attrNameLst>
                                      </p:cBhvr>
                                      <p:to>
                                        <p:strVal val="visible"/>
                                      </p:to>
                                    </p:set>
                                    <p:anim calcmode="lin" valueType="num">
                                      <p:cBhvr additive="base">
                                        <p:cTn id="7" dur="500" fill="hold"/>
                                        <p:tgtEl>
                                          <p:spTgt spid="17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3">
                                            <p:txEl>
                                              <p:pRg st="1" end="1"/>
                                            </p:txEl>
                                          </p:spTgt>
                                        </p:tgtEl>
                                        <p:attrNameLst>
                                          <p:attrName>style.visibility</p:attrName>
                                        </p:attrNameLst>
                                      </p:cBhvr>
                                      <p:to>
                                        <p:strVal val="visible"/>
                                      </p:to>
                                    </p:set>
                                    <p:anim calcmode="lin" valueType="num">
                                      <p:cBhvr additive="base">
                                        <p:cTn id="13" dur="500" fill="hold"/>
                                        <p:tgtEl>
                                          <p:spTgt spid="17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3">
                                            <p:txEl>
                                              <p:pRg st="2" end="2"/>
                                            </p:txEl>
                                          </p:spTgt>
                                        </p:tgtEl>
                                        <p:attrNameLst>
                                          <p:attrName>style.visibility</p:attrName>
                                        </p:attrNameLst>
                                      </p:cBhvr>
                                      <p:to>
                                        <p:strVal val="visible"/>
                                      </p:to>
                                    </p:set>
                                    <p:anim calcmode="lin" valueType="num">
                                      <p:cBhvr additive="base">
                                        <p:cTn id="19" dur="500" fill="hold"/>
                                        <p:tgtEl>
                                          <p:spTgt spid="17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73">
                                            <p:txEl>
                                              <p:pRg st="3" end="3"/>
                                            </p:txEl>
                                          </p:spTgt>
                                        </p:tgtEl>
                                        <p:attrNameLst>
                                          <p:attrName>style.visibility</p:attrName>
                                        </p:attrNameLst>
                                      </p:cBhvr>
                                      <p:to>
                                        <p:strVal val="visible"/>
                                      </p:to>
                                    </p:set>
                                    <p:anim calcmode="lin" valueType="num">
                                      <p:cBhvr additive="base">
                                        <p:cTn id="25" dur="500" fill="hold"/>
                                        <p:tgtEl>
                                          <p:spTgt spid="17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txBox="1">
            <a:spLocks noGrp="1"/>
          </p:cNvSpPr>
          <p:nvPr>
            <p:ph type="ctrTitle"/>
          </p:nvPr>
        </p:nvSpPr>
        <p:spPr>
          <a:xfrm>
            <a:off x="1716356" y="198450"/>
            <a:ext cx="5657281" cy="489382"/>
          </a:xfrm>
          <a:prstGeom prst="rect">
            <a:avLst/>
          </a:prstGeom>
          <a:noFill/>
          <a:ln>
            <a:noFill/>
          </a:ln>
        </p:spPr>
        <p:txBody>
          <a:bodyPr spcFirstLastPara="1" vert="horz" wrap="square" lIns="68569" tIns="34275" rIns="68569" bIns="34275" rtlCol="0" anchor="b" anchorCtr="0">
            <a:noAutofit/>
          </a:bodyPr>
          <a:lstStyle/>
          <a:p>
            <a:pPr>
              <a:spcBef>
                <a:spcPts val="0"/>
              </a:spcBef>
              <a:buClr>
                <a:schemeClr val="dk1"/>
              </a:buClr>
              <a:buSzPts val="5400"/>
            </a:pPr>
            <a:r>
              <a:rPr lang="en-IN" dirty="0"/>
              <a:t>Agile Model</a:t>
            </a:r>
            <a:endParaRPr dirty="0"/>
          </a:p>
        </p:txBody>
      </p:sp>
      <p:sp>
        <p:nvSpPr>
          <p:cNvPr id="173" name="Google Shape;173;p26"/>
          <p:cNvSpPr txBox="1">
            <a:spLocks noGrp="1"/>
          </p:cNvSpPr>
          <p:nvPr>
            <p:ph type="subTitle" idx="1"/>
          </p:nvPr>
        </p:nvSpPr>
        <p:spPr>
          <a:xfrm>
            <a:off x="620568" y="1066800"/>
            <a:ext cx="8217905" cy="5029200"/>
          </a:xfrm>
          <a:prstGeom prst="rect">
            <a:avLst/>
          </a:prstGeom>
          <a:noFill/>
          <a:ln>
            <a:noFill/>
          </a:ln>
        </p:spPr>
        <p:txBody>
          <a:bodyPr spcFirstLastPara="1" vert="horz" wrap="square" lIns="68569" tIns="34275" rIns="68569" bIns="34275" rtlCol="0" anchor="t" anchorCtr="0">
            <a:noAutofit/>
          </a:bodyPr>
          <a:lstStyle/>
          <a:p>
            <a:pPr marL="152400" algn="just">
              <a:lnSpc>
                <a:spcPct val="100000"/>
              </a:lnSpc>
              <a:spcBef>
                <a:spcPts val="450"/>
              </a:spcBef>
              <a:spcAft>
                <a:spcPts val="450"/>
              </a:spcAft>
              <a:buClr>
                <a:schemeClr val="dk1"/>
              </a:buClr>
              <a:buSzPts val="3200"/>
            </a:pPr>
            <a:endParaRPr lang="en-US" sz="2100" dirty="0">
              <a:solidFill>
                <a:srgbClr val="B8094D"/>
              </a:solidFill>
              <a:latin typeface="+mn-lt"/>
              <a:ea typeface="Times New Roman"/>
              <a:cs typeface="Times New Roman"/>
              <a:sym typeface="Times New Roman"/>
            </a:endParaRPr>
          </a:p>
        </p:txBody>
      </p:sp>
      <p:sp>
        <p:nvSpPr>
          <p:cNvPr id="3" name="TextBox 2">
            <a:extLst>
              <a:ext uri="{FF2B5EF4-FFF2-40B4-BE49-F238E27FC236}">
                <a16:creationId xmlns:a16="http://schemas.microsoft.com/office/drawing/2014/main" id="{60E1E4EC-EEC1-4028-B6F2-21655BCD0FC9}"/>
              </a:ext>
            </a:extLst>
          </p:cNvPr>
          <p:cNvSpPr txBox="1"/>
          <p:nvPr/>
        </p:nvSpPr>
        <p:spPr>
          <a:xfrm>
            <a:off x="3835631" y="3152219"/>
            <a:ext cx="1418732" cy="738664"/>
          </a:xfrm>
          <a:prstGeom prst="rect">
            <a:avLst/>
          </a:prstGeom>
          <a:noFill/>
        </p:spPr>
        <p:txBody>
          <a:bodyPr wrap="square" rtlCol="0">
            <a:spAutoFit/>
          </a:bodyPr>
          <a:lstStyle/>
          <a:p>
            <a:pPr algn="ctr" defTabSz="685800" eaLnBrk="1" fontAlgn="auto" hangingPunct="1">
              <a:spcBef>
                <a:spcPts val="0"/>
              </a:spcBef>
              <a:spcAft>
                <a:spcPts val="0"/>
              </a:spcAft>
              <a:buClr>
                <a:srgbClr val="000000"/>
              </a:buClr>
            </a:pPr>
            <a:r>
              <a:rPr lang="en-US" sz="2100" kern="0" dirty="0">
                <a:solidFill>
                  <a:srgbClr val="FF0000"/>
                </a:solidFill>
                <a:latin typeface="Avenir Next LT Pro"/>
                <a:cs typeface="Arial"/>
                <a:sym typeface="Arial"/>
              </a:rPr>
              <a:t>Iterations 1 to N </a:t>
            </a:r>
            <a:endParaRPr lang="en-IN" sz="2100" kern="0" dirty="0">
              <a:solidFill>
                <a:srgbClr val="FF0000"/>
              </a:solidFill>
              <a:latin typeface="Avenir Next LT Pro"/>
              <a:cs typeface="Arial"/>
              <a:sym typeface="Arial"/>
            </a:endParaRPr>
          </a:p>
        </p:txBody>
      </p:sp>
      <p:grpSp>
        <p:nvGrpSpPr>
          <p:cNvPr id="51" name="Group 50">
            <a:extLst>
              <a:ext uri="{FF2B5EF4-FFF2-40B4-BE49-F238E27FC236}">
                <a16:creationId xmlns:a16="http://schemas.microsoft.com/office/drawing/2014/main" id="{78B4C77B-893F-4625-8DE5-DCA07F179BBD}"/>
              </a:ext>
            </a:extLst>
          </p:cNvPr>
          <p:cNvGrpSpPr/>
          <p:nvPr/>
        </p:nvGrpSpPr>
        <p:grpSpPr>
          <a:xfrm>
            <a:off x="1066800" y="1371600"/>
            <a:ext cx="7663662" cy="4051914"/>
            <a:chOff x="504108" y="980730"/>
            <a:chExt cx="11329231" cy="5241606"/>
          </a:xfrm>
        </p:grpSpPr>
        <p:graphicFrame>
          <p:nvGraphicFramePr>
            <p:cNvPr id="2" name="Diagram 1">
              <a:extLst>
                <a:ext uri="{FF2B5EF4-FFF2-40B4-BE49-F238E27FC236}">
                  <a16:creationId xmlns:a16="http://schemas.microsoft.com/office/drawing/2014/main" id="{6C09DCF2-1D75-4C81-8569-87C413675F69}"/>
                </a:ext>
              </a:extLst>
            </p:cNvPr>
            <p:cNvGraphicFramePr/>
            <p:nvPr>
              <p:extLst>
                <p:ext uri="{D42A27DB-BD31-4B8C-83A1-F6EECF244321}">
                  <p14:modId xmlns:p14="http://schemas.microsoft.com/office/powerpoint/2010/main" val="2458515667"/>
                </p:ext>
              </p:extLst>
            </p:nvPr>
          </p:nvGraphicFramePr>
          <p:xfrm>
            <a:off x="1217849" y="980730"/>
            <a:ext cx="9721080" cy="49685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TextBox 6">
              <a:extLst>
                <a:ext uri="{FF2B5EF4-FFF2-40B4-BE49-F238E27FC236}">
                  <a16:creationId xmlns:a16="http://schemas.microsoft.com/office/drawing/2014/main" id="{6C3F7EA5-EA87-4AD0-B89E-D77BC7D5C837}"/>
                </a:ext>
              </a:extLst>
            </p:cNvPr>
            <p:cNvSpPr txBox="1"/>
            <p:nvPr/>
          </p:nvSpPr>
          <p:spPr>
            <a:xfrm>
              <a:off x="9336358" y="4609582"/>
              <a:ext cx="2496981" cy="1569797"/>
            </a:xfrm>
            <a:prstGeom prst="rect">
              <a:avLst/>
            </a:prstGeom>
            <a:noFill/>
            <a:ln>
              <a:solidFill>
                <a:schemeClr val="tx1"/>
              </a:solidFill>
            </a:ln>
          </p:spPr>
          <p:txBody>
            <a:bodyPr wrap="square" rtlCol="0">
              <a:spAutoFit/>
            </a:bodyPr>
            <a:lstStyle/>
            <a:p>
              <a:pPr defTabSz="685800" eaLnBrk="1" fontAlgn="auto" hangingPunct="1">
                <a:spcBef>
                  <a:spcPts val="0"/>
                </a:spcBef>
                <a:spcAft>
                  <a:spcPts val="0"/>
                </a:spcAft>
                <a:buClr>
                  <a:srgbClr val="000000"/>
                </a:buClr>
              </a:pPr>
              <a:r>
                <a:rPr lang="en-US" sz="1350" kern="0" dirty="0">
                  <a:solidFill>
                    <a:srgbClr val="000000"/>
                  </a:solidFill>
                  <a:latin typeface="Avenir Next LT Pro"/>
                  <a:cs typeface="Arial"/>
                  <a:sym typeface="Arial"/>
                </a:rPr>
                <a:t>Incremental wise and add additional/ new functionality to the previous one.</a:t>
              </a:r>
              <a:endParaRPr lang="en-IN" sz="1350" kern="0" dirty="0">
                <a:solidFill>
                  <a:srgbClr val="000000"/>
                </a:solidFill>
                <a:latin typeface="Avenir Next LT Pro"/>
                <a:cs typeface="Arial"/>
                <a:sym typeface="Arial"/>
              </a:endParaRPr>
            </a:p>
          </p:txBody>
        </p:sp>
        <p:cxnSp>
          <p:nvCxnSpPr>
            <p:cNvPr id="9" name="Straight Arrow Connector 8">
              <a:extLst>
                <a:ext uri="{FF2B5EF4-FFF2-40B4-BE49-F238E27FC236}">
                  <a16:creationId xmlns:a16="http://schemas.microsoft.com/office/drawing/2014/main" id="{56384E84-1933-425B-ACFE-3CDD77ACD8B5}"/>
                </a:ext>
              </a:extLst>
            </p:cNvPr>
            <p:cNvCxnSpPr>
              <a:cxnSpLocks/>
            </p:cNvCxnSpPr>
            <p:nvPr/>
          </p:nvCxnSpPr>
          <p:spPr>
            <a:xfrm>
              <a:off x="9531001" y="4196285"/>
              <a:ext cx="702281" cy="38849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49046060-363C-4211-8B80-BE86C9C6F2CF}"/>
                </a:ext>
              </a:extLst>
            </p:cNvPr>
            <p:cNvSpPr txBox="1"/>
            <p:nvPr/>
          </p:nvSpPr>
          <p:spPr>
            <a:xfrm>
              <a:off x="1812174" y="5229199"/>
              <a:ext cx="2063501" cy="993137"/>
            </a:xfrm>
            <a:prstGeom prst="rect">
              <a:avLst/>
            </a:prstGeom>
            <a:noFill/>
            <a:ln>
              <a:solidFill>
                <a:schemeClr val="tx1"/>
              </a:solidFill>
            </a:ln>
          </p:spPr>
          <p:txBody>
            <a:bodyPr wrap="square" rtlCol="0">
              <a:spAutoFit/>
            </a:bodyPr>
            <a:lstStyle/>
            <a:p>
              <a:pPr defTabSz="685800" eaLnBrk="1" fontAlgn="auto" hangingPunct="1">
                <a:spcBef>
                  <a:spcPts val="0"/>
                </a:spcBef>
                <a:spcAft>
                  <a:spcPts val="0"/>
                </a:spcAft>
                <a:buClr>
                  <a:srgbClr val="000000"/>
                </a:buClr>
              </a:pPr>
              <a:r>
                <a:rPr lang="en-US" sz="1350" kern="0" dirty="0">
                  <a:solidFill>
                    <a:srgbClr val="000000"/>
                  </a:solidFill>
                  <a:latin typeface="Avenir Next LT Pro"/>
                  <a:cs typeface="Arial"/>
                  <a:sym typeface="Arial"/>
                </a:rPr>
                <a:t>Iteration wise Integration Testing</a:t>
              </a:r>
              <a:endParaRPr lang="en-IN" sz="1350" kern="0" dirty="0">
                <a:solidFill>
                  <a:srgbClr val="000000"/>
                </a:solidFill>
                <a:latin typeface="Avenir Next LT Pro"/>
                <a:cs typeface="Arial"/>
                <a:sym typeface="Arial"/>
              </a:endParaRPr>
            </a:p>
          </p:txBody>
        </p:sp>
        <p:cxnSp>
          <p:nvCxnSpPr>
            <p:cNvPr id="21" name="Straight Arrow Connector 20">
              <a:extLst>
                <a:ext uri="{FF2B5EF4-FFF2-40B4-BE49-F238E27FC236}">
                  <a16:creationId xmlns:a16="http://schemas.microsoft.com/office/drawing/2014/main" id="{BC0C631D-4171-4F70-99B7-0C5E4EFA3F69}"/>
                </a:ext>
              </a:extLst>
            </p:cNvPr>
            <p:cNvCxnSpPr>
              <a:cxnSpLocks/>
            </p:cNvCxnSpPr>
            <p:nvPr/>
          </p:nvCxnSpPr>
          <p:spPr>
            <a:xfrm flipH="1">
              <a:off x="3875673" y="5378462"/>
              <a:ext cx="1334486" cy="49881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EB57B59-BCDB-4A86-A0F4-FCDB963C8668}"/>
                </a:ext>
              </a:extLst>
            </p:cNvPr>
            <p:cNvSpPr txBox="1"/>
            <p:nvPr/>
          </p:nvSpPr>
          <p:spPr>
            <a:xfrm>
              <a:off x="504108" y="1628800"/>
              <a:ext cx="2063501" cy="704806"/>
            </a:xfrm>
            <a:prstGeom prst="rect">
              <a:avLst/>
            </a:prstGeom>
            <a:noFill/>
            <a:ln>
              <a:solidFill>
                <a:schemeClr val="tx1"/>
              </a:solidFill>
            </a:ln>
          </p:spPr>
          <p:txBody>
            <a:bodyPr wrap="square" rtlCol="0">
              <a:spAutoFit/>
            </a:bodyPr>
            <a:lstStyle/>
            <a:p>
              <a:pPr defTabSz="685800" eaLnBrk="1" fontAlgn="auto" hangingPunct="1">
                <a:spcBef>
                  <a:spcPts val="0"/>
                </a:spcBef>
                <a:spcAft>
                  <a:spcPts val="0"/>
                </a:spcAft>
                <a:buClr>
                  <a:srgbClr val="000000"/>
                </a:buClr>
              </a:pPr>
              <a:r>
                <a:rPr lang="en-US" sz="1350" kern="0" dirty="0">
                  <a:solidFill>
                    <a:srgbClr val="000000"/>
                  </a:solidFill>
                  <a:latin typeface="Avenir Next LT Pro"/>
                  <a:cs typeface="Arial"/>
                  <a:sym typeface="Arial"/>
                </a:rPr>
                <a:t>Support and Feedback </a:t>
              </a:r>
              <a:endParaRPr lang="en-IN" sz="1350" kern="0" dirty="0">
                <a:solidFill>
                  <a:srgbClr val="000000"/>
                </a:solidFill>
                <a:latin typeface="Avenir Next LT Pro"/>
                <a:cs typeface="Arial"/>
                <a:sym typeface="Arial"/>
              </a:endParaRPr>
            </a:p>
          </p:txBody>
        </p:sp>
        <p:cxnSp>
          <p:nvCxnSpPr>
            <p:cNvPr id="24" name="Straight Arrow Connector 23">
              <a:extLst>
                <a:ext uri="{FF2B5EF4-FFF2-40B4-BE49-F238E27FC236}">
                  <a16:creationId xmlns:a16="http://schemas.microsoft.com/office/drawing/2014/main" id="{F0EA93E8-0299-4DC8-9DB1-254E6C080D55}"/>
                </a:ext>
              </a:extLst>
            </p:cNvPr>
            <p:cNvCxnSpPr>
              <a:cxnSpLocks/>
            </p:cNvCxnSpPr>
            <p:nvPr/>
          </p:nvCxnSpPr>
          <p:spPr>
            <a:xfrm flipH="1" flipV="1">
              <a:off x="2422502" y="2274520"/>
              <a:ext cx="395261" cy="3617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8DC99270-1C4B-4BF8-938F-993EE67BF57D}"/>
                </a:ext>
              </a:extLst>
            </p:cNvPr>
            <p:cNvSpPr txBox="1"/>
            <p:nvPr/>
          </p:nvSpPr>
          <p:spPr>
            <a:xfrm>
              <a:off x="7948038" y="1074191"/>
              <a:ext cx="3585213" cy="1281467"/>
            </a:xfrm>
            <a:prstGeom prst="rect">
              <a:avLst/>
            </a:prstGeom>
            <a:noFill/>
            <a:ln>
              <a:solidFill>
                <a:schemeClr val="tx1"/>
              </a:solidFill>
            </a:ln>
          </p:spPr>
          <p:txBody>
            <a:bodyPr wrap="square" rtlCol="0">
              <a:spAutoFit/>
            </a:bodyPr>
            <a:lstStyle/>
            <a:p>
              <a:pPr defTabSz="685800" eaLnBrk="1" fontAlgn="auto" hangingPunct="1">
                <a:spcBef>
                  <a:spcPts val="0"/>
                </a:spcBef>
                <a:spcAft>
                  <a:spcPts val="0"/>
                </a:spcAft>
                <a:buClr>
                  <a:srgbClr val="000000"/>
                </a:buClr>
              </a:pPr>
              <a:r>
                <a:rPr lang="en-US" sz="1350" kern="0" dirty="0">
                  <a:solidFill>
                    <a:srgbClr val="000000"/>
                  </a:solidFill>
                  <a:latin typeface="Avenir Next LT Pro"/>
                  <a:cs typeface="Arial"/>
                  <a:sym typeface="Arial"/>
                </a:rPr>
                <a:t>Teams decide which tasks to complete in an upcoming sprint and how that work will be achieved</a:t>
              </a:r>
              <a:endParaRPr lang="en-IN" sz="1350" kern="0" dirty="0">
                <a:solidFill>
                  <a:srgbClr val="000000"/>
                </a:solidFill>
                <a:latin typeface="Avenir Next LT Pro"/>
                <a:cs typeface="Arial"/>
                <a:sym typeface="Arial"/>
              </a:endParaRPr>
            </a:p>
          </p:txBody>
        </p:sp>
        <p:cxnSp>
          <p:nvCxnSpPr>
            <p:cNvPr id="40" name="Straight Arrow Connector 39">
              <a:extLst>
                <a:ext uri="{FF2B5EF4-FFF2-40B4-BE49-F238E27FC236}">
                  <a16:creationId xmlns:a16="http://schemas.microsoft.com/office/drawing/2014/main" id="{93A1E41C-B64A-46F0-90FF-538A2EF0CBDD}"/>
                </a:ext>
              </a:extLst>
            </p:cNvPr>
            <p:cNvCxnSpPr>
              <a:cxnSpLocks/>
            </p:cNvCxnSpPr>
            <p:nvPr/>
          </p:nvCxnSpPr>
          <p:spPr>
            <a:xfrm flipV="1">
              <a:off x="7333127" y="1484785"/>
              <a:ext cx="614911" cy="1440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6" name="Rectangle 5">
            <a:extLst>
              <a:ext uri="{FF2B5EF4-FFF2-40B4-BE49-F238E27FC236}">
                <a16:creationId xmlns:a16="http://schemas.microsoft.com/office/drawing/2014/main" id="{3A4FA1B1-006C-4C6D-80EC-C17ECD29BBB8}"/>
              </a:ext>
            </a:extLst>
          </p:cNvPr>
          <p:cNvSpPr/>
          <p:nvPr/>
        </p:nvSpPr>
        <p:spPr>
          <a:xfrm>
            <a:off x="-73413" y="2806323"/>
            <a:ext cx="1966469" cy="1550153"/>
          </a:xfrm>
          <a:prstGeom prst="rect">
            <a:avLst/>
          </a:prstGeom>
          <a:ln>
            <a:solidFill>
              <a:srgbClr val="DDDDDD"/>
            </a:solidFill>
          </a:ln>
        </p:spPr>
        <p:style>
          <a:lnRef idx="2">
            <a:schemeClr val="accent6"/>
          </a:lnRef>
          <a:fillRef idx="1">
            <a:schemeClr val="lt1"/>
          </a:fillRef>
          <a:effectRef idx="0">
            <a:schemeClr val="accent6"/>
          </a:effectRef>
          <a:fontRef idx="minor">
            <a:schemeClr val="dk1"/>
          </a:fontRef>
        </p:style>
        <p:txBody>
          <a:bodyPr rtlCol="0" anchor="t"/>
          <a:lstStyle/>
          <a:p>
            <a:pPr defTabSz="685800" eaLnBrk="1" fontAlgn="auto" hangingPunct="1">
              <a:spcBef>
                <a:spcPts val="0"/>
              </a:spcBef>
              <a:spcAft>
                <a:spcPts val="0"/>
              </a:spcAft>
              <a:buClr>
                <a:srgbClr val="000000"/>
              </a:buClr>
            </a:pPr>
            <a:r>
              <a:rPr lang="en-US" sz="1350" kern="0" dirty="0">
                <a:solidFill>
                  <a:srgbClr val="002060"/>
                </a:solidFill>
                <a:latin typeface="Avenir Next LT Pro"/>
                <a:sym typeface="Arial"/>
              </a:rPr>
              <a:t>A project is divided into small parts of work that can be incrementally developed and delivered over time are </a:t>
            </a:r>
            <a:r>
              <a:rPr lang="en-IN" sz="1350" kern="0" dirty="0">
                <a:solidFill>
                  <a:srgbClr val="002060"/>
                </a:solidFill>
                <a:latin typeface="Avenir Next LT Pro"/>
                <a:sym typeface="Arial"/>
              </a:rPr>
              <a:t>called </a:t>
            </a:r>
            <a:r>
              <a:rPr lang="en-IN" sz="1350" i="1" kern="0" dirty="0">
                <a:solidFill>
                  <a:srgbClr val="002060"/>
                </a:solidFill>
                <a:latin typeface="Avenir Next LT Pro"/>
                <a:sym typeface="Arial"/>
              </a:rPr>
              <a:t>sprints</a:t>
            </a:r>
            <a:r>
              <a:rPr lang="en-IN" sz="1350" kern="0" dirty="0">
                <a:solidFill>
                  <a:srgbClr val="002060"/>
                </a:solidFill>
                <a:latin typeface="Avenir Next LT Pro"/>
                <a:sym typeface="Arial"/>
              </a:rPr>
              <a:t>.</a:t>
            </a:r>
          </a:p>
        </p:txBody>
      </p:sp>
    </p:spTree>
    <p:custDataLst>
      <p:tags r:id="rId1"/>
    </p:custDataLst>
    <p:extLst>
      <p:ext uri="{BB962C8B-B14F-4D97-AF65-F5344CB8AC3E}">
        <p14:creationId xmlns:p14="http://schemas.microsoft.com/office/powerpoint/2010/main" val="3372424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Google Shape;172;p26">
            <a:extLst>
              <a:ext uri="{FF2B5EF4-FFF2-40B4-BE49-F238E27FC236}">
                <a16:creationId xmlns:a16="http://schemas.microsoft.com/office/drawing/2014/main" id="{B7A81DC1-9764-B23B-12C2-D0DFAA70C468}"/>
              </a:ext>
            </a:extLst>
          </p:cNvPr>
          <p:cNvSpPr>
            <a:spLocks noGrp="1" noChangeArrowheads="1"/>
          </p:cNvSpPr>
          <p:nvPr>
            <p:ph type="ctrTitle"/>
          </p:nvPr>
        </p:nvSpPr>
        <p:spPr>
          <a:xfrm>
            <a:off x="1762125" y="228600"/>
            <a:ext cx="5657850" cy="488950"/>
          </a:xfrm>
        </p:spPr>
        <p:txBody>
          <a:bodyPr lIns="68569" tIns="34275" rIns="68569" bIns="34275"/>
          <a:lstStyle/>
          <a:p>
            <a:pPr>
              <a:buClr>
                <a:srgbClr val="000000"/>
              </a:buClr>
              <a:buSzPts val="5400"/>
            </a:pPr>
            <a:r>
              <a:rPr lang="en-IN" altLang="en-US">
                <a:latin typeface="Futura Bk BT"/>
              </a:rPr>
              <a:t>Phases of Waterfall Model</a:t>
            </a:r>
            <a:endParaRPr lang="en-US" altLang="en-US">
              <a:latin typeface="Futura Bk BT"/>
            </a:endParaRPr>
          </a:p>
        </p:txBody>
      </p:sp>
      <p:sp>
        <p:nvSpPr>
          <p:cNvPr id="173" name="Google Shape;173;p26">
            <a:extLst>
              <a:ext uri="{FF2B5EF4-FFF2-40B4-BE49-F238E27FC236}">
                <a16:creationId xmlns:a16="http://schemas.microsoft.com/office/drawing/2014/main" id="{210DDD7E-ACD9-2B55-714E-4B90330537C6}"/>
              </a:ext>
            </a:extLst>
          </p:cNvPr>
          <p:cNvSpPr txBox="1">
            <a:spLocks noGrp="1"/>
          </p:cNvSpPr>
          <p:nvPr>
            <p:ph type="subTitle" idx="1"/>
          </p:nvPr>
        </p:nvSpPr>
        <p:spPr>
          <a:xfrm>
            <a:off x="206375" y="914400"/>
            <a:ext cx="8769350" cy="5181600"/>
          </a:xfrm>
        </p:spPr>
        <p:txBody>
          <a:bodyPr spcFirstLastPara="1" wrap="square" lIns="68569" tIns="34275" rIns="68569" bIns="34275" anchor="t" anchorCtr="0">
            <a:noAutofit/>
          </a:bodyPr>
          <a:lstStyle/>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The first step is the </a:t>
            </a:r>
            <a:r>
              <a:rPr lang="en-US" sz="2400" dirty="0">
                <a:solidFill>
                  <a:srgbClr val="FF0000"/>
                </a:solidFill>
                <a:latin typeface="+mn-lt"/>
                <a:ea typeface="Times New Roman"/>
                <a:cs typeface="Times New Roman"/>
                <a:sym typeface="Times New Roman"/>
              </a:rPr>
              <a:t>system engineering </a:t>
            </a:r>
            <a:r>
              <a:rPr lang="en-US" sz="2400" dirty="0">
                <a:latin typeface="+mn-lt"/>
                <a:ea typeface="Times New Roman"/>
                <a:cs typeface="Times New Roman"/>
                <a:sym typeface="Times New Roman"/>
              </a:rPr>
              <a:t>step where we try to understand the overall problem and identify which of the problem elements are to be handled through the software. So, one of the goals in system engineering is to understand the overall context of the problem.</a:t>
            </a:r>
          </a:p>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In the </a:t>
            </a:r>
            <a:r>
              <a:rPr lang="en-US" sz="2400" dirty="0">
                <a:solidFill>
                  <a:srgbClr val="FF0000"/>
                </a:solidFill>
                <a:latin typeface="+mn-lt"/>
                <a:ea typeface="Times New Roman"/>
                <a:cs typeface="Times New Roman"/>
                <a:sym typeface="Times New Roman"/>
              </a:rPr>
              <a:t>analysis phase </a:t>
            </a:r>
            <a:r>
              <a:rPr lang="en-US" sz="2400" dirty="0">
                <a:latin typeface="+mn-lt"/>
                <a:ea typeface="Times New Roman"/>
                <a:cs typeface="Times New Roman"/>
                <a:sym typeface="Times New Roman"/>
              </a:rPr>
              <a:t>we understand the problem domain of the user in more detail. We understand what kind of information is involved what kind of data is involved, what functions need to be performed, what are the performance and interfacing requirements. This part is the analysis part whose purpose is to identify or clearly define the requirements which are to be met thru the development of the software.</a:t>
            </a:r>
          </a:p>
          <a:p>
            <a:pPr marL="342900" indent="-190500" algn="l" fontAlgn="auto">
              <a:spcBef>
                <a:spcPts val="0"/>
              </a:spcBef>
              <a:spcAft>
                <a:spcPts val="0"/>
              </a:spcAft>
              <a:buClr>
                <a:schemeClr val="dk1"/>
              </a:buClr>
              <a:buSzPts val="3200"/>
              <a:defRPr/>
            </a:pPr>
            <a:endParaRPr sz="2100" dirty="0">
              <a:latin typeface="+mn-lt"/>
              <a:ea typeface="Times New Roman"/>
              <a:cs typeface="Times New Roman"/>
              <a:sym typeface="Times New Roman"/>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3">
                                            <p:txEl>
                                              <p:pRg st="0" end="0"/>
                                            </p:txEl>
                                          </p:spTgt>
                                        </p:tgtEl>
                                        <p:attrNameLst>
                                          <p:attrName>style.visibility</p:attrName>
                                        </p:attrNameLst>
                                      </p:cBhvr>
                                      <p:to>
                                        <p:strVal val="visible"/>
                                      </p:to>
                                    </p:set>
                                    <p:anim calcmode="lin" valueType="num">
                                      <p:cBhvr additive="base">
                                        <p:cTn id="7" dur="500" fill="hold"/>
                                        <p:tgtEl>
                                          <p:spTgt spid="17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73">
                                            <p:txEl>
                                              <p:pRg st="1" end="1"/>
                                            </p:txEl>
                                          </p:spTgt>
                                        </p:tgtEl>
                                        <p:attrNameLst>
                                          <p:attrName>style.visibility</p:attrName>
                                        </p:attrNameLst>
                                      </p:cBhvr>
                                      <p:to>
                                        <p:strVal val="visible"/>
                                      </p:to>
                                    </p:set>
                                    <p:anim calcmode="lin" valueType="num">
                                      <p:cBhvr additive="base">
                                        <p:cTn id="13" dur="500" fill="hold"/>
                                        <p:tgtEl>
                                          <p:spTgt spid="17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txBox="1">
            <a:spLocks noGrp="1"/>
          </p:cNvSpPr>
          <p:nvPr>
            <p:ph type="ctrTitle"/>
          </p:nvPr>
        </p:nvSpPr>
        <p:spPr>
          <a:xfrm>
            <a:off x="1828800" y="228600"/>
            <a:ext cx="5657281" cy="489382"/>
          </a:xfrm>
          <a:prstGeom prst="rect">
            <a:avLst/>
          </a:prstGeom>
          <a:noFill/>
          <a:ln>
            <a:noFill/>
          </a:ln>
        </p:spPr>
        <p:txBody>
          <a:bodyPr spcFirstLastPara="1" vert="horz" wrap="square" lIns="68569" tIns="34275" rIns="68569" bIns="34275" rtlCol="0" anchor="b" anchorCtr="0">
            <a:noAutofit/>
          </a:bodyPr>
          <a:lstStyle/>
          <a:p>
            <a:pPr>
              <a:spcBef>
                <a:spcPts val="0"/>
              </a:spcBef>
              <a:buClr>
                <a:schemeClr val="dk1"/>
              </a:buClr>
              <a:buSzPts val="5400"/>
            </a:pPr>
            <a:r>
              <a:rPr lang="en-IN" dirty="0"/>
              <a:t>Agile Model</a:t>
            </a:r>
            <a:endParaRPr dirty="0"/>
          </a:p>
        </p:txBody>
      </p:sp>
      <p:sp>
        <p:nvSpPr>
          <p:cNvPr id="173" name="Google Shape;173;p26"/>
          <p:cNvSpPr txBox="1">
            <a:spLocks noGrp="1"/>
          </p:cNvSpPr>
          <p:nvPr>
            <p:ph type="subTitle" idx="1"/>
          </p:nvPr>
        </p:nvSpPr>
        <p:spPr>
          <a:xfrm>
            <a:off x="272981" y="990600"/>
            <a:ext cx="8768918" cy="4191000"/>
          </a:xfrm>
          <a:prstGeom prst="rect">
            <a:avLst/>
          </a:prstGeom>
          <a:noFill/>
          <a:ln>
            <a:noFill/>
          </a:ln>
        </p:spPr>
        <p:txBody>
          <a:bodyPr spcFirstLastPara="1" vert="horz" wrap="square" lIns="68569" tIns="34275" rIns="68569" bIns="34275" rtlCol="0" anchor="t" anchorCtr="0">
            <a:noAutofit/>
          </a:bodyPr>
          <a:lstStyle/>
          <a:p>
            <a:pPr marL="495300" indent="-342900" algn="just">
              <a:lnSpc>
                <a:spcPct val="100000"/>
              </a:lnSpc>
              <a:spcBef>
                <a:spcPts val="450"/>
              </a:spcBef>
              <a:spcAft>
                <a:spcPts val="450"/>
              </a:spcAft>
              <a:buClr>
                <a:schemeClr val="dk1"/>
              </a:buClr>
              <a:buSzPts val="3200"/>
              <a:buFont typeface="Arial" panose="020B0604020202020204" pitchFamily="34" charset="0"/>
              <a:buChar char="•"/>
            </a:pPr>
            <a:r>
              <a:rPr lang="en-US" sz="2400" dirty="0">
                <a:latin typeface="+mn-lt"/>
                <a:ea typeface="Times New Roman"/>
                <a:cs typeface="Times New Roman"/>
                <a:sym typeface="Times New Roman"/>
              </a:rPr>
              <a:t>In Agile software development, the team will decide the basic core features that are required in the product and decide which of these features can be developed in the first iteration.</a:t>
            </a:r>
          </a:p>
          <a:p>
            <a:pPr marL="495300" indent="-342900" algn="just">
              <a:lnSpc>
                <a:spcPct val="100000"/>
              </a:lnSpc>
              <a:spcBef>
                <a:spcPts val="450"/>
              </a:spcBef>
              <a:spcAft>
                <a:spcPts val="450"/>
              </a:spcAft>
              <a:buClr>
                <a:schemeClr val="dk1"/>
              </a:buClr>
              <a:buSzPts val="3200"/>
              <a:buFont typeface="Arial" panose="020B0604020202020204" pitchFamily="34" charset="0"/>
              <a:buChar char="•"/>
            </a:pPr>
            <a:r>
              <a:rPr lang="en-US" sz="2400" dirty="0">
                <a:latin typeface="+mn-lt"/>
                <a:ea typeface="Times New Roman"/>
                <a:cs typeface="Times New Roman"/>
                <a:sym typeface="Times New Roman"/>
              </a:rPr>
              <a:t>Any remaining features that cannot be delivered in the first iteration will be taken up in the next iteration or subsequent iterations, based on priority.</a:t>
            </a:r>
          </a:p>
          <a:p>
            <a:pPr marL="495300" indent="-342900" algn="just">
              <a:lnSpc>
                <a:spcPct val="100000"/>
              </a:lnSpc>
              <a:spcBef>
                <a:spcPts val="450"/>
              </a:spcBef>
              <a:spcAft>
                <a:spcPts val="450"/>
              </a:spcAft>
              <a:buClr>
                <a:schemeClr val="dk1"/>
              </a:buClr>
              <a:buSzPts val="3200"/>
              <a:buFont typeface="Arial" panose="020B0604020202020204" pitchFamily="34" charset="0"/>
              <a:buChar char="•"/>
            </a:pPr>
            <a:r>
              <a:rPr lang="en-US" sz="2400" dirty="0">
                <a:latin typeface="+mn-lt"/>
                <a:ea typeface="Times New Roman"/>
                <a:cs typeface="Times New Roman"/>
                <a:sym typeface="Times New Roman"/>
              </a:rPr>
              <a:t>At the end of the first iterations, the team will deliver a working software with the features that were finalized for that iteration.</a:t>
            </a:r>
          </a:p>
        </p:txBody>
      </p:sp>
    </p:spTree>
    <p:custDataLst>
      <p:tags r:id="rId1"/>
    </p:custDataLst>
    <p:extLst>
      <p:ext uri="{BB962C8B-B14F-4D97-AF65-F5344CB8AC3E}">
        <p14:creationId xmlns:p14="http://schemas.microsoft.com/office/powerpoint/2010/main" val="4109236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3">
                                            <p:txEl>
                                              <p:pRg st="0" end="0"/>
                                            </p:txEl>
                                          </p:spTgt>
                                        </p:tgtEl>
                                        <p:attrNameLst>
                                          <p:attrName>style.visibility</p:attrName>
                                        </p:attrNameLst>
                                      </p:cBhvr>
                                      <p:to>
                                        <p:strVal val="visible"/>
                                      </p:to>
                                    </p:set>
                                    <p:anim calcmode="lin" valueType="num">
                                      <p:cBhvr additive="base">
                                        <p:cTn id="7" dur="500" fill="hold"/>
                                        <p:tgtEl>
                                          <p:spTgt spid="17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3">
                                            <p:txEl>
                                              <p:pRg st="1" end="1"/>
                                            </p:txEl>
                                          </p:spTgt>
                                        </p:tgtEl>
                                        <p:attrNameLst>
                                          <p:attrName>style.visibility</p:attrName>
                                        </p:attrNameLst>
                                      </p:cBhvr>
                                      <p:to>
                                        <p:strVal val="visible"/>
                                      </p:to>
                                    </p:set>
                                    <p:anim calcmode="lin" valueType="num">
                                      <p:cBhvr additive="base">
                                        <p:cTn id="13" dur="500" fill="hold"/>
                                        <p:tgtEl>
                                          <p:spTgt spid="17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3">
                                            <p:txEl>
                                              <p:pRg st="2" end="2"/>
                                            </p:txEl>
                                          </p:spTgt>
                                        </p:tgtEl>
                                        <p:attrNameLst>
                                          <p:attrName>style.visibility</p:attrName>
                                        </p:attrNameLst>
                                      </p:cBhvr>
                                      <p:to>
                                        <p:strVal val="visible"/>
                                      </p:to>
                                    </p:set>
                                    <p:anim calcmode="lin" valueType="num">
                                      <p:cBhvr additive="base">
                                        <p:cTn id="19" dur="500" fill="hold"/>
                                        <p:tgtEl>
                                          <p:spTgt spid="17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txBox="1">
            <a:spLocks noGrp="1"/>
          </p:cNvSpPr>
          <p:nvPr>
            <p:ph type="ctrTitle"/>
          </p:nvPr>
        </p:nvSpPr>
        <p:spPr>
          <a:xfrm>
            <a:off x="1981200" y="304800"/>
            <a:ext cx="5657281" cy="489382"/>
          </a:xfrm>
          <a:prstGeom prst="rect">
            <a:avLst/>
          </a:prstGeom>
          <a:noFill/>
          <a:ln>
            <a:noFill/>
          </a:ln>
        </p:spPr>
        <p:txBody>
          <a:bodyPr spcFirstLastPara="1" vert="horz" wrap="square" lIns="68569" tIns="34275" rIns="68569" bIns="34275" rtlCol="0" anchor="b" anchorCtr="0">
            <a:noAutofit/>
          </a:bodyPr>
          <a:lstStyle/>
          <a:p>
            <a:pPr>
              <a:spcBef>
                <a:spcPts val="0"/>
              </a:spcBef>
              <a:buClr>
                <a:schemeClr val="dk1"/>
              </a:buClr>
              <a:buSzPts val="5400"/>
            </a:pPr>
            <a:r>
              <a:rPr lang="en-IN" dirty="0"/>
              <a:t>Agile Model</a:t>
            </a:r>
          </a:p>
        </p:txBody>
      </p:sp>
      <p:sp>
        <p:nvSpPr>
          <p:cNvPr id="173" name="Google Shape;173;p26"/>
          <p:cNvSpPr txBox="1">
            <a:spLocks noGrp="1"/>
          </p:cNvSpPr>
          <p:nvPr>
            <p:ph type="subTitle" idx="1"/>
          </p:nvPr>
        </p:nvSpPr>
        <p:spPr>
          <a:xfrm>
            <a:off x="187541" y="3337130"/>
            <a:ext cx="8768918" cy="2411034"/>
          </a:xfrm>
          <a:prstGeom prst="rect">
            <a:avLst/>
          </a:prstGeom>
          <a:noFill/>
          <a:ln>
            <a:noFill/>
          </a:ln>
        </p:spPr>
        <p:txBody>
          <a:bodyPr spcFirstLastPara="1" vert="horz" wrap="square" lIns="68569" tIns="34275" rIns="68569" bIns="34275" rtlCol="0" anchor="t" anchorCtr="0">
            <a:noAutofit/>
          </a:bodyPr>
          <a:lstStyle/>
          <a:p>
            <a:pPr marL="495300" indent="-342900" algn="just">
              <a:lnSpc>
                <a:spcPct val="100000"/>
              </a:lnSpc>
              <a:spcBef>
                <a:spcPts val="900"/>
              </a:spcBef>
              <a:spcAft>
                <a:spcPts val="450"/>
              </a:spcAft>
              <a:buClr>
                <a:schemeClr val="dk1"/>
              </a:buClr>
              <a:buSzPts val="3200"/>
              <a:buFont typeface="Arial" panose="020B0604020202020204" pitchFamily="34" charset="0"/>
              <a:buChar char="•"/>
            </a:pPr>
            <a:r>
              <a:rPr lang="en-US" sz="2400" dirty="0">
                <a:latin typeface="+mn-lt"/>
                <a:ea typeface="Times New Roman"/>
                <a:cs typeface="Times New Roman"/>
                <a:sym typeface="Times New Roman"/>
              </a:rPr>
              <a:t>As per 12</a:t>
            </a:r>
            <a:r>
              <a:rPr lang="en-US" sz="2400" baseline="30000" dirty="0">
                <a:latin typeface="+mn-lt"/>
                <a:ea typeface="Times New Roman"/>
                <a:cs typeface="Times New Roman"/>
                <a:sym typeface="Times New Roman"/>
              </a:rPr>
              <a:t>th</a:t>
            </a:r>
            <a:r>
              <a:rPr lang="en-US" sz="2400" dirty="0">
                <a:latin typeface="+mn-lt"/>
                <a:ea typeface="Times New Roman"/>
                <a:cs typeface="Times New Roman"/>
                <a:sym typeface="Times New Roman"/>
              </a:rPr>
              <a:t> Annual State of Agile Report, 98% of respondents said that they had success with agile projects in their organization. 74% indicated more than half of their agile projects had been successful. Reasons and Benefits for Adopting Agile are also presented in the report. </a:t>
            </a:r>
            <a:endParaRPr sz="2400" dirty="0">
              <a:latin typeface="+mn-lt"/>
              <a:ea typeface="Times New Roman"/>
              <a:cs typeface="Times New Roman"/>
              <a:sym typeface="Times New Roman"/>
            </a:endParaRPr>
          </a:p>
        </p:txBody>
      </p:sp>
      <p:pic>
        <p:nvPicPr>
          <p:cNvPr id="5" name="Picture 4" descr="Agile-Iterative-Development.jpg">
            <a:extLst>
              <a:ext uri="{FF2B5EF4-FFF2-40B4-BE49-F238E27FC236}">
                <a16:creationId xmlns:a16="http://schemas.microsoft.com/office/drawing/2014/main" id="{6393AC01-ABD6-4AAA-B2A3-3B707ACE9286}"/>
              </a:ext>
            </a:extLst>
          </p:cNvPr>
          <p:cNvPicPr>
            <a:picLocks noChangeAspect="1"/>
          </p:cNvPicPr>
          <p:nvPr/>
        </p:nvPicPr>
        <p:blipFill rotWithShape="1">
          <a:blip r:embed="rId4"/>
          <a:srcRect l="3723" t="27543" r="3217" b="7305"/>
          <a:stretch/>
        </p:blipFill>
        <p:spPr>
          <a:xfrm>
            <a:off x="521549" y="990600"/>
            <a:ext cx="8100901" cy="2214246"/>
          </a:xfrm>
          <a:prstGeom prst="rect">
            <a:avLst/>
          </a:prstGeom>
        </p:spPr>
      </p:pic>
    </p:spTree>
    <p:custDataLst>
      <p:tags r:id="rId1"/>
    </p:custDataLst>
    <p:extLst>
      <p:ext uri="{BB962C8B-B14F-4D97-AF65-F5344CB8AC3E}">
        <p14:creationId xmlns:p14="http://schemas.microsoft.com/office/powerpoint/2010/main" val="607332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3">
                                            <p:txEl>
                                              <p:pRg st="0" end="0"/>
                                            </p:txEl>
                                          </p:spTgt>
                                        </p:tgtEl>
                                        <p:attrNameLst>
                                          <p:attrName>style.visibility</p:attrName>
                                        </p:attrNameLst>
                                      </p:cBhvr>
                                      <p:to>
                                        <p:strVal val="visible"/>
                                      </p:to>
                                    </p:set>
                                    <p:anim calcmode="lin" valueType="num">
                                      <p:cBhvr additive="base">
                                        <p:cTn id="13" dur="500" fill="hold"/>
                                        <p:tgtEl>
                                          <p:spTgt spid="17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txBox="1">
            <a:spLocks noGrp="1"/>
          </p:cNvSpPr>
          <p:nvPr>
            <p:ph type="ctrTitle"/>
          </p:nvPr>
        </p:nvSpPr>
        <p:spPr>
          <a:xfrm>
            <a:off x="1600200" y="304800"/>
            <a:ext cx="5657281" cy="489382"/>
          </a:xfrm>
          <a:prstGeom prst="rect">
            <a:avLst/>
          </a:prstGeom>
          <a:noFill/>
          <a:ln>
            <a:noFill/>
          </a:ln>
        </p:spPr>
        <p:txBody>
          <a:bodyPr spcFirstLastPara="1" vert="horz" wrap="square" lIns="68569" tIns="34275" rIns="68569" bIns="34275" rtlCol="0" anchor="b" anchorCtr="0">
            <a:noAutofit/>
          </a:bodyPr>
          <a:lstStyle/>
          <a:p>
            <a:pPr>
              <a:spcBef>
                <a:spcPts val="0"/>
              </a:spcBef>
              <a:buClr>
                <a:schemeClr val="dk1"/>
              </a:buClr>
              <a:buSzPts val="5400"/>
            </a:pPr>
            <a:r>
              <a:rPr lang="en-IN" dirty="0"/>
              <a:t>Agile Model</a:t>
            </a:r>
          </a:p>
        </p:txBody>
      </p:sp>
      <p:sp>
        <p:nvSpPr>
          <p:cNvPr id="173" name="Google Shape;173;p26"/>
          <p:cNvSpPr txBox="1">
            <a:spLocks noGrp="1"/>
          </p:cNvSpPr>
          <p:nvPr>
            <p:ph type="subTitle" idx="1"/>
          </p:nvPr>
        </p:nvSpPr>
        <p:spPr>
          <a:xfrm>
            <a:off x="304800" y="990600"/>
            <a:ext cx="8768918" cy="3942438"/>
          </a:xfrm>
          <a:prstGeom prst="rect">
            <a:avLst/>
          </a:prstGeom>
          <a:noFill/>
          <a:ln>
            <a:noFill/>
          </a:ln>
        </p:spPr>
        <p:txBody>
          <a:bodyPr spcFirstLastPara="1" vert="horz" wrap="square" lIns="68569" tIns="34275" rIns="68569" bIns="34275" rtlCol="0" anchor="t" anchorCtr="0">
            <a:noAutofit/>
          </a:bodyPr>
          <a:lstStyle/>
          <a:p>
            <a:pPr marL="152400" algn="just">
              <a:spcBef>
                <a:spcPts val="450"/>
              </a:spcBef>
              <a:spcAft>
                <a:spcPts val="450"/>
              </a:spcAft>
              <a:buClr>
                <a:schemeClr val="dk1"/>
              </a:buClr>
              <a:buSzPts val="3200"/>
            </a:pPr>
            <a:r>
              <a:rPr lang="en-US" sz="2400" dirty="0">
                <a:latin typeface="+mn-lt"/>
                <a:ea typeface="Times New Roman"/>
                <a:cs typeface="Times New Roman"/>
                <a:sym typeface="Times New Roman"/>
              </a:rPr>
              <a:t>Some Agile-based software development methods are:</a:t>
            </a:r>
          </a:p>
          <a:p>
            <a:pPr marL="495300" indent="-342900" algn="just">
              <a:spcBef>
                <a:spcPts val="450"/>
              </a:spcBef>
              <a:spcAft>
                <a:spcPts val="450"/>
              </a:spcAft>
              <a:buClr>
                <a:schemeClr val="dk1"/>
              </a:buClr>
              <a:buSzPts val="3200"/>
              <a:buFont typeface="Arial" panose="020B0604020202020204" pitchFamily="34" charset="0"/>
              <a:buChar char="•"/>
            </a:pPr>
            <a:r>
              <a:rPr lang="en-IN" sz="2400" dirty="0" err="1"/>
              <a:t>eXtreme</a:t>
            </a:r>
            <a:r>
              <a:rPr lang="en-IN" sz="2400" dirty="0"/>
              <a:t> Programming(XP)</a:t>
            </a:r>
          </a:p>
          <a:p>
            <a:pPr marL="495300" indent="-342900" algn="just">
              <a:spcBef>
                <a:spcPts val="450"/>
              </a:spcBef>
              <a:spcAft>
                <a:spcPts val="450"/>
              </a:spcAft>
              <a:buClr>
                <a:schemeClr val="dk1"/>
              </a:buClr>
              <a:buSzPts val="3200"/>
              <a:buFont typeface="Arial" panose="020B0604020202020204" pitchFamily="34" charset="0"/>
              <a:buChar char="•"/>
            </a:pPr>
            <a:r>
              <a:rPr lang="en-IN" sz="2400" dirty="0"/>
              <a:t>Scrum</a:t>
            </a:r>
          </a:p>
          <a:p>
            <a:pPr marL="495300" indent="-342900" algn="just">
              <a:spcBef>
                <a:spcPts val="450"/>
              </a:spcBef>
              <a:spcAft>
                <a:spcPts val="450"/>
              </a:spcAft>
              <a:buClr>
                <a:schemeClr val="dk1"/>
              </a:buClr>
              <a:buSzPts val="3200"/>
              <a:buFont typeface="Arial" panose="020B0604020202020204" pitchFamily="34" charset="0"/>
              <a:buChar char="•"/>
            </a:pPr>
            <a:r>
              <a:rPr lang="en-IN" sz="2400" dirty="0"/>
              <a:t>Crystal</a:t>
            </a:r>
          </a:p>
          <a:p>
            <a:pPr marL="495300" indent="-342900" algn="just">
              <a:spcBef>
                <a:spcPts val="450"/>
              </a:spcBef>
              <a:spcAft>
                <a:spcPts val="450"/>
              </a:spcAft>
              <a:buClr>
                <a:schemeClr val="dk1"/>
              </a:buClr>
              <a:buSzPts val="3200"/>
              <a:buFont typeface="Arial" panose="020B0604020202020204" pitchFamily="34" charset="0"/>
              <a:buChar char="•"/>
            </a:pPr>
            <a:r>
              <a:rPr lang="en-IN" sz="2400" dirty="0"/>
              <a:t>Lean Software Development</a:t>
            </a:r>
          </a:p>
          <a:p>
            <a:pPr marL="495300" indent="-342900" algn="just">
              <a:spcBef>
                <a:spcPts val="450"/>
              </a:spcBef>
              <a:spcAft>
                <a:spcPts val="450"/>
              </a:spcAft>
              <a:buClr>
                <a:schemeClr val="dk1"/>
              </a:buClr>
              <a:buSzPts val="3200"/>
              <a:buFont typeface="Arial" panose="020B0604020202020204" pitchFamily="34" charset="0"/>
              <a:buChar char="•"/>
            </a:pPr>
            <a:r>
              <a:rPr lang="en-US" sz="2400" dirty="0"/>
              <a:t>Dynamic Software Development Method(DSDM)</a:t>
            </a:r>
          </a:p>
          <a:p>
            <a:pPr marL="495300" indent="-342900" algn="just">
              <a:spcBef>
                <a:spcPts val="450"/>
              </a:spcBef>
              <a:spcAft>
                <a:spcPts val="450"/>
              </a:spcAft>
              <a:buClr>
                <a:schemeClr val="dk1"/>
              </a:buClr>
              <a:buSzPts val="3200"/>
              <a:buFont typeface="Arial" panose="020B0604020202020204" pitchFamily="34" charset="0"/>
              <a:buChar char="•"/>
            </a:pPr>
            <a:r>
              <a:rPr lang="en-IN" sz="2400" dirty="0"/>
              <a:t>Feature Driven Development(FDD)</a:t>
            </a:r>
          </a:p>
          <a:p>
            <a:pPr marL="495300" indent="-342900" algn="just">
              <a:spcBef>
                <a:spcPts val="450"/>
              </a:spcBef>
              <a:spcAft>
                <a:spcPts val="450"/>
              </a:spcAft>
              <a:buClr>
                <a:schemeClr val="dk1"/>
              </a:buClr>
              <a:buSzPts val="3200"/>
              <a:buFont typeface="Arial" panose="020B0604020202020204" pitchFamily="34" charset="0"/>
              <a:buChar char="•"/>
            </a:pPr>
            <a:endParaRPr lang="en-US" sz="2400" dirty="0">
              <a:latin typeface="+mn-lt"/>
              <a:ea typeface="Times New Roman"/>
              <a:cs typeface="Times New Roman"/>
              <a:sym typeface="Times New Roman"/>
            </a:endParaRPr>
          </a:p>
          <a:p>
            <a:pPr marL="152400" algn="just">
              <a:spcBef>
                <a:spcPts val="450"/>
              </a:spcBef>
              <a:spcAft>
                <a:spcPts val="450"/>
              </a:spcAft>
              <a:buClr>
                <a:schemeClr val="dk1"/>
              </a:buClr>
              <a:buSzPts val="3200"/>
            </a:pPr>
            <a:endParaRPr lang="en-US" sz="2400" dirty="0">
              <a:latin typeface="+mn-lt"/>
              <a:ea typeface="Times New Roman"/>
              <a:cs typeface="Times New Roman"/>
              <a:sym typeface="Times New Roman"/>
            </a:endParaRPr>
          </a:p>
          <a:p>
            <a:pPr marL="152400" algn="just">
              <a:spcBef>
                <a:spcPts val="450"/>
              </a:spcBef>
              <a:spcAft>
                <a:spcPts val="450"/>
              </a:spcAft>
              <a:buClr>
                <a:schemeClr val="dk1"/>
              </a:buClr>
              <a:buSzPts val="3200"/>
            </a:pPr>
            <a:r>
              <a:rPr lang="en-US" sz="2400" dirty="0">
                <a:solidFill>
                  <a:srgbClr val="FF0000"/>
                </a:solidFill>
                <a:latin typeface="+mn-lt"/>
                <a:ea typeface="Times New Roman"/>
                <a:cs typeface="Times New Roman"/>
                <a:sym typeface="Times New Roman"/>
              </a:rPr>
              <a:t>*</a:t>
            </a:r>
            <a:r>
              <a:rPr lang="en-US" sz="2400" b="1" dirty="0" err="1">
                <a:solidFill>
                  <a:srgbClr val="FF0000"/>
                </a:solidFill>
                <a:latin typeface="Roboto Condensed" panose="02000000000000000000" pitchFamily="2" charset="0"/>
              </a:rPr>
              <a:t>Agile’s</a:t>
            </a:r>
            <a:r>
              <a:rPr lang="en-US" sz="2400" b="1" dirty="0">
                <a:solidFill>
                  <a:srgbClr val="FF0000"/>
                </a:solidFill>
                <a:latin typeface="Roboto Condensed" panose="02000000000000000000" pitchFamily="2" charset="0"/>
              </a:rPr>
              <a:t> may have 3 categories: Iterative, Incremental, and Evolutionary</a:t>
            </a:r>
          </a:p>
          <a:p>
            <a:pPr marL="152400" algn="just">
              <a:spcBef>
                <a:spcPts val="450"/>
              </a:spcBef>
              <a:spcAft>
                <a:spcPts val="450"/>
              </a:spcAft>
              <a:buClr>
                <a:schemeClr val="dk1"/>
              </a:buClr>
              <a:buSzPts val="3200"/>
            </a:pPr>
            <a:endParaRPr lang="en-US" sz="2100" dirty="0">
              <a:latin typeface="+mn-lt"/>
              <a:ea typeface="Times New Roman"/>
              <a:cs typeface="Times New Roman"/>
              <a:sym typeface="Times New Roman"/>
            </a:endParaRPr>
          </a:p>
          <a:p>
            <a:pPr marL="152400" algn="just">
              <a:spcBef>
                <a:spcPts val="450"/>
              </a:spcBef>
              <a:spcAft>
                <a:spcPts val="450"/>
              </a:spcAft>
              <a:buClr>
                <a:schemeClr val="dk1"/>
              </a:buClr>
              <a:buSzPts val="3200"/>
            </a:pPr>
            <a:endParaRPr lang="en-US" sz="2100" dirty="0">
              <a:latin typeface="+mn-lt"/>
              <a:ea typeface="Times New Roman"/>
              <a:cs typeface="Times New Roman"/>
              <a:sym typeface="Times New Roman"/>
            </a:endParaRPr>
          </a:p>
          <a:p>
            <a:pPr marL="152400" algn="just">
              <a:spcBef>
                <a:spcPts val="450"/>
              </a:spcBef>
              <a:spcAft>
                <a:spcPts val="450"/>
              </a:spcAft>
              <a:buClr>
                <a:schemeClr val="dk1"/>
              </a:buClr>
              <a:buSzPts val="3200"/>
            </a:pPr>
            <a:endParaRPr lang="en-US" sz="2100" dirty="0">
              <a:latin typeface="+mn-lt"/>
              <a:ea typeface="Times New Roman"/>
              <a:cs typeface="Times New Roman"/>
              <a:sym typeface="Times New Roman"/>
            </a:endParaRPr>
          </a:p>
        </p:txBody>
      </p:sp>
    </p:spTree>
    <p:extLst>
      <p:ext uri="{BB962C8B-B14F-4D97-AF65-F5344CB8AC3E}">
        <p14:creationId xmlns:p14="http://schemas.microsoft.com/office/powerpoint/2010/main" val="38495308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txBox="1">
            <a:spLocks noGrp="1"/>
          </p:cNvSpPr>
          <p:nvPr>
            <p:ph type="ctrTitle"/>
          </p:nvPr>
        </p:nvSpPr>
        <p:spPr>
          <a:xfrm>
            <a:off x="636220" y="228600"/>
            <a:ext cx="8507780" cy="489382"/>
          </a:xfrm>
          <a:prstGeom prst="rect">
            <a:avLst/>
          </a:prstGeom>
          <a:noFill/>
          <a:ln>
            <a:noFill/>
          </a:ln>
        </p:spPr>
        <p:txBody>
          <a:bodyPr spcFirstLastPara="1" vert="horz" wrap="square" lIns="68569" tIns="34275" rIns="68569" bIns="34275" rtlCol="0" anchor="b" anchorCtr="0">
            <a:noAutofit/>
          </a:bodyPr>
          <a:lstStyle/>
          <a:p>
            <a:pPr>
              <a:spcBef>
                <a:spcPts val="0"/>
              </a:spcBef>
              <a:buClr>
                <a:schemeClr val="dk1"/>
              </a:buClr>
              <a:buSzPts val="5400"/>
            </a:pPr>
            <a:r>
              <a:rPr lang="en-US" b="1" dirty="0"/>
              <a:t>Advantages of Agile Model</a:t>
            </a:r>
          </a:p>
        </p:txBody>
      </p:sp>
      <p:sp>
        <p:nvSpPr>
          <p:cNvPr id="173" name="Google Shape;173;p26"/>
          <p:cNvSpPr txBox="1">
            <a:spLocks noGrp="1"/>
          </p:cNvSpPr>
          <p:nvPr>
            <p:ph type="subTitle" idx="1"/>
          </p:nvPr>
        </p:nvSpPr>
        <p:spPr>
          <a:xfrm>
            <a:off x="187541" y="1143000"/>
            <a:ext cx="8768918" cy="4343400"/>
          </a:xfrm>
          <a:prstGeom prst="rect">
            <a:avLst/>
          </a:prstGeom>
          <a:noFill/>
          <a:ln>
            <a:noFill/>
          </a:ln>
        </p:spPr>
        <p:txBody>
          <a:bodyPr spcFirstLastPara="1" vert="horz" wrap="square" lIns="68569" tIns="34275" rIns="68569" bIns="34275" rtlCol="0" anchor="t" anchorCtr="0">
            <a:noAutofit/>
          </a:bodyPr>
          <a:lstStyle/>
          <a:p>
            <a:pPr marL="495300" indent="-342900" algn="just">
              <a:lnSpc>
                <a:spcPct val="100000"/>
              </a:lnSpc>
              <a:spcBef>
                <a:spcPts val="450"/>
              </a:spcBef>
              <a:spcAft>
                <a:spcPts val="450"/>
              </a:spcAft>
              <a:buClr>
                <a:schemeClr val="dk1"/>
              </a:buClr>
              <a:buSzPts val="3200"/>
              <a:buFont typeface="Arial" panose="020B0604020202020204" pitchFamily="34" charset="0"/>
              <a:buChar char="•"/>
            </a:pPr>
            <a:r>
              <a:rPr lang="en-US" sz="2400" dirty="0">
                <a:latin typeface="+mn-lt"/>
                <a:ea typeface="Times New Roman"/>
                <a:cs typeface="Times New Roman"/>
                <a:sym typeface="Times New Roman"/>
              </a:rPr>
              <a:t>Customer satisfaction by rapid, continuous delivery of useful software.</a:t>
            </a:r>
          </a:p>
          <a:p>
            <a:pPr marL="495300" indent="-342900" algn="just">
              <a:lnSpc>
                <a:spcPct val="100000"/>
              </a:lnSpc>
              <a:spcBef>
                <a:spcPts val="450"/>
              </a:spcBef>
              <a:spcAft>
                <a:spcPts val="450"/>
              </a:spcAft>
              <a:buClr>
                <a:schemeClr val="dk1"/>
              </a:buClr>
              <a:buSzPts val="3200"/>
              <a:buFont typeface="Arial" panose="020B0604020202020204" pitchFamily="34" charset="0"/>
              <a:buChar char="•"/>
            </a:pPr>
            <a:r>
              <a:rPr lang="en-US" sz="2400" dirty="0">
                <a:latin typeface="+mn-lt"/>
                <a:ea typeface="Times New Roman"/>
                <a:cs typeface="Times New Roman"/>
                <a:sym typeface="Times New Roman"/>
              </a:rPr>
              <a:t>People and interactions are emphasized rather than process and tools. Customers, developers and testers constantly interact with each other.</a:t>
            </a:r>
          </a:p>
          <a:p>
            <a:pPr marL="495300" indent="-342900" algn="just">
              <a:lnSpc>
                <a:spcPct val="100000"/>
              </a:lnSpc>
              <a:spcBef>
                <a:spcPts val="450"/>
              </a:spcBef>
              <a:spcAft>
                <a:spcPts val="450"/>
              </a:spcAft>
              <a:buClr>
                <a:schemeClr val="dk1"/>
              </a:buClr>
              <a:buSzPts val="3200"/>
              <a:buFont typeface="Arial" panose="020B0604020202020204" pitchFamily="34" charset="0"/>
              <a:buChar char="•"/>
            </a:pPr>
            <a:r>
              <a:rPr lang="en-US" sz="2400" dirty="0">
                <a:latin typeface="+mn-lt"/>
                <a:ea typeface="Times New Roman"/>
                <a:cs typeface="Times New Roman"/>
                <a:sym typeface="Times New Roman"/>
              </a:rPr>
              <a:t>Working software is delivered frequently (weeks rather than months).</a:t>
            </a:r>
          </a:p>
          <a:p>
            <a:pPr marL="495300" indent="-342900" algn="just">
              <a:lnSpc>
                <a:spcPct val="100000"/>
              </a:lnSpc>
              <a:spcBef>
                <a:spcPts val="450"/>
              </a:spcBef>
              <a:spcAft>
                <a:spcPts val="450"/>
              </a:spcAft>
              <a:buClr>
                <a:schemeClr val="dk1"/>
              </a:buClr>
              <a:buSzPts val="3200"/>
              <a:buFont typeface="Arial" panose="020B0604020202020204" pitchFamily="34" charset="0"/>
              <a:buChar char="•"/>
            </a:pPr>
            <a:r>
              <a:rPr lang="en-US" sz="2400" dirty="0">
                <a:latin typeface="+mn-lt"/>
                <a:ea typeface="Times New Roman"/>
                <a:cs typeface="Times New Roman"/>
                <a:sym typeface="Times New Roman"/>
              </a:rPr>
              <a:t>Face-to-face conversation is the best form of communication.</a:t>
            </a:r>
          </a:p>
          <a:p>
            <a:pPr marL="342900" indent="-190500" algn="l">
              <a:spcBef>
                <a:spcPts val="0"/>
              </a:spcBef>
              <a:buClr>
                <a:schemeClr val="dk1"/>
              </a:buClr>
              <a:buSzPts val="3200"/>
            </a:pPr>
            <a:endParaRPr lang="en-IN" sz="2100" dirty="0">
              <a:latin typeface="+mn-lt"/>
              <a:ea typeface="Times New Roman"/>
              <a:cs typeface="Times New Roman"/>
              <a:sym typeface="Times New Roman"/>
            </a:endParaRPr>
          </a:p>
        </p:txBody>
      </p:sp>
    </p:spTree>
    <p:custDataLst>
      <p:tags r:id="rId1"/>
    </p:custDataLst>
    <p:extLst>
      <p:ext uri="{BB962C8B-B14F-4D97-AF65-F5344CB8AC3E}">
        <p14:creationId xmlns:p14="http://schemas.microsoft.com/office/powerpoint/2010/main" val="1845568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3">
                                            <p:txEl>
                                              <p:pRg st="0" end="0"/>
                                            </p:txEl>
                                          </p:spTgt>
                                        </p:tgtEl>
                                        <p:attrNameLst>
                                          <p:attrName>style.visibility</p:attrName>
                                        </p:attrNameLst>
                                      </p:cBhvr>
                                      <p:to>
                                        <p:strVal val="visible"/>
                                      </p:to>
                                    </p:set>
                                    <p:anim calcmode="lin" valueType="num">
                                      <p:cBhvr additive="base">
                                        <p:cTn id="7" dur="500" fill="hold"/>
                                        <p:tgtEl>
                                          <p:spTgt spid="17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3">
                                            <p:txEl>
                                              <p:pRg st="1" end="1"/>
                                            </p:txEl>
                                          </p:spTgt>
                                        </p:tgtEl>
                                        <p:attrNameLst>
                                          <p:attrName>style.visibility</p:attrName>
                                        </p:attrNameLst>
                                      </p:cBhvr>
                                      <p:to>
                                        <p:strVal val="visible"/>
                                      </p:to>
                                    </p:set>
                                    <p:anim calcmode="lin" valueType="num">
                                      <p:cBhvr additive="base">
                                        <p:cTn id="13" dur="500" fill="hold"/>
                                        <p:tgtEl>
                                          <p:spTgt spid="17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3">
                                            <p:txEl>
                                              <p:pRg st="2" end="2"/>
                                            </p:txEl>
                                          </p:spTgt>
                                        </p:tgtEl>
                                        <p:attrNameLst>
                                          <p:attrName>style.visibility</p:attrName>
                                        </p:attrNameLst>
                                      </p:cBhvr>
                                      <p:to>
                                        <p:strVal val="visible"/>
                                      </p:to>
                                    </p:set>
                                    <p:anim calcmode="lin" valueType="num">
                                      <p:cBhvr additive="base">
                                        <p:cTn id="19" dur="500" fill="hold"/>
                                        <p:tgtEl>
                                          <p:spTgt spid="17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73">
                                            <p:txEl>
                                              <p:pRg st="3" end="3"/>
                                            </p:txEl>
                                          </p:spTgt>
                                        </p:tgtEl>
                                        <p:attrNameLst>
                                          <p:attrName>style.visibility</p:attrName>
                                        </p:attrNameLst>
                                      </p:cBhvr>
                                      <p:to>
                                        <p:strVal val="visible"/>
                                      </p:to>
                                    </p:set>
                                    <p:anim calcmode="lin" valueType="num">
                                      <p:cBhvr additive="base">
                                        <p:cTn id="25" dur="500" fill="hold"/>
                                        <p:tgtEl>
                                          <p:spTgt spid="17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txBox="1">
            <a:spLocks noGrp="1"/>
          </p:cNvSpPr>
          <p:nvPr>
            <p:ph type="ctrTitle"/>
          </p:nvPr>
        </p:nvSpPr>
        <p:spPr>
          <a:xfrm>
            <a:off x="467544" y="304800"/>
            <a:ext cx="8507780" cy="489382"/>
          </a:xfrm>
          <a:prstGeom prst="rect">
            <a:avLst/>
          </a:prstGeom>
          <a:noFill/>
          <a:ln>
            <a:noFill/>
          </a:ln>
        </p:spPr>
        <p:txBody>
          <a:bodyPr spcFirstLastPara="1" vert="horz" wrap="square" lIns="68569" tIns="34275" rIns="68569" bIns="34275" rtlCol="0" anchor="b" anchorCtr="0">
            <a:noAutofit/>
          </a:bodyPr>
          <a:lstStyle/>
          <a:p>
            <a:pPr>
              <a:spcBef>
                <a:spcPts val="0"/>
              </a:spcBef>
              <a:buClr>
                <a:schemeClr val="dk1"/>
              </a:buClr>
              <a:buSzPts val="5400"/>
            </a:pPr>
            <a:r>
              <a:rPr lang="en-US" dirty="0"/>
              <a:t>Cont..</a:t>
            </a:r>
          </a:p>
        </p:txBody>
      </p:sp>
      <p:sp>
        <p:nvSpPr>
          <p:cNvPr id="173" name="Google Shape;173;p26"/>
          <p:cNvSpPr txBox="1">
            <a:spLocks noGrp="1"/>
          </p:cNvSpPr>
          <p:nvPr>
            <p:ph type="subTitle" idx="1"/>
          </p:nvPr>
        </p:nvSpPr>
        <p:spPr>
          <a:xfrm>
            <a:off x="206406" y="1143001"/>
            <a:ext cx="8768918" cy="3420126"/>
          </a:xfrm>
          <a:prstGeom prst="rect">
            <a:avLst/>
          </a:prstGeom>
          <a:noFill/>
          <a:ln>
            <a:noFill/>
          </a:ln>
        </p:spPr>
        <p:txBody>
          <a:bodyPr spcFirstLastPara="1" vert="horz" wrap="square" lIns="68569" tIns="34275" rIns="68569" bIns="34275" rtlCol="0" anchor="t" anchorCtr="0">
            <a:noAutofit/>
          </a:bodyPr>
          <a:lstStyle/>
          <a:p>
            <a:pPr marL="495300" indent="-342900" algn="just">
              <a:lnSpc>
                <a:spcPct val="100000"/>
              </a:lnSpc>
              <a:spcBef>
                <a:spcPts val="450"/>
              </a:spcBef>
              <a:spcAft>
                <a:spcPts val="450"/>
              </a:spcAft>
              <a:buClr>
                <a:schemeClr val="dk1"/>
              </a:buClr>
              <a:buSzPts val="3200"/>
              <a:buFont typeface="Arial" panose="020B0604020202020204" pitchFamily="34" charset="0"/>
              <a:buChar char="•"/>
            </a:pPr>
            <a:r>
              <a:rPr lang="en-US" sz="2400" dirty="0">
                <a:latin typeface="+mn-lt"/>
                <a:ea typeface="Times New Roman"/>
                <a:cs typeface="Times New Roman"/>
                <a:sym typeface="Times New Roman"/>
              </a:rPr>
              <a:t>Close, cooperation between businesspeople and developers.</a:t>
            </a:r>
          </a:p>
          <a:p>
            <a:pPr marL="495300" indent="-342900" algn="just">
              <a:lnSpc>
                <a:spcPct val="100000"/>
              </a:lnSpc>
              <a:spcBef>
                <a:spcPts val="450"/>
              </a:spcBef>
              <a:spcAft>
                <a:spcPts val="450"/>
              </a:spcAft>
              <a:buClr>
                <a:schemeClr val="dk1"/>
              </a:buClr>
              <a:buSzPts val="3200"/>
              <a:buFont typeface="Arial" panose="020B0604020202020204" pitchFamily="34" charset="0"/>
              <a:buChar char="•"/>
            </a:pPr>
            <a:r>
              <a:rPr lang="en-US" sz="2400" dirty="0">
                <a:latin typeface="+mn-lt"/>
                <a:ea typeface="Times New Roman"/>
                <a:cs typeface="Times New Roman"/>
                <a:sym typeface="Times New Roman"/>
              </a:rPr>
              <a:t>Continuous attention to technical excellence and good design.</a:t>
            </a:r>
          </a:p>
          <a:p>
            <a:pPr marL="495300" indent="-342900" algn="just">
              <a:lnSpc>
                <a:spcPct val="100000"/>
              </a:lnSpc>
              <a:spcBef>
                <a:spcPts val="450"/>
              </a:spcBef>
              <a:spcAft>
                <a:spcPts val="450"/>
              </a:spcAft>
              <a:buClr>
                <a:schemeClr val="dk1"/>
              </a:buClr>
              <a:buSzPts val="3200"/>
              <a:buFont typeface="Arial" panose="020B0604020202020204" pitchFamily="34" charset="0"/>
              <a:buChar char="•"/>
            </a:pPr>
            <a:r>
              <a:rPr lang="en-US" sz="2400" dirty="0">
                <a:latin typeface="+mn-lt"/>
                <a:ea typeface="Times New Roman"/>
                <a:cs typeface="Times New Roman"/>
                <a:sym typeface="Times New Roman"/>
              </a:rPr>
              <a:t>Regular adaptation to changing circumstances.</a:t>
            </a:r>
          </a:p>
          <a:p>
            <a:pPr marL="495300" indent="-342900" algn="just">
              <a:lnSpc>
                <a:spcPct val="100000"/>
              </a:lnSpc>
              <a:spcBef>
                <a:spcPts val="450"/>
              </a:spcBef>
              <a:spcAft>
                <a:spcPts val="450"/>
              </a:spcAft>
              <a:buClr>
                <a:schemeClr val="dk1"/>
              </a:buClr>
              <a:buSzPts val="3200"/>
              <a:buFont typeface="Arial" panose="020B0604020202020204" pitchFamily="34" charset="0"/>
              <a:buChar char="•"/>
            </a:pPr>
            <a:r>
              <a:rPr lang="en-US" sz="2400" dirty="0">
                <a:latin typeface="+mn-lt"/>
                <a:ea typeface="Times New Roman"/>
                <a:cs typeface="Times New Roman"/>
                <a:sym typeface="Times New Roman"/>
              </a:rPr>
              <a:t>Even late changes in requirements are welcomed</a:t>
            </a:r>
          </a:p>
          <a:p>
            <a:pPr marL="342900" indent="-190500" algn="l">
              <a:spcBef>
                <a:spcPts val="0"/>
              </a:spcBef>
              <a:buClr>
                <a:schemeClr val="dk1"/>
              </a:buClr>
              <a:buSzPts val="3200"/>
            </a:pPr>
            <a:endParaRPr lang="en-IN" sz="2100" dirty="0">
              <a:latin typeface="+mn-lt"/>
              <a:ea typeface="Times New Roman"/>
              <a:cs typeface="Times New Roman"/>
              <a:sym typeface="Times New Roman"/>
            </a:endParaRPr>
          </a:p>
        </p:txBody>
      </p:sp>
    </p:spTree>
    <p:custDataLst>
      <p:tags r:id="rId1"/>
    </p:custDataLst>
    <p:extLst>
      <p:ext uri="{BB962C8B-B14F-4D97-AF65-F5344CB8AC3E}">
        <p14:creationId xmlns:p14="http://schemas.microsoft.com/office/powerpoint/2010/main" val="139377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3">
                                            <p:txEl>
                                              <p:pRg st="0" end="0"/>
                                            </p:txEl>
                                          </p:spTgt>
                                        </p:tgtEl>
                                        <p:attrNameLst>
                                          <p:attrName>style.visibility</p:attrName>
                                        </p:attrNameLst>
                                      </p:cBhvr>
                                      <p:to>
                                        <p:strVal val="visible"/>
                                      </p:to>
                                    </p:set>
                                    <p:anim calcmode="lin" valueType="num">
                                      <p:cBhvr additive="base">
                                        <p:cTn id="7" dur="500" fill="hold"/>
                                        <p:tgtEl>
                                          <p:spTgt spid="17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3">
                                            <p:txEl>
                                              <p:pRg st="1" end="1"/>
                                            </p:txEl>
                                          </p:spTgt>
                                        </p:tgtEl>
                                        <p:attrNameLst>
                                          <p:attrName>style.visibility</p:attrName>
                                        </p:attrNameLst>
                                      </p:cBhvr>
                                      <p:to>
                                        <p:strVal val="visible"/>
                                      </p:to>
                                    </p:set>
                                    <p:anim calcmode="lin" valueType="num">
                                      <p:cBhvr additive="base">
                                        <p:cTn id="13" dur="500" fill="hold"/>
                                        <p:tgtEl>
                                          <p:spTgt spid="17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3">
                                            <p:txEl>
                                              <p:pRg st="2" end="2"/>
                                            </p:txEl>
                                          </p:spTgt>
                                        </p:tgtEl>
                                        <p:attrNameLst>
                                          <p:attrName>style.visibility</p:attrName>
                                        </p:attrNameLst>
                                      </p:cBhvr>
                                      <p:to>
                                        <p:strVal val="visible"/>
                                      </p:to>
                                    </p:set>
                                    <p:anim calcmode="lin" valueType="num">
                                      <p:cBhvr additive="base">
                                        <p:cTn id="19" dur="500" fill="hold"/>
                                        <p:tgtEl>
                                          <p:spTgt spid="17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73">
                                            <p:txEl>
                                              <p:pRg st="3" end="3"/>
                                            </p:txEl>
                                          </p:spTgt>
                                        </p:tgtEl>
                                        <p:attrNameLst>
                                          <p:attrName>style.visibility</p:attrName>
                                        </p:attrNameLst>
                                      </p:cBhvr>
                                      <p:to>
                                        <p:strVal val="visible"/>
                                      </p:to>
                                    </p:set>
                                    <p:anim calcmode="lin" valueType="num">
                                      <p:cBhvr additive="base">
                                        <p:cTn id="25" dur="500" fill="hold"/>
                                        <p:tgtEl>
                                          <p:spTgt spid="17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txBox="1">
            <a:spLocks noGrp="1"/>
          </p:cNvSpPr>
          <p:nvPr>
            <p:ph type="ctrTitle"/>
          </p:nvPr>
        </p:nvSpPr>
        <p:spPr>
          <a:xfrm>
            <a:off x="498024" y="228600"/>
            <a:ext cx="8507780" cy="489382"/>
          </a:xfrm>
          <a:prstGeom prst="rect">
            <a:avLst/>
          </a:prstGeom>
          <a:noFill/>
          <a:ln>
            <a:noFill/>
          </a:ln>
        </p:spPr>
        <p:txBody>
          <a:bodyPr spcFirstLastPara="1" vert="horz" wrap="square" lIns="68569" tIns="34275" rIns="68569" bIns="34275" rtlCol="0" anchor="b" anchorCtr="0">
            <a:noAutofit/>
          </a:bodyPr>
          <a:lstStyle/>
          <a:p>
            <a:pPr>
              <a:spcBef>
                <a:spcPts val="0"/>
              </a:spcBef>
              <a:buClr>
                <a:schemeClr val="dk1"/>
              </a:buClr>
              <a:buSzPts val="5400"/>
            </a:pPr>
            <a:r>
              <a:rPr lang="en-US" b="1" dirty="0"/>
              <a:t>Disadvantages of Agile Model</a:t>
            </a:r>
          </a:p>
        </p:txBody>
      </p:sp>
      <p:sp>
        <p:nvSpPr>
          <p:cNvPr id="173" name="Google Shape;173;p26"/>
          <p:cNvSpPr txBox="1">
            <a:spLocks noGrp="1"/>
          </p:cNvSpPr>
          <p:nvPr>
            <p:ph type="subTitle" idx="1"/>
          </p:nvPr>
        </p:nvSpPr>
        <p:spPr>
          <a:xfrm>
            <a:off x="236886" y="990600"/>
            <a:ext cx="8768918" cy="5181600"/>
          </a:xfrm>
          <a:prstGeom prst="rect">
            <a:avLst/>
          </a:prstGeom>
          <a:noFill/>
          <a:ln>
            <a:noFill/>
          </a:ln>
        </p:spPr>
        <p:txBody>
          <a:bodyPr spcFirstLastPara="1" vert="horz" wrap="square" lIns="68569" tIns="34275" rIns="68569" bIns="34275" rtlCol="0" anchor="t" anchorCtr="0">
            <a:noAutofit/>
          </a:bodyPr>
          <a:lstStyle/>
          <a:p>
            <a:pPr marL="495300" indent="-342900" algn="just">
              <a:lnSpc>
                <a:spcPct val="100000"/>
              </a:lnSpc>
              <a:spcBef>
                <a:spcPts val="450"/>
              </a:spcBef>
              <a:spcAft>
                <a:spcPts val="450"/>
              </a:spcAft>
              <a:buClr>
                <a:schemeClr val="dk1"/>
              </a:buClr>
              <a:buSzPts val="3200"/>
              <a:buFont typeface="Arial" panose="020B0604020202020204" pitchFamily="34" charset="0"/>
              <a:buChar char="•"/>
            </a:pPr>
            <a:r>
              <a:rPr lang="en-US" sz="2400" dirty="0">
                <a:latin typeface="+mn-lt"/>
                <a:ea typeface="Times New Roman"/>
                <a:cs typeface="Times New Roman"/>
                <a:sym typeface="Times New Roman"/>
              </a:rPr>
              <a:t>In case of some software deliverables, especially the large ones, it is difficult to assess the effort required at the beginning of the software development life cycle.</a:t>
            </a:r>
          </a:p>
          <a:p>
            <a:pPr marL="495300" indent="-342900" algn="just">
              <a:lnSpc>
                <a:spcPct val="100000"/>
              </a:lnSpc>
              <a:spcBef>
                <a:spcPts val="450"/>
              </a:spcBef>
              <a:spcAft>
                <a:spcPts val="450"/>
              </a:spcAft>
              <a:buClr>
                <a:schemeClr val="dk1"/>
              </a:buClr>
              <a:buSzPts val="3200"/>
              <a:buFont typeface="Arial" panose="020B0604020202020204" pitchFamily="34" charset="0"/>
              <a:buChar char="•"/>
            </a:pPr>
            <a:r>
              <a:rPr lang="en-US" sz="2400" dirty="0">
                <a:latin typeface="+mn-lt"/>
                <a:ea typeface="Times New Roman"/>
                <a:cs typeface="Times New Roman"/>
                <a:sym typeface="Times New Roman"/>
              </a:rPr>
              <a:t>There is lack of emphasis on necessary designing and documentation.</a:t>
            </a:r>
          </a:p>
          <a:p>
            <a:pPr marL="495300" indent="-342900" algn="just">
              <a:lnSpc>
                <a:spcPct val="100000"/>
              </a:lnSpc>
              <a:spcBef>
                <a:spcPts val="450"/>
              </a:spcBef>
              <a:spcAft>
                <a:spcPts val="450"/>
              </a:spcAft>
              <a:buClr>
                <a:schemeClr val="dk1"/>
              </a:buClr>
              <a:buSzPts val="3200"/>
              <a:buFont typeface="Arial" panose="020B0604020202020204" pitchFamily="34" charset="0"/>
              <a:buChar char="•"/>
            </a:pPr>
            <a:r>
              <a:rPr lang="en-US" sz="2400" dirty="0">
                <a:latin typeface="+mn-lt"/>
                <a:ea typeface="Times New Roman"/>
                <a:cs typeface="Times New Roman"/>
                <a:sym typeface="Times New Roman"/>
              </a:rPr>
              <a:t>The project can easily get taken off track if the customer representative is not clear what final outcome that they want.</a:t>
            </a:r>
          </a:p>
          <a:p>
            <a:pPr marL="495300" indent="-342900" algn="just">
              <a:lnSpc>
                <a:spcPct val="100000"/>
              </a:lnSpc>
              <a:spcBef>
                <a:spcPts val="450"/>
              </a:spcBef>
              <a:spcAft>
                <a:spcPts val="450"/>
              </a:spcAft>
              <a:buClr>
                <a:schemeClr val="dk1"/>
              </a:buClr>
              <a:buSzPts val="3200"/>
              <a:buFont typeface="Arial" panose="020B0604020202020204" pitchFamily="34" charset="0"/>
              <a:buChar char="•"/>
            </a:pPr>
            <a:r>
              <a:rPr lang="en-US" sz="2400" dirty="0">
                <a:latin typeface="+mn-lt"/>
                <a:ea typeface="Times New Roman"/>
                <a:cs typeface="Times New Roman"/>
                <a:sym typeface="Times New Roman"/>
              </a:rPr>
              <a:t>Only senior programmers are capable of taking the kind of decisions required during the development process. Hence it has no place for newbie programmers, unless combined with experienced resources.</a:t>
            </a:r>
          </a:p>
          <a:p>
            <a:pPr marL="342900" indent="-190500" algn="l">
              <a:spcBef>
                <a:spcPts val="0"/>
              </a:spcBef>
              <a:buClr>
                <a:schemeClr val="dk1"/>
              </a:buClr>
              <a:buSzPts val="3200"/>
            </a:pPr>
            <a:endParaRPr lang="en-IN" sz="2100" dirty="0">
              <a:latin typeface="+mn-lt"/>
              <a:ea typeface="Times New Roman"/>
              <a:cs typeface="Times New Roman"/>
              <a:sym typeface="Times New Roman"/>
            </a:endParaRPr>
          </a:p>
        </p:txBody>
      </p:sp>
    </p:spTree>
    <p:custDataLst>
      <p:tags r:id="rId1"/>
    </p:custDataLst>
    <p:extLst>
      <p:ext uri="{BB962C8B-B14F-4D97-AF65-F5344CB8AC3E}">
        <p14:creationId xmlns:p14="http://schemas.microsoft.com/office/powerpoint/2010/main" val="2167607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3">
                                            <p:txEl>
                                              <p:pRg st="0" end="0"/>
                                            </p:txEl>
                                          </p:spTgt>
                                        </p:tgtEl>
                                        <p:attrNameLst>
                                          <p:attrName>style.visibility</p:attrName>
                                        </p:attrNameLst>
                                      </p:cBhvr>
                                      <p:to>
                                        <p:strVal val="visible"/>
                                      </p:to>
                                    </p:set>
                                    <p:anim calcmode="lin" valueType="num">
                                      <p:cBhvr additive="base">
                                        <p:cTn id="7" dur="500" fill="hold"/>
                                        <p:tgtEl>
                                          <p:spTgt spid="17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3">
                                            <p:txEl>
                                              <p:pRg st="1" end="1"/>
                                            </p:txEl>
                                          </p:spTgt>
                                        </p:tgtEl>
                                        <p:attrNameLst>
                                          <p:attrName>style.visibility</p:attrName>
                                        </p:attrNameLst>
                                      </p:cBhvr>
                                      <p:to>
                                        <p:strVal val="visible"/>
                                      </p:to>
                                    </p:set>
                                    <p:anim calcmode="lin" valueType="num">
                                      <p:cBhvr additive="base">
                                        <p:cTn id="13" dur="500" fill="hold"/>
                                        <p:tgtEl>
                                          <p:spTgt spid="17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3">
                                            <p:txEl>
                                              <p:pRg st="2" end="2"/>
                                            </p:txEl>
                                          </p:spTgt>
                                        </p:tgtEl>
                                        <p:attrNameLst>
                                          <p:attrName>style.visibility</p:attrName>
                                        </p:attrNameLst>
                                      </p:cBhvr>
                                      <p:to>
                                        <p:strVal val="visible"/>
                                      </p:to>
                                    </p:set>
                                    <p:anim calcmode="lin" valueType="num">
                                      <p:cBhvr additive="base">
                                        <p:cTn id="19" dur="500" fill="hold"/>
                                        <p:tgtEl>
                                          <p:spTgt spid="17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73">
                                            <p:txEl>
                                              <p:pRg st="3" end="3"/>
                                            </p:txEl>
                                          </p:spTgt>
                                        </p:tgtEl>
                                        <p:attrNameLst>
                                          <p:attrName>style.visibility</p:attrName>
                                        </p:attrNameLst>
                                      </p:cBhvr>
                                      <p:to>
                                        <p:strVal val="visible"/>
                                      </p:to>
                                    </p:set>
                                    <p:anim calcmode="lin" valueType="num">
                                      <p:cBhvr additive="base">
                                        <p:cTn id="25" dur="500" fill="hold"/>
                                        <p:tgtEl>
                                          <p:spTgt spid="17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txBox="1">
            <a:spLocks noGrp="1"/>
          </p:cNvSpPr>
          <p:nvPr>
            <p:ph type="ctrTitle"/>
          </p:nvPr>
        </p:nvSpPr>
        <p:spPr>
          <a:xfrm>
            <a:off x="490404" y="304800"/>
            <a:ext cx="8507780" cy="489382"/>
          </a:xfrm>
          <a:prstGeom prst="rect">
            <a:avLst/>
          </a:prstGeom>
          <a:noFill/>
          <a:ln>
            <a:noFill/>
          </a:ln>
        </p:spPr>
        <p:txBody>
          <a:bodyPr spcFirstLastPara="1" vert="horz" wrap="square" lIns="68569" tIns="34275" rIns="68569" bIns="34275" rtlCol="0" anchor="b" anchorCtr="0">
            <a:noAutofit/>
          </a:bodyPr>
          <a:lstStyle/>
          <a:p>
            <a:pPr>
              <a:spcBef>
                <a:spcPts val="0"/>
              </a:spcBef>
              <a:buClr>
                <a:schemeClr val="dk1"/>
              </a:buClr>
              <a:buSzPts val="5400"/>
            </a:pPr>
            <a:r>
              <a:rPr lang="en-US" b="1" dirty="0"/>
              <a:t>When to Use Agile Model</a:t>
            </a:r>
          </a:p>
        </p:txBody>
      </p:sp>
      <p:sp>
        <p:nvSpPr>
          <p:cNvPr id="173" name="Google Shape;173;p26"/>
          <p:cNvSpPr txBox="1">
            <a:spLocks noGrp="1"/>
          </p:cNvSpPr>
          <p:nvPr>
            <p:ph type="subTitle" idx="1"/>
          </p:nvPr>
        </p:nvSpPr>
        <p:spPr>
          <a:xfrm>
            <a:off x="252126" y="1143000"/>
            <a:ext cx="8768918" cy="3672407"/>
          </a:xfrm>
          <a:prstGeom prst="rect">
            <a:avLst/>
          </a:prstGeom>
          <a:noFill/>
          <a:ln>
            <a:noFill/>
          </a:ln>
        </p:spPr>
        <p:txBody>
          <a:bodyPr spcFirstLastPara="1" vert="horz" wrap="square" lIns="68569" tIns="34275" rIns="68569" bIns="34275" rtlCol="0" anchor="t" anchorCtr="0">
            <a:noAutofit/>
          </a:bodyPr>
          <a:lstStyle/>
          <a:p>
            <a:pPr marL="495300" indent="-342900" algn="just">
              <a:lnSpc>
                <a:spcPct val="100000"/>
              </a:lnSpc>
              <a:spcBef>
                <a:spcPts val="450"/>
              </a:spcBef>
              <a:spcAft>
                <a:spcPts val="450"/>
              </a:spcAft>
              <a:buClr>
                <a:schemeClr val="dk1"/>
              </a:buClr>
              <a:buSzPts val="3200"/>
              <a:buFont typeface="Arial" panose="020B0604020202020204" pitchFamily="34" charset="0"/>
              <a:buChar char="•"/>
            </a:pPr>
            <a:r>
              <a:rPr lang="en-US" sz="2400" dirty="0">
                <a:cs typeface="Times New Roman"/>
              </a:rPr>
              <a:t>When very limited planning is required to get started with the project. </a:t>
            </a:r>
            <a:endParaRPr lang="en-US" sz="2400" dirty="0">
              <a:latin typeface="+mn-lt"/>
              <a:cs typeface="Times New Roman"/>
            </a:endParaRPr>
          </a:p>
          <a:p>
            <a:pPr marL="495300" indent="-342900" algn="just">
              <a:lnSpc>
                <a:spcPct val="100000"/>
              </a:lnSpc>
              <a:spcBef>
                <a:spcPts val="450"/>
              </a:spcBef>
              <a:spcAft>
                <a:spcPts val="450"/>
              </a:spcAft>
              <a:buClr>
                <a:schemeClr val="dk1"/>
              </a:buClr>
              <a:buSzPts val="3200"/>
              <a:buFont typeface="Arial" panose="020B0604020202020204" pitchFamily="34" charset="0"/>
              <a:buChar char="•"/>
            </a:pPr>
            <a:r>
              <a:rPr lang="en-US" sz="2400" dirty="0">
                <a:latin typeface="+mn-lt"/>
                <a:cs typeface="Times New Roman"/>
              </a:rPr>
              <a:t>When new changes are needed to be implemented. New changes can be implemented at very little cost because of the frequency of new increments that are produced.</a:t>
            </a:r>
          </a:p>
          <a:p>
            <a:pPr marL="495300" indent="-342900" algn="just">
              <a:lnSpc>
                <a:spcPct val="100000"/>
              </a:lnSpc>
              <a:spcBef>
                <a:spcPts val="450"/>
              </a:spcBef>
              <a:spcAft>
                <a:spcPts val="450"/>
              </a:spcAft>
              <a:buClr>
                <a:schemeClr val="dk1"/>
              </a:buClr>
              <a:buSzPts val="3200"/>
              <a:buFont typeface="Arial" panose="020B0604020202020204" pitchFamily="34" charset="0"/>
              <a:buChar char="•"/>
            </a:pPr>
            <a:r>
              <a:rPr lang="en-US" sz="2400" dirty="0">
                <a:latin typeface="+mn-lt"/>
                <a:cs typeface="Times New Roman"/>
              </a:rPr>
              <a:t>To implement a new feature the developers, need to lose only the work of a few days, or even only hours, to roll back and implement it.</a:t>
            </a:r>
          </a:p>
        </p:txBody>
      </p:sp>
    </p:spTree>
    <p:custDataLst>
      <p:tags r:id="rId1"/>
    </p:custDataLst>
    <p:extLst>
      <p:ext uri="{BB962C8B-B14F-4D97-AF65-F5344CB8AC3E}">
        <p14:creationId xmlns:p14="http://schemas.microsoft.com/office/powerpoint/2010/main" val="249257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3">
                                            <p:txEl>
                                              <p:pRg st="0" end="0"/>
                                            </p:txEl>
                                          </p:spTgt>
                                        </p:tgtEl>
                                        <p:attrNameLst>
                                          <p:attrName>style.visibility</p:attrName>
                                        </p:attrNameLst>
                                      </p:cBhvr>
                                      <p:to>
                                        <p:strVal val="visible"/>
                                      </p:to>
                                    </p:set>
                                    <p:anim calcmode="lin" valueType="num">
                                      <p:cBhvr additive="base">
                                        <p:cTn id="7" dur="500" fill="hold"/>
                                        <p:tgtEl>
                                          <p:spTgt spid="17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3">
                                            <p:txEl>
                                              <p:pRg st="1" end="1"/>
                                            </p:txEl>
                                          </p:spTgt>
                                        </p:tgtEl>
                                        <p:attrNameLst>
                                          <p:attrName>style.visibility</p:attrName>
                                        </p:attrNameLst>
                                      </p:cBhvr>
                                      <p:to>
                                        <p:strVal val="visible"/>
                                      </p:to>
                                    </p:set>
                                    <p:anim calcmode="lin" valueType="num">
                                      <p:cBhvr additive="base">
                                        <p:cTn id="13" dur="500" fill="hold"/>
                                        <p:tgtEl>
                                          <p:spTgt spid="17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3">
                                            <p:txEl>
                                              <p:pRg st="2" end="2"/>
                                            </p:txEl>
                                          </p:spTgt>
                                        </p:tgtEl>
                                        <p:attrNameLst>
                                          <p:attrName>style.visibility</p:attrName>
                                        </p:attrNameLst>
                                      </p:cBhvr>
                                      <p:to>
                                        <p:strVal val="visible"/>
                                      </p:to>
                                    </p:set>
                                    <p:anim calcmode="lin" valueType="num">
                                      <p:cBhvr additive="base">
                                        <p:cTn id="19" dur="500" fill="hold"/>
                                        <p:tgtEl>
                                          <p:spTgt spid="17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Number Placeholder 3">
            <a:extLst>
              <a:ext uri="{FF2B5EF4-FFF2-40B4-BE49-F238E27FC236}">
                <a16:creationId xmlns:a16="http://schemas.microsoft.com/office/drawing/2014/main" id="{69C87EF1-BB25-D489-58FE-7EEC55C3D88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fld id="{46A3E7DD-D243-4F9A-B866-96D6281802BB}" type="slidenum">
              <a:rPr lang="en-US" altLang="en-US" sz="1400" smtClean="0"/>
              <a:pPr>
                <a:spcBef>
                  <a:spcPct val="0"/>
                </a:spcBef>
                <a:buFontTx/>
                <a:buNone/>
              </a:pPr>
              <a:t>67</a:t>
            </a:fld>
            <a:endParaRPr lang="en-US" altLang="en-US" sz="1400"/>
          </a:p>
        </p:txBody>
      </p:sp>
      <p:sp>
        <p:nvSpPr>
          <p:cNvPr id="129027" name="Text Box 2">
            <a:extLst>
              <a:ext uri="{FF2B5EF4-FFF2-40B4-BE49-F238E27FC236}">
                <a16:creationId xmlns:a16="http://schemas.microsoft.com/office/drawing/2014/main" id="{8058D11D-DFE3-0B5F-BA5D-3696DB9B0BDC}"/>
              </a:ext>
            </a:extLst>
          </p:cNvPr>
          <p:cNvSpPr txBox="1">
            <a:spLocks noChangeArrowheads="1"/>
          </p:cNvSpPr>
          <p:nvPr/>
        </p:nvSpPr>
        <p:spPr bwMode="auto">
          <a:xfrm>
            <a:off x="304800" y="654050"/>
            <a:ext cx="8610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50000"/>
              </a:spcBef>
              <a:buFontTx/>
              <a:buNone/>
            </a:pPr>
            <a:r>
              <a:rPr lang="en-US" altLang="en-US" sz="2600" b="1">
                <a:solidFill>
                  <a:srgbClr val="3333FF"/>
                </a:solidFill>
                <a:latin typeface="Lucida Sans" panose="020B0602030504020204" pitchFamily="34" charset="0"/>
              </a:rPr>
              <a:t>The Unified Process</a:t>
            </a:r>
          </a:p>
        </p:txBody>
      </p:sp>
      <p:sp>
        <p:nvSpPr>
          <p:cNvPr id="129028" name="Line 3">
            <a:extLst>
              <a:ext uri="{FF2B5EF4-FFF2-40B4-BE49-F238E27FC236}">
                <a16:creationId xmlns:a16="http://schemas.microsoft.com/office/drawing/2014/main" id="{E22FB761-28EC-08F3-0446-73F1B0009C5D}"/>
              </a:ext>
            </a:extLst>
          </p:cNvPr>
          <p:cNvSpPr>
            <a:spLocks noChangeShapeType="1"/>
          </p:cNvSpPr>
          <p:nvPr/>
        </p:nvSpPr>
        <p:spPr bwMode="auto">
          <a:xfrm>
            <a:off x="304800" y="1298575"/>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7652" name="Text Box 4">
            <a:extLst>
              <a:ext uri="{FF2B5EF4-FFF2-40B4-BE49-F238E27FC236}">
                <a16:creationId xmlns:a16="http://schemas.microsoft.com/office/drawing/2014/main" id="{6A5EACD0-1AFB-E139-1C56-CE35F5E3FCDA}"/>
              </a:ext>
            </a:extLst>
          </p:cNvPr>
          <p:cNvSpPr txBox="1">
            <a:spLocks noChangeArrowheads="1"/>
          </p:cNvSpPr>
          <p:nvPr/>
        </p:nvSpPr>
        <p:spPr bwMode="auto">
          <a:xfrm>
            <a:off x="381000" y="1600200"/>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96875" indent="-396875">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just" eaLnBrk="1" hangingPunct="1">
              <a:spcBef>
                <a:spcPct val="50000"/>
              </a:spcBef>
            </a:pPr>
            <a:r>
              <a:rPr lang="en-US" altLang="en-US" sz="2400">
                <a:solidFill>
                  <a:srgbClr val="003300"/>
                </a:solidFill>
              </a:rPr>
              <a:t>Developed by I.Jacobson, G.Booch and J.Rumbaugh.</a:t>
            </a:r>
          </a:p>
        </p:txBody>
      </p:sp>
      <p:sp>
        <p:nvSpPr>
          <p:cNvPr id="27653" name="Text Box 5">
            <a:extLst>
              <a:ext uri="{FF2B5EF4-FFF2-40B4-BE49-F238E27FC236}">
                <a16:creationId xmlns:a16="http://schemas.microsoft.com/office/drawing/2014/main" id="{3BB181BE-2459-5DA7-C4C1-6F4CFD1BC363}"/>
              </a:ext>
            </a:extLst>
          </p:cNvPr>
          <p:cNvSpPr txBox="1">
            <a:spLocks noChangeArrowheads="1"/>
          </p:cNvSpPr>
          <p:nvPr/>
        </p:nvSpPr>
        <p:spPr bwMode="auto">
          <a:xfrm>
            <a:off x="381000" y="2362200"/>
            <a:ext cx="8458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96875" indent="-396875">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just" eaLnBrk="1" hangingPunct="1">
              <a:spcBef>
                <a:spcPct val="50000"/>
              </a:spcBef>
            </a:pPr>
            <a:r>
              <a:rPr lang="en-US" altLang="en-US" sz="2400">
                <a:solidFill>
                  <a:srgbClr val="3333FF"/>
                </a:solidFill>
              </a:rPr>
              <a:t>Software engineering process with the goal of producing good quality maintainable software within specified time and budget.</a:t>
            </a:r>
          </a:p>
        </p:txBody>
      </p:sp>
      <p:sp>
        <p:nvSpPr>
          <p:cNvPr id="27654" name="Text Box 6">
            <a:extLst>
              <a:ext uri="{FF2B5EF4-FFF2-40B4-BE49-F238E27FC236}">
                <a16:creationId xmlns:a16="http://schemas.microsoft.com/office/drawing/2014/main" id="{FA9DD626-45A5-EDB1-AB14-69EDA955C20A}"/>
              </a:ext>
            </a:extLst>
          </p:cNvPr>
          <p:cNvSpPr txBox="1">
            <a:spLocks noChangeArrowheads="1"/>
          </p:cNvSpPr>
          <p:nvPr/>
        </p:nvSpPr>
        <p:spPr bwMode="auto">
          <a:xfrm>
            <a:off x="396875" y="3652838"/>
            <a:ext cx="8458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96875" indent="-396875">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just" eaLnBrk="1" hangingPunct="1">
              <a:spcBef>
                <a:spcPct val="50000"/>
              </a:spcBef>
            </a:pPr>
            <a:r>
              <a:rPr lang="en-US" altLang="en-US" sz="2400">
                <a:solidFill>
                  <a:srgbClr val="663300"/>
                </a:solidFill>
              </a:rPr>
              <a:t>Developed through a series of fixed length mini projects called iterations.</a:t>
            </a:r>
          </a:p>
        </p:txBody>
      </p:sp>
      <p:sp>
        <p:nvSpPr>
          <p:cNvPr id="27655" name="Text Box 7">
            <a:extLst>
              <a:ext uri="{FF2B5EF4-FFF2-40B4-BE49-F238E27FC236}">
                <a16:creationId xmlns:a16="http://schemas.microsoft.com/office/drawing/2014/main" id="{B257A8A3-6710-D7BC-D1EA-E74561E030DF}"/>
              </a:ext>
            </a:extLst>
          </p:cNvPr>
          <p:cNvSpPr txBox="1">
            <a:spLocks noChangeArrowheads="1"/>
          </p:cNvSpPr>
          <p:nvPr/>
        </p:nvSpPr>
        <p:spPr bwMode="auto">
          <a:xfrm>
            <a:off x="396875" y="4846638"/>
            <a:ext cx="8458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96875" indent="-396875">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just" eaLnBrk="1" hangingPunct="1">
              <a:spcBef>
                <a:spcPct val="50000"/>
              </a:spcBef>
            </a:pPr>
            <a:r>
              <a:rPr lang="en-US" altLang="en-US" sz="2400">
                <a:solidFill>
                  <a:srgbClr val="A50021"/>
                </a:solidFill>
              </a:rPr>
              <a:t>Maintained and enhanced by Rational Software Corporation and thus referred to as Rational Unified Process (RUP).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652"/>
                                        </p:tgtEl>
                                        <p:attrNameLst>
                                          <p:attrName>style.visibility</p:attrName>
                                        </p:attrNameLst>
                                      </p:cBhvr>
                                      <p:to>
                                        <p:strVal val="visible"/>
                                      </p:to>
                                    </p:set>
                                    <p:anim calcmode="lin" valueType="num">
                                      <p:cBhvr additive="base">
                                        <p:cTn id="7" dur="500" fill="hold"/>
                                        <p:tgtEl>
                                          <p:spTgt spid="27652"/>
                                        </p:tgtEl>
                                        <p:attrNameLst>
                                          <p:attrName>ppt_x</p:attrName>
                                        </p:attrNameLst>
                                      </p:cBhvr>
                                      <p:tavLst>
                                        <p:tav tm="0">
                                          <p:val>
                                            <p:strVal val="0-#ppt_w/2"/>
                                          </p:val>
                                        </p:tav>
                                        <p:tav tm="100000">
                                          <p:val>
                                            <p:strVal val="#ppt_x"/>
                                          </p:val>
                                        </p:tav>
                                      </p:tavLst>
                                    </p:anim>
                                    <p:anim calcmode="lin" valueType="num">
                                      <p:cBhvr additive="base">
                                        <p:cTn id="8" dur="500" fill="hold"/>
                                        <p:tgtEl>
                                          <p:spTgt spid="2765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653"/>
                                        </p:tgtEl>
                                        <p:attrNameLst>
                                          <p:attrName>style.visibility</p:attrName>
                                        </p:attrNameLst>
                                      </p:cBhvr>
                                      <p:to>
                                        <p:strVal val="visible"/>
                                      </p:to>
                                    </p:set>
                                    <p:anim calcmode="lin" valueType="num">
                                      <p:cBhvr additive="base">
                                        <p:cTn id="13" dur="500" fill="hold"/>
                                        <p:tgtEl>
                                          <p:spTgt spid="27653"/>
                                        </p:tgtEl>
                                        <p:attrNameLst>
                                          <p:attrName>ppt_x</p:attrName>
                                        </p:attrNameLst>
                                      </p:cBhvr>
                                      <p:tavLst>
                                        <p:tav tm="0">
                                          <p:val>
                                            <p:strVal val="0-#ppt_w/2"/>
                                          </p:val>
                                        </p:tav>
                                        <p:tav tm="100000">
                                          <p:val>
                                            <p:strVal val="#ppt_x"/>
                                          </p:val>
                                        </p:tav>
                                      </p:tavLst>
                                    </p:anim>
                                    <p:anim calcmode="lin" valueType="num">
                                      <p:cBhvr additive="base">
                                        <p:cTn id="14" dur="500" fill="hold"/>
                                        <p:tgtEl>
                                          <p:spTgt spid="2765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7654"/>
                                        </p:tgtEl>
                                        <p:attrNameLst>
                                          <p:attrName>style.visibility</p:attrName>
                                        </p:attrNameLst>
                                      </p:cBhvr>
                                      <p:to>
                                        <p:strVal val="visible"/>
                                      </p:to>
                                    </p:set>
                                    <p:anim calcmode="lin" valueType="num">
                                      <p:cBhvr additive="base">
                                        <p:cTn id="19" dur="500" fill="hold"/>
                                        <p:tgtEl>
                                          <p:spTgt spid="27654"/>
                                        </p:tgtEl>
                                        <p:attrNameLst>
                                          <p:attrName>ppt_x</p:attrName>
                                        </p:attrNameLst>
                                      </p:cBhvr>
                                      <p:tavLst>
                                        <p:tav tm="0">
                                          <p:val>
                                            <p:strVal val="0-#ppt_w/2"/>
                                          </p:val>
                                        </p:tav>
                                        <p:tav tm="100000">
                                          <p:val>
                                            <p:strVal val="#ppt_x"/>
                                          </p:val>
                                        </p:tav>
                                      </p:tavLst>
                                    </p:anim>
                                    <p:anim calcmode="lin" valueType="num">
                                      <p:cBhvr additive="base">
                                        <p:cTn id="20" dur="500" fill="hold"/>
                                        <p:tgtEl>
                                          <p:spTgt spid="2765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7655"/>
                                        </p:tgtEl>
                                        <p:attrNameLst>
                                          <p:attrName>style.visibility</p:attrName>
                                        </p:attrNameLst>
                                      </p:cBhvr>
                                      <p:to>
                                        <p:strVal val="visible"/>
                                      </p:to>
                                    </p:set>
                                    <p:anim calcmode="lin" valueType="num">
                                      <p:cBhvr additive="base">
                                        <p:cTn id="25" dur="500" fill="hold"/>
                                        <p:tgtEl>
                                          <p:spTgt spid="27655"/>
                                        </p:tgtEl>
                                        <p:attrNameLst>
                                          <p:attrName>ppt_x</p:attrName>
                                        </p:attrNameLst>
                                      </p:cBhvr>
                                      <p:tavLst>
                                        <p:tav tm="0">
                                          <p:val>
                                            <p:strVal val="0-#ppt_w/2"/>
                                          </p:val>
                                        </p:tav>
                                        <p:tav tm="100000">
                                          <p:val>
                                            <p:strVal val="#ppt_x"/>
                                          </p:val>
                                        </p:tav>
                                      </p:tavLst>
                                    </p:anim>
                                    <p:anim calcmode="lin" valueType="num">
                                      <p:cBhvr additive="base">
                                        <p:cTn id="26" dur="500" fill="hold"/>
                                        <p:tgtEl>
                                          <p:spTgt spid="276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autoUpdateAnimBg="0"/>
      <p:bldP spid="27653" grpId="0" autoUpdateAnimBg="0"/>
      <p:bldP spid="27654" grpId="0" autoUpdateAnimBg="0"/>
      <p:bldP spid="27655"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Number Placeholder 3">
            <a:extLst>
              <a:ext uri="{FF2B5EF4-FFF2-40B4-BE49-F238E27FC236}">
                <a16:creationId xmlns:a16="http://schemas.microsoft.com/office/drawing/2014/main" id="{DE4F8846-6EE6-4DEE-2C98-E12613D7426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fld id="{34959FF7-7086-4418-953F-816D8AD1496C}" type="slidenum">
              <a:rPr lang="en-US" altLang="en-US" sz="1400" smtClean="0"/>
              <a:pPr>
                <a:spcBef>
                  <a:spcPct val="0"/>
                </a:spcBef>
                <a:buFontTx/>
                <a:buNone/>
              </a:pPr>
              <a:t>68</a:t>
            </a:fld>
            <a:endParaRPr lang="en-US" altLang="en-US" sz="1400"/>
          </a:p>
        </p:txBody>
      </p:sp>
      <p:sp>
        <p:nvSpPr>
          <p:cNvPr id="131075" name="Text Box 2">
            <a:extLst>
              <a:ext uri="{FF2B5EF4-FFF2-40B4-BE49-F238E27FC236}">
                <a16:creationId xmlns:a16="http://schemas.microsoft.com/office/drawing/2014/main" id="{0804885B-DA8A-95F3-F127-A91B44FC57D1}"/>
              </a:ext>
            </a:extLst>
          </p:cNvPr>
          <p:cNvSpPr txBox="1">
            <a:spLocks noChangeArrowheads="1"/>
          </p:cNvSpPr>
          <p:nvPr/>
        </p:nvSpPr>
        <p:spPr bwMode="auto">
          <a:xfrm>
            <a:off x="304800" y="654050"/>
            <a:ext cx="8610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50000"/>
              </a:spcBef>
              <a:buFontTx/>
              <a:buNone/>
            </a:pPr>
            <a:r>
              <a:rPr lang="en-US" altLang="en-US" sz="2600" b="1">
                <a:solidFill>
                  <a:srgbClr val="3333FF"/>
                </a:solidFill>
                <a:latin typeface="Lucida Sans" panose="020B0602030504020204" pitchFamily="34" charset="0"/>
              </a:rPr>
              <a:t>Phases of the Unified Process</a:t>
            </a:r>
          </a:p>
        </p:txBody>
      </p:sp>
      <p:sp>
        <p:nvSpPr>
          <p:cNvPr id="131076" name="Line 3">
            <a:extLst>
              <a:ext uri="{FF2B5EF4-FFF2-40B4-BE49-F238E27FC236}">
                <a16:creationId xmlns:a16="http://schemas.microsoft.com/office/drawing/2014/main" id="{DBDB5597-2DCC-8B31-EDC9-8366795557FD}"/>
              </a:ext>
            </a:extLst>
          </p:cNvPr>
          <p:cNvSpPr>
            <a:spLocks noChangeShapeType="1"/>
          </p:cNvSpPr>
          <p:nvPr/>
        </p:nvSpPr>
        <p:spPr bwMode="auto">
          <a:xfrm>
            <a:off x="304800" y="1298575"/>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31077" name="Group 24">
            <a:extLst>
              <a:ext uri="{FF2B5EF4-FFF2-40B4-BE49-F238E27FC236}">
                <a16:creationId xmlns:a16="http://schemas.microsoft.com/office/drawing/2014/main" id="{31F4EFB0-81D3-2144-A4DC-99E3A9799949}"/>
              </a:ext>
            </a:extLst>
          </p:cNvPr>
          <p:cNvGrpSpPr>
            <a:grpSpLocks/>
          </p:cNvGrpSpPr>
          <p:nvPr/>
        </p:nvGrpSpPr>
        <p:grpSpPr bwMode="auto">
          <a:xfrm>
            <a:off x="381000" y="2438400"/>
            <a:ext cx="8763000" cy="2892425"/>
            <a:chOff x="240" y="1632"/>
            <a:chExt cx="5520" cy="1822"/>
          </a:xfrm>
        </p:grpSpPr>
        <p:sp>
          <p:nvSpPr>
            <p:cNvPr id="131078" name="Line 5">
              <a:extLst>
                <a:ext uri="{FF2B5EF4-FFF2-40B4-BE49-F238E27FC236}">
                  <a16:creationId xmlns:a16="http://schemas.microsoft.com/office/drawing/2014/main" id="{09B88154-7299-E8D9-DFF9-E4DA43BC7E11}"/>
                </a:ext>
              </a:extLst>
            </p:cNvPr>
            <p:cNvSpPr>
              <a:spLocks noChangeShapeType="1"/>
            </p:cNvSpPr>
            <p:nvPr/>
          </p:nvSpPr>
          <p:spPr bwMode="auto">
            <a:xfrm flipV="1">
              <a:off x="480" y="2496"/>
              <a:ext cx="508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079" name="Line 6">
              <a:extLst>
                <a:ext uri="{FF2B5EF4-FFF2-40B4-BE49-F238E27FC236}">
                  <a16:creationId xmlns:a16="http://schemas.microsoft.com/office/drawing/2014/main" id="{C58E5A9F-5689-8088-2565-C6B16BEFB3F9}"/>
                </a:ext>
              </a:extLst>
            </p:cNvPr>
            <p:cNvSpPr>
              <a:spLocks noChangeShapeType="1"/>
            </p:cNvSpPr>
            <p:nvPr/>
          </p:nvSpPr>
          <p:spPr bwMode="auto">
            <a:xfrm>
              <a:off x="1296" y="2016"/>
              <a:ext cx="0" cy="672"/>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080" name="Rectangle 7">
              <a:extLst>
                <a:ext uri="{FF2B5EF4-FFF2-40B4-BE49-F238E27FC236}">
                  <a16:creationId xmlns:a16="http://schemas.microsoft.com/office/drawing/2014/main" id="{F28DDBDA-D831-5852-4298-F7EC456C8ED6}"/>
                </a:ext>
              </a:extLst>
            </p:cNvPr>
            <p:cNvSpPr>
              <a:spLocks noChangeArrowheads="1"/>
            </p:cNvSpPr>
            <p:nvPr/>
          </p:nvSpPr>
          <p:spPr bwMode="auto">
            <a:xfrm>
              <a:off x="768" y="2688"/>
              <a:ext cx="1054" cy="766"/>
            </a:xfrm>
            <a:prstGeom prst="rect">
              <a:avLst/>
            </a:prstGeom>
            <a:solidFill>
              <a:srgbClr val="FFFF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000" b="1">
                  <a:solidFill>
                    <a:srgbClr val="9900CC"/>
                  </a:solidFill>
                </a:rPr>
                <a:t>Definition of</a:t>
              </a:r>
            </a:p>
            <a:p>
              <a:pPr algn="ctr" eaLnBrk="1" hangingPunct="1">
                <a:spcBef>
                  <a:spcPct val="0"/>
                </a:spcBef>
                <a:buFontTx/>
                <a:buNone/>
              </a:pPr>
              <a:r>
                <a:rPr lang="en-US" altLang="en-US" sz="2000" b="1">
                  <a:solidFill>
                    <a:srgbClr val="9900CC"/>
                  </a:solidFill>
                </a:rPr>
                <a:t>objectives </a:t>
              </a:r>
            </a:p>
            <a:p>
              <a:pPr algn="ctr" eaLnBrk="1" hangingPunct="1">
                <a:spcBef>
                  <a:spcPct val="0"/>
                </a:spcBef>
                <a:buFontTx/>
                <a:buNone/>
              </a:pPr>
              <a:r>
                <a:rPr lang="en-US" altLang="en-US" sz="2000" b="1">
                  <a:solidFill>
                    <a:srgbClr val="9900CC"/>
                  </a:solidFill>
                </a:rPr>
                <a:t>of the project</a:t>
              </a:r>
            </a:p>
          </p:txBody>
        </p:sp>
        <p:sp>
          <p:nvSpPr>
            <p:cNvPr id="131081" name="Line 8">
              <a:extLst>
                <a:ext uri="{FF2B5EF4-FFF2-40B4-BE49-F238E27FC236}">
                  <a16:creationId xmlns:a16="http://schemas.microsoft.com/office/drawing/2014/main" id="{8488DE3A-4D34-AA4D-D0F3-27E494ECAF8C}"/>
                </a:ext>
              </a:extLst>
            </p:cNvPr>
            <p:cNvSpPr>
              <a:spLocks noChangeShapeType="1"/>
            </p:cNvSpPr>
            <p:nvPr/>
          </p:nvSpPr>
          <p:spPr bwMode="auto">
            <a:xfrm>
              <a:off x="2688" y="2016"/>
              <a:ext cx="0" cy="67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082" name="Rectangle 9">
              <a:extLst>
                <a:ext uri="{FF2B5EF4-FFF2-40B4-BE49-F238E27FC236}">
                  <a16:creationId xmlns:a16="http://schemas.microsoft.com/office/drawing/2014/main" id="{3D00B158-5F6F-B9C8-D0CF-12504300D49C}"/>
                </a:ext>
              </a:extLst>
            </p:cNvPr>
            <p:cNvSpPr>
              <a:spLocks noChangeArrowheads="1"/>
            </p:cNvSpPr>
            <p:nvPr/>
          </p:nvSpPr>
          <p:spPr bwMode="auto">
            <a:xfrm>
              <a:off x="2160" y="2688"/>
              <a:ext cx="1054" cy="766"/>
            </a:xfrm>
            <a:prstGeom prst="rect">
              <a:avLst/>
            </a:prstGeom>
            <a:solidFill>
              <a:srgbClr val="FFFF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000" b="1">
                  <a:solidFill>
                    <a:srgbClr val="9900CC"/>
                  </a:solidFill>
                </a:rPr>
                <a:t>Planning &amp; </a:t>
              </a:r>
            </a:p>
            <a:p>
              <a:pPr algn="ctr" eaLnBrk="1" hangingPunct="1">
                <a:spcBef>
                  <a:spcPct val="0"/>
                </a:spcBef>
                <a:buFontTx/>
                <a:buNone/>
              </a:pPr>
              <a:r>
                <a:rPr lang="en-US" altLang="en-US" sz="2000" b="1">
                  <a:solidFill>
                    <a:srgbClr val="9900CC"/>
                  </a:solidFill>
                </a:rPr>
                <a:t>architecture </a:t>
              </a:r>
            </a:p>
            <a:p>
              <a:pPr algn="ctr" eaLnBrk="1" hangingPunct="1">
                <a:spcBef>
                  <a:spcPct val="0"/>
                </a:spcBef>
                <a:buFontTx/>
                <a:buNone/>
              </a:pPr>
              <a:r>
                <a:rPr lang="en-US" altLang="en-US" sz="2000" b="1">
                  <a:solidFill>
                    <a:srgbClr val="9900CC"/>
                  </a:solidFill>
                </a:rPr>
                <a:t>for the project</a:t>
              </a:r>
            </a:p>
          </p:txBody>
        </p:sp>
        <p:sp>
          <p:nvSpPr>
            <p:cNvPr id="131083" name="Rectangle 10">
              <a:extLst>
                <a:ext uri="{FF2B5EF4-FFF2-40B4-BE49-F238E27FC236}">
                  <a16:creationId xmlns:a16="http://schemas.microsoft.com/office/drawing/2014/main" id="{14B12501-6D51-9F8B-4E05-DFEE145E528C}"/>
                </a:ext>
              </a:extLst>
            </p:cNvPr>
            <p:cNvSpPr>
              <a:spLocks noChangeArrowheads="1"/>
            </p:cNvSpPr>
            <p:nvPr/>
          </p:nvSpPr>
          <p:spPr bwMode="auto">
            <a:xfrm>
              <a:off x="3408" y="2688"/>
              <a:ext cx="1054" cy="766"/>
            </a:xfrm>
            <a:prstGeom prst="rect">
              <a:avLst/>
            </a:prstGeom>
            <a:solidFill>
              <a:srgbClr val="FFFF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000" b="1">
                  <a:solidFill>
                    <a:srgbClr val="9900CC"/>
                  </a:solidFill>
                </a:rPr>
                <a:t>Initial</a:t>
              </a:r>
            </a:p>
            <a:p>
              <a:pPr algn="ctr" eaLnBrk="1" hangingPunct="1">
                <a:spcBef>
                  <a:spcPct val="0"/>
                </a:spcBef>
                <a:buFontTx/>
                <a:buNone/>
              </a:pPr>
              <a:r>
                <a:rPr lang="en-US" altLang="en-US" sz="2000" b="1">
                  <a:solidFill>
                    <a:srgbClr val="9900CC"/>
                  </a:solidFill>
                </a:rPr>
                <a:t> operational</a:t>
              </a:r>
            </a:p>
            <a:p>
              <a:pPr algn="ctr" eaLnBrk="1" hangingPunct="1">
                <a:spcBef>
                  <a:spcPct val="0"/>
                </a:spcBef>
                <a:buFontTx/>
                <a:buNone/>
              </a:pPr>
              <a:r>
                <a:rPr lang="en-US" altLang="en-US" sz="2000" b="1">
                  <a:solidFill>
                    <a:srgbClr val="9900CC"/>
                  </a:solidFill>
                </a:rPr>
                <a:t> capability</a:t>
              </a:r>
            </a:p>
          </p:txBody>
        </p:sp>
        <p:grpSp>
          <p:nvGrpSpPr>
            <p:cNvPr id="131084" name="Group 11">
              <a:extLst>
                <a:ext uri="{FF2B5EF4-FFF2-40B4-BE49-F238E27FC236}">
                  <a16:creationId xmlns:a16="http://schemas.microsoft.com/office/drawing/2014/main" id="{6BE8702E-C17F-DDB7-60BF-80C2A974A541}"/>
                </a:ext>
              </a:extLst>
            </p:cNvPr>
            <p:cNvGrpSpPr>
              <a:grpSpLocks/>
            </p:cNvGrpSpPr>
            <p:nvPr/>
          </p:nvGrpSpPr>
          <p:grpSpPr bwMode="auto">
            <a:xfrm>
              <a:off x="384" y="1632"/>
              <a:ext cx="5136" cy="336"/>
              <a:chOff x="384" y="1968"/>
              <a:chExt cx="5136" cy="336"/>
            </a:xfrm>
          </p:grpSpPr>
          <p:sp>
            <p:nvSpPr>
              <p:cNvPr id="131089" name="Rectangle 12">
                <a:extLst>
                  <a:ext uri="{FF2B5EF4-FFF2-40B4-BE49-F238E27FC236}">
                    <a16:creationId xmlns:a16="http://schemas.microsoft.com/office/drawing/2014/main" id="{8D754597-3C06-4720-BB7C-B7A2C9ACE238}"/>
                  </a:ext>
                </a:extLst>
              </p:cNvPr>
              <p:cNvSpPr>
                <a:spLocks noChangeArrowheads="1"/>
              </p:cNvSpPr>
              <p:nvPr/>
            </p:nvSpPr>
            <p:spPr bwMode="auto">
              <a:xfrm>
                <a:off x="384" y="1968"/>
                <a:ext cx="864" cy="336"/>
              </a:xfrm>
              <a:prstGeom prst="rect">
                <a:avLst/>
              </a:prstGeom>
              <a:solidFill>
                <a:srgbClr val="A50021"/>
              </a:solidFill>
              <a:ln w="38100">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a:solidFill>
                      <a:schemeClr val="bg1"/>
                    </a:solidFill>
                  </a:rPr>
                  <a:t>Inception</a:t>
                </a:r>
              </a:p>
            </p:txBody>
          </p:sp>
          <p:sp>
            <p:nvSpPr>
              <p:cNvPr id="131090" name="Rectangle 13">
                <a:extLst>
                  <a:ext uri="{FF2B5EF4-FFF2-40B4-BE49-F238E27FC236}">
                    <a16:creationId xmlns:a16="http://schemas.microsoft.com/office/drawing/2014/main" id="{69AA2FCA-C6CC-9859-A5A1-3121D3064DCC}"/>
                  </a:ext>
                </a:extLst>
              </p:cNvPr>
              <p:cNvSpPr>
                <a:spLocks noChangeArrowheads="1"/>
              </p:cNvSpPr>
              <p:nvPr/>
            </p:nvSpPr>
            <p:spPr bwMode="auto">
              <a:xfrm>
                <a:off x="1680" y="1968"/>
                <a:ext cx="960" cy="336"/>
              </a:xfrm>
              <a:prstGeom prst="rect">
                <a:avLst/>
              </a:prstGeom>
              <a:solidFill>
                <a:srgbClr val="A50021"/>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a:solidFill>
                      <a:schemeClr val="bg1"/>
                    </a:solidFill>
                  </a:rPr>
                  <a:t>Elaboration</a:t>
                </a:r>
              </a:p>
            </p:txBody>
          </p:sp>
          <p:sp>
            <p:nvSpPr>
              <p:cNvPr id="131091" name="Rectangle 14">
                <a:extLst>
                  <a:ext uri="{FF2B5EF4-FFF2-40B4-BE49-F238E27FC236}">
                    <a16:creationId xmlns:a16="http://schemas.microsoft.com/office/drawing/2014/main" id="{60C494E8-39C0-2E74-0643-9587C85276AF}"/>
                  </a:ext>
                </a:extLst>
              </p:cNvPr>
              <p:cNvSpPr>
                <a:spLocks noChangeArrowheads="1"/>
              </p:cNvSpPr>
              <p:nvPr/>
            </p:nvSpPr>
            <p:spPr bwMode="auto">
              <a:xfrm>
                <a:off x="2976" y="1968"/>
                <a:ext cx="1056" cy="336"/>
              </a:xfrm>
              <a:prstGeom prst="rect">
                <a:avLst/>
              </a:prstGeom>
              <a:solidFill>
                <a:srgbClr val="A50021"/>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a:solidFill>
                      <a:schemeClr val="bg1"/>
                    </a:solidFill>
                  </a:rPr>
                  <a:t>Construction</a:t>
                </a:r>
              </a:p>
            </p:txBody>
          </p:sp>
          <p:sp>
            <p:nvSpPr>
              <p:cNvPr id="131092" name="Rectangle 15">
                <a:extLst>
                  <a:ext uri="{FF2B5EF4-FFF2-40B4-BE49-F238E27FC236}">
                    <a16:creationId xmlns:a16="http://schemas.microsoft.com/office/drawing/2014/main" id="{351F8546-F571-8EC4-AF16-B7F7E77F35A6}"/>
                  </a:ext>
                </a:extLst>
              </p:cNvPr>
              <p:cNvSpPr>
                <a:spLocks noChangeArrowheads="1"/>
              </p:cNvSpPr>
              <p:nvPr/>
            </p:nvSpPr>
            <p:spPr bwMode="auto">
              <a:xfrm>
                <a:off x="4368" y="1968"/>
                <a:ext cx="864" cy="336"/>
              </a:xfrm>
              <a:prstGeom prst="rect">
                <a:avLst/>
              </a:prstGeom>
              <a:solidFill>
                <a:srgbClr val="A50021"/>
              </a:solidFill>
              <a:ln w="9525">
                <a:solidFill>
                  <a:srgbClr val="000000"/>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a:solidFill>
                      <a:schemeClr val="bg1"/>
                    </a:solidFill>
                  </a:rPr>
                  <a:t>Transition</a:t>
                </a:r>
              </a:p>
            </p:txBody>
          </p:sp>
          <p:sp>
            <p:nvSpPr>
              <p:cNvPr id="131093" name="Line 16">
                <a:extLst>
                  <a:ext uri="{FF2B5EF4-FFF2-40B4-BE49-F238E27FC236}">
                    <a16:creationId xmlns:a16="http://schemas.microsoft.com/office/drawing/2014/main" id="{5B8EFF70-FA1B-CD5D-ED31-8E2F5C8E4304}"/>
                  </a:ext>
                </a:extLst>
              </p:cNvPr>
              <p:cNvSpPr>
                <a:spLocks noChangeShapeType="1"/>
              </p:cNvSpPr>
              <p:nvPr/>
            </p:nvSpPr>
            <p:spPr bwMode="auto">
              <a:xfrm>
                <a:off x="1248" y="2112"/>
                <a:ext cx="43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094" name="Line 17">
                <a:extLst>
                  <a:ext uri="{FF2B5EF4-FFF2-40B4-BE49-F238E27FC236}">
                    <a16:creationId xmlns:a16="http://schemas.microsoft.com/office/drawing/2014/main" id="{D9E9FFC5-CF9E-3E8B-6171-B93514D8ABFF}"/>
                  </a:ext>
                </a:extLst>
              </p:cNvPr>
              <p:cNvSpPr>
                <a:spLocks noChangeShapeType="1"/>
              </p:cNvSpPr>
              <p:nvPr/>
            </p:nvSpPr>
            <p:spPr bwMode="auto">
              <a:xfrm>
                <a:off x="2640" y="2112"/>
                <a:ext cx="3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095" name="Line 18">
                <a:extLst>
                  <a:ext uri="{FF2B5EF4-FFF2-40B4-BE49-F238E27FC236}">
                    <a16:creationId xmlns:a16="http://schemas.microsoft.com/office/drawing/2014/main" id="{EC55FF3E-0CDD-9FCB-8E8E-CF013F280D8D}"/>
                  </a:ext>
                </a:extLst>
              </p:cNvPr>
              <p:cNvSpPr>
                <a:spLocks noChangeShapeType="1"/>
              </p:cNvSpPr>
              <p:nvPr/>
            </p:nvSpPr>
            <p:spPr bwMode="auto">
              <a:xfrm>
                <a:off x="4032" y="2112"/>
                <a:ext cx="3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096" name="Line 19">
                <a:extLst>
                  <a:ext uri="{FF2B5EF4-FFF2-40B4-BE49-F238E27FC236}">
                    <a16:creationId xmlns:a16="http://schemas.microsoft.com/office/drawing/2014/main" id="{393BE25A-9C19-670B-4252-36F1F573C12F}"/>
                  </a:ext>
                </a:extLst>
              </p:cNvPr>
              <p:cNvSpPr>
                <a:spLocks noChangeShapeType="1"/>
              </p:cNvSpPr>
              <p:nvPr/>
            </p:nvSpPr>
            <p:spPr bwMode="auto">
              <a:xfrm>
                <a:off x="5232" y="2112"/>
                <a:ext cx="28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31085" name="Line 20">
              <a:extLst>
                <a:ext uri="{FF2B5EF4-FFF2-40B4-BE49-F238E27FC236}">
                  <a16:creationId xmlns:a16="http://schemas.microsoft.com/office/drawing/2014/main" id="{33D4B41F-9CA1-4B90-CB21-D2DFE6FC2921}"/>
                </a:ext>
              </a:extLst>
            </p:cNvPr>
            <p:cNvSpPr>
              <a:spLocks noChangeShapeType="1"/>
            </p:cNvSpPr>
            <p:nvPr/>
          </p:nvSpPr>
          <p:spPr bwMode="auto">
            <a:xfrm>
              <a:off x="4080" y="2016"/>
              <a:ext cx="0" cy="67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086" name="Line 21">
              <a:extLst>
                <a:ext uri="{FF2B5EF4-FFF2-40B4-BE49-F238E27FC236}">
                  <a16:creationId xmlns:a16="http://schemas.microsoft.com/office/drawing/2014/main" id="{F3257C38-57D0-4690-B4CD-5D44453E8DE2}"/>
                </a:ext>
              </a:extLst>
            </p:cNvPr>
            <p:cNvSpPr>
              <a:spLocks noChangeShapeType="1"/>
            </p:cNvSpPr>
            <p:nvPr/>
          </p:nvSpPr>
          <p:spPr bwMode="auto">
            <a:xfrm>
              <a:off x="5328" y="2064"/>
              <a:ext cx="0" cy="672"/>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087" name="Rectangle 22">
              <a:extLst>
                <a:ext uri="{FF2B5EF4-FFF2-40B4-BE49-F238E27FC236}">
                  <a16:creationId xmlns:a16="http://schemas.microsoft.com/office/drawing/2014/main" id="{89F82736-4E35-5447-5B5C-A7FE75D9BE3B}"/>
                </a:ext>
              </a:extLst>
            </p:cNvPr>
            <p:cNvSpPr>
              <a:spLocks noChangeArrowheads="1"/>
            </p:cNvSpPr>
            <p:nvPr/>
          </p:nvSpPr>
          <p:spPr bwMode="auto">
            <a:xfrm>
              <a:off x="4706" y="2688"/>
              <a:ext cx="1054" cy="766"/>
            </a:xfrm>
            <a:prstGeom prst="rect">
              <a:avLst/>
            </a:prstGeom>
            <a:solidFill>
              <a:srgbClr val="FFFF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000" b="1">
                  <a:solidFill>
                    <a:srgbClr val="9900CC"/>
                  </a:solidFill>
                </a:rPr>
                <a:t>Release of </a:t>
              </a:r>
            </a:p>
            <a:p>
              <a:pPr algn="ctr" eaLnBrk="1" hangingPunct="1">
                <a:spcBef>
                  <a:spcPct val="0"/>
                </a:spcBef>
                <a:buFontTx/>
                <a:buNone/>
              </a:pPr>
              <a:r>
                <a:rPr lang="en-US" altLang="en-US" sz="2000" b="1">
                  <a:solidFill>
                    <a:srgbClr val="9900CC"/>
                  </a:solidFill>
                </a:rPr>
                <a:t>the Software</a:t>
              </a:r>
            </a:p>
            <a:p>
              <a:pPr algn="ctr" eaLnBrk="1" hangingPunct="1">
                <a:spcBef>
                  <a:spcPct val="0"/>
                </a:spcBef>
                <a:buFontTx/>
                <a:buNone/>
              </a:pPr>
              <a:r>
                <a:rPr lang="en-US" altLang="en-US" sz="2000" b="1">
                  <a:solidFill>
                    <a:srgbClr val="9900CC"/>
                  </a:solidFill>
                </a:rPr>
                <a:t>product</a:t>
              </a:r>
            </a:p>
          </p:txBody>
        </p:sp>
        <p:sp>
          <p:nvSpPr>
            <p:cNvPr id="131088" name="Rectangle 23">
              <a:extLst>
                <a:ext uri="{FF2B5EF4-FFF2-40B4-BE49-F238E27FC236}">
                  <a16:creationId xmlns:a16="http://schemas.microsoft.com/office/drawing/2014/main" id="{BE1BBFBF-B152-BAB9-A3E2-5833E3068DDD}"/>
                </a:ext>
              </a:extLst>
            </p:cNvPr>
            <p:cNvSpPr>
              <a:spLocks noChangeArrowheads="1"/>
            </p:cNvSpPr>
            <p:nvPr/>
          </p:nvSpPr>
          <p:spPr bwMode="auto">
            <a:xfrm>
              <a:off x="240" y="2208"/>
              <a:ext cx="672" cy="144"/>
            </a:xfrm>
            <a:prstGeom prst="rect">
              <a:avLst/>
            </a:prstGeom>
            <a:solidFill>
              <a:srgbClr val="FFFF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000" b="1">
                  <a:solidFill>
                    <a:srgbClr val="9900CC"/>
                  </a:solidFill>
                </a:rPr>
                <a:t>Time</a:t>
              </a:r>
            </a:p>
          </p:txBody>
        </p: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Number Placeholder 3">
            <a:extLst>
              <a:ext uri="{FF2B5EF4-FFF2-40B4-BE49-F238E27FC236}">
                <a16:creationId xmlns:a16="http://schemas.microsoft.com/office/drawing/2014/main" id="{85623F52-EC37-BAC4-00A7-3A94A4111BE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fld id="{3EB7D9B0-F5E9-4B1A-AFE9-00DC3A025C4C}" type="slidenum">
              <a:rPr lang="en-US" altLang="en-US" sz="1400" smtClean="0"/>
              <a:pPr>
                <a:spcBef>
                  <a:spcPct val="0"/>
                </a:spcBef>
                <a:buFontTx/>
                <a:buNone/>
              </a:pPr>
              <a:t>69</a:t>
            </a:fld>
            <a:endParaRPr lang="en-US" altLang="en-US" sz="1400"/>
          </a:p>
        </p:txBody>
      </p:sp>
      <p:sp>
        <p:nvSpPr>
          <p:cNvPr id="101380" name="Text Box 4">
            <a:extLst>
              <a:ext uri="{FF2B5EF4-FFF2-40B4-BE49-F238E27FC236}">
                <a16:creationId xmlns:a16="http://schemas.microsoft.com/office/drawing/2014/main" id="{6BD91BCA-4179-D064-0ECC-E2C581F99837}"/>
              </a:ext>
            </a:extLst>
          </p:cNvPr>
          <p:cNvSpPr txBox="1">
            <a:spLocks noChangeArrowheads="1"/>
          </p:cNvSpPr>
          <p:nvPr/>
        </p:nvSpPr>
        <p:spPr bwMode="auto">
          <a:xfrm>
            <a:off x="381000" y="1219200"/>
            <a:ext cx="84582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96875" indent="-396875">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just" eaLnBrk="1" hangingPunct="1">
              <a:spcBef>
                <a:spcPct val="50000"/>
              </a:spcBef>
            </a:pPr>
            <a:r>
              <a:rPr lang="en-US" altLang="en-US" sz="2400">
                <a:solidFill>
                  <a:srgbClr val="003300"/>
                </a:solidFill>
              </a:rPr>
              <a:t>Inception: </a:t>
            </a:r>
            <a:r>
              <a:rPr lang="en-US" altLang="en-US" sz="2400">
                <a:solidFill>
                  <a:srgbClr val="990033"/>
                </a:solidFill>
              </a:rPr>
              <a:t>defines scope of the project.</a:t>
            </a:r>
          </a:p>
          <a:p>
            <a:pPr algn="just" eaLnBrk="1" hangingPunct="1">
              <a:spcBef>
                <a:spcPct val="50000"/>
              </a:spcBef>
            </a:pPr>
            <a:r>
              <a:rPr lang="en-US" altLang="en-US" sz="2400">
                <a:solidFill>
                  <a:srgbClr val="003300"/>
                </a:solidFill>
              </a:rPr>
              <a:t>Elaboration</a:t>
            </a:r>
          </a:p>
          <a:p>
            <a:pPr algn="just" eaLnBrk="1" hangingPunct="1">
              <a:spcBef>
                <a:spcPct val="50000"/>
              </a:spcBef>
              <a:buFontTx/>
              <a:buNone/>
            </a:pPr>
            <a:r>
              <a:rPr lang="en-US" altLang="en-US" sz="2400">
                <a:solidFill>
                  <a:srgbClr val="003300"/>
                </a:solidFill>
              </a:rPr>
              <a:t>	</a:t>
            </a:r>
            <a:r>
              <a:rPr lang="en-US" altLang="en-US" sz="2400">
                <a:solidFill>
                  <a:srgbClr val="000066"/>
                </a:solidFill>
              </a:rPr>
              <a:t>- How do we plan &amp; design the project?</a:t>
            </a:r>
          </a:p>
          <a:p>
            <a:pPr algn="just" eaLnBrk="1" hangingPunct="1">
              <a:spcBef>
                <a:spcPct val="50000"/>
              </a:spcBef>
              <a:buFontTx/>
              <a:buNone/>
            </a:pPr>
            <a:r>
              <a:rPr lang="en-US" altLang="en-US" sz="2400">
                <a:solidFill>
                  <a:srgbClr val="000066"/>
                </a:solidFill>
              </a:rPr>
              <a:t>	- What resources are required?</a:t>
            </a:r>
          </a:p>
          <a:p>
            <a:pPr algn="just" eaLnBrk="1" hangingPunct="1">
              <a:spcBef>
                <a:spcPct val="50000"/>
              </a:spcBef>
              <a:buFontTx/>
              <a:buNone/>
            </a:pPr>
            <a:r>
              <a:rPr lang="en-US" altLang="en-US" sz="2400">
                <a:solidFill>
                  <a:srgbClr val="000066"/>
                </a:solidFill>
              </a:rPr>
              <a:t>	- What type of architecture may be suitable?</a:t>
            </a:r>
          </a:p>
          <a:p>
            <a:pPr algn="just" eaLnBrk="1" hangingPunct="1">
              <a:spcBef>
                <a:spcPct val="50000"/>
              </a:spcBef>
            </a:pPr>
            <a:r>
              <a:rPr lang="en-US" altLang="en-US" sz="2400">
                <a:solidFill>
                  <a:srgbClr val="003300"/>
                </a:solidFill>
              </a:rPr>
              <a:t>Construction: </a:t>
            </a:r>
            <a:r>
              <a:rPr lang="en-US" altLang="en-US" sz="2400">
                <a:solidFill>
                  <a:srgbClr val="990033"/>
                </a:solidFill>
              </a:rPr>
              <a:t>the objectives are translated in design &amp; architecture documents.</a:t>
            </a:r>
          </a:p>
          <a:p>
            <a:pPr algn="just" eaLnBrk="1" hangingPunct="1">
              <a:spcBef>
                <a:spcPct val="50000"/>
              </a:spcBef>
            </a:pPr>
            <a:r>
              <a:rPr lang="en-US" altLang="en-US" sz="2400">
                <a:solidFill>
                  <a:srgbClr val="003300"/>
                </a:solidFill>
              </a:rPr>
              <a:t>Transition : </a:t>
            </a:r>
            <a:r>
              <a:rPr lang="en-US" altLang="en-US" sz="2400">
                <a:solidFill>
                  <a:srgbClr val="990033"/>
                </a:solidFill>
              </a:rPr>
              <a:t>involves many activities like delivering, training, supporting, and maintaining the product.</a:t>
            </a:r>
          </a:p>
        </p:txBody>
      </p:sp>
      <p:sp>
        <p:nvSpPr>
          <p:cNvPr id="133124" name="Text Box 5">
            <a:extLst>
              <a:ext uri="{FF2B5EF4-FFF2-40B4-BE49-F238E27FC236}">
                <a16:creationId xmlns:a16="http://schemas.microsoft.com/office/drawing/2014/main" id="{B5896A53-B05F-D1D2-8278-49E78926E4E7}"/>
              </a:ext>
            </a:extLst>
          </p:cNvPr>
          <p:cNvSpPr txBox="1">
            <a:spLocks noChangeArrowheads="1"/>
          </p:cNvSpPr>
          <p:nvPr/>
        </p:nvSpPr>
        <p:spPr bwMode="auto">
          <a:xfrm>
            <a:off x="533400" y="533400"/>
            <a:ext cx="8610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50000"/>
              </a:spcBef>
              <a:buFontTx/>
              <a:buNone/>
            </a:pPr>
            <a:r>
              <a:rPr lang="en-US" altLang="en-US" sz="2600" b="1">
                <a:solidFill>
                  <a:srgbClr val="3333FF"/>
                </a:solidFill>
                <a:latin typeface="Lucida Sans" panose="020B0602030504020204" pitchFamily="34" charset="0"/>
              </a:rPr>
              <a:t>Phases of the Unified Process</a:t>
            </a:r>
          </a:p>
        </p:txBody>
      </p:sp>
      <p:sp>
        <p:nvSpPr>
          <p:cNvPr id="133125" name="Line 6">
            <a:extLst>
              <a:ext uri="{FF2B5EF4-FFF2-40B4-BE49-F238E27FC236}">
                <a16:creationId xmlns:a16="http://schemas.microsoft.com/office/drawing/2014/main" id="{A6414897-091A-C2B7-CA93-4971CDFE0CE7}"/>
              </a:ext>
            </a:extLst>
          </p:cNvPr>
          <p:cNvSpPr>
            <a:spLocks noChangeShapeType="1"/>
          </p:cNvSpPr>
          <p:nvPr/>
        </p:nvSpPr>
        <p:spPr bwMode="auto">
          <a:xfrm>
            <a:off x="304800" y="11430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1380">
                                            <p:txEl>
                                              <p:pRg st="0" end="0"/>
                                            </p:txEl>
                                          </p:spTgt>
                                        </p:tgtEl>
                                        <p:attrNameLst>
                                          <p:attrName>style.visibility</p:attrName>
                                        </p:attrNameLst>
                                      </p:cBhvr>
                                      <p:to>
                                        <p:strVal val="visible"/>
                                      </p:to>
                                    </p:set>
                                    <p:anim calcmode="lin" valueType="num">
                                      <p:cBhvr additive="base">
                                        <p:cTn id="7" dur="500" fill="hold"/>
                                        <p:tgtEl>
                                          <p:spTgt spid="10138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138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1380">
                                            <p:txEl>
                                              <p:pRg st="1" end="1"/>
                                            </p:txEl>
                                          </p:spTgt>
                                        </p:tgtEl>
                                        <p:attrNameLst>
                                          <p:attrName>style.visibility</p:attrName>
                                        </p:attrNameLst>
                                      </p:cBhvr>
                                      <p:to>
                                        <p:strVal val="visible"/>
                                      </p:to>
                                    </p:set>
                                    <p:anim calcmode="lin" valueType="num">
                                      <p:cBhvr additive="base">
                                        <p:cTn id="13" dur="500" fill="hold"/>
                                        <p:tgtEl>
                                          <p:spTgt spid="10138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138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1380">
                                            <p:txEl>
                                              <p:pRg st="2" end="2"/>
                                            </p:txEl>
                                          </p:spTgt>
                                        </p:tgtEl>
                                        <p:attrNameLst>
                                          <p:attrName>style.visibility</p:attrName>
                                        </p:attrNameLst>
                                      </p:cBhvr>
                                      <p:to>
                                        <p:strVal val="visible"/>
                                      </p:to>
                                    </p:set>
                                    <p:anim calcmode="lin" valueType="num">
                                      <p:cBhvr additive="base">
                                        <p:cTn id="19" dur="500" fill="hold"/>
                                        <p:tgtEl>
                                          <p:spTgt spid="10138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138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1380">
                                            <p:txEl>
                                              <p:pRg st="3" end="3"/>
                                            </p:txEl>
                                          </p:spTgt>
                                        </p:tgtEl>
                                        <p:attrNameLst>
                                          <p:attrName>style.visibility</p:attrName>
                                        </p:attrNameLst>
                                      </p:cBhvr>
                                      <p:to>
                                        <p:strVal val="visible"/>
                                      </p:to>
                                    </p:set>
                                    <p:anim calcmode="lin" valueType="num">
                                      <p:cBhvr additive="base">
                                        <p:cTn id="25" dur="500" fill="hold"/>
                                        <p:tgtEl>
                                          <p:spTgt spid="101380">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138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1380">
                                            <p:txEl>
                                              <p:pRg st="4" end="4"/>
                                            </p:txEl>
                                          </p:spTgt>
                                        </p:tgtEl>
                                        <p:attrNameLst>
                                          <p:attrName>style.visibility</p:attrName>
                                        </p:attrNameLst>
                                      </p:cBhvr>
                                      <p:to>
                                        <p:strVal val="visible"/>
                                      </p:to>
                                    </p:set>
                                    <p:anim calcmode="lin" valueType="num">
                                      <p:cBhvr additive="base">
                                        <p:cTn id="31" dur="500" fill="hold"/>
                                        <p:tgtEl>
                                          <p:spTgt spid="101380">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138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1380">
                                            <p:txEl>
                                              <p:pRg st="5" end="5"/>
                                            </p:txEl>
                                          </p:spTgt>
                                        </p:tgtEl>
                                        <p:attrNameLst>
                                          <p:attrName>style.visibility</p:attrName>
                                        </p:attrNameLst>
                                      </p:cBhvr>
                                      <p:to>
                                        <p:strVal val="visible"/>
                                      </p:to>
                                    </p:set>
                                    <p:anim calcmode="lin" valueType="num">
                                      <p:cBhvr additive="base">
                                        <p:cTn id="37" dur="500" fill="hold"/>
                                        <p:tgtEl>
                                          <p:spTgt spid="101380">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1380">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1380">
                                            <p:txEl>
                                              <p:pRg st="6" end="6"/>
                                            </p:txEl>
                                          </p:spTgt>
                                        </p:tgtEl>
                                        <p:attrNameLst>
                                          <p:attrName>style.visibility</p:attrName>
                                        </p:attrNameLst>
                                      </p:cBhvr>
                                      <p:to>
                                        <p:strVal val="visible"/>
                                      </p:to>
                                    </p:set>
                                    <p:anim calcmode="lin" valueType="num">
                                      <p:cBhvr additive="base">
                                        <p:cTn id="43" dur="500" fill="hold"/>
                                        <p:tgtEl>
                                          <p:spTgt spid="101380">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1380">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0"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Google Shape;172;p26">
            <a:extLst>
              <a:ext uri="{FF2B5EF4-FFF2-40B4-BE49-F238E27FC236}">
                <a16:creationId xmlns:a16="http://schemas.microsoft.com/office/drawing/2014/main" id="{0B9AA419-C3CD-2F96-18A5-2889262BB72E}"/>
              </a:ext>
            </a:extLst>
          </p:cNvPr>
          <p:cNvSpPr>
            <a:spLocks noGrp="1" noChangeArrowheads="1"/>
          </p:cNvSpPr>
          <p:nvPr>
            <p:ph type="ctrTitle"/>
          </p:nvPr>
        </p:nvSpPr>
        <p:spPr>
          <a:xfrm>
            <a:off x="1981200" y="228600"/>
            <a:ext cx="5657850" cy="488950"/>
          </a:xfrm>
        </p:spPr>
        <p:txBody>
          <a:bodyPr lIns="68569" tIns="34275" rIns="68569" bIns="34275"/>
          <a:lstStyle/>
          <a:p>
            <a:pPr>
              <a:buClr>
                <a:srgbClr val="000000"/>
              </a:buClr>
              <a:buSzPts val="5400"/>
            </a:pPr>
            <a:r>
              <a:rPr lang="en-IN" altLang="en-US">
                <a:latin typeface="Futura Bk BT"/>
              </a:rPr>
              <a:t>Phases of </a:t>
            </a:r>
            <a:r>
              <a:rPr lang="en-US" altLang="en-US">
                <a:latin typeface="Futura Bk BT"/>
              </a:rPr>
              <a:t>Waterfall Model</a:t>
            </a:r>
          </a:p>
        </p:txBody>
      </p:sp>
      <p:sp>
        <p:nvSpPr>
          <p:cNvPr id="173" name="Google Shape;173;p26">
            <a:extLst>
              <a:ext uri="{FF2B5EF4-FFF2-40B4-BE49-F238E27FC236}">
                <a16:creationId xmlns:a16="http://schemas.microsoft.com/office/drawing/2014/main" id="{5C0BA524-7338-03A4-3850-6E969AA7A3A4}"/>
              </a:ext>
            </a:extLst>
          </p:cNvPr>
          <p:cNvSpPr txBox="1">
            <a:spLocks noGrp="1"/>
          </p:cNvSpPr>
          <p:nvPr>
            <p:ph type="subTitle" idx="1"/>
          </p:nvPr>
        </p:nvSpPr>
        <p:spPr>
          <a:xfrm>
            <a:off x="206375" y="914400"/>
            <a:ext cx="8769350" cy="5181600"/>
          </a:xfrm>
        </p:spPr>
        <p:txBody>
          <a:bodyPr spcFirstLastPara="1" wrap="square" lIns="68569" tIns="34275" rIns="68569" bIns="34275" anchor="t" anchorCtr="0">
            <a:noAutofit/>
          </a:bodyPr>
          <a:lstStyle/>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In the </a:t>
            </a:r>
            <a:r>
              <a:rPr lang="en-US" sz="2400" dirty="0">
                <a:solidFill>
                  <a:srgbClr val="FF0000"/>
                </a:solidFill>
                <a:latin typeface="+mn-lt"/>
                <a:ea typeface="Times New Roman"/>
                <a:cs typeface="Times New Roman"/>
                <a:sym typeface="Times New Roman"/>
              </a:rPr>
              <a:t>analysis phase </a:t>
            </a:r>
            <a:r>
              <a:rPr lang="en-US" sz="2400" dirty="0">
                <a:latin typeface="+mn-lt"/>
                <a:ea typeface="Times New Roman"/>
                <a:cs typeface="Times New Roman"/>
                <a:sym typeface="Times New Roman"/>
              </a:rPr>
              <a:t>we also try to carry out </a:t>
            </a:r>
            <a:r>
              <a:rPr lang="en-US" sz="2400" dirty="0">
                <a:solidFill>
                  <a:srgbClr val="FF0000"/>
                </a:solidFill>
                <a:latin typeface="+mn-lt"/>
                <a:ea typeface="Times New Roman"/>
                <a:cs typeface="Times New Roman"/>
                <a:sym typeface="Times New Roman"/>
              </a:rPr>
              <a:t>project planning </a:t>
            </a:r>
            <a:r>
              <a:rPr lang="en-US" sz="2400" dirty="0">
                <a:latin typeface="+mn-lt"/>
                <a:ea typeface="Times New Roman"/>
                <a:cs typeface="Times New Roman"/>
                <a:sym typeface="Times New Roman"/>
              </a:rPr>
              <a:t>either as a part of the same step or if it is large project, the project planning step may be made as a separate step. The purpose of project planning is to identify how we will carry out the project what are the different steps, what are the deliverables, and what would be the time frame what could be the resources allocated. </a:t>
            </a:r>
          </a:p>
          <a:p>
            <a:pPr marL="495300" indent="-342900" algn="just" fontAlgn="auto">
              <a:lnSpc>
                <a:spcPct val="100000"/>
              </a:lnSpc>
              <a:spcBef>
                <a:spcPts val="0"/>
              </a:spcBef>
              <a:spcAft>
                <a:spcPts val="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In the </a:t>
            </a:r>
            <a:r>
              <a:rPr lang="en-US" sz="2400" dirty="0">
                <a:solidFill>
                  <a:srgbClr val="FF0000"/>
                </a:solidFill>
                <a:latin typeface="+mn-lt"/>
                <a:ea typeface="Times New Roman"/>
                <a:cs typeface="Times New Roman"/>
                <a:sym typeface="Times New Roman"/>
              </a:rPr>
              <a:t>design phase </a:t>
            </a:r>
            <a:r>
              <a:rPr lang="en-US" sz="2400" dirty="0">
                <a:latin typeface="+mn-lt"/>
                <a:ea typeface="Times New Roman"/>
                <a:cs typeface="Times New Roman"/>
                <a:sym typeface="Times New Roman"/>
              </a:rPr>
              <a:t>we translate the requirements into the software architecture, prepare the database design and so on. So, this is a primarily a technical step and in this step the requirements are translated into an implementation framework, which will be implemented in the </a:t>
            </a:r>
            <a:r>
              <a:rPr lang="en-US" sz="2400" dirty="0">
                <a:solidFill>
                  <a:srgbClr val="FF0000"/>
                </a:solidFill>
                <a:latin typeface="+mn-lt"/>
                <a:ea typeface="Times New Roman"/>
                <a:cs typeface="Times New Roman"/>
                <a:sym typeface="Times New Roman"/>
              </a:rPr>
              <a:t>next phase </a:t>
            </a:r>
            <a:r>
              <a:rPr lang="en-US" sz="2400" dirty="0">
                <a:latin typeface="+mn-lt"/>
                <a:ea typeface="Times New Roman"/>
                <a:cs typeface="Times New Roman"/>
                <a:sym typeface="Times New Roman"/>
              </a:rPr>
              <a:t>that is the </a:t>
            </a:r>
            <a:r>
              <a:rPr lang="en-US" sz="2400" dirty="0">
                <a:solidFill>
                  <a:srgbClr val="FF0000"/>
                </a:solidFill>
                <a:latin typeface="+mn-lt"/>
                <a:ea typeface="Times New Roman"/>
                <a:cs typeface="Times New Roman"/>
                <a:sym typeface="Times New Roman"/>
              </a:rPr>
              <a:t>coding phase</a:t>
            </a:r>
            <a:r>
              <a:rPr lang="en-US" sz="2400" dirty="0">
                <a:latin typeface="+mn-lt"/>
                <a:ea typeface="Times New Roman"/>
                <a:cs typeface="Times New Roman"/>
                <a:sym typeface="Times New Roman"/>
              </a:rPr>
              <a:t>, in which the actual programming and implementation will be done.</a:t>
            </a:r>
          </a:p>
          <a:p>
            <a:pPr marL="342900" indent="-190500" algn="l" fontAlgn="auto">
              <a:spcBef>
                <a:spcPts val="0"/>
              </a:spcBef>
              <a:spcAft>
                <a:spcPts val="0"/>
              </a:spcAft>
              <a:buClr>
                <a:schemeClr val="dk1"/>
              </a:buClr>
              <a:buSzPts val="3200"/>
              <a:defRPr/>
            </a:pPr>
            <a:endParaRPr sz="2100" dirty="0">
              <a:latin typeface="+mn-lt"/>
              <a:ea typeface="Times New Roman"/>
              <a:cs typeface="Times New Roman"/>
              <a:sym typeface="Times New Roman"/>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3">
                                            <p:txEl>
                                              <p:pRg st="0" end="0"/>
                                            </p:txEl>
                                          </p:spTgt>
                                        </p:tgtEl>
                                        <p:attrNameLst>
                                          <p:attrName>style.visibility</p:attrName>
                                        </p:attrNameLst>
                                      </p:cBhvr>
                                      <p:to>
                                        <p:strVal val="visible"/>
                                      </p:to>
                                    </p:set>
                                    <p:anim calcmode="lin" valueType="num">
                                      <p:cBhvr additive="base">
                                        <p:cTn id="7" dur="500" fill="hold"/>
                                        <p:tgtEl>
                                          <p:spTgt spid="17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73">
                                            <p:txEl>
                                              <p:pRg st="1" end="1"/>
                                            </p:txEl>
                                          </p:spTgt>
                                        </p:tgtEl>
                                        <p:attrNameLst>
                                          <p:attrName>style.visibility</p:attrName>
                                        </p:attrNameLst>
                                      </p:cBhvr>
                                      <p:to>
                                        <p:strVal val="visible"/>
                                      </p:to>
                                    </p:set>
                                    <p:anim calcmode="lin" valueType="num">
                                      <p:cBhvr additive="base">
                                        <p:cTn id="13" dur="500" fill="hold"/>
                                        <p:tgtEl>
                                          <p:spTgt spid="17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Number Placeholder 3">
            <a:extLst>
              <a:ext uri="{FF2B5EF4-FFF2-40B4-BE49-F238E27FC236}">
                <a16:creationId xmlns:a16="http://schemas.microsoft.com/office/drawing/2014/main" id="{8885712A-C5E9-E436-B177-D830AA1DC7D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fld id="{46143276-AD77-408F-A8AA-9EA818899B7C}" type="slidenum">
              <a:rPr lang="en-US" altLang="en-US" sz="1400" smtClean="0"/>
              <a:pPr>
                <a:spcBef>
                  <a:spcPct val="0"/>
                </a:spcBef>
                <a:buFontTx/>
                <a:buNone/>
              </a:pPr>
              <a:t>70</a:t>
            </a:fld>
            <a:endParaRPr lang="en-US" altLang="en-US" sz="1400"/>
          </a:p>
        </p:txBody>
      </p:sp>
      <p:sp>
        <p:nvSpPr>
          <p:cNvPr id="135171" name="Text Box 2">
            <a:extLst>
              <a:ext uri="{FF2B5EF4-FFF2-40B4-BE49-F238E27FC236}">
                <a16:creationId xmlns:a16="http://schemas.microsoft.com/office/drawing/2014/main" id="{83973662-A222-56E8-90FD-E2CB4443D41D}"/>
              </a:ext>
            </a:extLst>
          </p:cNvPr>
          <p:cNvSpPr txBox="1">
            <a:spLocks noChangeArrowheads="1"/>
          </p:cNvSpPr>
          <p:nvPr/>
        </p:nvSpPr>
        <p:spPr bwMode="auto">
          <a:xfrm>
            <a:off x="304800" y="654050"/>
            <a:ext cx="8610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50000"/>
              </a:spcBef>
              <a:buFontTx/>
              <a:buNone/>
            </a:pPr>
            <a:r>
              <a:rPr lang="en-US" altLang="en-US" sz="2600" b="1">
                <a:solidFill>
                  <a:srgbClr val="3333FF"/>
                </a:solidFill>
                <a:latin typeface="Lucida Sans" panose="020B0602030504020204" pitchFamily="34" charset="0"/>
              </a:rPr>
              <a:t>Initial development &amp; Evolution Cycles</a:t>
            </a:r>
          </a:p>
        </p:txBody>
      </p:sp>
      <p:sp>
        <p:nvSpPr>
          <p:cNvPr id="135172" name="Line 3">
            <a:extLst>
              <a:ext uri="{FF2B5EF4-FFF2-40B4-BE49-F238E27FC236}">
                <a16:creationId xmlns:a16="http://schemas.microsoft.com/office/drawing/2014/main" id="{C7543311-0CEC-639A-1AD8-A1F4969540BD}"/>
              </a:ext>
            </a:extLst>
          </p:cNvPr>
          <p:cNvSpPr>
            <a:spLocks noChangeShapeType="1"/>
          </p:cNvSpPr>
          <p:nvPr/>
        </p:nvSpPr>
        <p:spPr bwMode="auto">
          <a:xfrm>
            <a:off x="304800" y="1298575"/>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29700" name="Group 4">
            <a:extLst>
              <a:ext uri="{FF2B5EF4-FFF2-40B4-BE49-F238E27FC236}">
                <a16:creationId xmlns:a16="http://schemas.microsoft.com/office/drawing/2014/main" id="{FCEEA0CC-926B-46B5-001D-56039A824906}"/>
              </a:ext>
            </a:extLst>
          </p:cNvPr>
          <p:cNvGrpSpPr>
            <a:grpSpLocks/>
          </p:cNvGrpSpPr>
          <p:nvPr/>
        </p:nvGrpSpPr>
        <p:grpSpPr bwMode="auto">
          <a:xfrm>
            <a:off x="228600" y="2743200"/>
            <a:ext cx="8382000" cy="914400"/>
            <a:chOff x="144" y="1344"/>
            <a:chExt cx="5280" cy="576"/>
          </a:xfrm>
        </p:grpSpPr>
        <p:sp>
          <p:nvSpPr>
            <p:cNvPr id="135221" name="Line 5">
              <a:extLst>
                <a:ext uri="{FF2B5EF4-FFF2-40B4-BE49-F238E27FC236}">
                  <a16:creationId xmlns:a16="http://schemas.microsoft.com/office/drawing/2014/main" id="{BBB7FF69-8229-CBE3-864B-9FBAA2EF5E5E}"/>
                </a:ext>
              </a:extLst>
            </p:cNvPr>
            <p:cNvSpPr>
              <a:spLocks noChangeShapeType="1"/>
            </p:cNvSpPr>
            <p:nvPr/>
          </p:nvSpPr>
          <p:spPr bwMode="auto">
            <a:xfrm flipH="1">
              <a:off x="144" y="1680"/>
              <a:ext cx="528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35222" name="Group 6">
              <a:extLst>
                <a:ext uri="{FF2B5EF4-FFF2-40B4-BE49-F238E27FC236}">
                  <a16:creationId xmlns:a16="http://schemas.microsoft.com/office/drawing/2014/main" id="{F226BC96-E3FC-D12A-1B64-7FFD454D0B06}"/>
                </a:ext>
              </a:extLst>
            </p:cNvPr>
            <p:cNvGrpSpPr>
              <a:grpSpLocks/>
            </p:cNvGrpSpPr>
            <p:nvPr/>
          </p:nvGrpSpPr>
          <p:grpSpPr bwMode="auto">
            <a:xfrm>
              <a:off x="144" y="1344"/>
              <a:ext cx="5280" cy="576"/>
              <a:chOff x="144" y="1344"/>
              <a:chExt cx="5280" cy="576"/>
            </a:xfrm>
          </p:grpSpPr>
          <p:sp>
            <p:nvSpPr>
              <p:cNvPr id="135223" name="Line 7">
                <a:extLst>
                  <a:ext uri="{FF2B5EF4-FFF2-40B4-BE49-F238E27FC236}">
                    <a16:creationId xmlns:a16="http://schemas.microsoft.com/office/drawing/2014/main" id="{6F511F7B-CF72-13AA-61C9-119558845DDA}"/>
                  </a:ext>
                </a:extLst>
              </p:cNvPr>
              <p:cNvSpPr>
                <a:spLocks noChangeShapeType="1"/>
              </p:cNvSpPr>
              <p:nvPr/>
            </p:nvSpPr>
            <p:spPr bwMode="auto">
              <a:xfrm>
                <a:off x="5184" y="1344"/>
                <a:ext cx="24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5224" name="Line 8">
                <a:extLst>
                  <a:ext uri="{FF2B5EF4-FFF2-40B4-BE49-F238E27FC236}">
                    <a16:creationId xmlns:a16="http://schemas.microsoft.com/office/drawing/2014/main" id="{9A59B2A2-B08B-36D9-2297-BC9114861E50}"/>
                  </a:ext>
                </a:extLst>
              </p:cNvPr>
              <p:cNvSpPr>
                <a:spLocks noChangeShapeType="1"/>
              </p:cNvSpPr>
              <p:nvPr/>
            </p:nvSpPr>
            <p:spPr bwMode="auto">
              <a:xfrm>
                <a:off x="5424" y="1344"/>
                <a:ext cx="0"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5225" name="Line 9">
                <a:extLst>
                  <a:ext uri="{FF2B5EF4-FFF2-40B4-BE49-F238E27FC236}">
                    <a16:creationId xmlns:a16="http://schemas.microsoft.com/office/drawing/2014/main" id="{DB308724-8037-FBB6-4CB2-AC4CA76058E8}"/>
                  </a:ext>
                </a:extLst>
              </p:cNvPr>
              <p:cNvSpPr>
                <a:spLocks noChangeShapeType="1"/>
              </p:cNvSpPr>
              <p:nvPr/>
            </p:nvSpPr>
            <p:spPr bwMode="auto">
              <a:xfrm>
                <a:off x="144" y="1680"/>
                <a:ext cx="0"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5226" name="Line 10">
                <a:extLst>
                  <a:ext uri="{FF2B5EF4-FFF2-40B4-BE49-F238E27FC236}">
                    <a16:creationId xmlns:a16="http://schemas.microsoft.com/office/drawing/2014/main" id="{DDBFACF1-92EC-17D9-0868-E811B2414ACF}"/>
                  </a:ext>
                </a:extLst>
              </p:cNvPr>
              <p:cNvSpPr>
                <a:spLocks noChangeShapeType="1"/>
              </p:cNvSpPr>
              <p:nvPr/>
            </p:nvSpPr>
            <p:spPr bwMode="auto">
              <a:xfrm>
                <a:off x="144" y="1920"/>
                <a:ext cx="19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5227" name="Rectangle 11">
                <a:extLst>
                  <a:ext uri="{FF2B5EF4-FFF2-40B4-BE49-F238E27FC236}">
                    <a16:creationId xmlns:a16="http://schemas.microsoft.com/office/drawing/2014/main" id="{E2D67310-0CE0-C994-0AE4-EF2667B3363B}"/>
                  </a:ext>
                </a:extLst>
              </p:cNvPr>
              <p:cNvSpPr>
                <a:spLocks noChangeArrowheads="1"/>
              </p:cNvSpPr>
              <p:nvPr/>
            </p:nvSpPr>
            <p:spPr bwMode="auto">
              <a:xfrm>
                <a:off x="1200" y="1536"/>
                <a:ext cx="3024" cy="96"/>
              </a:xfrm>
              <a:prstGeom prst="rect">
                <a:avLst/>
              </a:prstGeom>
              <a:solidFill>
                <a:srgbClr val="FFFF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1800" b="1">
                    <a:solidFill>
                      <a:srgbClr val="0000FF"/>
                    </a:solidFill>
                  </a:rPr>
                  <a:t>Initial development Cycle</a:t>
                </a:r>
              </a:p>
            </p:txBody>
          </p:sp>
        </p:grpSp>
      </p:grpSp>
      <p:grpSp>
        <p:nvGrpSpPr>
          <p:cNvPr id="29708" name="Group 12">
            <a:extLst>
              <a:ext uri="{FF2B5EF4-FFF2-40B4-BE49-F238E27FC236}">
                <a16:creationId xmlns:a16="http://schemas.microsoft.com/office/drawing/2014/main" id="{D352B781-65B9-FCC7-4DFC-C051515BB080}"/>
              </a:ext>
            </a:extLst>
          </p:cNvPr>
          <p:cNvGrpSpPr>
            <a:grpSpLocks/>
          </p:cNvGrpSpPr>
          <p:nvPr/>
        </p:nvGrpSpPr>
        <p:grpSpPr bwMode="auto">
          <a:xfrm>
            <a:off x="228600" y="3810000"/>
            <a:ext cx="8382000" cy="914400"/>
            <a:chOff x="144" y="1344"/>
            <a:chExt cx="5280" cy="576"/>
          </a:xfrm>
        </p:grpSpPr>
        <p:sp>
          <p:nvSpPr>
            <p:cNvPr id="135214" name="Line 13">
              <a:extLst>
                <a:ext uri="{FF2B5EF4-FFF2-40B4-BE49-F238E27FC236}">
                  <a16:creationId xmlns:a16="http://schemas.microsoft.com/office/drawing/2014/main" id="{DD8E6337-427D-EDCB-4F5A-C0C51BFC6E0E}"/>
                </a:ext>
              </a:extLst>
            </p:cNvPr>
            <p:cNvSpPr>
              <a:spLocks noChangeShapeType="1"/>
            </p:cNvSpPr>
            <p:nvPr/>
          </p:nvSpPr>
          <p:spPr bwMode="auto">
            <a:xfrm flipH="1">
              <a:off x="144" y="1680"/>
              <a:ext cx="528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35215" name="Group 14">
              <a:extLst>
                <a:ext uri="{FF2B5EF4-FFF2-40B4-BE49-F238E27FC236}">
                  <a16:creationId xmlns:a16="http://schemas.microsoft.com/office/drawing/2014/main" id="{352AFC03-10CC-CEA6-9AA1-9236F57DA526}"/>
                </a:ext>
              </a:extLst>
            </p:cNvPr>
            <p:cNvGrpSpPr>
              <a:grpSpLocks/>
            </p:cNvGrpSpPr>
            <p:nvPr/>
          </p:nvGrpSpPr>
          <p:grpSpPr bwMode="auto">
            <a:xfrm>
              <a:off x="144" y="1344"/>
              <a:ext cx="5280" cy="576"/>
              <a:chOff x="144" y="1344"/>
              <a:chExt cx="5280" cy="576"/>
            </a:xfrm>
          </p:grpSpPr>
          <p:sp>
            <p:nvSpPr>
              <p:cNvPr id="135216" name="Line 15">
                <a:extLst>
                  <a:ext uri="{FF2B5EF4-FFF2-40B4-BE49-F238E27FC236}">
                    <a16:creationId xmlns:a16="http://schemas.microsoft.com/office/drawing/2014/main" id="{D9C7BC29-7160-69CE-4620-FD07BA32B669}"/>
                  </a:ext>
                </a:extLst>
              </p:cNvPr>
              <p:cNvSpPr>
                <a:spLocks noChangeShapeType="1"/>
              </p:cNvSpPr>
              <p:nvPr/>
            </p:nvSpPr>
            <p:spPr bwMode="auto">
              <a:xfrm>
                <a:off x="5184" y="1344"/>
                <a:ext cx="24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5217" name="Line 16">
                <a:extLst>
                  <a:ext uri="{FF2B5EF4-FFF2-40B4-BE49-F238E27FC236}">
                    <a16:creationId xmlns:a16="http://schemas.microsoft.com/office/drawing/2014/main" id="{B9919A75-7DB2-3CB6-2AB2-CA68FA9271F2}"/>
                  </a:ext>
                </a:extLst>
              </p:cNvPr>
              <p:cNvSpPr>
                <a:spLocks noChangeShapeType="1"/>
              </p:cNvSpPr>
              <p:nvPr/>
            </p:nvSpPr>
            <p:spPr bwMode="auto">
              <a:xfrm>
                <a:off x="5424" y="1344"/>
                <a:ext cx="0"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5218" name="Line 17">
                <a:extLst>
                  <a:ext uri="{FF2B5EF4-FFF2-40B4-BE49-F238E27FC236}">
                    <a16:creationId xmlns:a16="http://schemas.microsoft.com/office/drawing/2014/main" id="{172AD853-E14A-7BD5-469C-A882D1501DC3}"/>
                  </a:ext>
                </a:extLst>
              </p:cNvPr>
              <p:cNvSpPr>
                <a:spLocks noChangeShapeType="1"/>
              </p:cNvSpPr>
              <p:nvPr/>
            </p:nvSpPr>
            <p:spPr bwMode="auto">
              <a:xfrm>
                <a:off x="144" y="1680"/>
                <a:ext cx="0"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5219" name="Line 18">
                <a:extLst>
                  <a:ext uri="{FF2B5EF4-FFF2-40B4-BE49-F238E27FC236}">
                    <a16:creationId xmlns:a16="http://schemas.microsoft.com/office/drawing/2014/main" id="{24ABF0E3-CC9F-BD0B-AAA0-3B96A6E94042}"/>
                  </a:ext>
                </a:extLst>
              </p:cNvPr>
              <p:cNvSpPr>
                <a:spLocks noChangeShapeType="1"/>
              </p:cNvSpPr>
              <p:nvPr/>
            </p:nvSpPr>
            <p:spPr bwMode="auto">
              <a:xfrm>
                <a:off x="144" y="1920"/>
                <a:ext cx="19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5220" name="Rectangle 19">
                <a:extLst>
                  <a:ext uri="{FF2B5EF4-FFF2-40B4-BE49-F238E27FC236}">
                    <a16:creationId xmlns:a16="http://schemas.microsoft.com/office/drawing/2014/main" id="{7DB8A3E9-64D5-7810-2074-D3A12087C81E}"/>
                  </a:ext>
                </a:extLst>
              </p:cNvPr>
              <p:cNvSpPr>
                <a:spLocks noChangeArrowheads="1"/>
              </p:cNvSpPr>
              <p:nvPr/>
            </p:nvSpPr>
            <p:spPr bwMode="auto">
              <a:xfrm>
                <a:off x="1200" y="1536"/>
                <a:ext cx="3024" cy="96"/>
              </a:xfrm>
              <a:prstGeom prst="rect">
                <a:avLst/>
              </a:prstGeom>
              <a:solidFill>
                <a:srgbClr val="FFFF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1800" b="1">
                    <a:solidFill>
                      <a:srgbClr val="3333FF"/>
                    </a:solidFill>
                  </a:rPr>
                  <a:t>Evolution Cycle</a:t>
                </a:r>
              </a:p>
            </p:txBody>
          </p:sp>
        </p:grpSp>
      </p:grpSp>
      <p:grpSp>
        <p:nvGrpSpPr>
          <p:cNvPr id="29716" name="Group 20">
            <a:extLst>
              <a:ext uri="{FF2B5EF4-FFF2-40B4-BE49-F238E27FC236}">
                <a16:creationId xmlns:a16="http://schemas.microsoft.com/office/drawing/2014/main" id="{9A3B4879-2D47-B287-6075-AEA05A4FBCCF}"/>
              </a:ext>
            </a:extLst>
          </p:cNvPr>
          <p:cNvGrpSpPr>
            <a:grpSpLocks/>
          </p:cNvGrpSpPr>
          <p:nvPr/>
        </p:nvGrpSpPr>
        <p:grpSpPr bwMode="auto">
          <a:xfrm>
            <a:off x="3581400" y="4953000"/>
            <a:ext cx="5029200" cy="762000"/>
            <a:chOff x="2256" y="3120"/>
            <a:chExt cx="3168" cy="480"/>
          </a:xfrm>
        </p:grpSpPr>
        <p:sp>
          <p:nvSpPr>
            <p:cNvPr id="135210" name="Line 21">
              <a:extLst>
                <a:ext uri="{FF2B5EF4-FFF2-40B4-BE49-F238E27FC236}">
                  <a16:creationId xmlns:a16="http://schemas.microsoft.com/office/drawing/2014/main" id="{6C19DB47-63D1-417C-E58A-37BE93C7FF94}"/>
                </a:ext>
              </a:extLst>
            </p:cNvPr>
            <p:cNvSpPr>
              <a:spLocks noChangeShapeType="1"/>
            </p:cNvSpPr>
            <p:nvPr/>
          </p:nvSpPr>
          <p:spPr bwMode="auto">
            <a:xfrm>
              <a:off x="5184" y="3120"/>
              <a:ext cx="24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5211" name="Line 22">
              <a:extLst>
                <a:ext uri="{FF2B5EF4-FFF2-40B4-BE49-F238E27FC236}">
                  <a16:creationId xmlns:a16="http://schemas.microsoft.com/office/drawing/2014/main" id="{5DEA2C42-C12A-BF35-8744-BC7A5E18B2BB}"/>
                </a:ext>
              </a:extLst>
            </p:cNvPr>
            <p:cNvSpPr>
              <a:spLocks noChangeShapeType="1"/>
            </p:cNvSpPr>
            <p:nvPr/>
          </p:nvSpPr>
          <p:spPr bwMode="auto">
            <a:xfrm>
              <a:off x="5424" y="3120"/>
              <a:ext cx="0"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5212" name="Line 23">
              <a:extLst>
                <a:ext uri="{FF2B5EF4-FFF2-40B4-BE49-F238E27FC236}">
                  <a16:creationId xmlns:a16="http://schemas.microsoft.com/office/drawing/2014/main" id="{700EC7D9-23D4-046F-1562-47CE88F015C6}"/>
                </a:ext>
              </a:extLst>
            </p:cNvPr>
            <p:cNvSpPr>
              <a:spLocks noChangeShapeType="1"/>
            </p:cNvSpPr>
            <p:nvPr/>
          </p:nvSpPr>
          <p:spPr bwMode="auto">
            <a:xfrm flipH="1">
              <a:off x="4944" y="3456"/>
              <a:ext cx="48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5213" name="Rectangle 24">
              <a:extLst>
                <a:ext uri="{FF2B5EF4-FFF2-40B4-BE49-F238E27FC236}">
                  <a16:creationId xmlns:a16="http://schemas.microsoft.com/office/drawing/2014/main" id="{9F415161-F579-78D7-E89B-E35277E789B1}"/>
                </a:ext>
              </a:extLst>
            </p:cNvPr>
            <p:cNvSpPr>
              <a:spLocks noChangeArrowheads="1"/>
            </p:cNvSpPr>
            <p:nvPr/>
          </p:nvSpPr>
          <p:spPr bwMode="auto">
            <a:xfrm>
              <a:off x="2256" y="3360"/>
              <a:ext cx="2640" cy="240"/>
            </a:xfrm>
            <a:prstGeom prst="rect">
              <a:avLst/>
            </a:prstGeom>
            <a:solidFill>
              <a:srgbClr val="FFFF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r" eaLnBrk="1" hangingPunct="1">
                <a:spcBef>
                  <a:spcPct val="0"/>
                </a:spcBef>
                <a:buFontTx/>
                <a:buNone/>
              </a:pPr>
              <a:r>
                <a:rPr lang="en-US" altLang="en-US" sz="1800" b="1">
                  <a:solidFill>
                    <a:srgbClr val="3333FF"/>
                  </a:solidFill>
                </a:rPr>
                <a:t>Continue till the product is retired</a:t>
              </a:r>
            </a:p>
          </p:txBody>
        </p:sp>
      </p:grpSp>
      <p:grpSp>
        <p:nvGrpSpPr>
          <p:cNvPr id="29721" name="Group 25">
            <a:extLst>
              <a:ext uri="{FF2B5EF4-FFF2-40B4-BE49-F238E27FC236}">
                <a16:creationId xmlns:a16="http://schemas.microsoft.com/office/drawing/2014/main" id="{9CF9A394-FEDA-3486-65BF-1F02CE10BC95}"/>
              </a:ext>
            </a:extLst>
          </p:cNvPr>
          <p:cNvGrpSpPr>
            <a:grpSpLocks/>
          </p:cNvGrpSpPr>
          <p:nvPr/>
        </p:nvGrpSpPr>
        <p:grpSpPr bwMode="auto">
          <a:xfrm>
            <a:off x="533400" y="2209800"/>
            <a:ext cx="8382000" cy="685800"/>
            <a:chOff x="336" y="1392"/>
            <a:chExt cx="5280" cy="432"/>
          </a:xfrm>
        </p:grpSpPr>
        <p:grpSp>
          <p:nvGrpSpPr>
            <p:cNvPr id="135200" name="Group 26">
              <a:extLst>
                <a:ext uri="{FF2B5EF4-FFF2-40B4-BE49-F238E27FC236}">
                  <a16:creationId xmlns:a16="http://schemas.microsoft.com/office/drawing/2014/main" id="{D7E57F99-152D-0DA9-6DF9-BE75634F94E2}"/>
                </a:ext>
              </a:extLst>
            </p:cNvPr>
            <p:cNvGrpSpPr>
              <a:grpSpLocks/>
            </p:cNvGrpSpPr>
            <p:nvPr/>
          </p:nvGrpSpPr>
          <p:grpSpPr bwMode="auto">
            <a:xfrm>
              <a:off x="336" y="1488"/>
              <a:ext cx="5136" cy="336"/>
              <a:chOff x="384" y="1968"/>
              <a:chExt cx="5136" cy="336"/>
            </a:xfrm>
          </p:grpSpPr>
          <p:sp>
            <p:nvSpPr>
              <p:cNvPr id="135202" name="Rectangle 27">
                <a:extLst>
                  <a:ext uri="{FF2B5EF4-FFF2-40B4-BE49-F238E27FC236}">
                    <a16:creationId xmlns:a16="http://schemas.microsoft.com/office/drawing/2014/main" id="{38C29896-3AC7-98F8-5F4D-3C0E309BB63C}"/>
                  </a:ext>
                </a:extLst>
              </p:cNvPr>
              <p:cNvSpPr>
                <a:spLocks noChangeArrowheads="1"/>
              </p:cNvSpPr>
              <p:nvPr/>
            </p:nvSpPr>
            <p:spPr bwMode="auto">
              <a:xfrm>
                <a:off x="384" y="1968"/>
                <a:ext cx="864" cy="336"/>
              </a:xfrm>
              <a:prstGeom prst="rect">
                <a:avLst/>
              </a:prstGeom>
              <a:solidFill>
                <a:srgbClr val="A50021"/>
              </a:solidFill>
              <a:ln w="38100">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a:solidFill>
                      <a:schemeClr val="bg1"/>
                    </a:solidFill>
                  </a:rPr>
                  <a:t>Inception</a:t>
                </a:r>
              </a:p>
            </p:txBody>
          </p:sp>
          <p:sp>
            <p:nvSpPr>
              <p:cNvPr id="135203" name="Rectangle 28">
                <a:extLst>
                  <a:ext uri="{FF2B5EF4-FFF2-40B4-BE49-F238E27FC236}">
                    <a16:creationId xmlns:a16="http://schemas.microsoft.com/office/drawing/2014/main" id="{3C83AE13-1E57-6BBC-C099-74E793B8B0F2}"/>
                  </a:ext>
                </a:extLst>
              </p:cNvPr>
              <p:cNvSpPr>
                <a:spLocks noChangeArrowheads="1"/>
              </p:cNvSpPr>
              <p:nvPr/>
            </p:nvSpPr>
            <p:spPr bwMode="auto">
              <a:xfrm>
                <a:off x="1680" y="1968"/>
                <a:ext cx="960" cy="336"/>
              </a:xfrm>
              <a:prstGeom prst="rect">
                <a:avLst/>
              </a:prstGeom>
              <a:solidFill>
                <a:srgbClr val="A50021"/>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a:solidFill>
                      <a:schemeClr val="bg1"/>
                    </a:solidFill>
                  </a:rPr>
                  <a:t>Elaboration</a:t>
                </a:r>
              </a:p>
            </p:txBody>
          </p:sp>
          <p:sp>
            <p:nvSpPr>
              <p:cNvPr id="135204" name="Rectangle 29">
                <a:extLst>
                  <a:ext uri="{FF2B5EF4-FFF2-40B4-BE49-F238E27FC236}">
                    <a16:creationId xmlns:a16="http://schemas.microsoft.com/office/drawing/2014/main" id="{855A267F-C3AE-40EE-8006-5063CF447C4C}"/>
                  </a:ext>
                </a:extLst>
              </p:cNvPr>
              <p:cNvSpPr>
                <a:spLocks noChangeArrowheads="1"/>
              </p:cNvSpPr>
              <p:nvPr/>
            </p:nvSpPr>
            <p:spPr bwMode="auto">
              <a:xfrm>
                <a:off x="2976" y="1968"/>
                <a:ext cx="1056" cy="336"/>
              </a:xfrm>
              <a:prstGeom prst="rect">
                <a:avLst/>
              </a:prstGeom>
              <a:solidFill>
                <a:srgbClr val="A50021"/>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a:solidFill>
                      <a:schemeClr val="bg1"/>
                    </a:solidFill>
                  </a:rPr>
                  <a:t>Construction</a:t>
                </a:r>
              </a:p>
            </p:txBody>
          </p:sp>
          <p:sp>
            <p:nvSpPr>
              <p:cNvPr id="135205" name="Rectangle 30">
                <a:extLst>
                  <a:ext uri="{FF2B5EF4-FFF2-40B4-BE49-F238E27FC236}">
                    <a16:creationId xmlns:a16="http://schemas.microsoft.com/office/drawing/2014/main" id="{D66E1D9D-ECC3-1FC6-C5C9-4870EDD93DB5}"/>
                  </a:ext>
                </a:extLst>
              </p:cNvPr>
              <p:cNvSpPr>
                <a:spLocks noChangeArrowheads="1"/>
              </p:cNvSpPr>
              <p:nvPr/>
            </p:nvSpPr>
            <p:spPr bwMode="auto">
              <a:xfrm>
                <a:off x="4368" y="1968"/>
                <a:ext cx="864" cy="336"/>
              </a:xfrm>
              <a:prstGeom prst="rect">
                <a:avLst/>
              </a:prstGeom>
              <a:solidFill>
                <a:srgbClr val="A50021"/>
              </a:solidFill>
              <a:ln w="9525">
                <a:solidFill>
                  <a:srgbClr val="000000"/>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a:solidFill>
                      <a:schemeClr val="bg1"/>
                    </a:solidFill>
                  </a:rPr>
                  <a:t>Transition</a:t>
                </a:r>
              </a:p>
            </p:txBody>
          </p:sp>
          <p:sp>
            <p:nvSpPr>
              <p:cNvPr id="135206" name="Line 31">
                <a:extLst>
                  <a:ext uri="{FF2B5EF4-FFF2-40B4-BE49-F238E27FC236}">
                    <a16:creationId xmlns:a16="http://schemas.microsoft.com/office/drawing/2014/main" id="{51F36CCA-656A-EF2A-9157-4B0924EB0122}"/>
                  </a:ext>
                </a:extLst>
              </p:cNvPr>
              <p:cNvSpPr>
                <a:spLocks noChangeShapeType="1"/>
              </p:cNvSpPr>
              <p:nvPr/>
            </p:nvSpPr>
            <p:spPr bwMode="auto">
              <a:xfrm>
                <a:off x="1248" y="2112"/>
                <a:ext cx="43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5207" name="Line 32">
                <a:extLst>
                  <a:ext uri="{FF2B5EF4-FFF2-40B4-BE49-F238E27FC236}">
                    <a16:creationId xmlns:a16="http://schemas.microsoft.com/office/drawing/2014/main" id="{5AC46E84-F023-8188-781D-4EFB57E26CCE}"/>
                  </a:ext>
                </a:extLst>
              </p:cNvPr>
              <p:cNvSpPr>
                <a:spLocks noChangeShapeType="1"/>
              </p:cNvSpPr>
              <p:nvPr/>
            </p:nvSpPr>
            <p:spPr bwMode="auto">
              <a:xfrm>
                <a:off x="2640" y="2112"/>
                <a:ext cx="3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5208" name="Line 33">
                <a:extLst>
                  <a:ext uri="{FF2B5EF4-FFF2-40B4-BE49-F238E27FC236}">
                    <a16:creationId xmlns:a16="http://schemas.microsoft.com/office/drawing/2014/main" id="{7E8EE2B6-9116-4FCC-8B0B-87B1B274F1C7}"/>
                  </a:ext>
                </a:extLst>
              </p:cNvPr>
              <p:cNvSpPr>
                <a:spLocks noChangeShapeType="1"/>
              </p:cNvSpPr>
              <p:nvPr/>
            </p:nvSpPr>
            <p:spPr bwMode="auto">
              <a:xfrm>
                <a:off x="4032" y="2112"/>
                <a:ext cx="3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5209" name="Line 34">
                <a:extLst>
                  <a:ext uri="{FF2B5EF4-FFF2-40B4-BE49-F238E27FC236}">
                    <a16:creationId xmlns:a16="http://schemas.microsoft.com/office/drawing/2014/main" id="{4CE769B7-0EA3-665F-8E0F-A6D64BAF52F0}"/>
                  </a:ext>
                </a:extLst>
              </p:cNvPr>
              <p:cNvSpPr>
                <a:spLocks noChangeShapeType="1"/>
              </p:cNvSpPr>
              <p:nvPr/>
            </p:nvSpPr>
            <p:spPr bwMode="auto">
              <a:xfrm>
                <a:off x="5232" y="2112"/>
                <a:ext cx="28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35201" name="Rectangle 35">
              <a:extLst>
                <a:ext uri="{FF2B5EF4-FFF2-40B4-BE49-F238E27FC236}">
                  <a16:creationId xmlns:a16="http://schemas.microsoft.com/office/drawing/2014/main" id="{0473A441-EF24-C8CC-8955-AF5337BD23E4}"/>
                </a:ext>
              </a:extLst>
            </p:cNvPr>
            <p:cNvSpPr>
              <a:spLocks noChangeArrowheads="1"/>
            </p:cNvSpPr>
            <p:nvPr/>
          </p:nvSpPr>
          <p:spPr bwMode="auto">
            <a:xfrm>
              <a:off x="5280" y="1392"/>
              <a:ext cx="336" cy="144"/>
            </a:xfrm>
            <a:prstGeom prst="rect">
              <a:avLst/>
            </a:prstGeom>
            <a:solidFill>
              <a:srgbClr val="FFFF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1800"/>
                <a:t>V1</a:t>
              </a:r>
            </a:p>
          </p:txBody>
        </p:sp>
      </p:grpSp>
      <p:grpSp>
        <p:nvGrpSpPr>
          <p:cNvPr id="29732" name="Group 36">
            <a:extLst>
              <a:ext uri="{FF2B5EF4-FFF2-40B4-BE49-F238E27FC236}">
                <a16:creationId xmlns:a16="http://schemas.microsoft.com/office/drawing/2014/main" id="{09863915-B086-6224-6E05-CE1DCB95F4D7}"/>
              </a:ext>
            </a:extLst>
          </p:cNvPr>
          <p:cNvGrpSpPr>
            <a:grpSpLocks/>
          </p:cNvGrpSpPr>
          <p:nvPr/>
        </p:nvGrpSpPr>
        <p:grpSpPr bwMode="auto">
          <a:xfrm>
            <a:off x="533400" y="3352800"/>
            <a:ext cx="8610600" cy="609600"/>
            <a:chOff x="336" y="2112"/>
            <a:chExt cx="5424" cy="384"/>
          </a:xfrm>
        </p:grpSpPr>
        <p:grpSp>
          <p:nvGrpSpPr>
            <p:cNvPr id="135190" name="Group 37">
              <a:extLst>
                <a:ext uri="{FF2B5EF4-FFF2-40B4-BE49-F238E27FC236}">
                  <a16:creationId xmlns:a16="http://schemas.microsoft.com/office/drawing/2014/main" id="{226218D4-0482-93E6-B97F-06EFFE4906EA}"/>
                </a:ext>
              </a:extLst>
            </p:cNvPr>
            <p:cNvGrpSpPr>
              <a:grpSpLocks/>
            </p:cNvGrpSpPr>
            <p:nvPr/>
          </p:nvGrpSpPr>
          <p:grpSpPr bwMode="auto">
            <a:xfrm>
              <a:off x="336" y="2160"/>
              <a:ext cx="5136" cy="336"/>
              <a:chOff x="384" y="1968"/>
              <a:chExt cx="5136" cy="336"/>
            </a:xfrm>
          </p:grpSpPr>
          <p:sp>
            <p:nvSpPr>
              <p:cNvPr id="135192" name="Rectangle 38">
                <a:extLst>
                  <a:ext uri="{FF2B5EF4-FFF2-40B4-BE49-F238E27FC236}">
                    <a16:creationId xmlns:a16="http://schemas.microsoft.com/office/drawing/2014/main" id="{54889A56-F0FF-195C-F90F-607F5FB437A8}"/>
                  </a:ext>
                </a:extLst>
              </p:cNvPr>
              <p:cNvSpPr>
                <a:spLocks noChangeArrowheads="1"/>
              </p:cNvSpPr>
              <p:nvPr/>
            </p:nvSpPr>
            <p:spPr bwMode="auto">
              <a:xfrm>
                <a:off x="384" y="1968"/>
                <a:ext cx="864" cy="336"/>
              </a:xfrm>
              <a:prstGeom prst="rect">
                <a:avLst/>
              </a:prstGeom>
              <a:solidFill>
                <a:srgbClr val="A50021"/>
              </a:solidFill>
              <a:ln w="38100">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a:solidFill>
                      <a:schemeClr val="bg1"/>
                    </a:solidFill>
                  </a:rPr>
                  <a:t>Inception</a:t>
                </a:r>
              </a:p>
            </p:txBody>
          </p:sp>
          <p:sp>
            <p:nvSpPr>
              <p:cNvPr id="135193" name="Rectangle 39">
                <a:extLst>
                  <a:ext uri="{FF2B5EF4-FFF2-40B4-BE49-F238E27FC236}">
                    <a16:creationId xmlns:a16="http://schemas.microsoft.com/office/drawing/2014/main" id="{307074F5-D061-6255-DADD-159F29F3944C}"/>
                  </a:ext>
                </a:extLst>
              </p:cNvPr>
              <p:cNvSpPr>
                <a:spLocks noChangeArrowheads="1"/>
              </p:cNvSpPr>
              <p:nvPr/>
            </p:nvSpPr>
            <p:spPr bwMode="auto">
              <a:xfrm>
                <a:off x="1680" y="1968"/>
                <a:ext cx="960" cy="336"/>
              </a:xfrm>
              <a:prstGeom prst="rect">
                <a:avLst/>
              </a:prstGeom>
              <a:solidFill>
                <a:srgbClr val="A50021"/>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a:solidFill>
                      <a:schemeClr val="bg1"/>
                    </a:solidFill>
                  </a:rPr>
                  <a:t>Elaboration</a:t>
                </a:r>
              </a:p>
            </p:txBody>
          </p:sp>
          <p:sp>
            <p:nvSpPr>
              <p:cNvPr id="135194" name="Rectangle 40">
                <a:extLst>
                  <a:ext uri="{FF2B5EF4-FFF2-40B4-BE49-F238E27FC236}">
                    <a16:creationId xmlns:a16="http://schemas.microsoft.com/office/drawing/2014/main" id="{392AC72D-748F-2457-D84B-0FAC55E0C313}"/>
                  </a:ext>
                </a:extLst>
              </p:cNvPr>
              <p:cNvSpPr>
                <a:spLocks noChangeArrowheads="1"/>
              </p:cNvSpPr>
              <p:nvPr/>
            </p:nvSpPr>
            <p:spPr bwMode="auto">
              <a:xfrm>
                <a:off x="2976" y="1968"/>
                <a:ext cx="1056" cy="336"/>
              </a:xfrm>
              <a:prstGeom prst="rect">
                <a:avLst/>
              </a:prstGeom>
              <a:solidFill>
                <a:srgbClr val="A50021"/>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a:solidFill>
                      <a:schemeClr val="bg1"/>
                    </a:solidFill>
                  </a:rPr>
                  <a:t>Construction</a:t>
                </a:r>
              </a:p>
            </p:txBody>
          </p:sp>
          <p:sp>
            <p:nvSpPr>
              <p:cNvPr id="135195" name="Rectangle 41">
                <a:extLst>
                  <a:ext uri="{FF2B5EF4-FFF2-40B4-BE49-F238E27FC236}">
                    <a16:creationId xmlns:a16="http://schemas.microsoft.com/office/drawing/2014/main" id="{F5CADB5B-B4B3-B102-43B7-708CBD96D620}"/>
                  </a:ext>
                </a:extLst>
              </p:cNvPr>
              <p:cNvSpPr>
                <a:spLocks noChangeArrowheads="1"/>
              </p:cNvSpPr>
              <p:nvPr/>
            </p:nvSpPr>
            <p:spPr bwMode="auto">
              <a:xfrm>
                <a:off x="4368" y="1968"/>
                <a:ext cx="864" cy="336"/>
              </a:xfrm>
              <a:prstGeom prst="rect">
                <a:avLst/>
              </a:prstGeom>
              <a:solidFill>
                <a:srgbClr val="A50021"/>
              </a:solidFill>
              <a:ln w="9525">
                <a:solidFill>
                  <a:srgbClr val="000000"/>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a:solidFill>
                      <a:schemeClr val="bg1"/>
                    </a:solidFill>
                  </a:rPr>
                  <a:t>Transition</a:t>
                </a:r>
              </a:p>
            </p:txBody>
          </p:sp>
          <p:sp>
            <p:nvSpPr>
              <p:cNvPr id="135196" name="Line 42">
                <a:extLst>
                  <a:ext uri="{FF2B5EF4-FFF2-40B4-BE49-F238E27FC236}">
                    <a16:creationId xmlns:a16="http://schemas.microsoft.com/office/drawing/2014/main" id="{CBA4192F-C5D6-523A-21B9-FC36CC727B7C}"/>
                  </a:ext>
                </a:extLst>
              </p:cNvPr>
              <p:cNvSpPr>
                <a:spLocks noChangeShapeType="1"/>
              </p:cNvSpPr>
              <p:nvPr/>
            </p:nvSpPr>
            <p:spPr bwMode="auto">
              <a:xfrm>
                <a:off x="1248" y="2112"/>
                <a:ext cx="43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5197" name="Line 43">
                <a:extLst>
                  <a:ext uri="{FF2B5EF4-FFF2-40B4-BE49-F238E27FC236}">
                    <a16:creationId xmlns:a16="http://schemas.microsoft.com/office/drawing/2014/main" id="{8C34FE26-8804-F4A1-3F9F-3790A1B2690C}"/>
                  </a:ext>
                </a:extLst>
              </p:cNvPr>
              <p:cNvSpPr>
                <a:spLocks noChangeShapeType="1"/>
              </p:cNvSpPr>
              <p:nvPr/>
            </p:nvSpPr>
            <p:spPr bwMode="auto">
              <a:xfrm>
                <a:off x="2640" y="2112"/>
                <a:ext cx="3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5198" name="Line 44">
                <a:extLst>
                  <a:ext uri="{FF2B5EF4-FFF2-40B4-BE49-F238E27FC236}">
                    <a16:creationId xmlns:a16="http://schemas.microsoft.com/office/drawing/2014/main" id="{C80FCE3C-7983-54F7-9AB6-2A0CCA1489A5}"/>
                  </a:ext>
                </a:extLst>
              </p:cNvPr>
              <p:cNvSpPr>
                <a:spLocks noChangeShapeType="1"/>
              </p:cNvSpPr>
              <p:nvPr/>
            </p:nvSpPr>
            <p:spPr bwMode="auto">
              <a:xfrm>
                <a:off x="4032" y="2112"/>
                <a:ext cx="3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5199" name="Line 45">
                <a:extLst>
                  <a:ext uri="{FF2B5EF4-FFF2-40B4-BE49-F238E27FC236}">
                    <a16:creationId xmlns:a16="http://schemas.microsoft.com/office/drawing/2014/main" id="{35145F3F-8D91-C100-E468-A0D896C212DB}"/>
                  </a:ext>
                </a:extLst>
              </p:cNvPr>
              <p:cNvSpPr>
                <a:spLocks noChangeShapeType="1"/>
              </p:cNvSpPr>
              <p:nvPr/>
            </p:nvSpPr>
            <p:spPr bwMode="auto">
              <a:xfrm>
                <a:off x="5232" y="2112"/>
                <a:ext cx="28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35191" name="Rectangle 46">
              <a:extLst>
                <a:ext uri="{FF2B5EF4-FFF2-40B4-BE49-F238E27FC236}">
                  <a16:creationId xmlns:a16="http://schemas.microsoft.com/office/drawing/2014/main" id="{3D25FCED-5B6F-8896-9A7D-CF54A6C1A8F2}"/>
                </a:ext>
              </a:extLst>
            </p:cNvPr>
            <p:cNvSpPr>
              <a:spLocks noChangeArrowheads="1"/>
            </p:cNvSpPr>
            <p:nvPr/>
          </p:nvSpPr>
          <p:spPr bwMode="auto">
            <a:xfrm>
              <a:off x="5472" y="2112"/>
              <a:ext cx="288" cy="144"/>
            </a:xfrm>
            <a:prstGeom prst="rect">
              <a:avLst/>
            </a:prstGeom>
            <a:solidFill>
              <a:srgbClr val="FFFF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1800"/>
                <a:t>V2</a:t>
              </a:r>
            </a:p>
          </p:txBody>
        </p:sp>
      </p:grpSp>
      <p:grpSp>
        <p:nvGrpSpPr>
          <p:cNvPr id="29743" name="Group 47">
            <a:extLst>
              <a:ext uri="{FF2B5EF4-FFF2-40B4-BE49-F238E27FC236}">
                <a16:creationId xmlns:a16="http://schemas.microsoft.com/office/drawing/2014/main" id="{B4D4209F-1E52-BDA0-FEAF-ECB8946BEA0D}"/>
              </a:ext>
            </a:extLst>
          </p:cNvPr>
          <p:cNvGrpSpPr>
            <a:grpSpLocks/>
          </p:cNvGrpSpPr>
          <p:nvPr/>
        </p:nvGrpSpPr>
        <p:grpSpPr bwMode="auto">
          <a:xfrm>
            <a:off x="533400" y="4419600"/>
            <a:ext cx="8610600" cy="609600"/>
            <a:chOff x="336" y="2784"/>
            <a:chExt cx="5424" cy="384"/>
          </a:xfrm>
        </p:grpSpPr>
        <p:grpSp>
          <p:nvGrpSpPr>
            <p:cNvPr id="135180" name="Group 48">
              <a:extLst>
                <a:ext uri="{FF2B5EF4-FFF2-40B4-BE49-F238E27FC236}">
                  <a16:creationId xmlns:a16="http://schemas.microsoft.com/office/drawing/2014/main" id="{068411A8-56B0-7C85-2534-34C1CB418114}"/>
                </a:ext>
              </a:extLst>
            </p:cNvPr>
            <p:cNvGrpSpPr>
              <a:grpSpLocks/>
            </p:cNvGrpSpPr>
            <p:nvPr/>
          </p:nvGrpSpPr>
          <p:grpSpPr bwMode="auto">
            <a:xfrm>
              <a:off x="336" y="2832"/>
              <a:ext cx="5136" cy="336"/>
              <a:chOff x="384" y="1968"/>
              <a:chExt cx="5136" cy="336"/>
            </a:xfrm>
          </p:grpSpPr>
          <p:sp>
            <p:nvSpPr>
              <p:cNvPr id="135182" name="Rectangle 49">
                <a:extLst>
                  <a:ext uri="{FF2B5EF4-FFF2-40B4-BE49-F238E27FC236}">
                    <a16:creationId xmlns:a16="http://schemas.microsoft.com/office/drawing/2014/main" id="{8BD2030E-E54B-CC4F-D1AE-F5EF5971C074}"/>
                  </a:ext>
                </a:extLst>
              </p:cNvPr>
              <p:cNvSpPr>
                <a:spLocks noChangeArrowheads="1"/>
              </p:cNvSpPr>
              <p:nvPr/>
            </p:nvSpPr>
            <p:spPr bwMode="auto">
              <a:xfrm>
                <a:off x="384" y="1968"/>
                <a:ext cx="864" cy="336"/>
              </a:xfrm>
              <a:prstGeom prst="rect">
                <a:avLst/>
              </a:prstGeom>
              <a:solidFill>
                <a:srgbClr val="A50021"/>
              </a:solidFill>
              <a:ln w="38100">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a:solidFill>
                      <a:schemeClr val="bg1"/>
                    </a:solidFill>
                  </a:rPr>
                  <a:t>Inception</a:t>
                </a:r>
              </a:p>
            </p:txBody>
          </p:sp>
          <p:sp>
            <p:nvSpPr>
              <p:cNvPr id="135183" name="Rectangle 50">
                <a:extLst>
                  <a:ext uri="{FF2B5EF4-FFF2-40B4-BE49-F238E27FC236}">
                    <a16:creationId xmlns:a16="http://schemas.microsoft.com/office/drawing/2014/main" id="{A12FDA70-CF4B-58B0-37E7-9DED571226E7}"/>
                  </a:ext>
                </a:extLst>
              </p:cNvPr>
              <p:cNvSpPr>
                <a:spLocks noChangeArrowheads="1"/>
              </p:cNvSpPr>
              <p:nvPr/>
            </p:nvSpPr>
            <p:spPr bwMode="auto">
              <a:xfrm>
                <a:off x="1680" y="1968"/>
                <a:ext cx="960" cy="336"/>
              </a:xfrm>
              <a:prstGeom prst="rect">
                <a:avLst/>
              </a:prstGeom>
              <a:solidFill>
                <a:srgbClr val="A50021"/>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a:solidFill>
                      <a:schemeClr val="bg1"/>
                    </a:solidFill>
                  </a:rPr>
                  <a:t>Elaboration</a:t>
                </a:r>
              </a:p>
            </p:txBody>
          </p:sp>
          <p:sp>
            <p:nvSpPr>
              <p:cNvPr id="135184" name="Rectangle 51">
                <a:extLst>
                  <a:ext uri="{FF2B5EF4-FFF2-40B4-BE49-F238E27FC236}">
                    <a16:creationId xmlns:a16="http://schemas.microsoft.com/office/drawing/2014/main" id="{40D3FEC9-D6DD-086E-2113-9038D9D5551F}"/>
                  </a:ext>
                </a:extLst>
              </p:cNvPr>
              <p:cNvSpPr>
                <a:spLocks noChangeArrowheads="1"/>
              </p:cNvSpPr>
              <p:nvPr/>
            </p:nvSpPr>
            <p:spPr bwMode="auto">
              <a:xfrm>
                <a:off x="2976" y="1968"/>
                <a:ext cx="1056" cy="336"/>
              </a:xfrm>
              <a:prstGeom prst="rect">
                <a:avLst/>
              </a:prstGeom>
              <a:solidFill>
                <a:srgbClr val="A50021"/>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a:solidFill>
                      <a:schemeClr val="bg1"/>
                    </a:solidFill>
                  </a:rPr>
                  <a:t>Construction</a:t>
                </a:r>
              </a:p>
            </p:txBody>
          </p:sp>
          <p:sp>
            <p:nvSpPr>
              <p:cNvPr id="135185" name="Rectangle 52">
                <a:extLst>
                  <a:ext uri="{FF2B5EF4-FFF2-40B4-BE49-F238E27FC236}">
                    <a16:creationId xmlns:a16="http://schemas.microsoft.com/office/drawing/2014/main" id="{FB0F7DCB-8E29-75B5-871E-D8FD77B9B233}"/>
                  </a:ext>
                </a:extLst>
              </p:cNvPr>
              <p:cNvSpPr>
                <a:spLocks noChangeArrowheads="1"/>
              </p:cNvSpPr>
              <p:nvPr/>
            </p:nvSpPr>
            <p:spPr bwMode="auto">
              <a:xfrm>
                <a:off x="4368" y="1968"/>
                <a:ext cx="864" cy="336"/>
              </a:xfrm>
              <a:prstGeom prst="rect">
                <a:avLst/>
              </a:prstGeom>
              <a:solidFill>
                <a:srgbClr val="A50021"/>
              </a:solidFill>
              <a:ln w="9525">
                <a:solidFill>
                  <a:srgbClr val="000000"/>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a:solidFill>
                      <a:schemeClr val="bg1"/>
                    </a:solidFill>
                  </a:rPr>
                  <a:t>Transition</a:t>
                </a:r>
              </a:p>
            </p:txBody>
          </p:sp>
          <p:sp>
            <p:nvSpPr>
              <p:cNvPr id="135186" name="Line 53">
                <a:extLst>
                  <a:ext uri="{FF2B5EF4-FFF2-40B4-BE49-F238E27FC236}">
                    <a16:creationId xmlns:a16="http://schemas.microsoft.com/office/drawing/2014/main" id="{304C7541-8CBC-B98D-0AF9-34E5762D24BF}"/>
                  </a:ext>
                </a:extLst>
              </p:cNvPr>
              <p:cNvSpPr>
                <a:spLocks noChangeShapeType="1"/>
              </p:cNvSpPr>
              <p:nvPr/>
            </p:nvSpPr>
            <p:spPr bwMode="auto">
              <a:xfrm>
                <a:off x="1248" y="2112"/>
                <a:ext cx="43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5187" name="Line 54">
                <a:extLst>
                  <a:ext uri="{FF2B5EF4-FFF2-40B4-BE49-F238E27FC236}">
                    <a16:creationId xmlns:a16="http://schemas.microsoft.com/office/drawing/2014/main" id="{106B0795-B08A-EBA0-AF0D-E3CF71AD9206}"/>
                  </a:ext>
                </a:extLst>
              </p:cNvPr>
              <p:cNvSpPr>
                <a:spLocks noChangeShapeType="1"/>
              </p:cNvSpPr>
              <p:nvPr/>
            </p:nvSpPr>
            <p:spPr bwMode="auto">
              <a:xfrm>
                <a:off x="2640" y="2112"/>
                <a:ext cx="3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5188" name="Line 55">
                <a:extLst>
                  <a:ext uri="{FF2B5EF4-FFF2-40B4-BE49-F238E27FC236}">
                    <a16:creationId xmlns:a16="http://schemas.microsoft.com/office/drawing/2014/main" id="{711F0953-5E8D-3F02-25C1-B86D0FBF1037}"/>
                  </a:ext>
                </a:extLst>
              </p:cNvPr>
              <p:cNvSpPr>
                <a:spLocks noChangeShapeType="1"/>
              </p:cNvSpPr>
              <p:nvPr/>
            </p:nvSpPr>
            <p:spPr bwMode="auto">
              <a:xfrm>
                <a:off x="4032" y="2112"/>
                <a:ext cx="3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5189" name="Line 56">
                <a:extLst>
                  <a:ext uri="{FF2B5EF4-FFF2-40B4-BE49-F238E27FC236}">
                    <a16:creationId xmlns:a16="http://schemas.microsoft.com/office/drawing/2014/main" id="{EFB42D8B-D1D1-1417-2821-486AAF6EDBA5}"/>
                  </a:ext>
                </a:extLst>
              </p:cNvPr>
              <p:cNvSpPr>
                <a:spLocks noChangeShapeType="1"/>
              </p:cNvSpPr>
              <p:nvPr/>
            </p:nvSpPr>
            <p:spPr bwMode="auto">
              <a:xfrm>
                <a:off x="5232" y="2112"/>
                <a:ext cx="28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35181" name="Rectangle 57">
              <a:extLst>
                <a:ext uri="{FF2B5EF4-FFF2-40B4-BE49-F238E27FC236}">
                  <a16:creationId xmlns:a16="http://schemas.microsoft.com/office/drawing/2014/main" id="{8371C2BD-ECC4-3FB0-A806-EAE3DD1009FB}"/>
                </a:ext>
              </a:extLst>
            </p:cNvPr>
            <p:cNvSpPr>
              <a:spLocks noChangeArrowheads="1"/>
            </p:cNvSpPr>
            <p:nvPr/>
          </p:nvSpPr>
          <p:spPr bwMode="auto">
            <a:xfrm>
              <a:off x="5520" y="2784"/>
              <a:ext cx="240" cy="192"/>
            </a:xfrm>
            <a:prstGeom prst="rect">
              <a:avLst/>
            </a:prstGeom>
            <a:solidFill>
              <a:srgbClr val="FFFF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1800"/>
                <a:t>V3</a:t>
              </a:r>
            </a:p>
          </p:txBody>
        </p:sp>
      </p:grpSp>
      <p:sp>
        <p:nvSpPr>
          <p:cNvPr id="29754" name="Rectangle 58">
            <a:extLst>
              <a:ext uri="{FF2B5EF4-FFF2-40B4-BE49-F238E27FC236}">
                <a16:creationId xmlns:a16="http://schemas.microsoft.com/office/drawing/2014/main" id="{99121A34-9128-3838-8826-F2B0AE05E909}"/>
              </a:ext>
            </a:extLst>
          </p:cNvPr>
          <p:cNvSpPr>
            <a:spLocks noChangeArrowheads="1"/>
          </p:cNvSpPr>
          <p:nvPr/>
        </p:nvSpPr>
        <p:spPr bwMode="auto">
          <a:xfrm>
            <a:off x="914400" y="6172200"/>
            <a:ext cx="4343400" cy="304800"/>
          </a:xfrm>
          <a:prstGeom prst="rect">
            <a:avLst/>
          </a:prstGeom>
          <a:solidFill>
            <a:srgbClr val="FFFF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1800"/>
              <a:t>V1=version1, V2 =version2, V3=version3</a:t>
            </a:r>
            <a:r>
              <a:rPr lang="en-US" altLang="en-US" sz="24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29721"/>
                                        </p:tgtEl>
                                        <p:attrNameLst>
                                          <p:attrName>style.visibility</p:attrName>
                                        </p:attrNameLst>
                                      </p:cBhvr>
                                      <p:to>
                                        <p:strVal val="visible"/>
                                      </p:to>
                                    </p:set>
                                    <p:anim calcmode="lin" valueType="num">
                                      <p:cBhvr additive="base">
                                        <p:cTn id="7" dur="500" fill="hold"/>
                                        <p:tgtEl>
                                          <p:spTgt spid="29721"/>
                                        </p:tgtEl>
                                        <p:attrNameLst>
                                          <p:attrName>ppt_x</p:attrName>
                                        </p:attrNameLst>
                                      </p:cBhvr>
                                      <p:tavLst>
                                        <p:tav tm="0">
                                          <p:val>
                                            <p:strVal val="0-#ppt_w/2"/>
                                          </p:val>
                                        </p:tav>
                                        <p:tav tm="100000">
                                          <p:val>
                                            <p:strVal val="#ppt_x"/>
                                          </p:val>
                                        </p:tav>
                                      </p:tavLst>
                                    </p:anim>
                                    <p:anim calcmode="lin" valueType="num">
                                      <p:cBhvr additive="base">
                                        <p:cTn id="8" dur="500" fill="hold"/>
                                        <p:tgtEl>
                                          <p:spTgt spid="2972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2000"/>
                                  </p:stCondLst>
                                  <p:childTnLst>
                                    <p:set>
                                      <p:cBhvr>
                                        <p:cTn id="11" dur="1" fill="hold">
                                          <p:stCondLst>
                                            <p:cond delay="0"/>
                                          </p:stCondLst>
                                        </p:cTn>
                                        <p:tgtEl>
                                          <p:spTgt spid="29700"/>
                                        </p:tgtEl>
                                        <p:attrNameLst>
                                          <p:attrName>style.visibility</p:attrName>
                                        </p:attrNameLst>
                                      </p:cBhvr>
                                      <p:to>
                                        <p:strVal val="visible"/>
                                      </p:to>
                                    </p:set>
                                    <p:anim calcmode="lin" valueType="num">
                                      <p:cBhvr additive="base">
                                        <p:cTn id="12" dur="1000" fill="hold"/>
                                        <p:tgtEl>
                                          <p:spTgt spid="29700"/>
                                        </p:tgtEl>
                                        <p:attrNameLst>
                                          <p:attrName>ppt_x</p:attrName>
                                        </p:attrNameLst>
                                      </p:cBhvr>
                                      <p:tavLst>
                                        <p:tav tm="0">
                                          <p:val>
                                            <p:strVal val="0-#ppt_w/2"/>
                                          </p:val>
                                        </p:tav>
                                        <p:tav tm="100000">
                                          <p:val>
                                            <p:strVal val="#ppt_x"/>
                                          </p:val>
                                        </p:tav>
                                      </p:tavLst>
                                    </p:anim>
                                    <p:anim calcmode="lin" valueType="num">
                                      <p:cBhvr additive="base">
                                        <p:cTn id="13" dur="1000" fill="hold"/>
                                        <p:tgtEl>
                                          <p:spTgt spid="29700"/>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29732"/>
                                        </p:tgtEl>
                                        <p:attrNameLst>
                                          <p:attrName>style.visibility</p:attrName>
                                        </p:attrNameLst>
                                      </p:cBhvr>
                                      <p:to>
                                        <p:strVal val="visible"/>
                                      </p:to>
                                    </p:set>
                                    <p:anim calcmode="lin" valueType="num">
                                      <p:cBhvr additive="base">
                                        <p:cTn id="18" dur="1000" fill="hold"/>
                                        <p:tgtEl>
                                          <p:spTgt spid="29732"/>
                                        </p:tgtEl>
                                        <p:attrNameLst>
                                          <p:attrName>ppt_x</p:attrName>
                                        </p:attrNameLst>
                                      </p:cBhvr>
                                      <p:tavLst>
                                        <p:tav tm="0">
                                          <p:val>
                                            <p:strVal val="0-#ppt_w/2"/>
                                          </p:val>
                                        </p:tav>
                                        <p:tav tm="100000">
                                          <p:val>
                                            <p:strVal val="#ppt_x"/>
                                          </p:val>
                                        </p:tav>
                                      </p:tavLst>
                                    </p:anim>
                                    <p:anim calcmode="lin" valueType="num">
                                      <p:cBhvr additive="base">
                                        <p:cTn id="19" dur="1000" fill="hold"/>
                                        <p:tgtEl>
                                          <p:spTgt spid="29732"/>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1000"/>
                            </p:stCondLst>
                            <p:childTnLst>
                              <p:par>
                                <p:cTn id="21" presetID="2" presetClass="entr" presetSubtype="8" fill="hold" nodeType="afterEffect">
                                  <p:stCondLst>
                                    <p:cond delay="6000"/>
                                  </p:stCondLst>
                                  <p:childTnLst>
                                    <p:set>
                                      <p:cBhvr>
                                        <p:cTn id="22" dur="1" fill="hold">
                                          <p:stCondLst>
                                            <p:cond delay="0"/>
                                          </p:stCondLst>
                                        </p:cTn>
                                        <p:tgtEl>
                                          <p:spTgt spid="29708"/>
                                        </p:tgtEl>
                                        <p:attrNameLst>
                                          <p:attrName>style.visibility</p:attrName>
                                        </p:attrNameLst>
                                      </p:cBhvr>
                                      <p:to>
                                        <p:strVal val="visible"/>
                                      </p:to>
                                    </p:set>
                                    <p:anim calcmode="lin" valueType="num">
                                      <p:cBhvr additive="base">
                                        <p:cTn id="23" dur="1000" fill="hold"/>
                                        <p:tgtEl>
                                          <p:spTgt spid="29708"/>
                                        </p:tgtEl>
                                        <p:attrNameLst>
                                          <p:attrName>ppt_x</p:attrName>
                                        </p:attrNameLst>
                                      </p:cBhvr>
                                      <p:tavLst>
                                        <p:tav tm="0">
                                          <p:val>
                                            <p:strVal val="0-#ppt_w/2"/>
                                          </p:val>
                                        </p:tav>
                                        <p:tav tm="100000">
                                          <p:val>
                                            <p:strVal val="#ppt_x"/>
                                          </p:val>
                                        </p:tav>
                                      </p:tavLst>
                                    </p:anim>
                                    <p:anim calcmode="lin" valueType="num">
                                      <p:cBhvr additive="base">
                                        <p:cTn id="24" dur="1000" fill="hold"/>
                                        <p:tgtEl>
                                          <p:spTgt spid="29708"/>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nodeType="clickEffect">
                                  <p:stCondLst>
                                    <p:cond delay="0"/>
                                  </p:stCondLst>
                                  <p:childTnLst>
                                    <p:set>
                                      <p:cBhvr>
                                        <p:cTn id="28" dur="1" fill="hold">
                                          <p:stCondLst>
                                            <p:cond delay="0"/>
                                          </p:stCondLst>
                                        </p:cTn>
                                        <p:tgtEl>
                                          <p:spTgt spid="29743"/>
                                        </p:tgtEl>
                                        <p:attrNameLst>
                                          <p:attrName>style.visibility</p:attrName>
                                        </p:attrNameLst>
                                      </p:cBhvr>
                                      <p:to>
                                        <p:strVal val="visible"/>
                                      </p:to>
                                    </p:set>
                                    <p:anim calcmode="lin" valueType="num">
                                      <p:cBhvr additive="base">
                                        <p:cTn id="29" dur="1000" fill="hold"/>
                                        <p:tgtEl>
                                          <p:spTgt spid="29743"/>
                                        </p:tgtEl>
                                        <p:attrNameLst>
                                          <p:attrName>ppt_x</p:attrName>
                                        </p:attrNameLst>
                                      </p:cBhvr>
                                      <p:tavLst>
                                        <p:tav tm="0">
                                          <p:val>
                                            <p:strVal val="0-#ppt_w/2"/>
                                          </p:val>
                                        </p:tav>
                                        <p:tav tm="100000">
                                          <p:val>
                                            <p:strVal val="#ppt_x"/>
                                          </p:val>
                                        </p:tav>
                                      </p:tavLst>
                                    </p:anim>
                                    <p:anim calcmode="lin" valueType="num">
                                      <p:cBhvr additive="base">
                                        <p:cTn id="30" dur="1000" fill="hold"/>
                                        <p:tgtEl>
                                          <p:spTgt spid="29743"/>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nodeType="clickEffect">
                                  <p:stCondLst>
                                    <p:cond delay="0"/>
                                  </p:stCondLst>
                                  <p:childTnLst>
                                    <p:set>
                                      <p:cBhvr>
                                        <p:cTn id="34" dur="1" fill="hold">
                                          <p:stCondLst>
                                            <p:cond delay="0"/>
                                          </p:stCondLst>
                                        </p:cTn>
                                        <p:tgtEl>
                                          <p:spTgt spid="29716"/>
                                        </p:tgtEl>
                                        <p:attrNameLst>
                                          <p:attrName>style.visibility</p:attrName>
                                        </p:attrNameLst>
                                      </p:cBhvr>
                                      <p:to>
                                        <p:strVal val="visible"/>
                                      </p:to>
                                    </p:set>
                                    <p:anim calcmode="lin" valueType="num">
                                      <p:cBhvr additive="base">
                                        <p:cTn id="35" dur="1000" fill="hold"/>
                                        <p:tgtEl>
                                          <p:spTgt spid="29716"/>
                                        </p:tgtEl>
                                        <p:attrNameLst>
                                          <p:attrName>ppt_x</p:attrName>
                                        </p:attrNameLst>
                                      </p:cBhvr>
                                      <p:tavLst>
                                        <p:tav tm="0">
                                          <p:val>
                                            <p:strVal val="0-#ppt_w/2"/>
                                          </p:val>
                                        </p:tav>
                                        <p:tav tm="100000">
                                          <p:val>
                                            <p:strVal val="#ppt_x"/>
                                          </p:val>
                                        </p:tav>
                                      </p:tavLst>
                                    </p:anim>
                                    <p:anim calcmode="lin" valueType="num">
                                      <p:cBhvr additive="base">
                                        <p:cTn id="36" dur="1000" fill="hold"/>
                                        <p:tgtEl>
                                          <p:spTgt spid="29716"/>
                                        </p:tgtEl>
                                        <p:attrNameLst>
                                          <p:attrName>ppt_y</p:attrName>
                                        </p:attrNameLst>
                                      </p:cBhvr>
                                      <p:tavLst>
                                        <p:tav tm="0">
                                          <p:val>
                                            <p:strVal val="#ppt_y"/>
                                          </p:val>
                                        </p:tav>
                                        <p:tav tm="100000">
                                          <p:val>
                                            <p:strVal val="#ppt_y"/>
                                          </p:val>
                                        </p:tav>
                                      </p:tavLst>
                                    </p:anim>
                                  </p:childTnLst>
                                </p:cTn>
                              </p:par>
                            </p:childTnLst>
                          </p:cTn>
                        </p:par>
                        <p:par>
                          <p:cTn id="37" fill="hold" nodeType="afterGroup">
                            <p:stCondLst>
                              <p:cond delay="1000"/>
                            </p:stCondLst>
                            <p:childTnLst>
                              <p:par>
                                <p:cTn id="38" presetID="2" presetClass="entr" presetSubtype="8" fill="hold" grpId="0" nodeType="afterEffect">
                                  <p:stCondLst>
                                    <p:cond delay="12000"/>
                                  </p:stCondLst>
                                  <p:childTnLst>
                                    <p:set>
                                      <p:cBhvr>
                                        <p:cTn id="39" dur="1" fill="hold">
                                          <p:stCondLst>
                                            <p:cond delay="0"/>
                                          </p:stCondLst>
                                        </p:cTn>
                                        <p:tgtEl>
                                          <p:spTgt spid="29754"/>
                                        </p:tgtEl>
                                        <p:attrNameLst>
                                          <p:attrName>style.visibility</p:attrName>
                                        </p:attrNameLst>
                                      </p:cBhvr>
                                      <p:to>
                                        <p:strVal val="visible"/>
                                      </p:to>
                                    </p:set>
                                    <p:anim calcmode="lin" valueType="num">
                                      <p:cBhvr additive="base">
                                        <p:cTn id="40" dur="1000" fill="hold"/>
                                        <p:tgtEl>
                                          <p:spTgt spid="29754"/>
                                        </p:tgtEl>
                                        <p:attrNameLst>
                                          <p:attrName>ppt_x</p:attrName>
                                        </p:attrNameLst>
                                      </p:cBhvr>
                                      <p:tavLst>
                                        <p:tav tm="0">
                                          <p:val>
                                            <p:strVal val="0-#ppt_w/2"/>
                                          </p:val>
                                        </p:tav>
                                        <p:tav tm="100000">
                                          <p:val>
                                            <p:strVal val="#ppt_x"/>
                                          </p:val>
                                        </p:tav>
                                      </p:tavLst>
                                    </p:anim>
                                    <p:anim calcmode="lin" valueType="num">
                                      <p:cBhvr additive="base">
                                        <p:cTn id="41" dur="1000" fill="hold"/>
                                        <p:tgtEl>
                                          <p:spTgt spid="297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54" grpId="0" animBg="1"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Number Placeholder 3">
            <a:extLst>
              <a:ext uri="{FF2B5EF4-FFF2-40B4-BE49-F238E27FC236}">
                <a16:creationId xmlns:a16="http://schemas.microsoft.com/office/drawing/2014/main" id="{0E19793E-FC30-096A-8602-16DCC85181B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fld id="{71C1D302-F369-48FD-A472-BDB085159AA2}" type="slidenum">
              <a:rPr lang="en-US" altLang="en-US" sz="1400" smtClean="0"/>
              <a:pPr>
                <a:spcBef>
                  <a:spcPct val="0"/>
                </a:spcBef>
                <a:buFontTx/>
                <a:buNone/>
              </a:pPr>
              <a:t>71</a:t>
            </a:fld>
            <a:endParaRPr lang="en-US" altLang="en-US" sz="1400"/>
          </a:p>
        </p:txBody>
      </p:sp>
      <p:sp>
        <p:nvSpPr>
          <p:cNvPr id="137219" name="Text Box 2">
            <a:extLst>
              <a:ext uri="{FF2B5EF4-FFF2-40B4-BE49-F238E27FC236}">
                <a16:creationId xmlns:a16="http://schemas.microsoft.com/office/drawing/2014/main" id="{9C1A559E-BA8A-CDE3-208B-C5084113FE3D}"/>
              </a:ext>
            </a:extLst>
          </p:cNvPr>
          <p:cNvSpPr txBox="1">
            <a:spLocks noChangeArrowheads="1"/>
          </p:cNvSpPr>
          <p:nvPr/>
        </p:nvSpPr>
        <p:spPr bwMode="auto">
          <a:xfrm>
            <a:off x="304800" y="654050"/>
            <a:ext cx="8610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50000"/>
              </a:spcBef>
              <a:buFontTx/>
              <a:buNone/>
            </a:pPr>
            <a:r>
              <a:rPr lang="en-US" altLang="en-US" sz="2600" b="1">
                <a:solidFill>
                  <a:srgbClr val="3333FF"/>
                </a:solidFill>
                <a:latin typeface="Lucida Sans" panose="020B0602030504020204" pitchFamily="34" charset="0"/>
              </a:rPr>
              <a:t>Iterations &amp; Workflow of Unified Process</a:t>
            </a:r>
          </a:p>
        </p:txBody>
      </p:sp>
      <p:sp>
        <p:nvSpPr>
          <p:cNvPr id="30723" name="Line 3">
            <a:extLst>
              <a:ext uri="{FF2B5EF4-FFF2-40B4-BE49-F238E27FC236}">
                <a16:creationId xmlns:a16="http://schemas.microsoft.com/office/drawing/2014/main" id="{91B9AF69-835C-2645-3049-136F8CD9059E}"/>
              </a:ext>
            </a:extLst>
          </p:cNvPr>
          <p:cNvSpPr>
            <a:spLocks noChangeShapeType="1"/>
          </p:cNvSpPr>
          <p:nvPr/>
        </p:nvSpPr>
        <p:spPr bwMode="auto">
          <a:xfrm>
            <a:off x="304800" y="1298575"/>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30724" name="Group 4">
            <a:extLst>
              <a:ext uri="{FF2B5EF4-FFF2-40B4-BE49-F238E27FC236}">
                <a16:creationId xmlns:a16="http://schemas.microsoft.com/office/drawing/2014/main" id="{F91FE98B-BEF8-540D-7721-0ADD61FFB2BA}"/>
              </a:ext>
            </a:extLst>
          </p:cNvPr>
          <p:cNvGrpSpPr>
            <a:grpSpLocks/>
          </p:cNvGrpSpPr>
          <p:nvPr/>
        </p:nvGrpSpPr>
        <p:grpSpPr bwMode="auto">
          <a:xfrm>
            <a:off x="685800" y="1905000"/>
            <a:ext cx="7726363" cy="3886200"/>
            <a:chOff x="432" y="1392"/>
            <a:chExt cx="4867" cy="2448"/>
          </a:xfrm>
        </p:grpSpPr>
        <p:pic>
          <p:nvPicPr>
            <p:cNvPr id="137222" name="Picture 5">
              <a:extLst>
                <a:ext uri="{FF2B5EF4-FFF2-40B4-BE49-F238E27FC236}">
                  <a16:creationId xmlns:a16="http://schemas.microsoft.com/office/drawing/2014/main" id="{013E54E8-F3D9-6EAE-D6E8-62778B682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 y="1392"/>
              <a:ext cx="4867" cy="2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23" name="Rectangle 6">
              <a:extLst>
                <a:ext uri="{FF2B5EF4-FFF2-40B4-BE49-F238E27FC236}">
                  <a16:creationId xmlns:a16="http://schemas.microsoft.com/office/drawing/2014/main" id="{01A51124-478D-9862-3FAA-F0DA1DD9BB18}"/>
                </a:ext>
              </a:extLst>
            </p:cNvPr>
            <p:cNvSpPr>
              <a:spLocks noChangeArrowheads="1"/>
            </p:cNvSpPr>
            <p:nvPr/>
          </p:nvSpPr>
          <p:spPr bwMode="auto">
            <a:xfrm>
              <a:off x="480" y="3648"/>
              <a:ext cx="1344" cy="192"/>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IN" altLang="en-US" sz="240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0724"/>
                                        </p:tgtEl>
                                        <p:attrNameLst>
                                          <p:attrName>style.visibility</p:attrName>
                                        </p:attrNameLst>
                                      </p:cBhvr>
                                      <p:to>
                                        <p:strVal val="visible"/>
                                      </p:to>
                                    </p:set>
                                    <p:anim calcmode="lin" valueType="num">
                                      <p:cBhvr additive="base">
                                        <p:cTn id="7" dur="500" fill="hold"/>
                                        <p:tgtEl>
                                          <p:spTgt spid="30724"/>
                                        </p:tgtEl>
                                        <p:attrNameLst>
                                          <p:attrName>ppt_x</p:attrName>
                                        </p:attrNameLst>
                                      </p:cBhvr>
                                      <p:tavLst>
                                        <p:tav tm="0">
                                          <p:val>
                                            <p:strVal val="0-#ppt_w/2"/>
                                          </p:val>
                                        </p:tav>
                                        <p:tav tm="100000">
                                          <p:val>
                                            <p:strVal val="#ppt_x"/>
                                          </p:val>
                                        </p:tav>
                                      </p:tavLst>
                                    </p:anim>
                                    <p:anim calcmode="lin" valueType="num">
                                      <p:cBhvr additive="base">
                                        <p:cTn id="8" dur="500" fill="hold"/>
                                        <p:tgtEl>
                                          <p:spTgt spid="307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Number Placeholder 3">
            <a:extLst>
              <a:ext uri="{FF2B5EF4-FFF2-40B4-BE49-F238E27FC236}">
                <a16:creationId xmlns:a16="http://schemas.microsoft.com/office/drawing/2014/main" id="{D4834750-691F-8D3D-6BF4-455E43F2DF2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fld id="{F6AE0157-BE76-439A-8C0C-9DC0EF661200}" type="slidenum">
              <a:rPr lang="en-US" altLang="en-US" sz="1400" smtClean="0"/>
              <a:pPr>
                <a:spcBef>
                  <a:spcPct val="0"/>
                </a:spcBef>
                <a:buFontTx/>
                <a:buNone/>
              </a:pPr>
              <a:t>72</a:t>
            </a:fld>
            <a:endParaRPr lang="en-US" altLang="en-US" sz="1400"/>
          </a:p>
        </p:txBody>
      </p:sp>
      <p:sp>
        <p:nvSpPr>
          <p:cNvPr id="139267" name="Text Box 2">
            <a:extLst>
              <a:ext uri="{FF2B5EF4-FFF2-40B4-BE49-F238E27FC236}">
                <a16:creationId xmlns:a16="http://schemas.microsoft.com/office/drawing/2014/main" id="{029B99BB-6AEE-DB25-9E08-379740DC0399}"/>
              </a:ext>
            </a:extLst>
          </p:cNvPr>
          <p:cNvSpPr txBox="1">
            <a:spLocks noChangeArrowheads="1"/>
          </p:cNvSpPr>
          <p:nvPr/>
        </p:nvSpPr>
        <p:spPr bwMode="auto">
          <a:xfrm>
            <a:off x="304800" y="654050"/>
            <a:ext cx="8610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50000"/>
              </a:spcBef>
              <a:buFontTx/>
              <a:buNone/>
            </a:pPr>
            <a:r>
              <a:rPr lang="en-US" altLang="en-US" sz="2600" b="1">
                <a:solidFill>
                  <a:srgbClr val="3333FF"/>
                </a:solidFill>
                <a:latin typeface="Lucida Sans" panose="020B0602030504020204" pitchFamily="34" charset="0"/>
              </a:rPr>
              <a:t>Inception Phase</a:t>
            </a:r>
          </a:p>
        </p:txBody>
      </p:sp>
      <p:sp>
        <p:nvSpPr>
          <p:cNvPr id="139268" name="Line 3">
            <a:extLst>
              <a:ext uri="{FF2B5EF4-FFF2-40B4-BE49-F238E27FC236}">
                <a16:creationId xmlns:a16="http://schemas.microsoft.com/office/drawing/2014/main" id="{4A5A2DB9-FA6D-D6A4-C0BB-E807B3673EAC}"/>
              </a:ext>
            </a:extLst>
          </p:cNvPr>
          <p:cNvSpPr>
            <a:spLocks noChangeShapeType="1"/>
          </p:cNvSpPr>
          <p:nvPr/>
        </p:nvSpPr>
        <p:spPr bwMode="auto">
          <a:xfrm>
            <a:off x="304800" y="1298575"/>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748" name="Text Box 4">
            <a:extLst>
              <a:ext uri="{FF2B5EF4-FFF2-40B4-BE49-F238E27FC236}">
                <a16:creationId xmlns:a16="http://schemas.microsoft.com/office/drawing/2014/main" id="{962FC3EF-9E26-1FB7-1261-BFF08CB57FE3}"/>
              </a:ext>
            </a:extLst>
          </p:cNvPr>
          <p:cNvSpPr txBox="1">
            <a:spLocks noChangeArrowheads="1"/>
          </p:cNvSpPr>
          <p:nvPr/>
        </p:nvSpPr>
        <p:spPr bwMode="auto">
          <a:xfrm>
            <a:off x="685800" y="2286000"/>
            <a:ext cx="8153400" cy="283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71500" indent="-57150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just" eaLnBrk="1" hangingPunct="1">
              <a:spcBef>
                <a:spcPct val="50000"/>
              </a:spcBef>
              <a:buFont typeface="Wingdings" panose="05000000000000000000" pitchFamily="2" charset="2"/>
              <a:buChar char="§"/>
            </a:pPr>
            <a:r>
              <a:rPr lang="en-US" altLang="en-US" sz="2400">
                <a:solidFill>
                  <a:srgbClr val="663300"/>
                </a:solidFill>
              </a:rPr>
              <a:t>Gathering and analyzing the requirements.</a:t>
            </a:r>
          </a:p>
          <a:p>
            <a:pPr algn="just" eaLnBrk="1" hangingPunct="1">
              <a:spcBef>
                <a:spcPct val="50000"/>
              </a:spcBef>
              <a:buFont typeface="Wingdings" panose="05000000000000000000" pitchFamily="2" charset="2"/>
              <a:buChar char="§"/>
            </a:pPr>
            <a:r>
              <a:rPr lang="en-US" altLang="en-US" sz="2400">
                <a:solidFill>
                  <a:srgbClr val="000066"/>
                </a:solidFill>
              </a:rPr>
              <a:t>Planning and preparing a business case and evaluating alternatives for risk management, scheduling resources etc.</a:t>
            </a:r>
          </a:p>
          <a:p>
            <a:pPr algn="just" eaLnBrk="1" hangingPunct="1">
              <a:spcBef>
                <a:spcPct val="50000"/>
              </a:spcBef>
              <a:buFont typeface="Wingdings" panose="05000000000000000000" pitchFamily="2" charset="2"/>
              <a:buChar char="§"/>
            </a:pPr>
            <a:r>
              <a:rPr lang="en-US" altLang="en-US" sz="2400">
                <a:solidFill>
                  <a:srgbClr val="A50021"/>
                </a:solidFill>
              </a:rPr>
              <a:t>Estimating the overall cost and schedule for the project</a:t>
            </a:r>
            <a:r>
              <a:rPr lang="en-US" altLang="en-US" sz="2400">
                <a:solidFill>
                  <a:srgbClr val="FF33CC"/>
                </a:solidFill>
              </a:rPr>
              <a:t>.</a:t>
            </a:r>
          </a:p>
          <a:p>
            <a:pPr algn="just" eaLnBrk="1" hangingPunct="1">
              <a:spcBef>
                <a:spcPct val="50000"/>
              </a:spcBef>
              <a:buFont typeface="Wingdings" panose="05000000000000000000" pitchFamily="2" charset="2"/>
              <a:buChar char="§"/>
            </a:pPr>
            <a:r>
              <a:rPr lang="en-US" altLang="en-US" sz="2400">
                <a:solidFill>
                  <a:srgbClr val="003300"/>
                </a:solidFill>
              </a:rPr>
              <a:t>Studying the feasibility and calculating profitability of the project.</a:t>
            </a:r>
          </a:p>
        </p:txBody>
      </p:sp>
      <p:sp>
        <p:nvSpPr>
          <p:cNvPr id="31749" name="Text Box 5">
            <a:extLst>
              <a:ext uri="{FF2B5EF4-FFF2-40B4-BE49-F238E27FC236}">
                <a16:creationId xmlns:a16="http://schemas.microsoft.com/office/drawing/2014/main" id="{4B7EFCC6-ED4E-6663-A125-E736CC8C5B9D}"/>
              </a:ext>
            </a:extLst>
          </p:cNvPr>
          <p:cNvSpPr txBox="1">
            <a:spLocks noChangeArrowheads="1"/>
          </p:cNvSpPr>
          <p:nvPr/>
        </p:nvSpPr>
        <p:spPr bwMode="auto">
          <a:xfrm>
            <a:off x="304800" y="1600200"/>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just" eaLnBrk="1" hangingPunct="1">
              <a:spcBef>
                <a:spcPct val="50000"/>
              </a:spcBef>
              <a:buFontTx/>
              <a:buNone/>
            </a:pPr>
            <a:r>
              <a:rPr lang="en-US" altLang="en-US" sz="2400">
                <a:solidFill>
                  <a:srgbClr val="660033"/>
                </a:solidFill>
              </a:rPr>
              <a:t>The inception phase has the following objectives: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1749"/>
                                        </p:tgtEl>
                                        <p:attrNameLst>
                                          <p:attrName>style.visibility</p:attrName>
                                        </p:attrNameLst>
                                      </p:cBhvr>
                                      <p:to>
                                        <p:strVal val="visible"/>
                                      </p:to>
                                    </p:set>
                                    <p:anim calcmode="lin" valueType="num">
                                      <p:cBhvr additive="base">
                                        <p:cTn id="7" dur="500" fill="hold"/>
                                        <p:tgtEl>
                                          <p:spTgt spid="31749"/>
                                        </p:tgtEl>
                                        <p:attrNameLst>
                                          <p:attrName>ppt_x</p:attrName>
                                        </p:attrNameLst>
                                      </p:cBhvr>
                                      <p:tavLst>
                                        <p:tav tm="0">
                                          <p:val>
                                            <p:strVal val="0-#ppt_w/2"/>
                                          </p:val>
                                        </p:tav>
                                        <p:tav tm="100000">
                                          <p:val>
                                            <p:strVal val="#ppt_x"/>
                                          </p:val>
                                        </p:tav>
                                      </p:tavLst>
                                    </p:anim>
                                    <p:anim calcmode="lin" valueType="num">
                                      <p:cBhvr additive="base">
                                        <p:cTn id="8" dur="500" fill="hold"/>
                                        <p:tgtEl>
                                          <p:spTgt spid="3174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748">
                                            <p:txEl>
                                              <p:pRg st="0" end="0"/>
                                            </p:txEl>
                                          </p:spTgt>
                                        </p:tgtEl>
                                        <p:attrNameLst>
                                          <p:attrName>style.visibility</p:attrName>
                                        </p:attrNameLst>
                                      </p:cBhvr>
                                      <p:to>
                                        <p:strVal val="visible"/>
                                      </p:to>
                                    </p:set>
                                    <p:anim calcmode="lin" valueType="num">
                                      <p:cBhvr additive="base">
                                        <p:cTn id="13" dur="500" fill="hold"/>
                                        <p:tgtEl>
                                          <p:spTgt spid="31748">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174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1748">
                                            <p:txEl>
                                              <p:pRg st="1" end="1"/>
                                            </p:txEl>
                                          </p:spTgt>
                                        </p:tgtEl>
                                        <p:attrNameLst>
                                          <p:attrName>style.visibility</p:attrName>
                                        </p:attrNameLst>
                                      </p:cBhvr>
                                      <p:to>
                                        <p:strVal val="visible"/>
                                      </p:to>
                                    </p:set>
                                    <p:anim calcmode="lin" valueType="num">
                                      <p:cBhvr additive="base">
                                        <p:cTn id="19" dur="500" fill="hold"/>
                                        <p:tgtEl>
                                          <p:spTgt spid="31748">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174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1748">
                                            <p:txEl>
                                              <p:pRg st="2" end="2"/>
                                            </p:txEl>
                                          </p:spTgt>
                                        </p:tgtEl>
                                        <p:attrNameLst>
                                          <p:attrName>style.visibility</p:attrName>
                                        </p:attrNameLst>
                                      </p:cBhvr>
                                      <p:to>
                                        <p:strVal val="visible"/>
                                      </p:to>
                                    </p:set>
                                    <p:anim calcmode="lin" valueType="num">
                                      <p:cBhvr additive="base">
                                        <p:cTn id="25" dur="500" fill="hold"/>
                                        <p:tgtEl>
                                          <p:spTgt spid="31748">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174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1748">
                                            <p:txEl>
                                              <p:pRg st="3" end="3"/>
                                            </p:txEl>
                                          </p:spTgt>
                                        </p:tgtEl>
                                        <p:attrNameLst>
                                          <p:attrName>style.visibility</p:attrName>
                                        </p:attrNameLst>
                                      </p:cBhvr>
                                      <p:to>
                                        <p:strVal val="visible"/>
                                      </p:to>
                                    </p:set>
                                    <p:anim calcmode="lin" valueType="num">
                                      <p:cBhvr additive="base">
                                        <p:cTn id="31" dur="500" fill="hold"/>
                                        <p:tgtEl>
                                          <p:spTgt spid="31748">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1748">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build="p" autoUpdateAnimBg="0"/>
      <p:bldP spid="31749"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Number Placeholder 3">
            <a:extLst>
              <a:ext uri="{FF2B5EF4-FFF2-40B4-BE49-F238E27FC236}">
                <a16:creationId xmlns:a16="http://schemas.microsoft.com/office/drawing/2014/main" id="{0779A11C-F929-069F-324A-2F3699D5F88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fld id="{8277EB2E-0E34-4458-839A-9D219C16AA09}" type="slidenum">
              <a:rPr lang="en-US" altLang="en-US" sz="1400" smtClean="0"/>
              <a:pPr>
                <a:spcBef>
                  <a:spcPct val="0"/>
                </a:spcBef>
                <a:buFontTx/>
                <a:buNone/>
              </a:pPr>
              <a:t>73</a:t>
            </a:fld>
            <a:endParaRPr lang="en-US" altLang="en-US" sz="1400"/>
          </a:p>
        </p:txBody>
      </p:sp>
      <p:sp>
        <p:nvSpPr>
          <p:cNvPr id="141315" name="Text Box 2">
            <a:extLst>
              <a:ext uri="{FF2B5EF4-FFF2-40B4-BE49-F238E27FC236}">
                <a16:creationId xmlns:a16="http://schemas.microsoft.com/office/drawing/2014/main" id="{AC173039-B45B-BF1C-AA4B-53F6F436FFC2}"/>
              </a:ext>
            </a:extLst>
          </p:cNvPr>
          <p:cNvSpPr txBox="1">
            <a:spLocks noChangeArrowheads="1"/>
          </p:cNvSpPr>
          <p:nvPr/>
        </p:nvSpPr>
        <p:spPr bwMode="auto">
          <a:xfrm>
            <a:off x="304800" y="654050"/>
            <a:ext cx="8610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50000"/>
              </a:spcBef>
              <a:buFontTx/>
              <a:buNone/>
            </a:pPr>
            <a:r>
              <a:rPr lang="en-US" altLang="en-US" sz="2600" b="1">
                <a:solidFill>
                  <a:srgbClr val="3333FF"/>
                </a:solidFill>
                <a:latin typeface="Lucida Sans" panose="020B0602030504020204" pitchFamily="34" charset="0"/>
              </a:rPr>
              <a:t>Outcomes of Inception Phase</a:t>
            </a:r>
          </a:p>
        </p:txBody>
      </p:sp>
      <p:sp>
        <p:nvSpPr>
          <p:cNvPr id="141316" name="Line 3">
            <a:extLst>
              <a:ext uri="{FF2B5EF4-FFF2-40B4-BE49-F238E27FC236}">
                <a16:creationId xmlns:a16="http://schemas.microsoft.com/office/drawing/2014/main" id="{E95CB152-8F45-6075-705E-DE6A43EEB3C9}"/>
              </a:ext>
            </a:extLst>
          </p:cNvPr>
          <p:cNvSpPr>
            <a:spLocks noChangeShapeType="1"/>
          </p:cNvSpPr>
          <p:nvPr/>
        </p:nvSpPr>
        <p:spPr bwMode="auto">
          <a:xfrm>
            <a:off x="304800" y="1298575"/>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32772" name="Group 4">
            <a:extLst>
              <a:ext uri="{FF2B5EF4-FFF2-40B4-BE49-F238E27FC236}">
                <a16:creationId xmlns:a16="http://schemas.microsoft.com/office/drawing/2014/main" id="{68AE327B-842C-46DC-E921-DCF143A0ED2A}"/>
              </a:ext>
            </a:extLst>
          </p:cNvPr>
          <p:cNvGrpSpPr>
            <a:grpSpLocks/>
          </p:cNvGrpSpPr>
          <p:nvPr/>
        </p:nvGrpSpPr>
        <p:grpSpPr bwMode="auto">
          <a:xfrm>
            <a:off x="1066800" y="1828800"/>
            <a:ext cx="7010400" cy="3276600"/>
            <a:chOff x="672" y="1152"/>
            <a:chExt cx="4416" cy="2064"/>
          </a:xfrm>
        </p:grpSpPr>
        <p:sp>
          <p:nvSpPr>
            <p:cNvPr id="141318" name="Line 5">
              <a:extLst>
                <a:ext uri="{FF2B5EF4-FFF2-40B4-BE49-F238E27FC236}">
                  <a16:creationId xmlns:a16="http://schemas.microsoft.com/office/drawing/2014/main" id="{65A9FA61-2E7C-A1B3-A938-74833D04E405}"/>
                </a:ext>
              </a:extLst>
            </p:cNvPr>
            <p:cNvSpPr>
              <a:spLocks noChangeShapeType="1"/>
            </p:cNvSpPr>
            <p:nvPr/>
          </p:nvSpPr>
          <p:spPr bwMode="auto">
            <a:xfrm>
              <a:off x="2640" y="2208"/>
              <a:ext cx="0" cy="48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1319" name="Rectangle 6">
              <a:extLst>
                <a:ext uri="{FF2B5EF4-FFF2-40B4-BE49-F238E27FC236}">
                  <a16:creationId xmlns:a16="http://schemas.microsoft.com/office/drawing/2014/main" id="{3A41D53C-C988-8622-69AD-993ACBBE5CA2}"/>
                </a:ext>
              </a:extLst>
            </p:cNvPr>
            <p:cNvSpPr>
              <a:spLocks noChangeArrowheads="1"/>
            </p:cNvSpPr>
            <p:nvPr/>
          </p:nvSpPr>
          <p:spPr bwMode="auto">
            <a:xfrm>
              <a:off x="2160" y="1776"/>
              <a:ext cx="1152" cy="432"/>
            </a:xfrm>
            <a:prstGeom prst="rect">
              <a:avLst/>
            </a:prstGeom>
            <a:solidFill>
              <a:srgbClr val="DDDDDD"/>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a:t>Inception</a:t>
              </a:r>
            </a:p>
          </p:txBody>
        </p:sp>
        <p:sp>
          <p:nvSpPr>
            <p:cNvPr id="141320" name="Line 7">
              <a:extLst>
                <a:ext uri="{FF2B5EF4-FFF2-40B4-BE49-F238E27FC236}">
                  <a16:creationId xmlns:a16="http://schemas.microsoft.com/office/drawing/2014/main" id="{326EDFBA-5D5E-0BB0-F6E9-9BFA4745276C}"/>
                </a:ext>
              </a:extLst>
            </p:cNvPr>
            <p:cNvSpPr>
              <a:spLocks noChangeShapeType="1"/>
            </p:cNvSpPr>
            <p:nvPr/>
          </p:nvSpPr>
          <p:spPr bwMode="auto">
            <a:xfrm flipV="1">
              <a:off x="3216" y="1536"/>
              <a:ext cx="576"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1321" name="Line 8">
              <a:extLst>
                <a:ext uri="{FF2B5EF4-FFF2-40B4-BE49-F238E27FC236}">
                  <a16:creationId xmlns:a16="http://schemas.microsoft.com/office/drawing/2014/main" id="{87752270-6209-B992-9B07-A5A981A3D675}"/>
                </a:ext>
              </a:extLst>
            </p:cNvPr>
            <p:cNvSpPr>
              <a:spLocks noChangeShapeType="1"/>
            </p:cNvSpPr>
            <p:nvPr/>
          </p:nvSpPr>
          <p:spPr bwMode="auto">
            <a:xfrm>
              <a:off x="3312" y="2016"/>
              <a:ext cx="62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1322" name="Line 9">
              <a:extLst>
                <a:ext uri="{FF2B5EF4-FFF2-40B4-BE49-F238E27FC236}">
                  <a16:creationId xmlns:a16="http://schemas.microsoft.com/office/drawing/2014/main" id="{E4BC7348-8F9E-C08D-BE48-9A47B5219C3A}"/>
                </a:ext>
              </a:extLst>
            </p:cNvPr>
            <p:cNvSpPr>
              <a:spLocks noChangeShapeType="1"/>
            </p:cNvSpPr>
            <p:nvPr/>
          </p:nvSpPr>
          <p:spPr bwMode="auto">
            <a:xfrm>
              <a:off x="3264" y="2208"/>
              <a:ext cx="576" cy="2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1323" name="Rectangle 10">
              <a:extLst>
                <a:ext uri="{FF2B5EF4-FFF2-40B4-BE49-F238E27FC236}">
                  <a16:creationId xmlns:a16="http://schemas.microsoft.com/office/drawing/2014/main" id="{16B02A84-3CB9-CD29-AD59-58DB915CED0B}"/>
                </a:ext>
              </a:extLst>
            </p:cNvPr>
            <p:cNvSpPr>
              <a:spLocks noChangeArrowheads="1"/>
            </p:cNvSpPr>
            <p:nvPr/>
          </p:nvSpPr>
          <p:spPr bwMode="auto">
            <a:xfrm>
              <a:off x="3792" y="1152"/>
              <a:ext cx="864" cy="528"/>
            </a:xfrm>
            <a:prstGeom prst="rect">
              <a:avLst/>
            </a:prstGeom>
            <a:solidFill>
              <a:srgbClr val="FFFF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a:solidFill>
                    <a:srgbClr val="660033"/>
                  </a:solidFill>
                </a:rPr>
                <a:t>Project plan</a:t>
              </a:r>
            </a:p>
          </p:txBody>
        </p:sp>
        <p:sp>
          <p:nvSpPr>
            <p:cNvPr id="141324" name="Rectangle 11">
              <a:extLst>
                <a:ext uri="{FF2B5EF4-FFF2-40B4-BE49-F238E27FC236}">
                  <a16:creationId xmlns:a16="http://schemas.microsoft.com/office/drawing/2014/main" id="{B469F671-25A0-54C0-A83E-E1914EB553B7}"/>
                </a:ext>
              </a:extLst>
            </p:cNvPr>
            <p:cNvSpPr>
              <a:spLocks noChangeArrowheads="1"/>
            </p:cNvSpPr>
            <p:nvPr/>
          </p:nvSpPr>
          <p:spPr bwMode="auto">
            <a:xfrm>
              <a:off x="3936" y="1776"/>
              <a:ext cx="816" cy="528"/>
            </a:xfrm>
            <a:prstGeom prst="rect">
              <a:avLst/>
            </a:prstGeom>
            <a:solidFill>
              <a:srgbClr val="FFFF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a:solidFill>
                    <a:srgbClr val="9900CC"/>
                  </a:solidFill>
                </a:rPr>
                <a:t>Initial risk</a:t>
              </a:r>
            </a:p>
            <a:p>
              <a:pPr algn="ctr" eaLnBrk="1" hangingPunct="1">
                <a:spcBef>
                  <a:spcPct val="0"/>
                </a:spcBef>
                <a:buFontTx/>
                <a:buNone/>
              </a:pPr>
              <a:r>
                <a:rPr lang="en-US" altLang="en-US" sz="2400">
                  <a:solidFill>
                    <a:srgbClr val="9900CC"/>
                  </a:solidFill>
                </a:rPr>
                <a:t> assessment</a:t>
              </a:r>
            </a:p>
          </p:txBody>
        </p:sp>
        <p:sp>
          <p:nvSpPr>
            <p:cNvPr id="141325" name="Rectangle 12">
              <a:extLst>
                <a:ext uri="{FF2B5EF4-FFF2-40B4-BE49-F238E27FC236}">
                  <a16:creationId xmlns:a16="http://schemas.microsoft.com/office/drawing/2014/main" id="{D0FC0AAF-07F9-E9A6-5E73-FC06637B97C2}"/>
                </a:ext>
              </a:extLst>
            </p:cNvPr>
            <p:cNvSpPr>
              <a:spLocks noChangeArrowheads="1"/>
            </p:cNvSpPr>
            <p:nvPr/>
          </p:nvSpPr>
          <p:spPr bwMode="auto">
            <a:xfrm>
              <a:off x="3840" y="2352"/>
              <a:ext cx="1248" cy="528"/>
            </a:xfrm>
            <a:prstGeom prst="rect">
              <a:avLst/>
            </a:prstGeom>
            <a:solidFill>
              <a:srgbClr val="FFFF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a:solidFill>
                    <a:srgbClr val="660033"/>
                  </a:solidFill>
                </a:rPr>
                <a:t>Initial business </a:t>
              </a:r>
            </a:p>
            <a:p>
              <a:pPr algn="ctr" eaLnBrk="1" hangingPunct="1">
                <a:spcBef>
                  <a:spcPct val="0"/>
                </a:spcBef>
                <a:buFontTx/>
                <a:buNone/>
              </a:pPr>
              <a:r>
                <a:rPr lang="en-US" altLang="en-US" sz="2400">
                  <a:solidFill>
                    <a:srgbClr val="660033"/>
                  </a:solidFill>
                </a:rPr>
                <a:t>case</a:t>
              </a:r>
            </a:p>
          </p:txBody>
        </p:sp>
        <p:sp>
          <p:nvSpPr>
            <p:cNvPr id="141326" name="Line 13">
              <a:extLst>
                <a:ext uri="{FF2B5EF4-FFF2-40B4-BE49-F238E27FC236}">
                  <a16:creationId xmlns:a16="http://schemas.microsoft.com/office/drawing/2014/main" id="{3262AEA5-75BE-05D6-BF62-87F8167A577F}"/>
                </a:ext>
              </a:extLst>
            </p:cNvPr>
            <p:cNvSpPr>
              <a:spLocks noChangeShapeType="1"/>
            </p:cNvSpPr>
            <p:nvPr/>
          </p:nvSpPr>
          <p:spPr bwMode="auto">
            <a:xfrm flipH="1">
              <a:off x="1728" y="2208"/>
              <a:ext cx="624" cy="38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1327" name="Line 14">
              <a:extLst>
                <a:ext uri="{FF2B5EF4-FFF2-40B4-BE49-F238E27FC236}">
                  <a16:creationId xmlns:a16="http://schemas.microsoft.com/office/drawing/2014/main" id="{65C3FAFA-B319-2C32-04F4-139FD8578A5F}"/>
                </a:ext>
              </a:extLst>
            </p:cNvPr>
            <p:cNvSpPr>
              <a:spLocks noChangeShapeType="1"/>
            </p:cNvSpPr>
            <p:nvPr/>
          </p:nvSpPr>
          <p:spPr bwMode="auto">
            <a:xfrm>
              <a:off x="3024" y="2208"/>
              <a:ext cx="432" cy="43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1328" name="Rectangle 15">
              <a:extLst>
                <a:ext uri="{FF2B5EF4-FFF2-40B4-BE49-F238E27FC236}">
                  <a16:creationId xmlns:a16="http://schemas.microsoft.com/office/drawing/2014/main" id="{7C017E41-C53D-2F11-1514-3F7BEB454ECD}"/>
                </a:ext>
              </a:extLst>
            </p:cNvPr>
            <p:cNvSpPr>
              <a:spLocks noChangeArrowheads="1"/>
            </p:cNvSpPr>
            <p:nvPr/>
          </p:nvSpPr>
          <p:spPr bwMode="auto">
            <a:xfrm>
              <a:off x="1152" y="2544"/>
              <a:ext cx="576" cy="384"/>
            </a:xfrm>
            <a:prstGeom prst="rect">
              <a:avLst/>
            </a:prstGeom>
            <a:solidFill>
              <a:srgbClr val="FFFF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a:solidFill>
                    <a:srgbClr val="000066"/>
                  </a:solidFill>
                </a:rPr>
                <a:t>Vision </a:t>
              </a:r>
            </a:p>
            <a:p>
              <a:pPr algn="ctr" eaLnBrk="1" hangingPunct="1">
                <a:spcBef>
                  <a:spcPct val="0"/>
                </a:spcBef>
                <a:buFontTx/>
                <a:buNone/>
              </a:pPr>
              <a:r>
                <a:rPr lang="en-US" altLang="en-US" sz="2400">
                  <a:solidFill>
                    <a:srgbClr val="000066"/>
                  </a:solidFill>
                </a:rPr>
                <a:t>document</a:t>
              </a:r>
            </a:p>
          </p:txBody>
        </p:sp>
        <p:sp>
          <p:nvSpPr>
            <p:cNvPr id="141329" name="Rectangle 16">
              <a:extLst>
                <a:ext uri="{FF2B5EF4-FFF2-40B4-BE49-F238E27FC236}">
                  <a16:creationId xmlns:a16="http://schemas.microsoft.com/office/drawing/2014/main" id="{35CE957A-CDC2-300A-9FE3-6B5C61EF1BCF}"/>
                </a:ext>
              </a:extLst>
            </p:cNvPr>
            <p:cNvSpPr>
              <a:spLocks noChangeArrowheads="1"/>
            </p:cNvSpPr>
            <p:nvPr/>
          </p:nvSpPr>
          <p:spPr bwMode="auto">
            <a:xfrm>
              <a:off x="2112" y="2688"/>
              <a:ext cx="912" cy="432"/>
            </a:xfrm>
            <a:prstGeom prst="rect">
              <a:avLst/>
            </a:prstGeom>
            <a:solidFill>
              <a:srgbClr val="FFFF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a:solidFill>
                    <a:srgbClr val="996600"/>
                  </a:solidFill>
                </a:rPr>
                <a:t>Initial use</a:t>
              </a:r>
            </a:p>
            <a:p>
              <a:pPr algn="ctr" eaLnBrk="1" hangingPunct="1">
                <a:spcBef>
                  <a:spcPct val="0"/>
                </a:spcBef>
                <a:buFontTx/>
                <a:buNone/>
              </a:pPr>
              <a:r>
                <a:rPr lang="en-US" altLang="en-US" sz="2400">
                  <a:solidFill>
                    <a:srgbClr val="996600"/>
                  </a:solidFill>
                </a:rPr>
                <a:t> case model</a:t>
              </a:r>
            </a:p>
          </p:txBody>
        </p:sp>
        <p:sp>
          <p:nvSpPr>
            <p:cNvPr id="141330" name="Rectangle 17">
              <a:extLst>
                <a:ext uri="{FF2B5EF4-FFF2-40B4-BE49-F238E27FC236}">
                  <a16:creationId xmlns:a16="http://schemas.microsoft.com/office/drawing/2014/main" id="{8964B566-71A3-AAD3-A292-CFB77EB844C1}"/>
                </a:ext>
              </a:extLst>
            </p:cNvPr>
            <p:cNvSpPr>
              <a:spLocks noChangeArrowheads="1"/>
            </p:cNvSpPr>
            <p:nvPr/>
          </p:nvSpPr>
          <p:spPr bwMode="auto">
            <a:xfrm>
              <a:off x="3216" y="2736"/>
              <a:ext cx="576" cy="480"/>
            </a:xfrm>
            <a:prstGeom prst="rect">
              <a:avLst/>
            </a:prstGeom>
            <a:solidFill>
              <a:srgbClr val="FFFF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a:solidFill>
                    <a:srgbClr val="A50021"/>
                  </a:solidFill>
                </a:rPr>
                <a:t>Initial</a:t>
              </a:r>
            </a:p>
            <a:p>
              <a:pPr algn="ctr" eaLnBrk="1" hangingPunct="1">
                <a:spcBef>
                  <a:spcPct val="0"/>
                </a:spcBef>
                <a:buFontTx/>
                <a:buNone/>
              </a:pPr>
              <a:r>
                <a:rPr lang="en-US" altLang="en-US" sz="2400">
                  <a:solidFill>
                    <a:srgbClr val="A50021"/>
                  </a:solidFill>
                </a:rPr>
                <a:t> project</a:t>
              </a:r>
            </a:p>
            <a:p>
              <a:pPr algn="ctr" eaLnBrk="1" hangingPunct="1">
                <a:spcBef>
                  <a:spcPct val="0"/>
                </a:spcBef>
                <a:buFontTx/>
                <a:buNone/>
              </a:pPr>
              <a:r>
                <a:rPr lang="en-US" altLang="en-US" sz="2400">
                  <a:solidFill>
                    <a:srgbClr val="A50021"/>
                  </a:solidFill>
                </a:rPr>
                <a:t> Glossary</a:t>
              </a:r>
            </a:p>
          </p:txBody>
        </p:sp>
        <p:sp>
          <p:nvSpPr>
            <p:cNvPr id="141331" name="Line 18">
              <a:extLst>
                <a:ext uri="{FF2B5EF4-FFF2-40B4-BE49-F238E27FC236}">
                  <a16:creationId xmlns:a16="http://schemas.microsoft.com/office/drawing/2014/main" id="{640D1805-934E-BD67-D0B6-C722A94CF542}"/>
                </a:ext>
              </a:extLst>
            </p:cNvPr>
            <p:cNvSpPr>
              <a:spLocks noChangeShapeType="1"/>
            </p:cNvSpPr>
            <p:nvPr/>
          </p:nvSpPr>
          <p:spPr bwMode="auto">
            <a:xfrm flipH="1">
              <a:off x="1440" y="1968"/>
              <a:ext cx="72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1332" name="Line 19">
              <a:extLst>
                <a:ext uri="{FF2B5EF4-FFF2-40B4-BE49-F238E27FC236}">
                  <a16:creationId xmlns:a16="http://schemas.microsoft.com/office/drawing/2014/main" id="{F1FD9F0F-36B9-5A82-1C1E-C8FC7BD070C8}"/>
                </a:ext>
              </a:extLst>
            </p:cNvPr>
            <p:cNvSpPr>
              <a:spLocks noChangeShapeType="1"/>
            </p:cNvSpPr>
            <p:nvPr/>
          </p:nvSpPr>
          <p:spPr bwMode="auto">
            <a:xfrm flipH="1" flipV="1">
              <a:off x="1728" y="1488"/>
              <a:ext cx="576" cy="2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1333" name="Rectangle 20">
              <a:extLst>
                <a:ext uri="{FF2B5EF4-FFF2-40B4-BE49-F238E27FC236}">
                  <a16:creationId xmlns:a16="http://schemas.microsoft.com/office/drawing/2014/main" id="{6ED5D189-D3D0-5A71-B2DD-6AA5EE806C3B}"/>
                </a:ext>
              </a:extLst>
            </p:cNvPr>
            <p:cNvSpPr>
              <a:spLocks noChangeArrowheads="1"/>
            </p:cNvSpPr>
            <p:nvPr/>
          </p:nvSpPr>
          <p:spPr bwMode="auto">
            <a:xfrm>
              <a:off x="768" y="1728"/>
              <a:ext cx="672" cy="528"/>
            </a:xfrm>
            <a:prstGeom prst="rect">
              <a:avLst/>
            </a:prstGeom>
            <a:solidFill>
              <a:srgbClr val="FFFF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a:solidFill>
                    <a:srgbClr val="660033"/>
                  </a:solidFill>
                </a:rPr>
                <a:t>Business </a:t>
              </a:r>
            </a:p>
            <a:p>
              <a:pPr algn="ctr" eaLnBrk="1" hangingPunct="1">
                <a:spcBef>
                  <a:spcPct val="0"/>
                </a:spcBef>
                <a:buFontTx/>
                <a:buNone/>
              </a:pPr>
              <a:r>
                <a:rPr lang="en-US" altLang="en-US" sz="2400">
                  <a:solidFill>
                    <a:srgbClr val="660033"/>
                  </a:solidFill>
                </a:rPr>
                <a:t>model</a:t>
              </a:r>
            </a:p>
          </p:txBody>
        </p:sp>
        <p:sp>
          <p:nvSpPr>
            <p:cNvPr id="141334" name="Rectangle 21">
              <a:extLst>
                <a:ext uri="{FF2B5EF4-FFF2-40B4-BE49-F238E27FC236}">
                  <a16:creationId xmlns:a16="http://schemas.microsoft.com/office/drawing/2014/main" id="{CAA765C8-5774-081D-AF4D-A59C28487268}"/>
                </a:ext>
              </a:extLst>
            </p:cNvPr>
            <p:cNvSpPr>
              <a:spLocks noChangeArrowheads="1"/>
            </p:cNvSpPr>
            <p:nvPr/>
          </p:nvSpPr>
          <p:spPr bwMode="auto">
            <a:xfrm>
              <a:off x="672" y="1344"/>
              <a:ext cx="1056" cy="240"/>
            </a:xfrm>
            <a:prstGeom prst="rect">
              <a:avLst/>
            </a:prstGeom>
            <a:solidFill>
              <a:srgbClr val="FFFF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a:solidFill>
                    <a:srgbClr val="008000"/>
                  </a:solidFill>
                </a:rPr>
                <a:t>    Prototypes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32772"/>
                                        </p:tgtEl>
                                        <p:attrNameLst>
                                          <p:attrName>style.visibility</p:attrName>
                                        </p:attrNameLst>
                                      </p:cBhvr>
                                      <p:to>
                                        <p:strVal val="visible"/>
                                      </p:to>
                                    </p:set>
                                    <p:anim calcmode="lin" valueType="num">
                                      <p:cBhvr>
                                        <p:cTn id="7" dur="500" fill="hold"/>
                                        <p:tgtEl>
                                          <p:spTgt spid="32772"/>
                                        </p:tgtEl>
                                        <p:attrNameLst>
                                          <p:attrName>ppt_w</p:attrName>
                                        </p:attrNameLst>
                                      </p:cBhvr>
                                      <p:tavLst>
                                        <p:tav tm="0">
                                          <p:val>
                                            <p:fltVal val="0"/>
                                          </p:val>
                                        </p:tav>
                                        <p:tav tm="100000">
                                          <p:val>
                                            <p:strVal val="#ppt_w"/>
                                          </p:val>
                                        </p:tav>
                                      </p:tavLst>
                                    </p:anim>
                                    <p:anim calcmode="lin" valueType="num">
                                      <p:cBhvr>
                                        <p:cTn id="8" dur="500" fill="hold"/>
                                        <p:tgtEl>
                                          <p:spTgt spid="32772"/>
                                        </p:tgtEl>
                                        <p:attrNameLst>
                                          <p:attrName>ppt_h</p:attrName>
                                        </p:attrNameLst>
                                      </p:cBhvr>
                                      <p:tavLst>
                                        <p:tav tm="0">
                                          <p:val>
                                            <p:fltVal val="0"/>
                                          </p:val>
                                        </p:tav>
                                        <p:tav tm="100000">
                                          <p:val>
                                            <p:strVal val="#ppt_h"/>
                                          </p:val>
                                        </p:tav>
                                      </p:tavLst>
                                    </p:anim>
                                    <p:anim calcmode="lin" valueType="num">
                                      <p:cBhvr>
                                        <p:cTn id="9" dur="500" fill="hold"/>
                                        <p:tgtEl>
                                          <p:spTgt spid="32772"/>
                                        </p:tgtEl>
                                        <p:attrNameLst>
                                          <p:attrName>ppt_x</p:attrName>
                                        </p:attrNameLst>
                                      </p:cBhvr>
                                      <p:tavLst>
                                        <p:tav tm="0">
                                          <p:val>
                                            <p:fltVal val="0.5"/>
                                          </p:val>
                                        </p:tav>
                                        <p:tav tm="100000">
                                          <p:val>
                                            <p:strVal val="#ppt_x"/>
                                          </p:val>
                                        </p:tav>
                                      </p:tavLst>
                                    </p:anim>
                                    <p:anim calcmode="lin" valueType="num">
                                      <p:cBhvr>
                                        <p:cTn id="10" dur="500" fill="hold"/>
                                        <p:tgtEl>
                                          <p:spTgt spid="3277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Number Placeholder 3">
            <a:extLst>
              <a:ext uri="{FF2B5EF4-FFF2-40B4-BE49-F238E27FC236}">
                <a16:creationId xmlns:a16="http://schemas.microsoft.com/office/drawing/2014/main" id="{BE36E8A0-9F5D-020F-6552-7C5CBE0A70D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fld id="{5916F890-03AE-4B0A-88B4-88D69A00E6A6}" type="slidenum">
              <a:rPr lang="en-US" altLang="en-US" sz="1400" smtClean="0"/>
              <a:pPr>
                <a:spcBef>
                  <a:spcPct val="0"/>
                </a:spcBef>
                <a:buFontTx/>
                <a:buNone/>
              </a:pPr>
              <a:t>74</a:t>
            </a:fld>
            <a:endParaRPr lang="en-US" altLang="en-US" sz="1400"/>
          </a:p>
        </p:txBody>
      </p:sp>
      <p:sp>
        <p:nvSpPr>
          <p:cNvPr id="143363" name="Text Box 2">
            <a:extLst>
              <a:ext uri="{FF2B5EF4-FFF2-40B4-BE49-F238E27FC236}">
                <a16:creationId xmlns:a16="http://schemas.microsoft.com/office/drawing/2014/main" id="{B0B61D2A-B539-0CE4-2A8E-AD4C4742D0E3}"/>
              </a:ext>
            </a:extLst>
          </p:cNvPr>
          <p:cNvSpPr txBox="1">
            <a:spLocks noChangeArrowheads="1"/>
          </p:cNvSpPr>
          <p:nvPr/>
        </p:nvSpPr>
        <p:spPr bwMode="auto">
          <a:xfrm>
            <a:off x="304800" y="654050"/>
            <a:ext cx="8610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50000"/>
              </a:spcBef>
              <a:buFontTx/>
              <a:buNone/>
            </a:pPr>
            <a:r>
              <a:rPr lang="en-US" altLang="en-US" sz="2600" b="1">
                <a:solidFill>
                  <a:srgbClr val="3333FF"/>
                </a:solidFill>
                <a:latin typeface="Lucida Sans" panose="020B0602030504020204" pitchFamily="34" charset="0"/>
              </a:rPr>
              <a:t>Elaboration Phase</a:t>
            </a:r>
          </a:p>
        </p:txBody>
      </p:sp>
      <p:sp>
        <p:nvSpPr>
          <p:cNvPr id="143364" name="Line 3">
            <a:extLst>
              <a:ext uri="{FF2B5EF4-FFF2-40B4-BE49-F238E27FC236}">
                <a16:creationId xmlns:a16="http://schemas.microsoft.com/office/drawing/2014/main" id="{8123CAC9-2D43-7D36-5BBD-44F9752A25AB}"/>
              </a:ext>
            </a:extLst>
          </p:cNvPr>
          <p:cNvSpPr>
            <a:spLocks noChangeShapeType="1"/>
          </p:cNvSpPr>
          <p:nvPr/>
        </p:nvSpPr>
        <p:spPr bwMode="auto">
          <a:xfrm>
            <a:off x="304800" y="1298575"/>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796" name="Text Box 4">
            <a:extLst>
              <a:ext uri="{FF2B5EF4-FFF2-40B4-BE49-F238E27FC236}">
                <a16:creationId xmlns:a16="http://schemas.microsoft.com/office/drawing/2014/main" id="{E972F685-AEF0-1264-6049-A1D304B1EB19}"/>
              </a:ext>
            </a:extLst>
          </p:cNvPr>
          <p:cNvSpPr txBox="1">
            <a:spLocks noChangeArrowheads="1"/>
          </p:cNvSpPr>
          <p:nvPr/>
        </p:nvSpPr>
        <p:spPr bwMode="auto">
          <a:xfrm>
            <a:off x="685800" y="2286000"/>
            <a:ext cx="81534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71500" indent="-57150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just" eaLnBrk="1" hangingPunct="1">
              <a:spcBef>
                <a:spcPct val="50000"/>
              </a:spcBef>
              <a:buFont typeface="Wingdings" panose="05000000000000000000" pitchFamily="2" charset="2"/>
              <a:buChar char="§"/>
            </a:pPr>
            <a:r>
              <a:rPr lang="en-US" altLang="en-US" sz="2400">
                <a:solidFill>
                  <a:srgbClr val="663300"/>
                </a:solidFill>
              </a:rPr>
              <a:t>Establishing architectural foundations.</a:t>
            </a:r>
          </a:p>
          <a:p>
            <a:pPr algn="just" eaLnBrk="1" hangingPunct="1">
              <a:spcBef>
                <a:spcPct val="50000"/>
              </a:spcBef>
              <a:buFont typeface="Wingdings" panose="05000000000000000000" pitchFamily="2" charset="2"/>
              <a:buChar char="§"/>
            </a:pPr>
            <a:r>
              <a:rPr lang="en-US" altLang="en-US" sz="2400">
                <a:solidFill>
                  <a:srgbClr val="000066"/>
                </a:solidFill>
              </a:rPr>
              <a:t>Design of use case model.</a:t>
            </a:r>
          </a:p>
          <a:p>
            <a:pPr algn="just" eaLnBrk="1" hangingPunct="1">
              <a:spcBef>
                <a:spcPct val="50000"/>
              </a:spcBef>
              <a:buFont typeface="Wingdings" panose="05000000000000000000" pitchFamily="2" charset="2"/>
              <a:buChar char="§"/>
            </a:pPr>
            <a:r>
              <a:rPr lang="en-US" altLang="en-US" sz="2400">
                <a:solidFill>
                  <a:srgbClr val="990033"/>
                </a:solidFill>
              </a:rPr>
              <a:t>Elaborating the process, infrastructure &amp; development environment.</a:t>
            </a:r>
          </a:p>
          <a:p>
            <a:pPr algn="just" eaLnBrk="1" hangingPunct="1">
              <a:spcBef>
                <a:spcPct val="50000"/>
              </a:spcBef>
              <a:buFont typeface="Wingdings" panose="05000000000000000000" pitchFamily="2" charset="2"/>
              <a:buChar char="§"/>
            </a:pPr>
            <a:r>
              <a:rPr lang="en-US" altLang="en-US" sz="2400">
                <a:solidFill>
                  <a:schemeClr val="accent2"/>
                </a:solidFill>
              </a:rPr>
              <a:t>Selecting component.</a:t>
            </a:r>
          </a:p>
          <a:p>
            <a:pPr algn="just" eaLnBrk="1" hangingPunct="1">
              <a:spcBef>
                <a:spcPct val="50000"/>
              </a:spcBef>
              <a:buFont typeface="Wingdings" panose="05000000000000000000" pitchFamily="2" charset="2"/>
              <a:buChar char="§"/>
            </a:pPr>
            <a:r>
              <a:rPr lang="en-US" altLang="en-US" sz="2400">
                <a:solidFill>
                  <a:srgbClr val="990033"/>
                </a:solidFill>
              </a:rPr>
              <a:t>Demonstrating that architecture support the vision at reasonable cost &amp; within specified time.</a:t>
            </a:r>
          </a:p>
        </p:txBody>
      </p:sp>
      <p:sp>
        <p:nvSpPr>
          <p:cNvPr id="33797" name="Text Box 5">
            <a:extLst>
              <a:ext uri="{FF2B5EF4-FFF2-40B4-BE49-F238E27FC236}">
                <a16:creationId xmlns:a16="http://schemas.microsoft.com/office/drawing/2014/main" id="{75895347-BC38-7ECE-933A-37C0C647DF92}"/>
              </a:ext>
            </a:extLst>
          </p:cNvPr>
          <p:cNvSpPr txBox="1">
            <a:spLocks noChangeArrowheads="1"/>
          </p:cNvSpPr>
          <p:nvPr/>
        </p:nvSpPr>
        <p:spPr bwMode="auto">
          <a:xfrm>
            <a:off x="304800" y="1600200"/>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just" eaLnBrk="1" hangingPunct="1">
              <a:spcBef>
                <a:spcPct val="50000"/>
              </a:spcBef>
              <a:buFontTx/>
              <a:buNone/>
            </a:pPr>
            <a:r>
              <a:rPr lang="en-US" altLang="en-US" sz="2400">
                <a:solidFill>
                  <a:srgbClr val="660033"/>
                </a:solidFill>
              </a:rPr>
              <a:t>The elaboration phase has the following objectives: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797"/>
                                        </p:tgtEl>
                                        <p:attrNameLst>
                                          <p:attrName>style.visibility</p:attrName>
                                        </p:attrNameLst>
                                      </p:cBhvr>
                                      <p:to>
                                        <p:strVal val="visible"/>
                                      </p:to>
                                    </p:set>
                                    <p:anim calcmode="lin" valueType="num">
                                      <p:cBhvr additive="base">
                                        <p:cTn id="7" dur="500" fill="hold"/>
                                        <p:tgtEl>
                                          <p:spTgt spid="33797"/>
                                        </p:tgtEl>
                                        <p:attrNameLst>
                                          <p:attrName>ppt_x</p:attrName>
                                        </p:attrNameLst>
                                      </p:cBhvr>
                                      <p:tavLst>
                                        <p:tav tm="0">
                                          <p:val>
                                            <p:strVal val="0-#ppt_w/2"/>
                                          </p:val>
                                        </p:tav>
                                        <p:tav tm="100000">
                                          <p:val>
                                            <p:strVal val="#ppt_x"/>
                                          </p:val>
                                        </p:tav>
                                      </p:tavLst>
                                    </p:anim>
                                    <p:anim calcmode="lin" valueType="num">
                                      <p:cBhvr additive="base">
                                        <p:cTn id="8" dur="500" fill="hold"/>
                                        <p:tgtEl>
                                          <p:spTgt spid="3379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3796">
                                            <p:txEl>
                                              <p:pRg st="0" end="0"/>
                                            </p:txEl>
                                          </p:spTgt>
                                        </p:tgtEl>
                                        <p:attrNameLst>
                                          <p:attrName>style.visibility</p:attrName>
                                        </p:attrNameLst>
                                      </p:cBhvr>
                                      <p:to>
                                        <p:strVal val="visible"/>
                                      </p:to>
                                    </p:set>
                                    <p:anim calcmode="lin" valueType="num">
                                      <p:cBhvr additive="base">
                                        <p:cTn id="13" dur="500" fill="hold"/>
                                        <p:tgtEl>
                                          <p:spTgt spid="33796">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379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3796">
                                            <p:txEl>
                                              <p:pRg st="1" end="1"/>
                                            </p:txEl>
                                          </p:spTgt>
                                        </p:tgtEl>
                                        <p:attrNameLst>
                                          <p:attrName>style.visibility</p:attrName>
                                        </p:attrNameLst>
                                      </p:cBhvr>
                                      <p:to>
                                        <p:strVal val="visible"/>
                                      </p:to>
                                    </p:set>
                                    <p:anim calcmode="lin" valueType="num">
                                      <p:cBhvr additive="base">
                                        <p:cTn id="19" dur="500" fill="hold"/>
                                        <p:tgtEl>
                                          <p:spTgt spid="33796">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379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3796">
                                            <p:txEl>
                                              <p:pRg st="2" end="2"/>
                                            </p:txEl>
                                          </p:spTgt>
                                        </p:tgtEl>
                                        <p:attrNameLst>
                                          <p:attrName>style.visibility</p:attrName>
                                        </p:attrNameLst>
                                      </p:cBhvr>
                                      <p:to>
                                        <p:strVal val="visible"/>
                                      </p:to>
                                    </p:set>
                                    <p:anim calcmode="lin" valueType="num">
                                      <p:cBhvr additive="base">
                                        <p:cTn id="25" dur="500" fill="hold"/>
                                        <p:tgtEl>
                                          <p:spTgt spid="33796">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379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3796">
                                            <p:txEl>
                                              <p:pRg st="3" end="3"/>
                                            </p:txEl>
                                          </p:spTgt>
                                        </p:tgtEl>
                                        <p:attrNameLst>
                                          <p:attrName>style.visibility</p:attrName>
                                        </p:attrNameLst>
                                      </p:cBhvr>
                                      <p:to>
                                        <p:strVal val="visible"/>
                                      </p:to>
                                    </p:set>
                                    <p:anim calcmode="lin" valueType="num">
                                      <p:cBhvr additive="base">
                                        <p:cTn id="31" dur="500" fill="hold"/>
                                        <p:tgtEl>
                                          <p:spTgt spid="33796">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379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3796">
                                            <p:txEl>
                                              <p:pRg st="4" end="4"/>
                                            </p:txEl>
                                          </p:spTgt>
                                        </p:tgtEl>
                                        <p:attrNameLst>
                                          <p:attrName>style.visibility</p:attrName>
                                        </p:attrNameLst>
                                      </p:cBhvr>
                                      <p:to>
                                        <p:strVal val="visible"/>
                                      </p:to>
                                    </p:set>
                                    <p:anim calcmode="lin" valueType="num">
                                      <p:cBhvr additive="base">
                                        <p:cTn id="37" dur="500" fill="hold"/>
                                        <p:tgtEl>
                                          <p:spTgt spid="33796">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3796">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build="p" autoUpdateAnimBg="0"/>
      <p:bldP spid="33797"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Number Placeholder 3">
            <a:extLst>
              <a:ext uri="{FF2B5EF4-FFF2-40B4-BE49-F238E27FC236}">
                <a16:creationId xmlns:a16="http://schemas.microsoft.com/office/drawing/2014/main" id="{D4329079-4A31-B8A9-79FC-875CFC68CF2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fld id="{82CF9F89-F627-4351-B96D-6727ED7B3241}" type="slidenum">
              <a:rPr lang="en-US" altLang="en-US" sz="1400" smtClean="0"/>
              <a:pPr>
                <a:spcBef>
                  <a:spcPct val="0"/>
                </a:spcBef>
                <a:buFontTx/>
                <a:buNone/>
              </a:pPr>
              <a:t>75</a:t>
            </a:fld>
            <a:endParaRPr lang="en-US" altLang="en-US" sz="1400"/>
          </a:p>
        </p:txBody>
      </p:sp>
      <p:sp>
        <p:nvSpPr>
          <p:cNvPr id="145411" name="Line 2">
            <a:extLst>
              <a:ext uri="{FF2B5EF4-FFF2-40B4-BE49-F238E27FC236}">
                <a16:creationId xmlns:a16="http://schemas.microsoft.com/office/drawing/2014/main" id="{C8692066-D102-BDAE-AFF8-978733F51BC4}"/>
              </a:ext>
            </a:extLst>
          </p:cNvPr>
          <p:cNvSpPr>
            <a:spLocks noChangeShapeType="1"/>
          </p:cNvSpPr>
          <p:nvPr/>
        </p:nvSpPr>
        <p:spPr bwMode="auto">
          <a:xfrm>
            <a:off x="304800" y="1298575"/>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5412" name="Text Box 3">
            <a:extLst>
              <a:ext uri="{FF2B5EF4-FFF2-40B4-BE49-F238E27FC236}">
                <a16:creationId xmlns:a16="http://schemas.microsoft.com/office/drawing/2014/main" id="{999AD22D-825D-289C-A7EA-9943C19D626B}"/>
              </a:ext>
            </a:extLst>
          </p:cNvPr>
          <p:cNvSpPr txBox="1">
            <a:spLocks noChangeArrowheads="1"/>
          </p:cNvSpPr>
          <p:nvPr/>
        </p:nvSpPr>
        <p:spPr bwMode="auto">
          <a:xfrm>
            <a:off x="304800" y="654050"/>
            <a:ext cx="8610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50000"/>
              </a:spcBef>
              <a:buFontTx/>
              <a:buNone/>
            </a:pPr>
            <a:r>
              <a:rPr lang="en-US" altLang="en-US" sz="2600" b="1">
                <a:solidFill>
                  <a:srgbClr val="3333FF"/>
                </a:solidFill>
                <a:latin typeface="Lucida Sans" panose="020B0602030504020204" pitchFamily="34" charset="0"/>
              </a:rPr>
              <a:t>Outcomes of Elaboration Phase</a:t>
            </a:r>
          </a:p>
        </p:txBody>
      </p:sp>
      <p:grpSp>
        <p:nvGrpSpPr>
          <p:cNvPr id="34820" name="Group 4">
            <a:extLst>
              <a:ext uri="{FF2B5EF4-FFF2-40B4-BE49-F238E27FC236}">
                <a16:creationId xmlns:a16="http://schemas.microsoft.com/office/drawing/2014/main" id="{69B71530-FD11-7049-4D08-E046A497D9B4}"/>
              </a:ext>
            </a:extLst>
          </p:cNvPr>
          <p:cNvGrpSpPr>
            <a:grpSpLocks/>
          </p:cNvGrpSpPr>
          <p:nvPr/>
        </p:nvGrpSpPr>
        <p:grpSpPr bwMode="auto">
          <a:xfrm>
            <a:off x="838200" y="1905000"/>
            <a:ext cx="7467600" cy="3886200"/>
            <a:chOff x="528" y="1200"/>
            <a:chExt cx="4704" cy="2448"/>
          </a:xfrm>
        </p:grpSpPr>
        <p:sp>
          <p:nvSpPr>
            <p:cNvPr id="145414" name="Line 5">
              <a:extLst>
                <a:ext uri="{FF2B5EF4-FFF2-40B4-BE49-F238E27FC236}">
                  <a16:creationId xmlns:a16="http://schemas.microsoft.com/office/drawing/2014/main" id="{C7F536C5-AF5C-D1F9-D508-F305765B7A8E}"/>
                </a:ext>
              </a:extLst>
            </p:cNvPr>
            <p:cNvSpPr>
              <a:spLocks noChangeShapeType="1"/>
            </p:cNvSpPr>
            <p:nvPr/>
          </p:nvSpPr>
          <p:spPr bwMode="auto">
            <a:xfrm>
              <a:off x="2640" y="2208"/>
              <a:ext cx="0" cy="48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5415" name="Rectangle 6">
              <a:extLst>
                <a:ext uri="{FF2B5EF4-FFF2-40B4-BE49-F238E27FC236}">
                  <a16:creationId xmlns:a16="http://schemas.microsoft.com/office/drawing/2014/main" id="{6F7F8CE2-0F48-C3C5-3C81-C518B7E8D3F2}"/>
                </a:ext>
              </a:extLst>
            </p:cNvPr>
            <p:cNvSpPr>
              <a:spLocks noChangeArrowheads="1"/>
            </p:cNvSpPr>
            <p:nvPr/>
          </p:nvSpPr>
          <p:spPr bwMode="auto">
            <a:xfrm>
              <a:off x="2160" y="1776"/>
              <a:ext cx="1152" cy="432"/>
            </a:xfrm>
            <a:prstGeom prst="rect">
              <a:avLst/>
            </a:prstGeom>
            <a:solidFill>
              <a:srgbClr val="DDDDDD"/>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a:t>Elaboration</a:t>
              </a:r>
            </a:p>
          </p:txBody>
        </p:sp>
        <p:sp>
          <p:nvSpPr>
            <p:cNvPr id="145416" name="Line 7">
              <a:extLst>
                <a:ext uri="{FF2B5EF4-FFF2-40B4-BE49-F238E27FC236}">
                  <a16:creationId xmlns:a16="http://schemas.microsoft.com/office/drawing/2014/main" id="{19630D33-1CCD-C0C4-6059-5E22D99E5167}"/>
                </a:ext>
              </a:extLst>
            </p:cNvPr>
            <p:cNvSpPr>
              <a:spLocks noChangeShapeType="1"/>
            </p:cNvSpPr>
            <p:nvPr/>
          </p:nvSpPr>
          <p:spPr bwMode="auto">
            <a:xfrm flipV="1">
              <a:off x="3216" y="1536"/>
              <a:ext cx="576"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5417" name="Line 8">
              <a:extLst>
                <a:ext uri="{FF2B5EF4-FFF2-40B4-BE49-F238E27FC236}">
                  <a16:creationId xmlns:a16="http://schemas.microsoft.com/office/drawing/2014/main" id="{D5BD2110-E420-D904-6150-B48C71542653}"/>
                </a:ext>
              </a:extLst>
            </p:cNvPr>
            <p:cNvSpPr>
              <a:spLocks noChangeShapeType="1"/>
            </p:cNvSpPr>
            <p:nvPr/>
          </p:nvSpPr>
          <p:spPr bwMode="auto">
            <a:xfrm>
              <a:off x="3312" y="2016"/>
              <a:ext cx="62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5418" name="Rectangle 9">
              <a:extLst>
                <a:ext uri="{FF2B5EF4-FFF2-40B4-BE49-F238E27FC236}">
                  <a16:creationId xmlns:a16="http://schemas.microsoft.com/office/drawing/2014/main" id="{DA9C7134-D4ED-A03E-AABC-AAE9B0F54859}"/>
                </a:ext>
              </a:extLst>
            </p:cNvPr>
            <p:cNvSpPr>
              <a:spLocks noChangeArrowheads="1"/>
            </p:cNvSpPr>
            <p:nvPr/>
          </p:nvSpPr>
          <p:spPr bwMode="auto">
            <a:xfrm>
              <a:off x="3792" y="1200"/>
              <a:ext cx="912" cy="528"/>
            </a:xfrm>
            <a:prstGeom prst="rect">
              <a:avLst/>
            </a:prstGeom>
            <a:solidFill>
              <a:srgbClr val="FFFF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a:solidFill>
                    <a:srgbClr val="A50021"/>
                  </a:solidFill>
                </a:rPr>
                <a:t>Revised risk</a:t>
              </a:r>
            </a:p>
            <a:p>
              <a:pPr algn="ctr" eaLnBrk="1" hangingPunct="1">
                <a:spcBef>
                  <a:spcPct val="0"/>
                </a:spcBef>
                <a:buFontTx/>
                <a:buNone/>
              </a:pPr>
              <a:r>
                <a:rPr lang="en-US" altLang="en-US" sz="2400">
                  <a:solidFill>
                    <a:srgbClr val="A50021"/>
                  </a:solidFill>
                </a:rPr>
                <a:t> document</a:t>
              </a:r>
            </a:p>
          </p:txBody>
        </p:sp>
        <p:sp>
          <p:nvSpPr>
            <p:cNvPr id="145419" name="Rectangle 10">
              <a:extLst>
                <a:ext uri="{FF2B5EF4-FFF2-40B4-BE49-F238E27FC236}">
                  <a16:creationId xmlns:a16="http://schemas.microsoft.com/office/drawing/2014/main" id="{D82B02F1-5E8A-941C-4343-DEB3DA07EBB6}"/>
                </a:ext>
              </a:extLst>
            </p:cNvPr>
            <p:cNvSpPr>
              <a:spLocks noChangeArrowheads="1"/>
            </p:cNvSpPr>
            <p:nvPr/>
          </p:nvSpPr>
          <p:spPr bwMode="auto">
            <a:xfrm>
              <a:off x="3984" y="1776"/>
              <a:ext cx="1248" cy="528"/>
            </a:xfrm>
            <a:prstGeom prst="rect">
              <a:avLst/>
            </a:prstGeom>
            <a:solidFill>
              <a:srgbClr val="FFFF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a:solidFill>
                    <a:srgbClr val="660033"/>
                  </a:solidFill>
                </a:rPr>
                <a:t>An executable </a:t>
              </a:r>
            </a:p>
            <a:p>
              <a:pPr algn="ctr" eaLnBrk="1" hangingPunct="1">
                <a:spcBef>
                  <a:spcPct val="0"/>
                </a:spcBef>
                <a:buFontTx/>
                <a:buNone/>
              </a:pPr>
              <a:r>
                <a:rPr lang="en-US" altLang="en-US" sz="2400">
                  <a:solidFill>
                    <a:srgbClr val="660033"/>
                  </a:solidFill>
                </a:rPr>
                <a:t>architectural </a:t>
              </a:r>
            </a:p>
            <a:p>
              <a:pPr algn="ctr" eaLnBrk="1" hangingPunct="1">
                <a:spcBef>
                  <a:spcPct val="0"/>
                </a:spcBef>
                <a:buFontTx/>
                <a:buNone/>
              </a:pPr>
              <a:r>
                <a:rPr lang="en-US" altLang="en-US" sz="2400">
                  <a:solidFill>
                    <a:srgbClr val="660033"/>
                  </a:solidFill>
                </a:rPr>
                <a:t>prototype</a:t>
              </a:r>
            </a:p>
          </p:txBody>
        </p:sp>
        <p:sp>
          <p:nvSpPr>
            <p:cNvPr id="145420" name="Line 11">
              <a:extLst>
                <a:ext uri="{FF2B5EF4-FFF2-40B4-BE49-F238E27FC236}">
                  <a16:creationId xmlns:a16="http://schemas.microsoft.com/office/drawing/2014/main" id="{30EFF37D-0EC0-9DB8-AB89-9E72E3B7B2E5}"/>
                </a:ext>
              </a:extLst>
            </p:cNvPr>
            <p:cNvSpPr>
              <a:spLocks noChangeShapeType="1"/>
            </p:cNvSpPr>
            <p:nvPr/>
          </p:nvSpPr>
          <p:spPr bwMode="auto">
            <a:xfrm flipH="1">
              <a:off x="1776" y="2208"/>
              <a:ext cx="576" cy="43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5421" name="Line 12">
              <a:extLst>
                <a:ext uri="{FF2B5EF4-FFF2-40B4-BE49-F238E27FC236}">
                  <a16:creationId xmlns:a16="http://schemas.microsoft.com/office/drawing/2014/main" id="{5E2F40B7-6DF8-93FD-B05A-3C62D62A6499}"/>
                </a:ext>
              </a:extLst>
            </p:cNvPr>
            <p:cNvSpPr>
              <a:spLocks noChangeShapeType="1"/>
            </p:cNvSpPr>
            <p:nvPr/>
          </p:nvSpPr>
          <p:spPr bwMode="auto">
            <a:xfrm>
              <a:off x="3024" y="2208"/>
              <a:ext cx="528" cy="38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5422" name="Rectangle 13">
              <a:extLst>
                <a:ext uri="{FF2B5EF4-FFF2-40B4-BE49-F238E27FC236}">
                  <a16:creationId xmlns:a16="http://schemas.microsoft.com/office/drawing/2014/main" id="{86620A7A-BCAD-1A71-DD8E-C67B4BB31E8A}"/>
                </a:ext>
              </a:extLst>
            </p:cNvPr>
            <p:cNvSpPr>
              <a:spLocks noChangeArrowheads="1"/>
            </p:cNvSpPr>
            <p:nvPr/>
          </p:nvSpPr>
          <p:spPr bwMode="auto">
            <a:xfrm>
              <a:off x="1152" y="2592"/>
              <a:ext cx="624" cy="384"/>
            </a:xfrm>
            <a:prstGeom prst="rect">
              <a:avLst/>
            </a:prstGeom>
            <a:solidFill>
              <a:srgbClr val="FFFF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a:solidFill>
                    <a:schemeClr val="accent2"/>
                  </a:solidFill>
                </a:rPr>
                <a:t>Use case</a:t>
              </a:r>
            </a:p>
            <a:p>
              <a:pPr algn="ctr" eaLnBrk="1" hangingPunct="1">
                <a:spcBef>
                  <a:spcPct val="0"/>
                </a:spcBef>
                <a:buFontTx/>
                <a:buNone/>
              </a:pPr>
              <a:r>
                <a:rPr lang="en-US" altLang="en-US" sz="2400">
                  <a:solidFill>
                    <a:schemeClr val="accent2"/>
                  </a:solidFill>
                </a:rPr>
                <a:t> model</a:t>
              </a:r>
            </a:p>
          </p:txBody>
        </p:sp>
        <p:sp>
          <p:nvSpPr>
            <p:cNvPr id="145423" name="Rectangle 14">
              <a:extLst>
                <a:ext uri="{FF2B5EF4-FFF2-40B4-BE49-F238E27FC236}">
                  <a16:creationId xmlns:a16="http://schemas.microsoft.com/office/drawing/2014/main" id="{E704BD86-A2A1-67FB-FC19-48707784D728}"/>
                </a:ext>
              </a:extLst>
            </p:cNvPr>
            <p:cNvSpPr>
              <a:spLocks noChangeArrowheads="1"/>
            </p:cNvSpPr>
            <p:nvPr/>
          </p:nvSpPr>
          <p:spPr bwMode="auto">
            <a:xfrm>
              <a:off x="1824" y="2688"/>
              <a:ext cx="1776" cy="960"/>
            </a:xfrm>
            <a:prstGeom prst="rect">
              <a:avLst/>
            </a:prstGeom>
            <a:solidFill>
              <a:srgbClr val="FFFF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a:solidFill>
                    <a:srgbClr val="000066"/>
                  </a:solidFill>
                </a:rPr>
                <a:t>Supplementary </a:t>
              </a:r>
            </a:p>
            <a:p>
              <a:pPr algn="ctr" eaLnBrk="1" hangingPunct="1">
                <a:spcBef>
                  <a:spcPct val="0"/>
                </a:spcBef>
                <a:buFontTx/>
                <a:buNone/>
              </a:pPr>
              <a:r>
                <a:rPr lang="en-US" altLang="en-US" sz="2400">
                  <a:solidFill>
                    <a:srgbClr val="000066"/>
                  </a:solidFill>
                </a:rPr>
                <a:t>Requirements</a:t>
              </a:r>
            </a:p>
            <a:p>
              <a:pPr algn="ctr" eaLnBrk="1" hangingPunct="1">
                <a:spcBef>
                  <a:spcPct val="0"/>
                </a:spcBef>
                <a:buFontTx/>
                <a:buNone/>
              </a:pPr>
              <a:r>
                <a:rPr lang="en-US" altLang="en-US" sz="2400">
                  <a:solidFill>
                    <a:srgbClr val="000066"/>
                  </a:solidFill>
                </a:rPr>
                <a:t> with non functional</a:t>
              </a:r>
            </a:p>
            <a:p>
              <a:pPr algn="ctr" eaLnBrk="1" hangingPunct="1">
                <a:spcBef>
                  <a:spcPct val="0"/>
                </a:spcBef>
                <a:buFontTx/>
                <a:buNone/>
              </a:pPr>
              <a:r>
                <a:rPr lang="en-US" altLang="en-US" sz="2400">
                  <a:solidFill>
                    <a:srgbClr val="000066"/>
                  </a:solidFill>
                </a:rPr>
                <a:t> requirement</a:t>
              </a:r>
            </a:p>
          </p:txBody>
        </p:sp>
        <p:sp>
          <p:nvSpPr>
            <p:cNvPr id="145424" name="Rectangle 15">
              <a:extLst>
                <a:ext uri="{FF2B5EF4-FFF2-40B4-BE49-F238E27FC236}">
                  <a16:creationId xmlns:a16="http://schemas.microsoft.com/office/drawing/2014/main" id="{162BE2D3-A2F6-84AC-0EE9-74F2EBE020EC}"/>
                </a:ext>
              </a:extLst>
            </p:cNvPr>
            <p:cNvSpPr>
              <a:spLocks noChangeArrowheads="1"/>
            </p:cNvSpPr>
            <p:nvPr/>
          </p:nvSpPr>
          <p:spPr bwMode="auto">
            <a:xfrm>
              <a:off x="3744" y="2448"/>
              <a:ext cx="576" cy="480"/>
            </a:xfrm>
            <a:prstGeom prst="rect">
              <a:avLst/>
            </a:prstGeom>
            <a:solidFill>
              <a:srgbClr val="FFFF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a:solidFill>
                    <a:srgbClr val="A50021"/>
                  </a:solidFill>
                </a:rPr>
                <a:t>Architecture</a:t>
              </a:r>
            </a:p>
            <a:p>
              <a:pPr algn="ctr" eaLnBrk="1" hangingPunct="1">
                <a:spcBef>
                  <a:spcPct val="0"/>
                </a:spcBef>
                <a:buFontTx/>
                <a:buNone/>
              </a:pPr>
              <a:r>
                <a:rPr lang="en-US" altLang="en-US" sz="2400">
                  <a:solidFill>
                    <a:srgbClr val="A50021"/>
                  </a:solidFill>
                </a:rPr>
                <a:t>Description</a:t>
              </a:r>
            </a:p>
            <a:p>
              <a:pPr algn="ctr" eaLnBrk="1" hangingPunct="1">
                <a:spcBef>
                  <a:spcPct val="0"/>
                </a:spcBef>
                <a:buFontTx/>
                <a:buNone/>
              </a:pPr>
              <a:r>
                <a:rPr lang="en-US" altLang="en-US" sz="2400">
                  <a:solidFill>
                    <a:srgbClr val="A50021"/>
                  </a:solidFill>
                </a:rPr>
                <a:t> document</a:t>
              </a:r>
            </a:p>
          </p:txBody>
        </p:sp>
        <p:sp>
          <p:nvSpPr>
            <p:cNvPr id="145425" name="Line 16">
              <a:extLst>
                <a:ext uri="{FF2B5EF4-FFF2-40B4-BE49-F238E27FC236}">
                  <a16:creationId xmlns:a16="http://schemas.microsoft.com/office/drawing/2014/main" id="{81C4E6F1-EBBB-BB6C-21CA-EB5160BF566B}"/>
                </a:ext>
              </a:extLst>
            </p:cNvPr>
            <p:cNvSpPr>
              <a:spLocks noChangeShapeType="1"/>
            </p:cNvSpPr>
            <p:nvPr/>
          </p:nvSpPr>
          <p:spPr bwMode="auto">
            <a:xfrm flipH="1">
              <a:off x="1440" y="1968"/>
              <a:ext cx="72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5426" name="Line 17">
              <a:extLst>
                <a:ext uri="{FF2B5EF4-FFF2-40B4-BE49-F238E27FC236}">
                  <a16:creationId xmlns:a16="http://schemas.microsoft.com/office/drawing/2014/main" id="{9B28D1C5-8D44-87D3-58D3-E7A0BE481984}"/>
                </a:ext>
              </a:extLst>
            </p:cNvPr>
            <p:cNvSpPr>
              <a:spLocks noChangeShapeType="1"/>
            </p:cNvSpPr>
            <p:nvPr/>
          </p:nvSpPr>
          <p:spPr bwMode="auto">
            <a:xfrm flipH="1" flipV="1">
              <a:off x="1728" y="1488"/>
              <a:ext cx="576" cy="2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5427" name="Rectangle 18">
              <a:extLst>
                <a:ext uri="{FF2B5EF4-FFF2-40B4-BE49-F238E27FC236}">
                  <a16:creationId xmlns:a16="http://schemas.microsoft.com/office/drawing/2014/main" id="{80395AE4-5450-7AE2-473E-9787BF1A9404}"/>
                </a:ext>
              </a:extLst>
            </p:cNvPr>
            <p:cNvSpPr>
              <a:spLocks noChangeArrowheads="1"/>
            </p:cNvSpPr>
            <p:nvPr/>
          </p:nvSpPr>
          <p:spPr bwMode="auto">
            <a:xfrm>
              <a:off x="576" y="1728"/>
              <a:ext cx="864" cy="528"/>
            </a:xfrm>
            <a:prstGeom prst="rect">
              <a:avLst/>
            </a:prstGeom>
            <a:solidFill>
              <a:srgbClr val="FFFF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a:solidFill>
                    <a:srgbClr val="A50021"/>
                  </a:solidFill>
                </a:rPr>
                <a:t>Preliminary</a:t>
              </a:r>
            </a:p>
            <a:p>
              <a:pPr algn="ctr" eaLnBrk="1" hangingPunct="1">
                <a:spcBef>
                  <a:spcPct val="0"/>
                </a:spcBef>
                <a:buFontTx/>
                <a:buNone/>
              </a:pPr>
              <a:r>
                <a:rPr lang="en-US" altLang="en-US" sz="2400">
                  <a:solidFill>
                    <a:srgbClr val="A50021"/>
                  </a:solidFill>
                </a:rPr>
                <a:t>User manual</a:t>
              </a:r>
            </a:p>
          </p:txBody>
        </p:sp>
        <p:sp>
          <p:nvSpPr>
            <p:cNvPr id="145428" name="Rectangle 19">
              <a:extLst>
                <a:ext uri="{FF2B5EF4-FFF2-40B4-BE49-F238E27FC236}">
                  <a16:creationId xmlns:a16="http://schemas.microsoft.com/office/drawing/2014/main" id="{54316691-74CE-A0F2-9492-B97DD760DEF2}"/>
                </a:ext>
              </a:extLst>
            </p:cNvPr>
            <p:cNvSpPr>
              <a:spLocks noChangeArrowheads="1"/>
            </p:cNvSpPr>
            <p:nvPr/>
          </p:nvSpPr>
          <p:spPr bwMode="auto">
            <a:xfrm>
              <a:off x="528" y="1248"/>
              <a:ext cx="1248" cy="192"/>
            </a:xfrm>
            <a:prstGeom prst="rect">
              <a:avLst/>
            </a:prstGeom>
            <a:solidFill>
              <a:srgbClr val="FFFF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a:solidFill>
                    <a:srgbClr val="008000"/>
                  </a:solidFill>
                </a:rPr>
                <a:t>Development plan</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499"/>
                                          </p:stCondLst>
                                        </p:cTn>
                                        <p:tgtEl>
                                          <p:spTgt spid="34820"/>
                                        </p:tgtEl>
                                        <p:attrNameLst>
                                          <p:attrName>style.visibility</p:attrName>
                                        </p:attrNameLst>
                                      </p:cBhvr>
                                      <p:to>
                                        <p:strVal val="visible"/>
                                      </p:to>
                                    </p:set>
                                    <p:anim to="" calcmode="lin" valueType="num">
                                      <p:cBhvr>
                                        <p:cTn id="7" dur="1" fill="hold"/>
                                        <p:tgtEl>
                                          <p:spTgt spid="3482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Number Placeholder 3">
            <a:extLst>
              <a:ext uri="{FF2B5EF4-FFF2-40B4-BE49-F238E27FC236}">
                <a16:creationId xmlns:a16="http://schemas.microsoft.com/office/drawing/2014/main" id="{A7E3B44F-577C-972B-01C4-5EA16C2BE86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fld id="{51AA301D-AB85-43F3-8A23-36D88F880514}" type="slidenum">
              <a:rPr lang="en-US" altLang="en-US" sz="1400" smtClean="0"/>
              <a:pPr>
                <a:spcBef>
                  <a:spcPct val="0"/>
                </a:spcBef>
                <a:buFontTx/>
                <a:buNone/>
              </a:pPr>
              <a:t>76</a:t>
            </a:fld>
            <a:endParaRPr lang="en-US" altLang="en-US" sz="1400"/>
          </a:p>
        </p:txBody>
      </p:sp>
      <p:sp>
        <p:nvSpPr>
          <p:cNvPr id="147459" name="Text Box 2">
            <a:extLst>
              <a:ext uri="{FF2B5EF4-FFF2-40B4-BE49-F238E27FC236}">
                <a16:creationId xmlns:a16="http://schemas.microsoft.com/office/drawing/2014/main" id="{68524BFC-71F9-6D7B-9D93-A1A0ADA22225}"/>
              </a:ext>
            </a:extLst>
          </p:cNvPr>
          <p:cNvSpPr txBox="1">
            <a:spLocks noChangeArrowheads="1"/>
          </p:cNvSpPr>
          <p:nvPr/>
        </p:nvSpPr>
        <p:spPr bwMode="auto">
          <a:xfrm>
            <a:off x="304800" y="654050"/>
            <a:ext cx="8610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50000"/>
              </a:spcBef>
              <a:buFontTx/>
              <a:buNone/>
            </a:pPr>
            <a:r>
              <a:rPr lang="en-US" altLang="en-US" sz="2600" b="1">
                <a:solidFill>
                  <a:srgbClr val="3333FF"/>
                </a:solidFill>
                <a:latin typeface="Lucida Sans" panose="020B0602030504020204" pitchFamily="34" charset="0"/>
              </a:rPr>
              <a:t>Construction Phase</a:t>
            </a:r>
          </a:p>
        </p:txBody>
      </p:sp>
      <p:sp>
        <p:nvSpPr>
          <p:cNvPr id="147460" name="Line 3">
            <a:extLst>
              <a:ext uri="{FF2B5EF4-FFF2-40B4-BE49-F238E27FC236}">
                <a16:creationId xmlns:a16="http://schemas.microsoft.com/office/drawing/2014/main" id="{C1A7DA54-CE31-75C9-CF3C-21C6CAF10A03}"/>
              </a:ext>
            </a:extLst>
          </p:cNvPr>
          <p:cNvSpPr>
            <a:spLocks noChangeShapeType="1"/>
          </p:cNvSpPr>
          <p:nvPr/>
        </p:nvSpPr>
        <p:spPr bwMode="auto">
          <a:xfrm>
            <a:off x="304800" y="1298575"/>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5844" name="Text Box 4">
            <a:extLst>
              <a:ext uri="{FF2B5EF4-FFF2-40B4-BE49-F238E27FC236}">
                <a16:creationId xmlns:a16="http://schemas.microsoft.com/office/drawing/2014/main" id="{8D52BB11-381E-26DC-3056-2180B29657DB}"/>
              </a:ext>
            </a:extLst>
          </p:cNvPr>
          <p:cNvSpPr txBox="1">
            <a:spLocks noChangeArrowheads="1"/>
          </p:cNvSpPr>
          <p:nvPr/>
        </p:nvSpPr>
        <p:spPr bwMode="auto">
          <a:xfrm>
            <a:off x="685800" y="2286000"/>
            <a:ext cx="81534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71500" indent="-57150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just" eaLnBrk="1" hangingPunct="1">
              <a:spcBef>
                <a:spcPct val="50000"/>
              </a:spcBef>
              <a:buFont typeface="Wingdings" panose="05000000000000000000" pitchFamily="2" charset="2"/>
              <a:buChar char="§"/>
            </a:pPr>
            <a:r>
              <a:rPr lang="en-US" altLang="en-US" sz="2400">
                <a:solidFill>
                  <a:srgbClr val="663300"/>
                </a:solidFill>
              </a:rPr>
              <a:t>Implementing the project.</a:t>
            </a:r>
          </a:p>
          <a:p>
            <a:pPr algn="just" eaLnBrk="1" hangingPunct="1">
              <a:spcBef>
                <a:spcPct val="50000"/>
              </a:spcBef>
              <a:buFont typeface="Wingdings" panose="05000000000000000000" pitchFamily="2" charset="2"/>
              <a:buChar char="§"/>
            </a:pPr>
            <a:r>
              <a:rPr lang="en-US" altLang="en-US" sz="2400">
                <a:solidFill>
                  <a:schemeClr val="tx2"/>
                </a:solidFill>
              </a:rPr>
              <a:t>Minimizing development cost.</a:t>
            </a:r>
          </a:p>
          <a:p>
            <a:pPr algn="just" eaLnBrk="1" hangingPunct="1">
              <a:spcBef>
                <a:spcPct val="50000"/>
              </a:spcBef>
              <a:buFont typeface="Wingdings" panose="05000000000000000000" pitchFamily="2" charset="2"/>
              <a:buChar char="§"/>
            </a:pPr>
            <a:r>
              <a:rPr lang="en-US" altLang="en-US" sz="2400">
                <a:solidFill>
                  <a:srgbClr val="A50021"/>
                </a:solidFill>
              </a:rPr>
              <a:t>Management and optimizing resources.</a:t>
            </a:r>
          </a:p>
          <a:p>
            <a:pPr algn="just" eaLnBrk="1" hangingPunct="1">
              <a:spcBef>
                <a:spcPct val="50000"/>
              </a:spcBef>
              <a:buFont typeface="Wingdings" panose="05000000000000000000" pitchFamily="2" charset="2"/>
              <a:buChar char="§"/>
            </a:pPr>
            <a:r>
              <a:rPr lang="en-US" altLang="en-US" sz="2400">
                <a:solidFill>
                  <a:schemeClr val="accent2"/>
                </a:solidFill>
              </a:rPr>
              <a:t>Testing the product</a:t>
            </a:r>
          </a:p>
          <a:p>
            <a:pPr algn="just" eaLnBrk="1" hangingPunct="1">
              <a:spcBef>
                <a:spcPct val="50000"/>
              </a:spcBef>
              <a:buFont typeface="Wingdings" panose="05000000000000000000" pitchFamily="2" charset="2"/>
              <a:buChar char="§"/>
            </a:pPr>
            <a:r>
              <a:rPr lang="en-US" altLang="en-US" sz="2400">
                <a:solidFill>
                  <a:srgbClr val="003300"/>
                </a:solidFill>
              </a:rPr>
              <a:t>Assessing the product releases against acceptance criteria</a:t>
            </a:r>
          </a:p>
        </p:txBody>
      </p:sp>
      <p:sp>
        <p:nvSpPr>
          <p:cNvPr id="35845" name="Text Box 5">
            <a:extLst>
              <a:ext uri="{FF2B5EF4-FFF2-40B4-BE49-F238E27FC236}">
                <a16:creationId xmlns:a16="http://schemas.microsoft.com/office/drawing/2014/main" id="{7AD25C23-67F5-72CD-269A-F7DB854E6EEF}"/>
              </a:ext>
            </a:extLst>
          </p:cNvPr>
          <p:cNvSpPr txBox="1">
            <a:spLocks noChangeArrowheads="1"/>
          </p:cNvSpPr>
          <p:nvPr/>
        </p:nvSpPr>
        <p:spPr bwMode="auto">
          <a:xfrm>
            <a:off x="304800" y="1600200"/>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just" eaLnBrk="1" hangingPunct="1">
              <a:spcBef>
                <a:spcPct val="50000"/>
              </a:spcBef>
              <a:buFontTx/>
              <a:buNone/>
            </a:pPr>
            <a:r>
              <a:rPr lang="en-US" altLang="en-US" sz="2400">
                <a:solidFill>
                  <a:srgbClr val="660033"/>
                </a:solidFill>
              </a:rPr>
              <a:t>The construction phase has the following objectives: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845"/>
                                        </p:tgtEl>
                                        <p:attrNameLst>
                                          <p:attrName>style.visibility</p:attrName>
                                        </p:attrNameLst>
                                      </p:cBhvr>
                                      <p:to>
                                        <p:strVal val="visible"/>
                                      </p:to>
                                    </p:set>
                                    <p:anim calcmode="lin" valueType="num">
                                      <p:cBhvr additive="base">
                                        <p:cTn id="7" dur="500" fill="hold"/>
                                        <p:tgtEl>
                                          <p:spTgt spid="35845"/>
                                        </p:tgtEl>
                                        <p:attrNameLst>
                                          <p:attrName>ppt_x</p:attrName>
                                        </p:attrNameLst>
                                      </p:cBhvr>
                                      <p:tavLst>
                                        <p:tav tm="0">
                                          <p:val>
                                            <p:strVal val="0-#ppt_w/2"/>
                                          </p:val>
                                        </p:tav>
                                        <p:tav tm="100000">
                                          <p:val>
                                            <p:strVal val="#ppt_x"/>
                                          </p:val>
                                        </p:tav>
                                      </p:tavLst>
                                    </p:anim>
                                    <p:anim calcmode="lin" valueType="num">
                                      <p:cBhvr additive="base">
                                        <p:cTn id="8" dur="500" fill="hold"/>
                                        <p:tgtEl>
                                          <p:spTgt spid="3584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844">
                                            <p:txEl>
                                              <p:pRg st="0" end="0"/>
                                            </p:txEl>
                                          </p:spTgt>
                                        </p:tgtEl>
                                        <p:attrNameLst>
                                          <p:attrName>style.visibility</p:attrName>
                                        </p:attrNameLst>
                                      </p:cBhvr>
                                      <p:to>
                                        <p:strVal val="visible"/>
                                      </p:to>
                                    </p:set>
                                    <p:anim calcmode="lin" valueType="num">
                                      <p:cBhvr additive="base">
                                        <p:cTn id="13" dur="500" fill="hold"/>
                                        <p:tgtEl>
                                          <p:spTgt spid="35844">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84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844">
                                            <p:txEl>
                                              <p:pRg st="1" end="1"/>
                                            </p:txEl>
                                          </p:spTgt>
                                        </p:tgtEl>
                                        <p:attrNameLst>
                                          <p:attrName>style.visibility</p:attrName>
                                        </p:attrNameLst>
                                      </p:cBhvr>
                                      <p:to>
                                        <p:strVal val="visible"/>
                                      </p:to>
                                    </p:set>
                                    <p:anim calcmode="lin" valueType="num">
                                      <p:cBhvr additive="base">
                                        <p:cTn id="19" dur="500" fill="hold"/>
                                        <p:tgtEl>
                                          <p:spTgt spid="35844">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84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844">
                                            <p:txEl>
                                              <p:pRg st="2" end="2"/>
                                            </p:txEl>
                                          </p:spTgt>
                                        </p:tgtEl>
                                        <p:attrNameLst>
                                          <p:attrName>style.visibility</p:attrName>
                                        </p:attrNameLst>
                                      </p:cBhvr>
                                      <p:to>
                                        <p:strVal val="visible"/>
                                      </p:to>
                                    </p:set>
                                    <p:anim calcmode="lin" valueType="num">
                                      <p:cBhvr additive="base">
                                        <p:cTn id="25" dur="500" fill="hold"/>
                                        <p:tgtEl>
                                          <p:spTgt spid="35844">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84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5844">
                                            <p:txEl>
                                              <p:pRg st="3" end="3"/>
                                            </p:txEl>
                                          </p:spTgt>
                                        </p:tgtEl>
                                        <p:attrNameLst>
                                          <p:attrName>style.visibility</p:attrName>
                                        </p:attrNameLst>
                                      </p:cBhvr>
                                      <p:to>
                                        <p:strVal val="visible"/>
                                      </p:to>
                                    </p:set>
                                    <p:anim calcmode="lin" valueType="num">
                                      <p:cBhvr additive="base">
                                        <p:cTn id="31" dur="500" fill="hold"/>
                                        <p:tgtEl>
                                          <p:spTgt spid="35844">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584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5844">
                                            <p:txEl>
                                              <p:pRg st="4" end="4"/>
                                            </p:txEl>
                                          </p:spTgt>
                                        </p:tgtEl>
                                        <p:attrNameLst>
                                          <p:attrName>style.visibility</p:attrName>
                                        </p:attrNameLst>
                                      </p:cBhvr>
                                      <p:to>
                                        <p:strVal val="visible"/>
                                      </p:to>
                                    </p:set>
                                    <p:anim calcmode="lin" valueType="num">
                                      <p:cBhvr additive="base">
                                        <p:cTn id="37" dur="500" fill="hold"/>
                                        <p:tgtEl>
                                          <p:spTgt spid="35844">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5844">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build="p" autoUpdateAnimBg="0"/>
      <p:bldP spid="35845"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Number Placeholder 3">
            <a:extLst>
              <a:ext uri="{FF2B5EF4-FFF2-40B4-BE49-F238E27FC236}">
                <a16:creationId xmlns:a16="http://schemas.microsoft.com/office/drawing/2014/main" id="{8FE46FA9-9D99-23B0-8D16-5F98D6A7736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fld id="{9E1A5934-552D-42A5-AF3A-69DAD99477A4}" type="slidenum">
              <a:rPr lang="en-US" altLang="en-US" sz="1400" smtClean="0"/>
              <a:pPr>
                <a:spcBef>
                  <a:spcPct val="0"/>
                </a:spcBef>
                <a:buFontTx/>
                <a:buNone/>
              </a:pPr>
              <a:t>77</a:t>
            </a:fld>
            <a:endParaRPr lang="en-US" altLang="en-US" sz="1400"/>
          </a:p>
        </p:txBody>
      </p:sp>
      <p:sp>
        <p:nvSpPr>
          <p:cNvPr id="149507" name="Text Box 2">
            <a:extLst>
              <a:ext uri="{FF2B5EF4-FFF2-40B4-BE49-F238E27FC236}">
                <a16:creationId xmlns:a16="http://schemas.microsoft.com/office/drawing/2014/main" id="{D23CC23D-FEBB-7AB0-A6BB-331F4D48E33E}"/>
              </a:ext>
            </a:extLst>
          </p:cNvPr>
          <p:cNvSpPr txBox="1">
            <a:spLocks noChangeArrowheads="1"/>
          </p:cNvSpPr>
          <p:nvPr/>
        </p:nvSpPr>
        <p:spPr bwMode="auto">
          <a:xfrm>
            <a:off x="304800" y="654050"/>
            <a:ext cx="8610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50000"/>
              </a:spcBef>
              <a:buFontTx/>
              <a:buNone/>
            </a:pPr>
            <a:r>
              <a:rPr lang="en-US" altLang="en-US" sz="2600" b="1">
                <a:solidFill>
                  <a:srgbClr val="3333FF"/>
                </a:solidFill>
                <a:latin typeface="Lucida Sans" panose="020B0602030504020204" pitchFamily="34" charset="0"/>
              </a:rPr>
              <a:t>Outcomes of Construction Phase</a:t>
            </a:r>
          </a:p>
        </p:txBody>
      </p:sp>
      <p:sp>
        <p:nvSpPr>
          <p:cNvPr id="149508" name="Line 3">
            <a:extLst>
              <a:ext uri="{FF2B5EF4-FFF2-40B4-BE49-F238E27FC236}">
                <a16:creationId xmlns:a16="http://schemas.microsoft.com/office/drawing/2014/main" id="{8A8F3B93-055C-2E9F-8C4C-17D1CAD6392F}"/>
              </a:ext>
            </a:extLst>
          </p:cNvPr>
          <p:cNvSpPr>
            <a:spLocks noChangeShapeType="1"/>
          </p:cNvSpPr>
          <p:nvPr/>
        </p:nvSpPr>
        <p:spPr bwMode="auto">
          <a:xfrm>
            <a:off x="304800" y="1298575"/>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49509" name="Group 21">
            <a:extLst>
              <a:ext uri="{FF2B5EF4-FFF2-40B4-BE49-F238E27FC236}">
                <a16:creationId xmlns:a16="http://schemas.microsoft.com/office/drawing/2014/main" id="{5F826877-EB39-EDEA-3F93-454A76C244B8}"/>
              </a:ext>
            </a:extLst>
          </p:cNvPr>
          <p:cNvGrpSpPr>
            <a:grpSpLocks/>
          </p:cNvGrpSpPr>
          <p:nvPr/>
        </p:nvGrpSpPr>
        <p:grpSpPr bwMode="auto">
          <a:xfrm>
            <a:off x="1219200" y="1752600"/>
            <a:ext cx="6858000" cy="2895600"/>
            <a:chOff x="768" y="1104"/>
            <a:chExt cx="4320" cy="1824"/>
          </a:xfrm>
        </p:grpSpPr>
        <p:sp>
          <p:nvSpPr>
            <p:cNvPr id="149510" name="Line 5">
              <a:extLst>
                <a:ext uri="{FF2B5EF4-FFF2-40B4-BE49-F238E27FC236}">
                  <a16:creationId xmlns:a16="http://schemas.microsoft.com/office/drawing/2014/main" id="{F568D842-0C79-836B-B907-F63120E03EE6}"/>
                </a:ext>
              </a:extLst>
            </p:cNvPr>
            <p:cNvSpPr>
              <a:spLocks noChangeShapeType="1"/>
            </p:cNvSpPr>
            <p:nvPr/>
          </p:nvSpPr>
          <p:spPr bwMode="auto">
            <a:xfrm>
              <a:off x="2640" y="2208"/>
              <a:ext cx="0" cy="48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9511" name="Rectangle 6">
              <a:extLst>
                <a:ext uri="{FF2B5EF4-FFF2-40B4-BE49-F238E27FC236}">
                  <a16:creationId xmlns:a16="http://schemas.microsoft.com/office/drawing/2014/main" id="{F73A8AD8-CAA2-0336-AD95-CE01916D2662}"/>
                </a:ext>
              </a:extLst>
            </p:cNvPr>
            <p:cNvSpPr>
              <a:spLocks noChangeArrowheads="1"/>
            </p:cNvSpPr>
            <p:nvPr/>
          </p:nvSpPr>
          <p:spPr bwMode="auto">
            <a:xfrm>
              <a:off x="2160" y="1776"/>
              <a:ext cx="1152" cy="432"/>
            </a:xfrm>
            <a:prstGeom prst="rect">
              <a:avLst/>
            </a:prstGeom>
            <a:solidFill>
              <a:srgbClr val="DDDDDD"/>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a:t>Construction</a:t>
              </a:r>
            </a:p>
          </p:txBody>
        </p:sp>
        <p:sp>
          <p:nvSpPr>
            <p:cNvPr id="149512" name="Line 7">
              <a:extLst>
                <a:ext uri="{FF2B5EF4-FFF2-40B4-BE49-F238E27FC236}">
                  <a16:creationId xmlns:a16="http://schemas.microsoft.com/office/drawing/2014/main" id="{05F5245B-BBDC-27CC-0DCB-9EE695D70D52}"/>
                </a:ext>
              </a:extLst>
            </p:cNvPr>
            <p:cNvSpPr>
              <a:spLocks noChangeShapeType="1"/>
            </p:cNvSpPr>
            <p:nvPr/>
          </p:nvSpPr>
          <p:spPr bwMode="auto">
            <a:xfrm flipV="1">
              <a:off x="3216" y="1536"/>
              <a:ext cx="576"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9513" name="Line 8">
              <a:extLst>
                <a:ext uri="{FF2B5EF4-FFF2-40B4-BE49-F238E27FC236}">
                  <a16:creationId xmlns:a16="http://schemas.microsoft.com/office/drawing/2014/main" id="{8BB97319-B670-8B4D-857A-BD79A93F98D3}"/>
                </a:ext>
              </a:extLst>
            </p:cNvPr>
            <p:cNvSpPr>
              <a:spLocks noChangeShapeType="1"/>
            </p:cNvSpPr>
            <p:nvPr/>
          </p:nvSpPr>
          <p:spPr bwMode="auto">
            <a:xfrm>
              <a:off x="3312" y="2016"/>
              <a:ext cx="62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9514" name="Line 9">
              <a:extLst>
                <a:ext uri="{FF2B5EF4-FFF2-40B4-BE49-F238E27FC236}">
                  <a16:creationId xmlns:a16="http://schemas.microsoft.com/office/drawing/2014/main" id="{97C74767-B7B3-69A0-B7A7-10C3DE49857E}"/>
                </a:ext>
              </a:extLst>
            </p:cNvPr>
            <p:cNvSpPr>
              <a:spLocks noChangeShapeType="1"/>
            </p:cNvSpPr>
            <p:nvPr/>
          </p:nvSpPr>
          <p:spPr bwMode="auto">
            <a:xfrm>
              <a:off x="3264" y="2208"/>
              <a:ext cx="576" cy="2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9515" name="Rectangle 10">
              <a:extLst>
                <a:ext uri="{FF2B5EF4-FFF2-40B4-BE49-F238E27FC236}">
                  <a16:creationId xmlns:a16="http://schemas.microsoft.com/office/drawing/2014/main" id="{10037B6E-010A-DDAB-04DF-C106047BDEA2}"/>
                </a:ext>
              </a:extLst>
            </p:cNvPr>
            <p:cNvSpPr>
              <a:spLocks noChangeArrowheads="1"/>
            </p:cNvSpPr>
            <p:nvPr/>
          </p:nvSpPr>
          <p:spPr bwMode="auto">
            <a:xfrm>
              <a:off x="3792" y="1152"/>
              <a:ext cx="864" cy="528"/>
            </a:xfrm>
            <a:prstGeom prst="rect">
              <a:avLst/>
            </a:prstGeom>
            <a:solidFill>
              <a:srgbClr val="FFFF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a:solidFill>
                    <a:srgbClr val="993300"/>
                  </a:solidFill>
                </a:rPr>
                <a:t>Operational </a:t>
              </a:r>
            </a:p>
            <a:p>
              <a:pPr algn="ctr" eaLnBrk="1" hangingPunct="1">
                <a:spcBef>
                  <a:spcPct val="0"/>
                </a:spcBef>
                <a:buFontTx/>
                <a:buNone/>
              </a:pPr>
              <a:r>
                <a:rPr lang="en-US" altLang="en-US" sz="2400">
                  <a:solidFill>
                    <a:srgbClr val="993300"/>
                  </a:solidFill>
                </a:rPr>
                <a:t>manuals</a:t>
              </a:r>
            </a:p>
          </p:txBody>
        </p:sp>
        <p:sp>
          <p:nvSpPr>
            <p:cNvPr id="149516" name="Rectangle 11">
              <a:extLst>
                <a:ext uri="{FF2B5EF4-FFF2-40B4-BE49-F238E27FC236}">
                  <a16:creationId xmlns:a16="http://schemas.microsoft.com/office/drawing/2014/main" id="{0DAA0BA9-2419-D5AE-C6E4-27D869120C06}"/>
                </a:ext>
              </a:extLst>
            </p:cNvPr>
            <p:cNvSpPr>
              <a:spLocks noChangeArrowheads="1"/>
            </p:cNvSpPr>
            <p:nvPr/>
          </p:nvSpPr>
          <p:spPr bwMode="auto">
            <a:xfrm>
              <a:off x="3936" y="1776"/>
              <a:ext cx="816" cy="528"/>
            </a:xfrm>
            <a:prstGeom prst="rect">
              <a:avLst/>
            </a:prstGeom>
            <a:solidFill>
              <a:srgbClr val="FFFF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a:solidFill>
                    <a:schemeClr val="accent2"/>
                  </a:solidFill>
                </a:rPr>
                <a:t>Test Suite</a:t>
              </a:r>
            </a:p>
          </p:txBody>
        </p:sp>
        <p:sp>
          <p:nvSpPr>
            <p:cNvPr id="149517" name="Rectangle 12">
              <a:extLst>
                <a:ext uri="{FF2B5EF4-FFF2-40B4-BE49-F238E27FC236}">
                  <a16:creationId xmlns:a16="http://schemas.microsoft.com/office/drawing/2014/main" id="{5BAAA5D9-E787-83B8-F772-A12EFAE25C4D}"/>
                </a:ext>
              </a:extLst>
            </p:cNvPr>
            <p:cNvSpPr>
              <a:spLocks noChangeArrowheads="1"/>
            </p:cNvSpPr>
            <p:nvPr/>
          </p:nvSpPr>
          <p:spPr bwMode="auto">
            <a:xfrm>
              <a:off x="3840" y="2352"/>
              <a:ext cx="1248" cy="528"/>
            </a:xfrm>
            <a:prstGeom prst="rect">
              <a:avLst/>
            </a:prstGeom>
            <a:solidFill>
              <a:srgbClr val="FFFF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a:solidFill>
                    <a:srgbClr val="993300"/>
                  </a:solidFill>
                </a:rPr>
                <a:t>A description </a:t>
              </a:r>
            </a:p>
            <a:p>
              <a:pPr algn="ctr" eaLnBrk="1" hangingPunct="1">
                <a:spcBef>
                  <a:spcPct val="0"/>
                </a:spcBef>
                <a:buFontTx/>
                <a:buNone/>
              </a:pPr>
              <a:r>
                <a:rPr lang="en-US" altLang="en-US" sz="2400">
                  <a:solidFill>
                    <a:srgbClr val="993300"/>
                  </a:solidFill>
                </a:rPr>
                <a:t>of the</a:t>
              </a:r>
            </a:p>
            <a:p>
              <a:pPr algn="ctr" eaLnBrk="1" hangingPunct="1">
                <a:spcBef>
                  <a:spcPct val="0"/>
                </a:spcBef>
                <a:buFontTx/>
                <a:buNone/>
              </a:pPr>
              <a:r>
                <a:rPr lang="en-US" altLang="en-US" sz="2400">
                  <a:solidFill>
                    <a:srgbClr val="993300"/>
                  </a:solidFill>
                </a:rPr>
                <a:t> current release</a:t>
              </a:r>
            </a:p>
          </p:txBody>
        </p:sp>
        <p:sp>
          <p:nvSpPr>
            <p:cNvPr id="149518" name="Line 13">
              <a:extLst>
                <a:ext uri="{FF2B5EF4-FFF2-40B4-BE49-F238E27FC236}">
                  <a16:creationId xmlns:a16="http://schemas.microsoft.com/office/drawing/2014/main" id="{5C0D7EB7-E7E8-A1A1-1912-C33ADFD6DEF0}"/>
                </a:ext>
              </a:extLst>
            </p:cNvPr>
            <p:cNvSpPr>
              <a:spLocks noChangeShapeType="1"/>
            </p:cNvSpPr>
            <p:nvPr/>
          </p:nvSpPr>
          <p:spPr bwMode="auto">
            <a:xfrm flipH="1">
              <a:off x="1728" y="2208"/>
              <a:ext cx="624" cy="38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9519" name="Rectangle 14">
              <a:extLst>
                <a:ext uri="{FF2B5EF4-FFF2-40B4-BE49-F238E27FC236}">
                  <a16:creationId xmlns:a16="http://schemas.microsoft.com/office/drawing/2014/main" id="{E4CC2234-AE91-6A0A-D6C5-23EE2A8D6586}"/>
                </a:ext>
              </a:extLst>
            </p:cNvPr>
            <p:cNvSpPr>
              <a:spLocks noChangeArrowheads="1"/>
            </p:cNvSpPr>
            <p:nvPr/>
          </p:nvSpPr>
          <p:spPr bwMode="auto">
            <a:xfrm>
              <a:off x="1152" y="2544"/>
              <a:ext cx="576" cy="384"/>
            </a:xfrm>
            <a:prstGeom prst="rect">
              <a:avLst/>
            </a:prstGeom>
            <a:solidFill>
              <a:srgbClr val="FFFF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a:solidFill>
                    <a:srgbClr val="993300"/>
                  </a:solidFill>
                </a:rPr>
                <a:t>Software</a:t>
              </a:r>
            </a:p>
            <a:p>
              <a:pPr algn="ctr" eaLnBrk="1" hangingPunct="1">
                <a:spcBef>
                  <a:spcPct val="0"/>
                </a:spcBef>
                <a:buFontTx/>
                <a:buNone/>
              </a:pPr>
              <a:r>
                <a:rPr lang="en-US" altLang="en-US" sz="2400">
                  <a:solidFill>
                    <a:srgbClr val="993300"/>
                  </a:solidFill>
                </a:rPr>
                <a:t> product</a:t>
              </a:r>
            </a:p>
          </p:txBody>
        </p:sp>
        <p:sp>
          <p:nvSpPr>
            <p:cNvPr id="149520" name="Rectangle 15">
              <a:extLst>
                <a:ext uri="{FF2B5EF4-FFF2-40B4-BE49-F238E27FC236}">
                  <a16:creationId xmlns:a16="http://schemas.microsoft.com/office/drawing/2014/main" id="{C6E7B463-4FEB-228F-798E-9047E481F80F}"/>
                </a:ext>
              </a:extLst>
            </p:cNvPr>
            <p:cNvSpPr>
              <a:spLocks noChangeArrowheads="1"/>
            </p:cNvSpPr>
            <p:nvPr/>
          </p:nvSpPr>
          <p:spPr bwMode="auto">
            <a:xfrm>
              <a:off x="2112" y="2688"/>
              <a:ext cx="912" cy="192"/>
            </a:xfrm>
            <a:prstGeom prst="rect">
              <a:avLst/>
            </a:prstGeom>
            <a:solidFill>
              <a:srgbClr val="FFFF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a:solidFill>
                    <a:schemeClr val="accent2"/>
                  </a:solidFill>
                </a:rPr>
                <a:t>User manuals</a:t>
              </a:r>
            </a:p>
          </p:txBody>
        </p:sp>
        <p:sp>
          <p:nvSpPr>
            <p:cNvPr id="149521" name="Line 16">
              <a:extLst>
                <a:ext uri="{FF2B5EF4-FFF2-40B4-BE49-F238E27FC236}">
                  <a16:creationId xmlns:a16="http://schemas.microsoft.com/office/drawing/2014/main" id="{C1A379DD-5E06-4C57-5196-9645B3F6642D}"/>
                </a:ext>
              </a:extLst>
            </p:cNvPr>
            <p:cNvSpPr>
              <a:spLocks noChangeShapeType="1"/>
            </p:cNvSpPr>
            <p:nvPr/>
          </p:nvSpPr>
          <p:spPr bwMode="auto">
            <a:xfrm flipH="1">
              <a:off x="1440" y="1968"/>
              <a:ext cx="72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9522" name="Line 17">
              <a:extLst>
                <a:ext uri="{FF2B5EF4-FFF2-40B4-BE49-F238E27FC236}">
                  <a16:creationId xmlns:a16="http://schemas.microsoft.com/office/drawing/2014/main" id="{B93E4FDC-CAC0-6B5D-0BC3-D1D537A71433}"/>
                </a:ext>
              </a:extLst>
            </p:cNvPr>
            <p:cNvSpPr>
              <a:spLocks noChangeShapeType="1"/>
            </p:cNvSpPr>
            <p:nvPr/>
          </p:nvSpPr>
          <p:spPr bwMode="auto">
            <a:xfrm flipH="1" flipV="1">
              <a:off x="1728" y="1488"/>
              <a:ext cx="576" cy="2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9523" name="Rectangle 18">
              <a:extLst>
                <a:ext uri="{FF2B5EF4-FFF2-40B4-BE49-F238E27FC236}">
                  <a16:creationId xmlns:a16="http://schemas.microsoft.com/office/drawing/2014/main" id="{5A64F8E5-5808-5B9E-C0A9-B7C3DAC3CE7B}"/>
                </a:ext>
              </a:extLst>
            </p:cNvPr>
            <p:cNvSpPr>
              <a:spLocks noChangeArrowheads="1"/>
            </p:cNvSpPr>
            <p:nvPr/>
          </p:nvSpPr>
          <p:spPr bwMode="auto">
            <a:xfrm>
              <a:off x="768" y="1728"/>
              <a:ext cx="672" cy="528"/>
            </a:xfrm>
            <a:prstGeom prst="rect">
              <a:avLst/>
            </a:prstGeom>
            <a:solidFill>
              <a:srgbClr val="FFFF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endParaRPr lang="en-US" altLang="en-US" sz="2400">
                <a:solidFill>
                  <a:srgbClr val="008000"/>
                </a:solidFill>
              </a:endParaRPr>
            </a:p>
            <a:p>
              <a:pPr algn="ctr" eaLnBrk="1" hangingPunct="1">
                <a:spcBef>
                  <a:spcPct val="0"/>
                </a:spcBef>
                <a:buFontTx/>
                <a:buNone/>
              </a:pPr>
              <a:r>
                <a:rPr lang="en-US" altLang="en-US" sz="2400">
                  <a:solidFill>
                    <a:schemeClr val="accent2"/>
                  </a:solidFill>
                </a:rPr>
                <a:t>Documentation </a:t>
              </a:r>
            </a:p>
            <a:p>
              <a:pPr algn="ctr" eaLnBrk="1" hangingPunct="1">
                <a:spcBef>
                  <a:spcPct val="0"/>
                </a:spcBef>
                <a:buFontTx/>
                <a:buNone/>
              </a:pPr>
              <a:r>
                <a:rPr lang="en-US" altLang="en-US" sz="2400">
                  <a:solidFill>
                    <a:schemeClr val="accent2"/>
                  </a:solidFill>
                </a:rPr>
                <a:t>manuals</a:t>
              </a:r>
            </a:p>
            <a:p>
              <a:pPr algn="ctr" eaLnBrk="1" hangingPunct="1">
                <a:spcBef>
                  <a:spcPct val="0"/>
                </a:spcBef>
                <a:buFontTx/>
                <a:buNone/>
              </a:pPr>
              <a:endParaRPr lang="en-US" altLang="en-US" sz="2400">
                <a:solidFill>
                  <a:srgbClr val="9900CC"/>
                </a:solidFill>
              </a:endParaRPr>
            </a:p>
          </p:txBody>
        </p:sp>
        <p:sp>
          <p:nvSpPr>
            <p:cNvPr id="149524" name="Rectangle 19">
              <a:extLst>
                <a:ext uri="{FF2B5EF4-FFF2-40B4-BE49-F238E27FC236}">
                  <a16:creationId xmlns:a16="http://schemas.microsoft.com/office/drawing/2014/main" id="{13DB2187-65FB-5B60-8F5C-A6597F96D3DC}"/>
                </a:ext>
              </a:extLst>
            </p:cNvPr>
            <p:cNvSpPr>
              <a:spLocks noChangeArrowheads="1"/>
            </p:cNvSpPr>
            <p:nvPr/>
          </p:nvSpPr>
          <p:spPr bwMode="auto">
            <a:xfrm>
              <a:off x="1056" y="1104"/>
              <a:ext cx="672" cy="480"/>
            </a:xfrm>
            <a:prstGeom prst="rect">
              <a:avLst/>
            </a:prstGeom>
            <a:solidFill>
              <a:srgbClr val="FFFF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a:solidFill>
                    <a:srgbClr val="008000"/>
                  </a:solidFill>
                </a:rPr>
                <a:t> </a:t>
              </a:r>
              <a:r>
                <a:rPr lang="en-US" altLang="en-US" sz="2400">
                  <a:solidFill>
                    <a:srgbClr val="993300"/>
                  </a:solidFill>
                </a:rPr>
                <a:t>Test </a:t>
              </a:r>
            </a:p>
            <a:p>
              <a:pPr algn="ctr" eaLnBrk="1" hangingPunct="1">
                <a:spcBef>
                  <a:spcPct val="0"/>
                </a:spcBef>
                <a:buFontTx/>
                <a:buNone/>
              </a:pPr>
              <a:r>
                <a:rPr lang="en-US" altLang="en-US" sz="2400">
                  <a:solidFill>
                    <a:srgbClr val="993300"/>
                  </a:solidFill>
                </a:rPr>
                <a:t>Outline</a:t>
              </a:r>
            </a:p>
          </p:txBody>
        </p:sp>
      </p:gr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Number Placeholder 3">
            <a:extLst>
              <a:ext uri="{FF2B5EF4-FFF2-40B4-BE49-F238E27FC236}">
                <a16:creationId xmlns:a16="http://schemas.microsoft.com/office/drawing/2014/main" id="{D4C4D039-F5E7-3B3F-214A-9ABF1BE8576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fld id="{04345870-9121-4203-97F9-F890BB5653A6}" type="slidenum">
              <a:rPr lang="en-US" altLang="en-US" sz="1400" smtClean="0"/>
              <a:pPr>
                <a:spcBef>
                  <a:spcPct val="0"/>
                </a:spcBef>
                <a:buFontTx/>
                <a:buNone/>
              </a:pPr>
              <a:t>78</a:t>
            </a:fld>
            <a:endParaRPr lang="en-US" altLang="en-US" sz="1400"/>
          </a:p>
        </p:txBody>
      </p:sp>
      <p:sp>
        <p:nvSpPr>
          <p:cNvPr id="151555" name="Text Box 2">
            <a:extLst>
              <a:ext uri="{FF2B5EF4-FFF2-40B4-BE49-F238E27FC236}">
                <a16:creationId xmlns:a16="http://schemas.microsoft.com/office/drawing/2014/main" id="{95D9E7D4-F549-C501-53F4-DAF1AF9DA01F}"/>
              </a:ext>
            </a:extLst>
          </p:cNvPr>
          <p:cNvSpPr txBox="1">
            <a:spLocks noChangeArrowheads="1"/>
          </p:cNvSpPr>
          <p:nvPr/>
        </p:nvSpPr>
        <p:spPr bwMode="auto">
          <a:xfrm>
            <a:off x="304800" y="654050"/>
            <a:ext cx="8610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50000"/>
              </a:spcBef>
              <a:buFontTx/>
              <a:buNone/>
            </a:pPr>
            <a:r>
              <a:rPr lang="en-US" altLang="en-US" sz="2600" b="1">
                <a:solidFill>
                  <a:srgbClr val="3333FF"/>
                </a:solidFill>
                <a:latin typeface="Lucida Sans" panose="020B0602030504020204" pitchFamily="34" charset="0"/>
              </a:rPr>
              <a:t>Transition Phase</a:t>
            </a:r>
          </a:p>
        </p:txBody>
      </p:sp>
      <p:sp>
        <p:nvSpPr>
          <p:cNvPr id="151556" name="Line 3">
            <a:extLst>
              <a:ext uri="{FF2B5EF4-FFF2-40B4-BE49-F238E27FC236}">
                <a16:creationId xmlns:a16="http://schemas.microsoft.com/office/drawing/2014/main" id="{C30794C8-47F9-6B6F-3FD1-AE62AE939E6C}"/>
              </a:ext>
            </a:extLst>
          </p:cNvPr>
          <p:cNvSpPr>
            <a:spLocks noChangeShapeType="1"/>
          </p:cNvSpPr>
          <p:nvPr/>
        </p:nvSpPr>
        <p:spPr bwMode="auto">
          <a:xfrm>
            <a:off x="304800" y="1298575"/>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7892" name="Text Box 4">
            <a:extLst>
              <a:ext uri="{FF2B5EF4-FFF2-40B4-BE49-F238E27FC236}">
                <a16:creationId xmlns:a16="http://schemas.microsoft.com/office/drawing/2014/main" id="{36D12049-7F86-6A9C-FD6C-12D143EF755B}"/>
              </a:ext>
            </a:extLst>
          </p:cNvPr>
          <p:cNvSpPr txBox="1">
            <a:spLocks noChangeArrowheads="1"/>
          </p:cNvSpPr>
          <p:nvPr/>
        </p:nvSpPr>
        <p:spPr bwMode="auto">
          <a:xfrm>
            <a:off x="685800" y="2286000"/>
            <a:ext cx="81534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71500" indent="-57150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just" eaLnBrk="1" hangingPunct="1">
              <a:spcBef>
                <a:spcPct val="50000"/>
              </a:spcBef>
              <a:buFont typeface="Wingdings" panose="05000000000000000000" pitchFamily="2" charset="2"/>
              <a:buChar char="§"/>
            </a:pPr>
            <a:r>
              <a:rPr lang="en-US" altLang="en-US" sz="2400">
                <a:solidFill>
                  <a:srgbClr val="663300"/>
                </a:solidFill>
              </a:rPr>
              <a:t>Starting of beta testing</a:t>
            </a:r>
          </a:p>
          <a:p>
            <a:pPr algn="just" eaLnBrk="1" hangingPunct="1">
              <a:spcBef>
                <a:spcPct val="50000"/>
              </a:spcBef>
              <a:buFont typeface="Wingdings" panose="05000000000000000000" pitchFamily="2" charset="2"/>
              <a:buChar char="§"/>
            </a:pPr>
            <a:r>
              <a:rPr lang="en-US" altLang="en-US" sz="2400">
                <a:solidFill>
                  <a:srgbClr val="A50021"/>
                </a:solidFill>
              </a:rPr>
              <a:t>Analysis of user’s views</a:t>
            </a:r>
            <a:r>
              <a:rPr lang="en-US" altLang="en-US" sz="2400">
                <a:solidFill>
                  <a:srgbClr val="008000"/>
                </a:solidFill>
              </a:rPr>
              <a:t>.</a:t>
            </a:r>
          </a:p>
          <a:p>
            <a:pPr algn="just" eaLnBrk="1" hangingPunct="1">
              <a:spcBef>
                <a:spcPct val="50000"/>
              </a:spcBef>
              <a:buFont typeface="Wingdings" panose="05000000000000000000" pitchFamily="2" charset="2"/>
              <a:buChar char="§"/>
            </a:pPr>
            <a:r>
              <a:rPr lang="en-US" altLang="en-US" sz="2400">
                <a:solidFill>
                  <a:srgbClr val="993300"/>
                </a:solidFill>
              </a:rPr>
              <a:t>Training of users.</a:t>
            </a:r>
          </a:p>
          <a:p>
            <a:pPr algn="just" eaLnBrk="1" hangingPunct="1">
              <a:spcBef>
                <a:spcPct val="50000"/>
              </a:spcBef>
              <a:buFont typeface="Wingdings" panose="05000000000000000000" pitchFamily="2" charset="2"/>
              <a:buChar char="§"/>
            </a:pPr>
            <a:r>
              <a:rPr lang="en-US" altLang="en-US" sz="2400">
                <a:solidFill>
                  <a:srgbClr val="003300"/>
                </a:solidFill>
              </a:rPr>
              <a:t>Tuning activities including bug fixing and enhancements for performance &amp; usability</a:t>
            </a:r>
          </a:p>
          <a:p>
            <a:pPr algn="just" eaLnBrk="1" hangingPunct="1">
              <a:spcBef>
                <a:spcPct val="50000"/>
              </a:spcBef>
              <a:buFont typeface="Wingdings" panose="05000000000000000000" pitchFamily="2" charset="2"/>
              <a:buChar char="§"/>
            </a:pPr>
            <a:r>
              <a:rPr lang="en-US" altLang="en-US" sz="2400">
                <a:solidFill>
                  <a:srgbClr val="000066"/>
                </a:solidFill>
              </a:rPr>
              <a:t>Assessing the customer satisfaction.</a:t>
            </a:r>
          </a:p>
        </p:txBody>
      </p:sp>
      <p:sp>
        <p:nvSpPr>
          <p:cNvPr id="37893" name="Text Box 5">
            <a:extLst>
              <a:ext uri="{FF2B5EF4-FFF2-40B4-BE49-F238E27FC236}">
                <a16:creationId xmlns:a16="http://schemas.microsoft.com/office/drawing/2014/main" id="{54351757-D705-3E31-68A5-6318B545C48E}"/>
              </a:ext>
            </a:extLst>
          </p:cNvPr>
          <p:cNvSpPr txBox="1">
            <a:spLocks noChangeArrowheads="1"/>
          </p:cNvSpPr>
          <p:nvPr/>
        </p:nvSpPr>
        <p:spPr bwMode="auto">
          <a:xfrm>
            <a:off x="304800" y="1600200"/>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just" eaLnBrk="1" hangingPunct="1">
              <a:spcBef>
                <a:spcPct val="50000"/>
              </a:spcBef>
              <a:buFontTx/>
              <a:buNone/>
            </a:pPr>
            <a:r>
              <a:rPr lang="en-US" altLang="en-US" sz="2400">
                <a:solidFill>
                  <a:srgbClr val="660033"/>
                </a:solidFill>
              </a:rPr>
              <a:t>The transition phase has the following objectives: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893"/>
                                        </p:tgtEl>
                                        <p:attrNameLst>
                                          <p:attrName>style.visibility</p:attrName>
                                        </p:attrNameLst>
                                      </p:cBhvr>
                                      <p:to>
                                        <p:strVal val="visible"/>
                                      </p:to>
                                    </p:set>
                                    <p:anim calcmode="lin" valueType="num">
                                      <p:cBhvr additive="base">
                                        <p:cTn id="7" dur="500" fill="hold"/>
                                        <p:tgtEl>
                                          <p:spTgt spid="37893"/>
                                        </p:tgtEl>
                                        <p:attrNameLst>
                                          <p:attrName>ppt_x</p:attrName>
                                        </p:attrNameLst>
                                      </p:cBhvr>
                                      <p:tavLst>
                                        <p:tav tm="0">
                                          <p:val>
                                            <p:strVal val="0-#ppt_w/2"/>
                                          </p:val>
                                        </p:tav>
                                        <p:tav tm="100000">
                                          <p:val>
                                            <p:strVal val="#ppt_x"/>
                                          </p:val>
                                        </p:tav>
                                      </p:tavLst>
                                    </p:anim>
                                    <p:anim calcmode="lin" valueType="num">
                                      <p:cBhvr additive="base">
                                        <p:cTn id="8" dur="500" fill="hold"/>
                                        <p:tgtEl>
                                          <p:spTgt spid="3789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892">
                                            <p:txEl>
                                              <p:pRg st="0" end="0"/>
                                            </p:txEl>
                                          </p:spTgt>
                                        </p:tgtEl>
                                        <p:attrNameLst>
                                          <p:attrName>style.visibility</p:attrName>
                                        </p:attrNameLst>
                                      </p:cBhvr>
                                      <p:to>
                                        <p:strVal val="visible"/>
                                      </p:to>
                                    </p:set>
                                    <p:anim calcmode="lin" valueType="num">
                                      <p:cBhvr additive="base">
                                        <p:cTn id="13" dur="500" fill="hold"/>
                                        <p:tgtEl>
                                          <p:spTgt spid="37892">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789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7892">
                                            <p:txEl>
                                              <p:pRg st="1" end="1"/>
                                            </p:txEl>
                                          </p:spTgt>
                                        </p:tgtEl>
                                        <p:attrNameLst>
                                          <p:attrName>style.visibility</p:attrName>
                                        </p:attrNameLst>
                                      </p:cBhvr>
                                      <p:to>
                                        <p:strVal val="visible"/>
                                      </p:to>
                                    </p:set>
                                    <p:anim calcmode="lin" valueType="num">
                                      <p:cBhvr additive="base">
                                        <p:cTn id="19" dur="500" fill="hold"/>
                                        <p:tgtEl>
                                          <p:spTgt spid="37892">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789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7892">
                                            <p:txEl>
                                              <p:pRg st="2" end="2"/>
                                            </p:txEl>
                                          </p:spTgt>
                                        </p:tgtEl>
                                        <p:attrNameLst>
                                          <p:attrName>style.visibility</p:attrName>
                                        </p:attrNameLst>
                                      </p:cBhvr>
                                      <p:to>
                                        <p:strVal val="visible"/>
                                      </p:to>
                                    </p:set>
                                    <p:anim calcmode="lin" valueType="num">
                                      <p:cBhvr additive="base">
                                        <p:cTn id="25" dur="500" fill="hold"/>
                                        <p:tgtEl>
                                          <p:spTgt spid="37892">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789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7892">
                                            <p:txEl>
                                              <p:pRg st="3" end="3"/>
                                            </p:txEl>
                                          </p:spTgt>
                                        </p:tgtEl>
                                        <p:attrNameLst>
                                          <p:attrName>style.visibility</p:attrName>
                                        </p:attrNameLst>
                                      </p:cBhvr>
                                      <p:to>
                                        <p:strVal val="visible"/>
                                      </p:to>
                                    </p:set>
                                    <p:anim calcmode="lin" valueType="num">
                                      <p:cBhvr additive="base">
                                        <p:cTn id="31" dur="500" fill="hold"/>
                                        <p:tgtEl>
                                          <p:spTgt spid="37892">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789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7892">
                                            <p:txEl>
                                              <p:pRg st="4" end="4"/>
                                            </p:txEl>
                                          </p:spTgt>
                                        </p:tgtEl>
                                        <p:attrNameLst>
                                          <p:attrName>style.visibility</p:attrName>
                                        </p:attrNameLst>
                                      </p:cBhvr>
                                      <p:to>
                                        <p:strVal val="visible"/>
                                      </p:to>
                                    </p:set>
                                    <p:anim calcmode="lin" valueType="num">
                                      <p:cBhvr additive="base">
                                        <p:cTn id="37" dur="500" fill="hold"/>
                                        <p:tgtEl>
                                          <p:spTgt spid="37892">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7892">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build="p" autoUpdateAnimBg="0"/>
      <p:bldP spid="37893"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Number Placeholder 3">
            <a:extLst>
              <a:ext uri="{FF2B5EF4-FFF2-40B4-BE49-F238E27FC236}">
                <a16:creationId xmlns:a16="http://schemas.microsoft.com/office/drawing/2014/main" id="{BF5F1CDB-8CFA-542B-A9EC-EB1EFB8DB54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fld id="{53380042-7086-4630-801A-8FF1DCDEA4A7}" type="slidenum">
              <a:rPr lang="en-US" altLang="en-US" sz="1400" smtClean="0"/>
              <a:pPr>
                <a:spcBef>
                  <a:spcPct val="0"/>
                </a:spcBef>
                <a:buFontTx/>
                <a:buNone/>
              </a:pPr>
              <a:t>79</a:t>
            </a:fld>
            <a:endParaRPr lang="en-US" altLang="en-US" sz="1400"/>
          </a:p>
        </p:txBody>
      </p:sp>
      <p:sp>
        <p:nvSpPr>
          <p:cNvPr id="153603" name="Text Box 2">
            <a:extLst>
              <a:ext uri="{FF2B5EF4-FFF2-40B4-BE49-F238E27FC236}">
                <a16:creationId xmlns:a16="http://schemas.microsoft.com/office/drawing/2014/main" id="{1418848A-CB4C-5EA2-E1E1-ED8E9CFE4F89}"/>
              </a:ext>
            </a:extLst>
          </p:cNvPr>
          <p:cNvSpPr txBox="1">
            <a:spLocks noChangeArrowheads="1"/>
          </p:cNvSpPr>
          <p:nvPr/>
        </p:nvSpPr>
        <p:spPr bwMode="auto">
          <a:xfrm>
            <a:off x="304800" y="654050"/>
            <a:ext cx="8610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50000"/>
              </a:spcBef>
              <a:buFontTx/>
              <a:buNone/>
            </a:pPr>
            <a:r>
              <a:rPr lang="en-US" altLang="en-US" sz="2600" b="1">
                <a:solidFill>
                  <a:srgbClr val="3333FF"/>
                </a:solidFill>
                <a:latin typeface="Lucida Sans" panose="020B0602030504020204" pitchFamily="34" charset="0"/>
              </a:rPr>
              <a:t>Outcomes of Transition Phase</a:t>
            </a:r>
          </a:p>
        </p:txBody>
      </p:sp>
      <p:sp>
        <p:nvSpPr>
          <p:cNvPr id="153604" name="Line 3">
            <a:extLst>
              <a:ext uri="{FF2B5EF4-FFF2-40B4-BE49-F238E27FC236}">
                <a16:creationId xmlns:a16="http://schemas.microsoft.com/office/drawing/2014/main" id="{3A752C56-31F9-CA51-B60F-A8E1B1BB31CE}"/>
              </a:ext>
            </a:extLst>
          </p:cNvPr>
          <p:cNvSpPr>
            <a:spLocks noChangeShapeType="1"/>
          </p:cNvSpPr>
          <p:nvPr/>
        </p:nvSpPr>
        <p:spPr bwMode="auto">
          <a:xfrm>
            <a:off x="304800" y="1298575"/>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38916" name="Group 4">
            <a:extLst>
              <a:ext uri="{FF2B5EF4-FFF2-40B4-BE49-F238E27FC236}">
                <a16:creationId xmlns:a16="http://schemas.microsoft.com/office/drawing/2014/main" id="{0741C0F0-BF8F-A780-11B9-5EA17FB93665}"/>
              </a:ext>
            </a:extLst>
          </p:cNvPr>
          <p:cNvGrpSpPr>
            <a:grpSpLocks/>
          </p:cNvGrpSpPr>
          <p:nvPr/>
        </p:nvGrpSpPr>
        <p:grpSpPr bwMode="auto">
          <a:xfrm>
            <a:off x="1828800" y="2819400"/>
            <a:ext cx="5029200" cy="1981200"/>
            <a:chOff x="1152" y="1776"/>
            <a:chExt cx="3168" cy="1248"/>
          </a:xfrm>
        </p:grpSpPr>
        <p:sp>
          <p:nvSpPr>
            <p:cNvPr id="153606" name="Line 5">
              <a:extLst>
                <a:ext uri="{FF2B5EF4-FFF2-40B4-BE49-F238E27FC236}">
                  <a16:creationId xmlns:a16="http://schemas.microsoft.com/office/drawing/2014/main" id="{7A044365-F43D-71DF-BEAF-70EB0160DEC5}"/>
                </a:ext>
              </a:extLst>
            </p:cNvPr>
            <p:cNvSpPr>
              <a:spLocks noChangeShapeType="1"/>
            </p:cNvSpPr>
            <p:nvPr/>
          </p:nvSpPr>
          <p:spPr bwMode="auto">
            <a:xfrm>
              <a:off x="2640" y="2208"/>
              <a:ext cx="0" cy="48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3607" name="Rectangle 6">
              <a:extLst>
                <a:ext uri="{FF2B5EF4-FFF2-40B4-BE49-F238E27FC236}">
                  <a16:creationId xmlns:a16="http://schemas.microsoft.com/office/drawing/2014/main" id="{F8751952-57FC-98E9-D1CB-44CDE4A40B52}"/>
                </a:ext>
              </a:extLst>
            </p:cNvPr>
            <p:cNvSpPr>
              <a:spLocks noChangeArrowheads="1"/>
            </p:cNvSpPr>
            <p:nvPr/>
          </p:nvSpPr>
          <p:spPr bwMode="auto">
            <a:xfrm>
              <a:off x="2160" y="1776"/>
              <a:ext cx="1152" cy="432"/>
            </a:xfrm>
            <a:prstGeom prst="rect">
              <a:avLst/>
            </a:prstGeom>
            <a:solidFill>
              <a:srgbClr val="DDDDDD"/>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a:t>Transition</a:t>
              </a:r>
            </a:p>
          </p:txBody>
        </p:sp>
        <p:sp>
          <p:nvSpPr>
            <p:cNvPr id="153608" name="Line 7">
              <a:extLst>
                <a:ext uri="{FF2B5EF4-FFF2-40B4-BE49-F238E27FC236}">
                  <a16:creationId xmlns:a16="http://schemas.microsoft.com/office/drawing/2014/main" id="{BF2884BC-E6A4-9AF5-2607-8804CBDABBEC}"/>
                </a:ext>
              </a:extLst>
            </p:cNvPr>
            <p:cNvSpPr>
              <a:spLocks noChangeShapeType="1"/>
            </p:cNvSpPr>
            <p:nvPr/>
          </p:nvSpPr>
          <p:spPr bwMode="auto">
            <a:xfrm flipH="1">
              <a:off x="1776" y="2208"/>
              <a:ext cx="576" cy="43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3609" name="Line 8">
              <a:extLst>
                <a:ext uri="{FF2B5EF4-FFF2-40B4-BE49-F238E27FC236}">
                  <a16:creationId xmlns:a16="http://schemas.microsoft.com/office/drawing/2014/main" id="{858FC4AA-BC9C-897E-8EF3-23815F56D7B7}"/>
                </a:ext>
              </a:extLst>
            </p:cNvPr>
            <p:cNvSpPr>
              <a:spLocks noChangeShapeType="1"/>
            </p:cNvSpPr>
            <p:nvPr/>
          </p:nvSpPr>
          <p:spPr bwMode="auto">
            <a:xfrm>
              <a:off x="3024" y="2208"/>
              <a:ext cx="528" cy="38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3610" name="Rectangle 9">
              <a:extLst>
                <a:ext uri="{FF2B5EF4-FFF2-40B4-BE49-F238E27FC236}">
                  <a16:creationId xmlns:a16="http://schemas.microsoft.com/office/drawing/2014/main" id="{3EEDFCF5-B003-779E-12D4-CD9D7EDFBF5A}"/>
                </a:ext>
              </a:extLst>
            </p:cNvPr>
            <p:cNvSpPr>
              <a:spLocks noChangeArrowheads="1"/>
            </p:cNvSpPr>
            <p:nvPr/>
          </p:nvSpPr>
          <p:spPr bwMode="auto">
            <a:xfrm>
              <a:off x="1152" y="2592"/>
              <a:ext cx="624" cy="384"/>
            </a:xfrm>
            <a:prstGeom prst="rect">
              <a:avLst/>
            </a:prstGeom>
            <a:solidFill>
              <a:srgbClr val="FFFF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a:solidFill>
                    <a:srgbClr val="A50021"/>
                  </a:solidFill>
                </a:rPr>
                <a:t>Product</a:t>
              </a:r>
            </a:p>
            <a:p>
              <a:pPr algn="ctr" eaLnBrk="1" hangingPunct="1">
                <a:spcBef>
                  <a:spcPct val="0"/>
                </a:spcBef>
                <a:buFontTx/>
                <a:buNone/>
              </a:pPr>
              <a:r>
                <a:rPr lang="en-US" altLang="en-US" sz="2400">
                  <a:solidFill>
                    <a:srgbClr val="A50021"/>
                  </a:solidFill>
                </a:rPr>
                <a:t>release</a:t>
              </a:r>
            </a:p>
          </p:txBody>
        </p:sp>
        <p:sp>
          <p:nvSpPr>
            <p:cNvPr id="153611" name="Rectangle 10">
              <a:extLst>
                <a:ext uri="{FF2B5EF4-FFF2-40B4-BE49-F238E27FC236}">
                  <a16:creationId xmlns:a16="http://schemas.microsoft.com/office/drawing/2014/main" id="{968AFFEB-56EB-8651-FDB5-5C82929DEB1D}"/>
                </a:ext>
              </a:extLst>
            </p:cNvPr>
            <p:cNvSpPr>
              <a:spLocks noChangeArrowheads="1"/>
            </p:cNvSpPr>
            <p:nvPr/>
          </p:nvSpPr>
          <p:spPr bwMode="auto">
            <a:xfrm>
              <a:off x="1824" y="2688"/>
              <a:ext cx="1776" cy="336"/>
            </a:xfrm>
            <a:prstGeom prst="rect">
              <a:avLst/>
            </a:prstGeom>
            <a:solidFill>
              <a:srgbClr val="FFFF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a:solidFill>
                    <a:srgbClr val="990033"/>
                  </a:solidFill>
                </a:rPr>
                <a:t>Beta test reports</a:t>
              </a:r>
            </a:p>
          </p:txBody>
        </p:sp>
        <p:sp>
          <p:nvSpPr>
            <p:cNvPr id="153612" name="Rectangle 11">
              <a:extLst>
                <a:ext uri="{FF2B5EF4-FFF2-40B4-BE49-F238E27FC236}">
                  <a16:creationId xmlns:a16="http://schemas.microsoft.com/office/drawing/2014/main" id="{6036E430-E5B5-2423-EA82-F184518FA8B8}"/>
                </a:ext>
              </a:extLst>
            </p:cNvPr>
            <p:cNvSpPr>
              <a:spLocks noChangeArrowheads="1"/>
            </p:cNvSpPr>
            <p:nvPr/>
          </p:nvSpPr>
          <p:spPr bwMode="auto">
            <a:xfrm>
              <a:off x="3744" y="2448"/>
              <a:ext cx="576" cy="480"/>
            </a:xfrm>
            <a:prstGeom prst="rect">
              <a:avLst/>
            </a:prstGeom>
            <a:solidFill>
              <a:srgbClr val="FFFF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a:solidFill>
                    <a:srgbClr val="000066"/>
                  </a:solidFill>
                </a:rPr>
                <a:t>User feedback</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499"/>
                                          </p:stCondLst>
                                        </p:cTn>
                                        <p:tgtEl>
                                          <p:spTgt spid="38916"/>
                                        </p:tgtEl>
                                        <p:attrNameLst>
                                          <p:attrName>style.visibility</p:attrName>
                                        </p:attrNameLst>
                                      </p:cBhvr>
                                      <p:to>
                                        <p:strVal val="visible"/>
                                      </p:to>
                                    </p:set>
                                    <p:anim to="" calcmode="lin" valueType="num">
                                      <p:cBhvr>
                                        <p:cTn id="7" dur="1" fill="hold"/>
                                        <p:tgtEl>
                                          <p:spTgt spid="3891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Google Shape;172;p26">
            <a:extLst>
              <a:ext uri="{FF2B5EF4-FFF2-40B4-BE49-F238E27FC236}">
                <a16:creationId xmlns:a16="http://schemas.microsoft.com/office/drawing/2014/main" id="{5CE35AD3-EF43-D66F-447A-B53276332D30}"/>
              </a:ext>
            </a:extLst>
          </p:cNvPr>
          <p:cNvSpPr>
            <a:spLocks noGrp="1" noChangeArrowheads="1"/>
          </p:cNvSpPr>
          <p:nvPr>
            <p:ph type="ctrTitle"/>
          </p:nvPr>
        </p:nvSpPr>
        <p:spPr>
          <a:xfrm>
            <a:off x="1905000" y="228600"/>
            <a:ext cx="5657850" cy="488950"/>
          </a:xfrm>
        </p:spPr>
        <p:txBody>
          <a:bodyPr lIns="68569" tIns="34275" rIns="68569" bIns="34275"/>
          <a:lstStyle/>
          <a:p>
            <a:pPr>
              <a:buClr>
                <a:srgbClr val="000000"/>
              </a:buClr>
              <a:buSzPts val="5400"/>
            </a:pPr>
            <a:r>
              <a:rPr lang="en-IN" altLang="en-US">
                <a:latin typeface="Futura Bk BT"/>
              </a:rPr>
              <a:t>Phases of </a:t>
            </a:r>
            <a:r>
              <a:rPr lang="en-US" altLang="en-US">
                <a:latin typeface="Futura Bk BT"/>
              </a:rPr>
              <a:t>Waterfall Model</a:t>
            </a:r>
          </a:p>
        </p:txBody>
      </p:sp>
      <p:sp>
        <p:nvSpPr>
          <p:cNvPr id="173" name="Google Shape;173;p26">
            <a:extLst>
              <a:ext uri="{FF2B5EF4-FFF2-40B4-BE49-F238E27FC236}">
                <a16:creationId xmlns:a16="http://schemas.microsoft.com/office/drawing/2014/main" id="{2D3AAAD1-B47B-FB9C-B690-F6C68530FABB}"/>
              </a:ext>
            </a:extLst>
          </p:cNvPr>
          <p:cNvSpPr txBox="1">
            <a:spLocks noGrp="1"/>
          </p:cNvSpPr>
          <p:nvPr>
            <p:ph type="subTitle" idx="1"/>
          </p:nvPr>
        </p:nvSpPr>
        <p:spPr>
          <a:xfrm>
            <a:off x="206375" y="838200"/>
            <a:ext cx="8769350" cy="5257800"/>
          </a:xfrm>
        </p:spPr>
        <p:txBody>
          <a:bodyPr spcFirstLastPara="1" wrap="square" lIns="68569" tIns="34275" rIns="68569" bIns="34275" anchor="t" anchorCtr="0">
            <a:noAutofit/>
          </a:bodyPr>
          <a:lstStyle/>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After we have done the implementation or carried out the programming phase, when the individual units of the software are ready, we would get into the </a:t>
            </a:r>
            <a:r>
              <a:rPr lang="en-US" sz="2400" dirty="0">
                <a:solidFill>
                  <a:srgbClr val="FF0000"/>
                </a:solidFill>
                <a:latin typeface="+mn-lt"/>
                <a:ea typeface="Times New Roman"/>
                <a:cs typeface="Times New Roman"/>
                <a:sym typeface="Times New Roman"/>
              </a:rPr>
              <a:t>next phase </a:t>
            </a:r>
            <a:r>
              <a:rPr lang="en-US" sz="2400" dirty="0">
                <a:latin typeface="+mn-lt"/>
                <a:ea typeface="Times New Roman"/>
                <a:cs typeface="Times New Roman"/>
                <a:sym typeface="Times New Roman"/>
              </a:rPr>
              <a:t>called </a:t>
            </a:r>
            <a:r>
              <a:rPr lang="en-US" sz="2400" dirty="0">
                <a:solidFill>
                  <a:srgbClr val="FF0000"/>
                </a:solidFill>
                <a:latin typeface="+mn-lt"/>
                <a:ea typeface="Times New Roman"/>
                <a:cs typeface="Times New Roman"/>
                <a:sym typeface="Times New Roman"/>
              </a:rPr>
              <a:t>testing phase and integration phase</a:t>
            </a:r>
            <a:r>
              <a:rPr lang="en-US" sz="2400" dirty="0">
                <a:latin typeface="+mn-lt"/>
                <a:ea typeface="Times New Roman"/>
                <a:cs typeface="Times New Roman"/>
                <a:sym typeface="Times New Roman"/>
              </a:rPr>
              <a:t>. </a:t>
            </a:r>
          </a:p>
          <a:p>
            <a:pPr marL="495300" indent="-342900" algn="just" fontAlgn="auto">
              <a:lnSpc>
                <a:spcPct val="100000"/>
              </a:lnSpc>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In this all the individual pieces of the software are individually first tested, and then the whole software is put together. The objective is to test first the logic of individual modules. And then when we put all of them together, we want to test their interfaces, so that they work collectively in a way they were intended to work. This is the </a:t>
            </a:r>
            <a:r>
              <a:rPr lang="en-US" sz="2400" dirty="0">
                <a:solidFill>
                  <a:srgbClr val="FF0000"/>
                </a:solidFill>
                <a:latin typeface="+mn-lt"/>
                <a:ea typeface="Times New Roman"/>
                <a:cs typeface="Times New Roman"/>
                <a:sym typeface="Times New Roman"/>
              </a:rPr>
              <a:t>testing and integration phase</a:t>
            </a:r>
            <a:r>
              <a:rPr lang="en-US" sz="2400" dirty="0">
                <a:latin typeface="+mn-lt"/>
                <a:ea typeface="Times New Roman"/>
                <a:cs typeface="Times New Roman"/>
                <a:sym typeface="Times New Roman"/>
              </a:rPr>
              <a:t>, and this is followed by </a:t>
            </a:r>
            <a:r>
              <a:rPr lang="en-US" sz="2400" dirty="0">
                <a:solidFill>
                  <a:srgbClr val="FF0000"/>
                </a:solidFill>
                <a:latin typeface="+mn-lt"/>
                <a:ea typeface="Times New Roman"/>
                <a:cs typeface="Times New Roman"/>
                <a:sym typeface="Times New Roman"/>
              </a:rPr>
              <a:t>actual deployment of the software</a:t>
            </a:r>
            <a:r>
              <a:rPr lang="en-US" sz="2400" dirty="0">
                <a:latin typeface="+mn-lt"/>
                <a:ea typeface="Times New Roman"/>
                <a:cs typeface="Times New Roman"/>
                <a:sym typeface="Times New Roman"/>
              </a:rPr>
              <a:t>. </a:t>
            </a:r>
          </a:p>
          <a:p>
            <a:pPr marL="342900" indent="-190500" algn="l" fontAlgn="auto">
              <a:spcBef>
                <a:spcPts val="0"/>
              </a:spcBef>
              <a:spcAft>
                <a:spcPts val="0"/>
              </a:spcAft>
              <a:buClr>
                <a:schemeClr val="dk1"/>
              </a:buClr>
              <a:buSzPts val="3200"/>
              <a:defRPr/>
            </a:pPr>
            <a:endParaRPr sz="2100" dirty="0">
              <a:latin typeface="+mn-lt"/>
              <a:ea typeface="Times New Roman"/>
              <a:cs typeface="Times New Roman"/>
              <a:sym typeface="Times New Roman"/>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3">
                                            <p:txEl>
                                              <p:pRg st="0" end="0"/>
                                            </p:txEl>
                                          </p:spTgt>
                                        </p:tgtEl>
                                        <p:attrNameLst>
                                          <p:attrName>style.visibility</p:attrName>
                                        </p:attrNameLst>
                                      </p:cBhvr>
                                      <p:to>
                                        <p:strVal val="visible"/>
                                      </p:to>
                                    </p:set>
                                    <p:anim calcmode="lin" valueType="num">
                                      <p:cBhvr additive="base">
                                        <p:cTn id="7" dur="500" fill="hold"/>
                                        <p:tgtEl>
                                          <p:spTgt spid="17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73">
                                            <p:txEl>
                                              <p:pRg st="1" end="1"/>
                                            </p:txEl>
                                          </p:spTgt>
                                        </p:tgtEl>
                                        <p:attrNameLst>
                                          <p:attrName>style.visibility</p:attrName>
                                        </p:attrNameLst>
                                      </p:cBhvr>
                                      <p:to>
                                        <p:strVal val="visible"/>
                                      </p:to>
                                    </p:set>
                                    <p:anim calcmode="lin" valueType="num">
                                      <p:cBhvr additive="base">
                                        <p:cTn id="13" dur="500" fill="hold"/>
                                        <p:tgtEl>
                                          <p:spTgt spid="17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Number Placeholder 3">
            <a:extLst>
              <a:ext uri="{FF2B5EF4-FFF2-40B4-BE49-F238E27FC236}">
                <a16:creationId xmlns:a16="http://schemas.microsoft.com/office/drawing/2014/main" id="{1ECC56D6-182C-C1D1-F13B-A481E69B2E9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fld id="{899E400F-DC1D-40F5-B2E3-FF14E1D2B363}" type="slidenum">
              <a:rPr lang="en-US" altLang="en-US" sz="1400" smtClean="0"/>
              <a:pPr>
                <a:spcBef>
                  <a:spcPct val="0"/>
                </a:spcBef>
                <a:buFontTx/>
                <a:buNone/>
              </a:pPr>
              <a:t>80</a:t>
            </a:fld>
            <a:endParaRPr lang="en-US" altLang="en-US" sz="1400"/>
          </a:p>
        </p:txBody>
      </p:sp>
      <p:sp>
        <p:nvSpPr>
          <p:cNvPr id="39938" name="Text Box 2">
            <a:extLst>
              <a:ext uri="{FF2B5EF4-FFF2-40B4-BE49-F238E27FC236}">
                <a16:creationId xmlns:a16="http://schemas.microsoft.com/office/drawing/2014/main" id="{A76A58CE-A72E-4969-184E-E578E8CE9067}"/>
              </a:ext>
            </a:extLst>
          </p:cNvPr>
          <p:cNvSpPr txBox="1">
            <a:spLocks noChangeArrowheads="1"/>
          </p:cNvSpPr>
          <p:nvPr/>
        </p:nvSpPr>
        <p:spPr bwMode="auto">
          <a:xfrm>
            <a:off x="381000" y="533400"/>
            <a:ext cx="84582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50000"/>
              </a:spcBef>
              <a:buFontTx/>
              <a:buNone/>
            </a:pPr>
            <a:r>
              <a:rPr lang="en-US" altLang="en-US" sz="3000" b="1">
                <a:solidFill>
                  <a:srgbClr val="3333FF"/>
                </a:solidFill>
                <a:latin typeface="Lucida Sans" panose="020B0602030504020204" pitchFamily="34" charset="0"/>
              </a:rPr>
              <a:t>Selection of a Life Cycle Model</a:t>
            </a:r>
          </a:p>
        </p:txBody>
      </p:sp>
      <p:sp>
        <p:nvSpPr>
          <p:cNvPr id="39939" name="Text Box 3">
            <a:extLst>
              <a:ext uri="{FF2B5EF4-FFF2-40B4-BE49-F238E27FC236}">
                <a16:creationId xmlns:a16="http://schemas.microsoft.com/office/drawing/2014/main" id="{CD2CCE93-3E44-1F7F-5F25-DA32F9401100}"/>
              </a:ext>
            </a:extLst>
          </p:cNvPr>
          <p:cNvSpPr txBox="1">
            <a:spLocks noChangeArrowheads="1"/>
          </p:cNvSpPr>
          <p:nvPr/>
        </p:nvSpPr>
        <p:spPr bwMode="auto">
          <a:xfrm>
            <a:off x="381000" y="1752600"/>
            <a:ext cx="845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r>
              <a:rPr lang="en-US" altLang="en-US" sz="2800">
                <a:solidFill>
                  <a:srgbClr val="663300"/>
                </a:solidFill>
              </a:rPr>
              <a:t>Selection of a model is based on:</a:t>
            </a:r>
          </a:p>
        </p:txBody>
      </p:sp>
      <p:sp>
        <p:nvSpPr>
          <p:cNvPr id="39940" name="Text Box 4">
            <a:extLst>
              <a:ext uri="{FF2B5EF4-FFF2-40B4-BE49-F238E27FC236}">
                <a16:creationId xmlns:a16="http://schemas.microsoft.com/office/drawing/2014/main" id="{0F6D9F99-935A-9FB8-8066-42322A1C416F}"/>
              </a:ext>
            </a:extLst>
          </p:cNvPr>
          <p:cNvSpPr txBox="1">
            <a:spLocks noChangeArrowheads="1"/>
          </p:cNvSpPr>
          <p:nvPr/>
        </p:nvSpPr>
        <p:spPr bwMode="auto">
          <a:xfrm>
            <a:off x="825500" y="2362200"/>
            <a:ext cx="7708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cs typeface="Times New Roman" panose="02020603050405020304" pitchFamily="18" charset="0"/>
              </a:defRPr>
            </a:lvl1pPr>
            <a:lvl2pPr marL="914400" indent="-457200">
              <a:defRPr sz="2400">
                <a:solidFill>
                  <a:schemeClr val="tx1"/>
                </a:solidFill>
                <a:latin typeface="Times New Roman" panose="02020603050405020304" pitchFamily="18" charset="0"/>
                <a:cs typeface="Times New Roman" panose="02020603050405020304" pitchFamily="18" charset="0"/>
              </a:defRPr>
            </a:lvl2pPr>
            <a:lvl3pPr marL="1371600" indent="-457200">
              <a:defRPr sz="2400">
                <a:solidFill>
                  <a:schemeClr val="tx1"/>
                </a:solidFill>
                <a:latin typeface="Times New Roman" panose="02020603050405020304" pitchFamily="18" charset="0"/>
                <a:cs typeface="Times New Roman" panose="02020603050405020304" pitchFamily="18" charset="0"/>
              </a:defRPr>
            </a:lvl3pPr>
            <a:lvl4pPr marL="1828800" indent="-457200">
              <a:defRPr sz="2400">
                <a:solidFill>
                  <a:schemeClr val="tx1"/>
                </a:solidFill>
                <a:latin typeface="Times New Roman" panose="02020603050405020304" pitchFamily="18" charset="0"/>
                <a:cs typeface="Times New Roman" panose="02020603050405020304" pitchFamily="18" charset="0"/>
              </a:defRPr>
            </a:lvl4pPr>
            <a:lvl5pPr marL="2286000" indent="-457200">
              <a:defRPr sz="2400">
                <a:solidFill>
                  <a:schemeClr val="tx1"/>
                </a:solidFill>
                <a:latin typeface="Times New Roman" panose="02020603050405020304" pitchFamily="18" charset="0"/>
                <a:cs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AutoNum type="alphaLcParenR"/>
            </a:pPr>
            <a:r>
              <a:rPr lang="en-US" altLang="en-US">
                <a:solidFill>
                  <a:srgbClr val="006666"/>
                </a:solidFill>
              </a:rPr>
              <a:t>Requirements</a:t>
            </a:r>
          </a:p>
        </p:txBody>
      </p:sp>
      <p:sp>
        <p:nvSpPr>
          <p:cNvPr id="39941" name="Text Box 5">
            <a:extLst>
              <a:ext uri="{FF2B5EF4-FFF2-40B4-BE49-F238E27FC236}">
                <a16:creationId xmlns:a16="http://schemas.microsoft.com/office/drawing/2014/main" id="{E337C660-D2E8-75D6-1B59-992C9FFBCC37}"/>
              </a:ext>
            </a:extLst>
          </p:cNvPr>
          <p:cNvSpPr txBox="1">
            <a:spLocks noChangeArrowheads="1"/>
          </p:cNvSpPr>
          <p:nvPr/>
        </p:nvSpPr>
        <p:spPr bwMode="auto">
          <a:xfrm>
            <a:off x="825500" y="3048000"/>
            <a:ext cx="7708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cs typeface="Times New Roman" panose="02020603050405020304" pitchFamily="18" charset="0"/>
              </a:defRPr>
            </a:lvl1pPr>
            <a:lvl2pPr marL="914400" indent="-457200">
              <a:defRPr sz="2400">
                <a:solidFill>
                  <a:schemeClr val="tx1"/>
                </a:solidFill>
                <a:latin typeface="Times New Roman" panose="02020603050405020304" pitchFamily="18" charset="0"/>
                <a:cs typeface="Times New Roman" panose="02020603050405020304" pitchFamily="18" charset="0"/>
              </a:defRPr>
            </a:lvl2pPr>
            <a:lvl3pPr marL="1371600" indent="-457200">
              <a:defRPr sz="2400">
                <a:solidFill>
                  <a:schemeClr val="tx1"/>
                </a:solidFill>
                <a:latin typeface="Times New Roman" panose="02020603050405020304" pitchFamily="18" charset="0"/>
                <a:cs typeface="Times New Roman" panose="02020603050405020304" pitchFamily="18" charset="0"/>
              </a:defRPr>
            </a:lvl3pPr>
            <a:lvl4pPr marL="1828800" indent="-457200">
              <a:defRPr sz="2400">
                <a:solidFill>
                  <a:schemeClr val="tx1"/>
                </a:solidFill>
                <a:latin typeface="Times New Roman" panose="02020603050405020304" pitchFamily="18" charset="0"/>
                <a:cs typeface="Times New Roman" panose="02020603050405020304" pitchFamily="18" charset="0"/>
              </a:defRPr>
            </a:lvl4pPr>
            <a:lvl5pPr marL="2286000" indent="-457200">
              <a:defRPr sz="2400">
                <a:solidFill>
                  <a:schemeClr val="tx1"/>
                </a:solidFill>
                <a:latin typeface="Times New Roman" panose="02020603050405020304" pitchFamily="18" charset="0"/>
                <a:cs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AutoNum type="alphaLcParenR" startAt="2"/>
            </a:pPr>
            <a:r>
              <a:rPr lang="en-US" altLang="en-US">
                <a:solidFill>
                  <a:srgbClr val="660066"/>
                </a:solidFill>
              </a:rPr>
              <a:t>Development team</a:t>
            </a:r>
          </a:p>
        </p:txBody>
      </p:sp>
      <p:sp>
        <p:nvSpPr>
          <p:cNvPr id="39942" name="Text Box 6">
            <a:extLst>
              <a:ext uri="{FF2B5EF4-FFF2-40B4-BE49-F238E27FC236}">
                <a16:creationId xmlns:a16="http://schemas.microsoft.com/office/drawing/2014/main" id="{17EEA9C6-29FD-B7D8-F87A-FE4B783AD317}"/>
              </a:ext>
            </a:extLst>
          </p:cNvPr>
          <p:cNvSpPr txBox="1">
            <a:spLocks noChangeArrowheads="1"/>
          </p:cNvSpPr>
          <p:nvPr/>
        </p:nvSpPr>
        <p:spPr bwMode="auto">
          <a:xfrm>
            <a:off x="838200" y="3657600"/>
            <a:ext cx="7708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cs typeface="Times New Roman" panose="02020603050405020304" pitchFamily="18" charset="0"/>
              </a:defRPr>
            </a:lvl1pPr>
            <a:lvl2pPr marL="914400" indent="-457200">
              <a:defRPr sz="2400">
                <a:solidFill>
                  <a:schemeClr val="tx1"/>
                </a:solidFill>
                <a:latin typeface="Times New Roman" panose="02020603050405020304" pitchFamily="18" charset="0"/>
                <a:cs typeface="Times New Roman" panose="02020603050405020304" pitchFamily="18" charset="0"/>
              </a:defRPr>
            </a:lvl2pPr>
            <a:lvl3pPr marL="1371600" indent="-457200">
              <a:defRPr sz="2400">
                <a:solidFill>
                  <a:schemeClr val="tx1"/>
                </a:solidFill>
                <a:latin typeface="Times New Roman" panose="02020603050405020304" pitchFamily="18" charset="0"/>
                <a:cs typeface="Times New Roman" panose="02020603050405020304" pitchFamily="18" charset="0"/>
              </a:defRPr>
            </a:lvl3pPr>
            <a:lvl4pPr marL="1828800" indent="-457200">
              <a:defRPr sz="2400">
                <a:solidFill>
                  <a:schemeClr val="tx1"/>
                </a:solidFill>
                <a:latin typeface="Times New Roman" panose="02020603050405020304" pitchFamily="18" charset="0"/>
                <a:cs typeface="Times New Roman" panose="02020603050405020304" pitchFamily="18" charset="0"/>
              </a:defRPr>
            </a:lvl4pPr>
            <a:lvl5pPr marL="2286000" indent="-457200">
              <a:defRPr sz="2400">
                <a:solidFill>
                  <a:schemeClr val="tx1"/>
                </a:solidFill>
                <a:latin typeface="Times New Roman" panose="02020603050405020304" pitchFamily="18" charset="0"/>
                <a:cs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AutoNum type="alphaLcParenR" startAt="3"/>
            </a:pPr>
            <a:r>
              <a:rPr lang="en-US" altLang="en-US">
                <a:solidFill>
                  <a:srgbClr val="3333FF"/>
                </a:solidFill>
              </a:rPr>
              <a:t>Users</a:t>
            </a:r>
          </a:p>
        </p:txBody>
      </p:sp>
      <p:sp>
        <p:nvSpPr>
          <p:cNvPr id="39943" name="Text Box 7">
            <a:extLst>
              <a:ext uri="{FF2B5EF4-FFF2-40B4-BE49-F238E27FC236}">
                <a16:creationId xmlns:a16="http://schemas.microsoft.com/office/drawing/2014/main" id="{0CBFB9E1-D6BF-D8D4-0589-CDBD69590195}"/>
              </a:ext>
            </a:extLst>
          </p:cNvPr>
          <p:cNvSpPr txBox="1">
            <a:spLocks noChangeArrowheads="1"/>
          </p:cNvSpPr>
          <p:nvPr/>
        </p:nvSpPr>
        <p:spPr bwMode="auto">
          <a:xfrm>
            <a:off x="825500" y="4267200"/>
            <a:ext cx="7708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cs typeface="Times New Roman" panose="02020603050405020304" pitchFamily="18" charset="0"/>
              </a:defRPr>
            </a:lvl1pPr>
            <a:lvl2pPr marL="914400" indent="-457200">
              <a:defRPr sz="2400">
                <a:solidFill>
                  <a:schemeClr val="tx1"/>
                </a:solidFill>
                <a:latin typeface="Times New Roman" panose="02020603050405020304" pitchFamily="18" charset="0"/>
                <a:cs typeface="Times New Roman" panose="02020603050405020304" pitchFamily="18" charset="0"/>
              </a:defRPr>
            </a:lvl2pPr>
            <a:lvl3pPr marL="1371600" indent="-457200">
              <a:defRPr sz="2400">
                <a:solidFill>
                  <a:schemeClr val="tx1"/>
                </a:solidFill>
                <a:latin typeface="Times New Roman" panose="02020603050405020304" pitchFamily="18" charset="0"/>
                <a:cs typeface="Times New Roman" panose="02020603050405020304" pitchFamily="18" charset="0"/>
              </a:defRPr>
            </a:lvl3pPr>
            <a:lvl4pPr marL="1828800" indent="-457200">
              <a:defRPr sz="2400">
                <a:solidFill>
                  <a:schemeClr val="tx1"/>
                </a:solidFill>
                <a:latin typeface="Times New Roman" panose="02020603050405020304" pitchFamily="18" charset="0"/>
                <a:cs typeface="Times New Roman" panose="02020603050405020304" pitchFamily="18" charset="0"/>
              </a:defRPr>
            </a:lvl4pPr>
            <a:lvl5pPr marL="2286000" indent="-457200">
              <a:defRPr sz="2400">
                <a:solidFill>
                  <a:schemeClr val="tx1"/>
                </a:solidFill>
                <a:latin typeface="Times New Roman" panose="02020603050405020304" pitchFamily="18" charset="0"/>
                <a:cs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AutoNum type="alphaLcParenR" startAt="4"/>
            </a:pPr>
            <a:r>
              <a:rPr lang="en-US" altLang="en-US">
                <a:solidFill>
                  <a:srgbClr val="660033"/>
                </a:solidFill>
              </a:rPr>
              <a:t>Project type and associated risk</a:t>
            </a:r>
          </a:p>
        </p:txBody>
      </p:sp>
      <p:sp>
        <p:nvSpPr>
          <p:cNvPr id="155657" name="Line 8">
            <a:extLst>
              <a:ext uri="{FF2B5EF4-FFF2-40B4-BE49-F238E27FC236}">
                <a16:creationId xmlns:a16="http://schemas.microsoft.com/office/drawing/2014/main" id="{117B33EC-CE8A-6509-FBC2-D5A7D18D7C27}"/>
              </a:ext>
            </a:extLst>
          </p:cNvPr>
          <p:cNvSpPr>
            <a:spLocks noChangeShapeType="1"/>
          </p:cNvSpPr>
          <p:nvPr/>
        </p:nvSpPr>
        <p:spPr bwMode="auto">
          <a:xfrm>
            <a:off x="304800" y="12192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9938"/>
                                        </p:tgtEl>
                                        <p:attrNameLst>
                                          <p:attrName>style.visibility</p:attrName>
                                        </p:attrNameLst>
                                      </p:cBhvr>
                                      <p:to>
                                        <p:strVal val="visible"/>
                                      </p:to>
                                    </p:set>
                                    <p:anim calcmode="lin" valueType="num">
                                      <p:cBhvr additive="base">
                                        <p:cTn id="7" dur="500" fill="hold"/>
                                        <p:tgtEl>
                                          <p:spTgt spid="39938"/>
                                        </p:tgtEl>
                                        <p:attrNameLst>
                                          <p:attrName>ppt_x</p:attrName>
                                        </p:attrNameLst>
                                      </p:cBhvr>
                                      <p:tavLst>
                                        <p:tav tm="0">
                                          <p:val>
                                            <p:strVal val="0-#ppt_w/2"/>
                                          </p:val>
                                        </p:tav>
                                        <p:tav tm="100000">
                                          <p:val>
                                            <p:strVal val="#ppt_x"/>
                                          </p:val>
                                        </p:tav>
                                      </p:tavLst>
                                    </p:anim>
                                    <p:anim calcmode="lin" valueType="num">
                                      <p:cBhvr additive="base">
                                        <p:cTn id="8" dur="500" fill="hold"/>
                                        <p:tgtEl>
                                          <p:spTgt spid="3993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939"/>
                                        </p:tgtEl>
                                        <p:attrNameLst>
                                          <p:attrName>style.visibility</p:attrName>
                                        </p:attrNameLst>
                                      </p:cBhvr>
                                      <p:to>
                                        <p:strVal val="visible"/>
                                      </p:to>
                                    </p:set>
                                    <p:anim calcmode="lin" valueType="num">
                                      <p:cBhvr additive="base">
                                        <p:cTn id="13" dur="500" fill="hold"/>
                                        <p:tgtEl>
                                          <p:spTgt spid="39939"/>
                                        </p:tgtEl>
                                        <p:attrNameLst>
                                          <p:attrName>ppt_x</p:attrName>
                                        </p:attrNameLst>
                                      </p:cBhvr>
                                      <p:tavLst>
                                        <p:tav tm="0">
                                          <p:val>
                                            <p:strVal val="0-#ppt_w/2"/>
                                          </p:val>
                                        </p:tav>
                                        <p:tav tm="100000">
                                          <p:val>
                                            <p:strVal val="#ppt_x"/>
                                          </p:val>
                                        </p:tav>
                                      </p:tavLst>
                                    </p:anim>
                                    <p:anim calcmode="lin" valueType="num">
                                      <p:cBhvr additive="base">
                                        <p:cTn id="14" dur="500" fill="hold"/>
                                        <p:tgtEl>
                                          <p:spTgt spid="3993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9940"/>
                                        </p:tgtEl>
                                        <p:attrNameLst>
                                          <p:attrName>style.visibility</p:attrName>
                                        </p:attrNameLst>
                                      </p:cBhvr>
                                      <p:to>
                                        <p:strVal val="visible"/>
                                      </p:to>
                                    </p:set>
                                    <p:anim calcmode="lin" valueType="num">
                                      <p:cBhvr additive="base">
                                        <p:cTn id="19" dur="500" fill="hold"/>
                                        <p:tgtEl>
                                          <p:spTgt spid="39940"/>
                                        </p:tgtEl>
                                        <p:attrNameLst>
                                          <p:attrName>ppt_x</p:attrName>
                                        </p:attrNameLst>
                                      </p:cBhvr>
                                      <p:tavLst>
                                        <p:tav tm="0">
                                          <p:val>
                                            <p:strVal val="0-#ppt_w/2"/>
                                          </p:val>
                                        </p:tav>
                                        <p:tav tm="100000">
                                          <p:val>
                                            <p:strVal val="#ppt_x"/>
                                          </p:val>
                                        </p:tav>
                                      </p:tavLst>
                                    </p:anim>
                                    <p:anim calcmode="lin" valueType="num">
                                      <p:cBhvr additive="base">
                                        <p:cTn id="20" dur="500" fill="hold"/>
                                        <p:tgtEl>
                                          <p:spTgt spid="3994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9941"/>
                                        </p:tgtEl>
                                        <p:attrNameLst>
                                          <p:attrName>style.visibility</p:attrName>
                                        </p:attrNameLst>
                                      </p:cBhvr>
                                      <p:to>
                                        <p:strVal val="visible"/>
                                      </p:to>
                                    </p:set>
                                    <p:anim calcmode="lin" valueType="num">
                                      <p:cBhvr additive="base">
                                        <p:cTn id="25" dur="500" fill="hold"/>
                                        <p:tgtEl>
                                          <p:spTgt spid="39941"/>
                                        </p:tgtEl>
                                        <p:attrNameLst>
                                          <p:attrName>ppt_x</p:attrName>
                                        </p:attrNameLst>
                                      </p:cBhvr>
                                      <p:tavLst>
                                        <p:tav tm="0">
                                          <p:val>
                                            <p:strVal val="0-#ppt_w/2"/>
                                          </p:val>
                                        </p:tav>
                                        <p:tav tm="100000">
                                          <p:val>
                                            <p:strVal val="#ppt_x"/>
                                          </p:val>
                                        </p:tav>
                                      </p:tavLst>
                                    </p:anim>
                                    <p:anim calcmode="lin" valueType="num">
                                      <p:cBhvr additive="base">
                                        <p:cTn id="26" dur="500" fill="hold"/>
                                        <p:tgtEl>
                                          <p:spTgt spid="3994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9942"/>
                                        </p:tgtEl>
                                        <p:attrNameLst>
                                          <p:attrName>style.visibility</p:attrName>
                                        </p:attrNameLst>
                                      </p:cBhvr>
                                      <p:to>
                                        <p:strVal val="visible"/>
                                      </p:to>
                                    </p:set>
                                    <p:anim calcmode="lin" valueType="num">
                                      <p:cBhvr additive="base">
                                        <p:cTn id="31" dur="500" fill="hold"/>
                                        <p:tgtEl>
                                          <p:spTgt spid="39942"/>
                                        </p:tgtEl>
                                        <p:attrNameLst>
                                          <p:attrName>ppt_x</p:attrName>
                                        </p:attrNameLst>
                                      </p:cBhvr>
                                      <p:tavLst>
                                        <p:tav tm="0">
                                          <p:val>
                                            <p:strVal val="0-#ppt_w/2"/>
                                          </p:val>
                                        </p:tav>
                                        <p:tav tm="100000">
                                          <p:val>
                                            <p:strVal val="#ppt_x"/>
                                          </p:val>
                                        </p:tav>
                                      </p:tavLst>
                                    </p:anim>
                                    <p:anim calcmode="lin" valueType="num">
                                      <p:cBhvr additive="base">
                                        <p:cTn id="32" dur="500" fill="hold"/>
                                        <p:tgtEl>
                                          <p:spTgt spid="39942"/>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9943"/>
                                        </p:tgtEl>
                                        <p:attrNameLst>
                                          <p:attrName>style.visibility</p:attrName>
                                        </p:attrNameLst>
                                      </p:cBhvr>
                                      <p:to>
                                        <p:strVal val="visible"/>
                                      </p:to>
                                    </p:set>
                                    <p:anim calcmode="lin" valueType="num">
                                      <p:cBhvr additive="base">
                                        <p:cTn id="37" dur="500" fill="hold"/>
                                        <p:tgtEl>
                                          <p:spTgt spid="39943"/>
                                        </p:tgtEl>
                                        <p:attrNameLst>
                                          <p:attrName>ppt_x</p:attrName>
                                        </p:attrNameLst>
                                      </p:cBhvr>
                                      <p:tavLst>
                                        <p:tav tm="0">
                                          <p:val>
                                            <p:strVal val="0-#ppt_w/2"/>
                                          </p:val>
                                        </p:tav>
                                        <p:tav tm="100000">
                                          <p:val>
                                            <p:strVal val="#ppt_x"/>
                                          </p:val>
                                        </p:tav>
                                      </p:tavLst>
                                    </p:anim>
                                    <p:anim calcmode="lin" valueType="num">
                                      <p:cBhvr additive="base">
                                        <p:cTn id="38" dur="500" fill="hold"/>
                                        <p:tgtEl>
                                          <p:spTgt spid="399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autoUpdateAnimBg="0"/>
      <p:bldP spid="39939" grpId="0" autoUpdateAnimBg="0"/>
      <p:bldP spid="39940" grpId="0" autoUpdateAnimBg="0"/>
      <p:bldP spid="39941" grpId="0" autoUpdateAnimBg="0"/>
      <p:bldP spid="39942" grpId="0" autoUpdateAnimBg="0"/>
      <p:bldP spid="39943"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Google Shape;172;p26">
            <a:extLst>
              <a:ext uri="{FF2B5EF4-FFF2-40B4-BE49-F238E27FC236}">
                <a16:creationId xmlns:a16="http://schemas.microsoft.com/office/drawing/2014/main" id="{F5149EFF-AC90-82E3-9C43-1B6272160507}"/>
              </a:ext>
            </a:extLst>
          </p:cNvPr>
          <p:cNvSpPr>
            <a:spLocks noGrp="1" noChangeArrowheads="1"/>
          </p:cNvSpPr>
          <p:nvPr>
            <p:ph type="ctrTitle"/>
          </p:nvPr>
        </p:nvSpPr>
        <p:spPr>
          <a:xfrm>
            <a:off x="1600200" y="228600"/>
            <a:ext cx="5657850" cy="488950"/>
          </a:xfrm>
        </p:spPr>
        <p:txBody>
          <a:bodyPr lIns="68569" tIns="34275" rIns="68569" bIns="34275"/>
          <a:lstStyle/>
          <a:p>
            <a:pPr>
              <a:buClr>
                <a:srgbClr val="000000"/>
              </a:buClr>
              <a:buSzPts val="5400"/>
            </a:pPr>
            <a:r>
              <a:rPr lang="en-IN" altLang="en-US">
                <a:latin typeface="Futura Bk BT"/>
              </a:rPr>
              <a:t>Phases of </a:t>
            </a:r>
            <a:r>
              <a:rPr lang="en-US" altLang="en-US">
                <a:latin typeface="Futura Bk BT"/>
              </a:rPr>
              <a:t>Waterfall Model</a:t>
            </a:r>
          </a:p>
        </p:txBody>
      </p:sp>
      <p:sp>
        <p:nvSpPr>
          <p:cNvPr id="173" name="Google Shape;173;p26">
            <a:extLst>
              <a:ext uri="{FF2B5EF4-FFF2-40B4-BE49-F238E27FC236}">
                <a16:creationId xmlns:a16="http://schemas.microsoft.com/office/drawing/2014/main" id="{DBCBB1F4-4B5F-615A-39D8-20298EA4C9B8}"/>
              </a:ext>
            </a:extLst>
          </p:cNvPr>
          <p:cNvSpPr txBox="1">
            <a:spLocks noGrp="1"/>
          </p:cNvSpPr>
          <p:nvPr>
            <p:ph type="subTitle" idx="1"/>
          </p:nvPr>
        </p:nvSpPr>
        <p:spPr>
          <a:xfrm>
            <a:off x="187325" y="1066800"/>
            <a:ext cx="8769350" cy="4025900"/>
          </a:xfrm>
        </p:spPr>
        <p:txBody>
          <a:bodyPr spcFirstLastPara="1" wrap="square" lIns="68569" tIns="34275" rIns="68569" bIns="34275" anchor="t" anchorCtr="0">
            <a:noAutofit/>
          </a:bodyPr>
          <a:lstStyle/>
          <a:p>
            <a:pPr marL="495300" indent="-342900" algn="just" fontAlgn="auto">
              <a:spcBef>
                <a:spcPts val="450"/>
              </a:spcBef>
              <a:spcAft>
                <a:spcPts val="450"/>
              </a:spcAft>
              <a:buClr>
                <a:schemeClr val="dk1"/>
              </a:buClr>
              <a:buSzPts val="3200"/>
              <a:buFont typeface="Arial" panose="020B0604020202020204" pitchFamily="34" charset="0"/>
              <a:buChar char="•"/>
              <a:defRPr/>
            </a:pPr>
            <a:r>
              <a:rPr lang="en-US" sz="2400" dirty="0">
                <a:ea typeface="Times New Roman"/>
                <a:cs typeface="Times New Roman"/>
                <a:sym typeface="Times New Roman"/>
              </a:rPr>
              <a:t>Now the software is ready. It is deployed and implemented. The user will take control and will start using the software.</a:t>
            </a:r>
            <a:endParaRPr lang="en-US" sz="2400" dirty="0">
              <a:latin typeface="+mn-lt"/>
              <a:ea typeface="Times New Roman"/>
              <a:cs typeface="Times New Roman"/>
              <a:sym typeface="Times New Roman"/>
            </a:endParaRPr>
          </a:p>
          <a:p>
            <a:pPr marL="495300" indent="-342900" algn="just" fontAlgn="auto">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After the deployment there is an ongoing maintenance (support) phase.</a:t>
            </a:r>
          </a:p>
          <a:p>
            <a:pPr marL="495300" indent="-342900" algn="just" fontAlgn="auto">
              <a:spcBef>
                <a:spcPts val="450"/>
              </a:spcBef>
              <a:spcAft>
                <a:spcPts val="450"/>
              </a:spcAft>
              <a:buClr>
                <a:schemeClr val="dk1"/>
              </a:buClr>
              <a:buSzPts val="3200"/>
              <a:buFont typeface="Arial" panose="020B0604020202020204" pitchFamily="34" charset="0"/>
              <a:buChar char="•"/>
              <a:defRPr/>
            </a:pPr>
            <a:r>
              <a:rPr lang="en-US" sz="2400" dirty="0">
                <a:latin typeface="+mn-lt"/>
                <a:ea typeface="Times New Roman"/>
                <a:cs typeface="Times New Roman"/>
                <a:sym typeface="Times New Roman"/>
              </a:rPr>
              <a:t>In the </a:t>
            </a:r>
            <a:r>
              <a:rPr lang="en-US" sz="2400" dirty="0">
                <a:solidFill>
                  <a:srgbClr val="FF0000"/>
                </a:solidFill>
                <a:latin typeface="+mn-lt"/>
                <a:ea typeface="Times New Roman"/>
                <a:cs typeface="Times New Roman"/>
                <a:sym typeface="Times New Roman"/>
              </a:rPr>
              <a:t>maintenance phase</a:t>
            </a:r>
            <a:r>
              <a:rPr lang="en-US" sz="2400" dirty="0">
                <a:latin typeface="+mn-lt"/>
                <a:ea typeface="Times New Roman"/>
                <a:cs typeface="Times New Roman"/>
                <a:sym typeface="Times New Roman"/>
              </a:rPr>
              <a:t>, we have to make the necessary changes; if any errors are encountered, we will have to remove the errors. </a:t>
            </a:r>
            <a:r>
              <a:rPr lang="en-US" sz="2400" dirty="0">
                <a:ea typeface="Times New Roman"/>
                <a:cs typeface="Times New Roman"/>
                <a:sym typeface="Times New Roman"/>
              </a:rPr>
              <a:t>In this phase, the software is either enhanced or is perfected or is ported to new hardware or new machines.</a:t>
            </a:r>
            <a:endParaRPr lang="en-IN" sz="2400" dirty="0">
              <a:latin typeface="+mn-lt"/>
              <a:ea typeface="Times New Roman"/>
              <a:cs typeface="Times New Roman"/>
              <a:sym typeface="Times New Roman"/>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3">
                                            <p:txEl>
                                              <p:pRg st="0" end="0"/>
                                            </p:txEl>
                                          </p:spTgt>
                                        </p:tgtEl>
                                        <p:attrNameLst>
                                          <p:attrName>style.visibility</p:attrName>
                                        </p:attrNameLst>
                                      </p:cBhvr>
                                      <p:to>
                                        <p:strVal val="visible"/>
                                      </p:to>
                                    </p:set>
                                    <p:anim calcmode="lin" valueType="num">
                                      <p:cBhvr additive="base">
                                        <p:cTn id="7" dur="500" fill="hold"/>
                                        <p:tgtEl>
                                          <p:spTgt spid="17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73">
                                            <p:txEl>
                                              <p:pRg st="1" end="1"/>
                                            </p:txEl>
                                          </p:spTgt>
                                        </p:tgtEl>
                                        <p:attrNameLst>
                                          <p:attrName>style.visibility</p:attrName>
                                        </p:attrNameLst>
                                      </p:cBhvr>
                                      <p:to>
                                        <p:strVal val="visible"/>
                                      </p:to>
                                    </p:set>
                                    <p:anim calcmode="lin" valueType="num">
                                      <p:cBhvr additive="base">
                                        <p:cTn id="13" dur="500" fill="hold"/>
                                        <p:tgtEl>
                                          <p:spTgt spid="17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73">
                                            <p:txEl>
                                              <p:pRg st="2" end="2"/>
                                            </p:txEl>
                                          </p:spTgt>
                                        </p:tgtEl>
                                        <p:attrNameLst>
                                          <p:attrName>style.visibility</p:attrName>
                                        </p:attrNameLst>
                                      </p:cBhvr>
                                      <p:to>
                                        <p:strVal val="visible"/>
                                      </p:to>
                                    </p:set>
                                    <p:anim calcmode="lin" valueType="num">
                                      <p:cBhvr additive="base">
                                        <p:cTn id="19" dur="500" fill="hold"/>
                                        <p:tgtEl>
                                          <p:spTgt spid="17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0.1|56.5|43.2"/>
</p:tagLst>
</file>

<file path=ppt/tags/tag10.xml><?xml version="1.0" encoding="utf-8"?>
<p:tagLst xmlns:a="http://schemas.openxmlformats.org/drawingml/2006/main" xmlns:r="http://schemas.openxmlformats.org/officeDocument/2006/relationships" xmlns:p="http://schemas.openxmlformats.org/presentationml/2006/main">
  <p:tag name="TIMING" val="|6.8|10.4|4.5|3.9|3.6|3.3"/>
</p:tagLst>
</file>

<file path=ppt/tags/tag11.xml><?xml version="1.0" encoding="utf-8"?>
<p:tagLst xmlns:a="http://schemas.openxmlformats.org/drawingml/2006/main" xmlns:r="http://schemas.openxmlformats.org/officeDocument/2006/relationships" xmlns:p="http://schemas.openxmlformats.org/presentationml/2006/main">
  <p:tag name="TIMING" val="|5|5.7|2.5|2|2.4|4.4"/>
</p:tagLst>
</file>

<file path=ppt/tags/tag12.xml><?xml version="1.0" encoding="utf-8"?>
<p:tagLst xmlns:a="http://schemas.openxmlformats.org/drawingml/2006/main" xmlns:r="http://schemas.openxmlformats.org/officeDocument/2006/relationships" xmlns:p="http://schemas.openxmlformats.org/presentationml/2006/main">
  <p:tag name="TIMING" val="|2.1|40.9"/>
</p:tagLst>
</file>

<file path=ppt/tags/tag13.xml><?xml version="1.0" encoding="utf-8"?>
<p:tagLst xmlns:a="http://schemas.openxmlformats.org/drawingml/2006/main" xmlns:r="http://schemas.openxmlformats.org/officeDocument/2006/relationships" xmlns:p="http://schemas.openxmlformats.org/presentationml/2006/main">
  <p:tag name="TIMING" val="|25.8|54.3|58"/>
</p:tagLst>
</file>

<file path=ppt/tags/tag14.xml><?xml version="1.0" encoding="utf-8"?>
<p:tagLst xmlns:a="http://schemas.openxmlformats.org/drawingml/2006/main" xmlns:r="http://schemas.openxmlformats.org/officeDocument/2006/relationships" xmlns:p="http://schemas.openxmlformats.org/presentationml/2006/main">
  <p:tag name="TIMING" val="|5.1|2.2|32.9"/>
</p:tagLst>
</file>

<file path=ppt/tags/tag15.xml><?xml version="1.0" encoding="utf-8"?>
<p:tagLst xmlns:a="http://schemas.openxmlformats.org/drawingml/2006/main" xmlns:r="http://schemas.openxmlformats.org/officeDocument/2006/relationships" xmlns:p="http://schemas.openxmlformats.org/presentationml/2006/main">
  <p:tag name="TIMING" val="|1.3|27.6|20.6"/>
</p:tagLst>
</file>

<file path=ppt/tags/tag16.xml><?xml version="1.0" encoding="utf-8"?>
<p:tagLst xmlns:a="http://schemas.openxmlformats.org/drawingml/2006/main" xmlns:r="http://schemas.openxmlformats.org/officeDocument/2006/relationships" xmlns:p="http://schemas.openxmlformats.org/presentationml/2006/main">
  <p:tag name="TIMING" val="|4.5|2.8|11.8|10.6|4.1"/>
</p:tagLst>
</file>

<file path=ppt/tags/tag17.xml><?xml version="1.0" encoding="utf-8"?>
<p:tagLst xmlns:a="http://schemas.openxmlformats.org/drawingml/2006/main" xmlns:r="http://schemas.openxmlformats.org/officeDocument/2006/relationships" xmlns:p="http://schemas.openxmlformats.org/presentationml/2006/main">
  <p:tag name="TIMING" val="|4.1|6.8|16.5|8.6"/>
</p:tagLst>
</file>

<file path=ppt/tags/tag18.xml><?xml version="1.0" encoding="utf-8"?>
<p:tagLst xmlns:a="http://schemas.openxmlformats.org/drawingml/2006/main" xmlns:r="http://schemas.openxmlformats.org/officeDocument/2006/relationships" xmlns:p="http://schemas.openxmlformats.org/presentationml/2006/main">
  <p:tag name="TIMING" val="|9.5|9.5"/>
</p:tagLst>
</file>

<file path=ppt/tags/tag19.xml><?xml version="1.0" encoding="utf-8"?>
<p:tagLst xmlns:a="http://schemas.openxmlformats.org/drawingml/2006/main" xmlns:r="http://schemas.openxmlformats.org/officeDocument/2006/relationships" xmlns:p="http://schemas.openxmlformats.org/presentationml/2006/main">
  <p:tag name="TIMING" val="|1.5|21.1|14.5"/>
</p:tagLst>
</file>

<file path=ppt/tags/tag2.xml><?xml version="1.0" encoding="utf-8"?>
<p:tagLst xmlns:a="http://schemas.openxmlformats.org/drawingml/2006/main" xmlns:r="http://schemas.openxmlformats.org/officeDocument/2006/relationships" xmlns:p="http://schemas.openxmlformats.org/presentationml/2006/main">
  <p:tag name="TIMING" val="|23.2|19.7|19|4.5|5.2|6.2|13.3|9.8|4.2"/>
</p:tagLst>
</file>

<file path=ppt/tags/tag20.xml><?xml version="1.0" encoding="utf-8"?>
<p:tagLst xmlns:a="http://schemas.openxmlformats.org/drawingml/2006/main" xmlns:r="http://schemas.openxmlformats.org/officeDocument/2006/relationships" xmlns:p="http://schemas.openxmlformats.org/presentationml/2006/main">
  <p:tag name="TIMING" val="|0.8|25.3|15.3"/>
</p:tagLst>
</file>

<file path=ppt/tags/tag21.xml><?xml version="1.0" encoding="utf-8"?>
<p:tagLst xmlns:a="http://schemas.openxmlformats.org/drawingml/2006/main" xmlns:r="http://schemas.openxmlformats.org/officeDocument/2006/relationships" xmlns:p="http://schemas.openxmlformats.org/presentationml/2006/main">
  <p:tag name="TIMING" val="|1.3|7.4|52"/>
</p:tagLst>
</file>

<file path=ppt/tags/tag22.xml><?xml version="1.0" encoding="utf-8"?>
<p:tagLst xmlns:a="http://schemas.openxmlformats.org/drawingml/2006/main" xmlns:r="http://schemas.openxmlformats.org/officeDocument/2006/relationships" xmlns:p="http://schemas.openxmlformats.org/presentationml/2006/main">
  <p:tag name="TIMING" val="|4.3|27.3|27.5|7|5.6"/>
</p:tagLst>
</file>

<file path=ppt/tags/tag23.xml><?xml version="1.0" encoding="utf-8"?>
<p:tagLst xmlns:a="http://schemas.openxmlformats.org/drawingml/2006/main" xmlns:r="http://schemas.openxmlformats.org/officeDocument/2006/relationships" xmlns:p="http://schemas.openxmlformats.org/presentationml/2006/main">
  <p:tag name="TIMING" val="|11.1|25.4|26"/>
</p:tagLst>
</file>

<file path=ppt/tags/tag24.xml><?xml version="1.0" encoding="utf-8"?>
<p:tagLst xmlns:a="http://schemas.openxmlformats.org/drawingml/2006/main" xmlns:r="http://schemas.openxmlformats.org/officeDocument/2006/relationships" xmlns:p="http://schemas.openxmlformats.org/presentationml/2006/main">
  <p:tag name="TIMING" val="|11.1|13|8.9|42.1"/>
</p:tagLst>
</file>

<file path=ppt/tags/tag25.xml><?xml version="1.0" encoding="utf-8"?>
<p:tagLst xmlns:a="http://schemas.openxmlformats.org/drawingml/2006/main" xmlns:r="http://schemas.openxmlformats.org/officeDocument/2006/relationships" xmlns:p="http://schemas.openxmlformats.org/presentationml/2006/main">
  <p:tag name="TIMING" val="|2|8.7|14.7|5.6"/>
</p:tagLst>
</file>

<file path=ppt/tags/tag26.xml><?xml version="1.0" encoding="utf-8"?>
<p:tagLst xmlns:a="http://schemas.openxmlformats.org/drawingml/2006/main" xmlns:r="http://schemas.openxmlformats.org/officeDocument/2006/relationships" xmlns:p="http://schemas.openxmlformats.org/presentationml/2006/main">
  <p:tag name="TIMING" val="|0.8|24.1"/>
</p:tagLst>
</file>

<file path=ppt/tags/tag27.xml><?xml version="1.0" encoding="utf-8"?>
<p:tagLst xmlns:a="http://schemas.openxmlformats.org/drawingml/2006/main" xmlns:r="http://schemas.openxmlformats.org/officeDocument/2006/relationships" xmlns:p="http://schemas.openxmlformats.org/presentationml/2006/main">
  <p:tag name="TIMING" val="|4.7|13.7|43.7|16.7|25.5|19.8"/>
</p:tagLst>
</file>

<file path=ppt/tags/tag28.xml><?xml version="1.0" encoding="utf-8"?>
<p:tagLst xmlns:a="http://schemas.openxmlformats.org/drawingml/2006/main" xmlns:r="http://schemas.openxmlformats.org/officeDocument/2006/relationships" xmlns:p="http://schemas.openxmlformats.org/presentationml/2006/main">
  <p:tag name="TIMING" val="|3.9|16.6|18.7"/>
</p:tagLst>
</file>

<file path=ppt/tags/tag29.xml><?xml version="1.0" encoding="utf-8"?>
<p:tagLst xmlns:a="http://schemas.openxmlformats.org/drawingml/2006/main" xmlns:r="http://schemas.openxmlformats.org/officeDocument/2006/relationships" xmlns:p="http://schemas.openxmlformats.org/presentationml/2006/main">
  <p:tag name="TIMING" val="|8|40.7|18.6|16.1|16.7"/>
</p:tagLst>
</file>

<file path=ppt/tags/tag3.xml><?xml version="1.0" encoding="utf-8"?>
<p:tagLst xmlns:a="http://schemas.openxmlformats.org/drawingml/2006/main" xmlns:r="http://schemas.openxmlformats.org/officeDocument/2006/relationships" xmlns:p="http://schemas.openxmlformats.org/presentationml/2006/main">
  <p:tag name="TIMING" val="|9.8|36.3"/>
</p:tagLst>
</file>

<file path=ppt/tags/tag30.xml><?xml version="1.0" encoding="utf-8"?>
<p:tagLst xmlns:a="http://schemas.openxmlformats.org/drawingml/2006/main" xmlns:r="http://schemas.openxmlformats.org/officeDocument/2006/relationships" xmlns:p="http://schemas.openxmlformats.org/presentationml/2006/main">
  <p:tag name="TIMING" val="|1.2|6.8|26.2|27.9"/>
</p:tagLst>
</file>

<file path=ppt/tags/tag31.xml><?xml version="1.0" encoding="utf-8"?>
<p:tagLst xmlns:a="http://schemas.openxmlformats.org/drawingml/2006/main" xmlns:r="http://schemas.openxmlformats.org/officeDocument/2006/relationships" xmlns:p="http://schemas.openxmlformats.org/presentationml/2006/main">
  <p:tag name="TIMING" val="|26.5"/>
</p:tagLst>
</file>

<file path=ppt/tags/tag32.xml><?xml version="1.0" encoding="utf-8"?>
<p:tagLst xmlns:a="http://schemas.openxmlformats.org/drawingml/2006/main" xmlns:r="http://schemas.openxmlformats.org/officeDocument/2006/relationships" xmlns:p="http://schemas.openxmlformats.org/presentationml/2006/main">
  <p:tag name="TIMING" val="|5.9|13.4|11.3|13|6.5"/>
</p:tagLst>
</file>

<file path=ppt/tags/tag33.xml><?xml version="1.0" encoding="utf-8"?>
<p:tagLst xmlns:a="http://schemas.openxmlformats.org/drawingml/2006/main" xmlns:r="http://schemas.openxmlformats.org/officeDocument/2006/relationships" xmlns:p="http://schemas.openxmlformats.org/presentationml/2006/main">
  <p:tag name="TIMING" val="|4.4|34.4|38.7|9.5|33.8"/>
</p:tagLst>
</file>

<file path=ppt/tags/tag34.xml><?xml version="1.0" encoding="utf-8"?>
<p:tagLst xmlns:a="http://schemas.openxmlformats.org/drawingml/2006/main" xmlns:r="http://schemas.openxmlformats.org/officeDocument/2006/relationships" xmlns:p="http://schemas.openxmlformats.org/presentationml/2006/main">
  <p:tag name="TIMING" val="|9.1|21.6|23.8|6.3|9.9"/>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TIMING" val="|5|7.7|4.6|7.7|10.4"/>
</p:tagLst>
</file>

<file path=ppt/tags/tag37.xml><?xml version="1.0" encoding="utf-8"?>
<p:tagLst xmlns:a="http://schemas.openxmlformats.org/drawingml/2006/main" xmlns:r="http://schemas.openxmlformats.org/officeDocument/2006/relationships" xmlns:p="http://schemas.openxmlformats.org/presentationml/2006/main">
  <p:tag name="TIMING" val="|4|18.6|6.8|16.9|15.7"/>
</p:tagLst>
</file>

<file path=ppt/tags/tag38.xml><?xml version="1.0" encoding="utf-8"?>
<p:tagLst xmlns:a="http://schemas.openxmlformats.org/drawingml/2006/main" xmlns:r="http://schemas.openxmlformats.org/officeDocument/2006/relationships" xmlns:p="http://schemas.openxmlformats.org/presentationml/2006/main">
  <p:tag name="TIMING" val="|5.4|7.2|6|4.5|11.1|4.6|5"/>
</p:tagLst>
</file>

<file path=ppt/tags/tag39.xml><?xml version="1.0" encoding="utf-8"?>
<p:tagLst xmlns:a="http://schemas.openxmlformats.org/drawingml/2006/main" xmlns:r="http://schemas.openxmlformats.org/officeDocument/2006/relationships" xmlns:p="http://schemas.openxmlformats.org/presentationml/2006/main">
  <p:tag name="TIMING" val="|18.6|20.4|50.5"/>
</p:tagLst>
</file>

<file path=ppt/tags/tag4.xml><?xml version="1.0" encoding="utf-8"?>
<p:tagLst xmlns:a="http://schemas.openxmlformats.org/drawingml/2006/main" xmlns:r="http://schemas.openxmlformats.org/officeDocument/2006/relationships" xmlns:p="http://schemas.openxmlformats.org/presentationml/2006/main">
  <p:tag name="TIMING" val="|5.6|23.2"/>
</p:tagLst>
</file>

<file path=ppt/tags/tag40.xml><?xml version="1.0" encoding="utf-8"?>
<p:tagLst xmlns:a="http://schemas.openxmlformats.org/drawingml/2006/main" xmlns:r="http://schemas.openxmlformats.org/officeDocument/2006/relationships" xmlns:p="http://schemas.openxmlformats.org/presentationml/2006/main">
  <p:tag name="TIMING" val="|0.9|22"/>
</p:tagLst>
</file>

<file path=ppt/tags/tag41.xml><?xml version="1.0" encoding="utf-8"?>
<p:tagLst xmlns:a="http://schemas.openxmlformats.org/drawingml/2006/main" xmlns:r="http://schemas.openxmlformats.org/officeDocument/2006/relationships" xmlns:p="http://schemas.openxmlformats.org/presentationml/2006/main">
  <p:tag name="TIMING" val="|1.2|13.4|28.7|11.7"/>
</p:tagLst>
</file>

<file path=ppt/tags/tag42.xml><?xml version="1.0" encoding="utf-8"?>
<p:tagLst xmlns:a="http://schemas.openxmlformats.org/drawingml/2006/main" xmlns:r="http://schemas.openxmlformats.org/officeDocument/2006/relationships" xmlns:p="http://schemas.openxmlformats.org/presentationml/2006/main">
  <p:tag name="TIMING" val="|3.3|58.1"/>
</p:tagLst>
</file>

<file path=ppt/tags/tag43.xml><?xml version="1.0" encoding="utf-8"?>
<p:tagLst xmlns:a="http://schemas.openxmlformats.org/drawingml/2006/main" xmlns:r="http://schemas.openxmlformats.org/officeDocument/2006/relationships" xmlns:p="http://schemas.openxmlformats.org/presentationml/2006/main">
  <p:tag name="TIMING" val="|0.3|11.6|17.2"/>
</p:tagLst>
</file>

<file path=ppt/tags/tag44.xml><?xml version="1.0" encoding="utf-8"?>
<p:tagLst xmlns:a="http://schemas.openxmlformats.org/drawingml/2006/main" xmlns:r="http://schemas.openxmlformats.org/officeDocument/2006/relationships" xmlns:p="http://schemas.openxmlformats.org/presentationml/2006/main">
  <p:tag name="TIMING" val="|1.4|128.8"/>
</p:tagLst>
</file>

<file path=ppt/tags/tag45.xml><?xml version="1.0" encoding="utf-8"?>
<p:tagLst xmlns:a="http://schemas.openxmlformats.org/drawingml/2006/main" xmlns:r="http://schemas.openxmlformats.org/officeDocument/2006/relationships" xmlns:p="http://schemas.openxmlformats.org/presentationml/2006/main">
  <p:tag name="TIMING" val="|3.1|8.5|13|6.2"/>
</p:tagLst>
</file>

<file path=ppt/tags/tag46.xml><?xml version="1.0" encoding="utf-8"?>
<p:tagLst xmlns:a="http://schemas.openxmlformats.org/drawingml/2006/main" xmlns:r="http://schemas.openxmlformats.org/officeDocument/2006/relationships" xmlns:p="http://schemas.openxmlformats.org/presentationml/2006/main">
  <p:tag name="TIMING" val="|1.5|4.2|4|4.1"/>
</p:tagLst>
</file>

<file path=ppt/tags/tag47.xml><?xml version="1.0" encoding="utf-8"?>
<p:tagLst xmlns:a="http://schemas.openxmlformats.org/drawingml/2006/main" xmlns:r="http://schemas.openxmlformats.org/officeDocument/2006/relationships" xmlns:p="http://schemas.openxmlformats.org/presentationml/2006/main">
  <p:tag name="TIMING" val="|4.4|13.8|9.1|16.6"/>
</p:tagLst>
</file>

<file path=ppt/tags/tag48.xml><?xml version="1.0" encoding="utf-8"?>
<p:tagLst xmlns:a="http://schemas.openxmlformats.org/drawingml/2006/main" xmlns:r="http://schemas.openxmlformats.org/officeDocument/2006/relationships" xmlns:p="http://schemas.openxmlformats.org/presentationml/2006/main">
  <p:tag name="TIMING" val="|2.9|7.6|13.1"/>
</p:tagLst>
</file>

<file path=ppt/tags/tag5.xml><?xml version="1.0" encoding="utf-8"?>
<p:tagLst xmlns:a="http://schemas.openxmlformats.org/drawingml/2006/main" xmlns:r="http://schemas.openxmlformats.org/officeDocument/2006/relationships" xmlns:p="http://schemas.openxmlformats.org/presentationml/2006/main">
  <p:tag name="TIMING" val="|0.3|56.1"/>
</p:tagLst>
</file>

<file path=ppt/tags/tag6.xml><?xml version="1.0" encoding="utf-8"?>
<p:tagLst xmlns:a="http://schemas.openxmlformats.org/drawingml/2006/main" xmlns:r="http://schemas.openxmlformats.org/officeDocument/2006/relationships" xmlns:p="http://schemas.openxmlformats.org/presentationml/2006/main">
  <p:tag name="TIMING" val="|0.4|18.8"/>
</p:tagLst>
</file>

<file path=ppt/tags/tag7.xml><?xml version="1.0" encoding="utf-8"?>
<p:tagLst xmlns:a="http://schemas.openxmlformats.org/drawingml/2006/main" xmlns:r="http://schemas.openxmlformats.org/officeDocument/2006/relationships" xmlns:p="http://schemas.openxmlformats.org/presentationml/2006/main">
  <p:tag name="TIMING" val="|0.3|9.5|7.9"/>
</p:tagLst>
</file>

<file path=ppt/tags/tag8.xml><?xml version="1.0" encoding="utf-8"?>
<p:tagLst xmlns:a="http://schemas.openxmlformats.org/drawingml/2006/main" xmlns:r="http://schemas.openxmlformats.org/officeDocument/2006/relationships" xmlns:p="http://schemas.openxmlformats.org/presentationml/2006/main">
  <p:tag name="TIMING" val="|3.1|3.3|6.9|5.8|2.5|3.7"/>
</p:tagLst>
</file>

<file path=ppt/tags/tag9.xml><?xml version="1.0" encoding="utf-8"?>
<p:tagLst xmlns:a="http://schemas.openxmlformats.org/drawingml/2006/main" xmlns:r="http://schemas.openxmlformats.org/officeDocument/2006/relationships" xmlns:p="http://schemas.openxmlformats.org/presentationml/2006/main">
  <p:tag name="TIMING" val="|5.8|3.9|12.4|7.8"/>
</p:tagLst>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Times New Roman"/>
      </a:majorFont>
      <a:minorFont>
        <a:latin typeface="Times New Roman"/>
        <a:ea typeface=""/>
        <a:cs typeface="Times New Roma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Futura Bk BT"/>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ver slide">
      <a:majorFont>
        <a:latin typeface="Futura Bk BT"/>
        <a:ea typeface=""/>
        <a:cs typeface=""/>
      </a:majorFont>
      <a:minorFont>
        <a:latin typeface="Futura Bk B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Futura Bk BT"/>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259</TotalTime>
  <Words>4973</Words>
  <Application>Microsoft Office PowerPoint</Application>
  <PresentationFormat>On-screen Show (4:3)</PresentationFormat>
  <Paragraphs>563</Paragraphs>
  <Slides>80</Slides>
  <Notes>79</Notes>
  <HiddenSlides>0</HiddenSlides>
  <MMClips>0</MMClips>
  <ScaleCrop>false</ScaleCrop>
  <HeadingPairs>
    <vt:vector size="8" baseType="variant">
      <vt:variant>
        <vt:lpstr>Fonts Used</vt:lpstr>
      </vt:variant>
      <vt:variant>
        <vt:i4>9</vt:i4>
      </vt:variant>
      <vt:variant>
        <vt:lpstr>Theme</vt:lpstr>
      </vt:variant>
      <vt:variant>
        <vt:i4>4</vt:i4>
      </vt:variant>
      <vt:variant>
        <vt:lpstr>Embedded OLE Servers</vt:lpstr>
      </vt:variant>
      <vt:variant>
        <vt:i4>2</vt:i4>
      </vt:variant>
      <vt:variant>
        <vt:lpstr>Slide Titles</vt:lpstr>
      </vt:variant>
      <vt:variant>
        <vt:i4>80</vt:i4>
      </vt:variant>
    </vt:vector>
  </HeadingPairs>
  <TitlesOfParts>
    <vt:vector size="95" baseType="lpstr">
      <vt:lpstr>Arial</vt:lpstr>
      <vt:lpstr>Avenir Next LT Pro</vt:lpstr>
      <vt:lpstr>Futura Bk BT</vt:lpstr>
      <vt:lpstr>Helvetica</vt:lpstr>
      <vt:lpstr>Lucida Sans</vt:lpstr>
      <vt:lpstr>Roboto Condensed</vt:lpstr>
      <vt:lpstr>Times</vt:lpstr>
      <vt:lpstr>Times New Roman</vt:lpstr>
      <vt:lpstr>Wingdings</vt:lpstr>
      <vt:lpstr>Default Design</vt:lpstr>
      <vt:lpstr>1_Office Theme</vt:lpstr>
      <vt:lpstr>Office Theme</vt:lpstr>
      <vt:lpstr>2_Office Theme</vt:lpstr>
      <vt:lpstr>Image</vt:lpstr>
      <vt:lpstr>Photo Editor Photo</vt:lpstr>
      <vt:lpstr>Software Engineering</vt:lpstr>
      <vt:lpstr>PowerPoint Presentation</vt:lpstr>
      <vt:lpstr>SDLC</vt:lpstr>
      <vt:lpstr>Build &amp; Fix Model</vt:lpstr>
      <vt:lpstr>Waterfall Model</vt:lpstr>
      <vt:lpstr>Phases of Waterfall Model</vt:lpstr>
      <vt:lpstr>Phases of Waterfall Model</vt:lpstr>
      <vt:lpstr>Phases of Waterfall Model</vt:lpstr>
      <vt:lpstr>Phases of Waterfall Model</vt:lpstr>
      <vt:lpstr>Deliverables in Waterfall Model</vt:lpstr>
      <vt:lpstr>Advantages of Waterfall Model</vt:lpstr>
      <vt:lpstr>Disadvantages of Waterfall Model</vt:lpstr>
      <vt:lpstr>When to Use Waterfall Model</vt:lpstr>
      <vt:lpstr>V Model</vt:lpstr>
      <vt:lpstr>V Model</vt:lpstr>
      <vt:lpstr>A Visual diagram of V Model</vt:lpstr>
      <vt:lpstr>Phases of V Model</vt:lpstr>
      <vt:lpstr>Phases of V Model</vt:lpstr>
      <vt:lpstr>Advantages of V Model</vt:lpstr>
      <vt:lpstr>Disadvantages of V Model</vt:lpstr>
      <vt:lpstr>When to Use V Model</vt:lpstr>
      <vt:lpstr>Prototype Model</vt:lpstr>
      <vt:lpstr>Prototype Model</vt:lpstr>
      <vt:lpstr>Prototype Model</vt:lpstr>
      <vt:lpstr>A Visual diagram of Prototype Model</vt:lpstr>
      <vt:lpstr>Advantages of Prototype Model</vt:lpstr>
      <vt:lpstr>Disadvantages of Prototype Model</vt:lpstr>
      <vt:lpstr>When to Use Prototype Model</vt:lpstr>
      <vt:lpstr>PowerPoint Presentation</vt:lpstr>
      <vt:lpstr>PowerPoint Presentation</vt:lpstr>
      <vt:lpstr>PowerPoint Presentation</vt:lpstr>
      <vt:lpstr>PowerPoint Presentation</vt:lpstr>
      <vt:lpstr>Incremental Model</vt:lpstr>
      <vt:lpstr>Incremental Model</vt:lpstr>
      <vt:lpstr>Incremental Model</vt:lpstr>
      <vt:lpstr>Advantages of Incremental Model</vt:lpstr>
      <vt:lpstr>Disadvantages of Incremental Model</vt:lpstr>
      <vt:lpstr>When to Use Incremental Model</vt:lpstr>
      <vt:lpstr>PowerPoint Presentation</vt:lpstr>
      <vt:lpstr>PowerPoint Presentation</vt:lpstr>
      <vt:lpstr>PowerPoint Presentation</vt:lpstr>
      <vt:lpstr>PowerPoint Presentation</vt:lpstr>
      <vt:lpstr>Evolutionary Process Model</vt:lpstr>
      <vt:lpstr>Evolutionary Process Model</vt:lpstr>
      <vt:lpstr>Evolutionary Process Model</vt:lpstr>
      <vt:lpstr>Advantages of Evolutionary Model</vt:lpstr>
      <vt:lpstr>Disadvantages of Evolutionary Model</vt:lpstr>
      <vt:lpstr>When to Use Evolutionary Model</vt:lpstr>
      <vt:lpstr>Spiral Model</vt:lpstr>
      <vt:lpstr>PowerPoint Presentation</vt:lpstr>
      <vt:lpstr>PowerPoint Presentation</vt:lpstr>
      <vt:lpstr>PowerPoint Presentation</vt:lpstr>
      <vt:lpstr>Advantages of Spiral Model</vt:lpstr>
      <vt:lpstr>Disadvantages of Spiral Model</vt:lpstr>
      <vt:lpstr>When to Use Spiral Model</vt:lpstr>
      <vt:lpstr>Background behind Agile  Model</vt:lpstr>
      <vt:lpstr>Cont..</vt:lpstr>
      <vt:lpstr>Agile Model</vt:lpstr>
      <vt:lpstr>Agile Model</vt:lpstr>
      <vt:lpstr>Agile Model</vt:lpstr>
      <vt:lpstr>Agile Model</vt:lpstr>
      <vt:lpstr>Agile Model</vt:lpstr>
      <vt:lpstr>Advantages of Agile Model</vt:lpstr>
      <vt:lpstr>Cont..</vt:lpstr>
      <vt:lpstr>Disadvantages of Agile Model</vt:lpstr>
      <vt:lpstr>When to Use Agile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ggsipu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Dr. Chandan Kumar - [CSE-ASC-Amaravati]</cp:lastModifiedBy>
  <cp:revision>53</cp:revision>
  <dcterms:created xsi:type="dcterms:W3CDTF">2007-02-21T03:31:22Z</dcterms:created>
  <dcterms:modified xsi:type="dcterms:W3CDTF">2025-01-21T04:05:16Z</dcterms:modified>
</cp:coreProperties>
</file>