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4" r:id="rId7"/>
    <p:sldId id="262" r:id="rId8"/>
    <p:sldId id="263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rfait balawe" initials="pb" lastIdx="4" clrIdx="0">
    <p:extLst>
      <p:ext uri="{19B8F6BF-5375-455C-9EA6-DF929625EA0E}">
        <p15:presenceInfo xmlns:p15="http://schemas.microsoft.com/office/powerpoint/2012/main" userId="aa077ef8846385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75" autoAdjust="0"/>
    <p:restoredTop sz="94637" autoAdjust="0"/>
  </p:normalViewPr>
  <p:slideViewPr>
    <p:cSldViewPr snapToGrid="0" snapToObjects="1">
      <p:cViewPr varScale="1">
        <p:scale>
          <a:sx n="73" d="100"/>
          <a:sy n="73" d="100"/>
        </p:scale>
        <p:origin x="122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7-10T23:58:42.449" idx="4">
    <p:pos x="10" y="10"/>
    <p:text>React est une compétence clé en développement web
Applications rapides, évolutives, maintenables
Pratique avec des projets simples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912EF-0996-47BA-88E4-0780231E764F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2CC74-1577-4E59-B904-D7D723CE6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41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defRPr sz="2000">
                <a:solidFill>
                  <a:srgbClr val="323232"/>
                </a:solidFill>
                <a:latin typeface="Arial"/>
              </a:defRPr>
            </a:pPr>
            <a:r>
              <a:rPr lang="fr-FR" dirty="0"/>
              <a:t>• Bibliothèque JavaScript développée par Facebook</a:t>
            </a:r>
          </a:p>
          <a:p>
            <a:pPr algn="l">
              <a:defRPr sz="2000">
                <a:solidFill>
                  <a:srgbClr val="323232"/>
                </a:solidFill>
                <a:latin typeface="Arial"/>
              </a:defRPr>
            </a:pPr>
            <a:r>
              <a:rPr lang="fr-FR" dirty="0"/>
              <a:t>• Pour créer des interfaces utilisateur (UI) réactives</a:t>
            </a:r>
          </a:p>
          <a:p>
            <a:pPr algn="l">
              <a:defRPr sz="2000">
                <a:solidFill>
                  <a:srgbClr val="323232"/>
                </a:solidFill>
                <a:latin typeface="Arial"/>
              </a:defRPr>
            </a:pPr>
            <a:r>
              <a:rPr lang="fr-FR" dirty="0"/>
              <a:t>• Basée sur des composants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2CC74-1577-4E59-B904-D7D723CE6B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8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Très utilisé (Facebook, Netflix, etc.)</a:t>
            </a:r>
          </a:p>
          <a:p>
            <a:r>
              <a:rPr lang="fr-FR" dirty="0"/>
              <a:t> Réutilisation des composants</a:t>
            </a:r>
          </a:p>
          <a:p>
            <a:r>
              <a:rPr lang="fr-FR" dirty="0"/>
              <a:t> Performance avec le Virtual DOM</a:t>
            </a:r>
          </a:p>
          <a:p>
            <a:r>
              <a:rPr lang="fr-FR" dirty="0"/>
              <a:t> Écosystème riche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2CC74-1577-4E59-B904-D7D723CE6B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43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8182" y="802299"/>
            <a:ext cx="5536652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8182" y="3531205"/>
            <a:ext cx="553665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8181" y="329308"/>
            <a:ext cx="3004429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16514" y="798973"/>
            <a:ext cx="0" cy="254475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30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66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881269"/>
            <a:ext cx="1103027" cy="457759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5413" y="881269"/>
            <a:ext cx="5209173" cy="45775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918028" y="719273"/>
            <a:ext cx="1096806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76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33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1" y="1756130"/>
            <a:ext cx="5525081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2" y="3806196"/>
            <a:ext cx="5525081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24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3" y="804890"/>
            <a:ext cx="6479421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5412" y="2013936"/>
            <a:ext cx="3079690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143" y="2013936"/>
            <a:ext cx="3079690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94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3" y="804164"/>
            <a:ext cx="6479422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3" y="2019550"/>
            <a:ext cx="3079690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5413" y="2824270"/>
            <a:ext cx="3079690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5142" y="2023004"/>
            <a:ext cx="3079691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5142" y="2821491"/>
            <a:ext cx="3079691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90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32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73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356" y="798973"/>
            <a:ext cx="2329635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5413" y="3205492"/>
            <a:ext cx="2330998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0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201" y="1129513"/>
            <a:ext cx="3152882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5412" y="3145992"/>
            <a:ext cx="3148365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5412" y="5469857"/>
            <a:ext cx="3153672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6252" y="318641"/>
            <a:ext cx="3152831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88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14732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873" b="-2873"/>
          <a:stretch/>
        </p:blipFill>
        <p:spPr>
          <a:xfrm>
            <a:off x="0" y="6163056"/>
            <a:ext cx="9144000" cy="7155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5413" y="804520"/>
            <a:ext cx="6479421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3" y="2015733"/>
            <a:ext cx="6479421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5413" y="329308"/>
            <a:ext cx="394208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71272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1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1537" y="831758"/>
            <a:ext cx="6400800" cy="2355577"/>
          </a:xfrm>
        </p:spPr>
        <p:txBody>
          <a:bodyPr/>
          <a:lstStyle/>
          <a:p>
            <a:r>
              <a:rPr dirty="0"/>
              <a:t>Apprendre React.js - Bibliothèque JavaScript Moderne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230" y="706802"/>
            <a:ext cx="6975566" cy="1143000"/>
          </a:xfrm>
        </p:spPr>
        <p:txBody>
          <a:bodyPr/>
          <a:lstStyle/>
          <a:p>
            <a:r>
              <a:rPr dirty="0"/>
              <a:t>Qu'est-ce que React.js 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977" y="712243"/>
            <a:ext cx="7067006" cy="1143000"/>
          </a:xfrm>
        </p:spPr>
        <p:txBody>
          <a:bodyPr/>
          <a:lstStyle/>
          <a:p>
            <a:r>
              <a:rPr dirty="0"/>
              <a:t>Pourquoi apprendre React.js ?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Pré-requis pour apprendre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8355" y="2015733"/>
            <a:ext cx="6486480" cy="3450613"/>
          </a:xfrm>
        </p:spPr>
        <p:txBody>
          <a:bodyPr/>
          <a:lstStyle/>
          <a:p>
            <a:endParaRPr dirty="0"/>
          </a:p>
          <a:p>
            <a:pPr marL="342900" lvl="1" indent="0">
              <a:buNone/>
              <a:defRPr sz="2000">
                <a:solidFill>
                  <a:srgbClr val="323232"/>
                </a:solidFill>
                <a:latin typeface="Arial"/>
              </a:defRPr>
            </a:pPr>
            <a:endParaRPr lang="en-US" dirty="0"/>
          </a:p>
          <a:p>
            <a:pPr marL="342900" lvl="1" indent="0">
              <a:buNone/>
              <a:defRPr sz="2000">
                <a:solidFill>
                  <a:srgbClr val="323232"/>
                </a:solidFill>
                <a:latin typeface="Arial"/>
              </a:defRPr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62FB7-4CDD-4D0B-B9E0-238F33A33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303" y="1979023"/>
            <a:ext cx="4232365" cy="38339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Concepts </a:t>
            </a:r>
            <a:r>
              <a:rPr dirty="0" err="1"/>
              <a:t>clés</a:t>
            </a:r>
            <a:r>
              <a:rPr dirty="0"/>
              <a:t> de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  <a:defRPr sz="2000">
                <a:solidFill>
                  <a:srgbClr val="323232"/>
                </a:solidFill>
                <a:latin typeface="Arial"/>
              </a:defRPr>
            </a:pPr>
            <a:r>
              <a:rPr dirty="0"/>
              <a:t> JSX : JavaScript + XML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  <a:defRPr sz="2000">
                <a:solidFill>
                  <a:srgbClr val="323232"/>
                </a:solidFill>
                <a:latin typeface="Arial"/>
              </a:defRPr>
            </a:pPr>
            <a:r>
              <a:rPr lang="en-US" dirty="0"/>
              <a:t> </a:t>
            </a:r>
            <a:r>
              <a:rPr lang="en-US" dirty="0" err="1"/>
              <a:t>Composants</a:t>
            </a:r>
            <a:r>
              <a:rPr lang="en-US" dirty="0"/>
              <a:t> : </a:t>
            </a:r>
            <a:r>
              <a:rPr lang="en-US" dirty="0" err="1"/>
              <a:t>fonctions</a:t>
            </a:r>
            <a:r>
              <a:rPr lang="en-US" dirty="0"/>
              <a:t>/classes </a:t>
            </a:r>
            <a:r>
              <a:rPr lang="en-US" dirty="0" err="1"/>
              <a:t>réutilisables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  <a:defRPr sz="2000">
                <a:solidFill>
                  <a:srgbClr val="323232"/>
                </a:solidFill>
                <a:latin typeface="Arial"/>
              </a:defRPr>
            </a:pPr>
            <a:r>
              <a:rPr dirty="0"/>
              <a:t>Props : </a:t>
            </a:r>
            <a:r>
              <a:rPr dirty="0" err="1"/>
              <a:t>paramètres</a:t>
            </a:r>
            <a:r>
              <a:rPr dirty="0"/>
              <a:t> d’un </a:t>
            </a:r>
            <a:r>
              <a:rPr dirty="0" err="1"/>
              <a:t>composant</a:t>
            </a:r>
            <a:endParaRPr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  <a:defRPr sz="2000">
                <a:solidFill>
                  <a:srgbClr val="323232"/>
                </a:solidFill>
                <a:latin typeface="Arial"/>
              </a:defRPr>
            </a:pPr>
            <a:r>
              <a:rPr dirty="0"/>
              <a:t> State : </a:t>
            </a:r>
            <a:r>
              <a:rPr dirty="0" err="1"/>
              <a:t>données</a:t>
            </a:r>
            <a:r>
              <a:rPr dirty="0"/>
              <a:t> internes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  <a:defRPr sz="2000">
                <a:solidFill>
                  <a:srgbClr val="323232"/>
                </a:solidFill>
                <a:latin typeface="Arial"/>
              </a:defRPr>
            </a:pPr>
            <a:r>
              <a:rPr dirty="0"/>
              <a:t>Hooks : </a:t>
            </a:r>
            <a:r>
              <a:rPr dirty="0" err="1"/>
              <a:t>useState</a:t>
            </a:r>
            <a:r>
              <a:rPr dirty="0"/>
              <a:t>, </a:t>
            </a:r>
            <a:r>
              <a:rPr dirty="0" err="1"/>
              <a:t>useEffect</a:t>
            </a:r>
            <a:r>
              <a:rPr dirty="0"/>
              <a:t>...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Structure d’un </a:t>
            </a:r>
            <a:r>
              <a:rPr dirty="0" err="1"/>
              <a:t>projet</a:t>
            </a:r>
            <a:r>
              <a:rPr dirty="0"/>
              <a:t>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algn="l">
              <a:buFont typeface="Courier New" panose="02070309020205020404" pitchFamily="49" charset="0"/>
              <a:buChar char="o"/>
              <a:defRPr sz="2000">
                <a:solidFill>
                  <a:srgbClr val="323232"/>
                </a:solidFill>
                <a:latin typeface="Arial"/>
              </a:defRPr>
            </a:pPr>
            <a:r>
              <a:rPr dirty="0"/>
              <a:t> Vite, Create React App</a:t>
            </a:r>
          </a:p>
          <a:p>
            <a:pPr algn="l">
              <a:buFont typeface="Courier New" panose="02070309020205020404" pitchFamily="49" charset="0"/>
              <a:buChar char="o"/>
              <a:defRPr sz="2000">
                <a:solidFill>
                  <a:srgbClr val="323232"/>
                </a:solidFill>
                <a:latin typeface="Arial"/>
              </a:defRPr>
            </a:pPr>
            <a:r>
              <a:rPr dirty="0"/>
              <a:t> Dossier </a:t>
            </a:r>
            <a:r>
              <a:rPr dirty="0" err="1"/>
              <a:t>src</a:t>
            </a:r>
            <a:r>
              <a:rPr dirty="0"/>
              <a:t>/</a:t>
            </a:r>
          </a:p>
          <a:p>
            <a:pPr marL="400050" lvl="1" indent="0">
              <a:buNone/>
              <a:defRPr sz="2000">
                <a:solidFill>
                  <a:srgbClr val="323232"/>
                </a:solidFill>
                <a:latin typeface="Arial"/>
              </a:defRPr>
            </a:pPr>
            <a:r>
              <a:rPr dirty="0"/>
              <a:t>  - App.js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App.jsx</a:t>
            </a:r>
            <a:endParaRPr dirty="0"/>
          </a:p>
          <a:p>
            <a:pPr marL="400050" lvl="1" indent="0">
              <a:buNone/>
              <a:defRPr sz="2000">
                <a:solidFill>
                  <a:srgbClr val="323232"/>
                </a:solidFill>
                <a:latin typeface="Arial"/>
              </a:defRPr>
            </a:pPr>
            <a:r>
              <a:rPr dirty="0"/>
              <a:t>  - index.js</a:t>
            </a:r>
          </a:p>
          <a:p>
            <a:pPr marL="400050" lvl="1" indent="0">
              <a:buNone/>
              <a:defRPr sz="2000">
                <a:solidFill>
                  <a:srgbClr val="323232"/>
                </a:solidFill>
                <a:latin typeface="Arial"/>
              </a:defRPr>
            </a:pPr>
            <a:r>
              <a:rPr dirty="0"/>
              <a:t>  - components/, pages/, etc.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Exemple de composant React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44AC4C-A368-4241-B6E9-E16DB1631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719" y="2138082"/>
            <a:ext cx="6240316" cy="201705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3" y="807399"/>
            <a:ext cx="6479421" cy="778777"/>
          </a:xfrm>
        </p:spPr>
        <p:txBody>
          <a:bodyPr/>
          <a:lstStyle/>
          <a:p>
            <a:r>
              <a:rPr dirty="0" err="1"/>
              <a:t>Utilisation</a:t>
            </a:r>
            <a:r>
              <a:rPr dirty="0"/>
              <a:t> du Hook </a:t>
            </a:r>
            <a:r>
              <a:rPr dirty="0" err="1"/>
              <a:t>useState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97A985-E8E2-4635-BC02-43DFB236F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41" y="2111188"/>
            <a:ext cx="7234517" cy="400722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731" y="979714"/>
            <a:ext cx="8021192" cy="790620"/>
          </a:xfrm>
        </p:spPr>
        <p:txBody>
          <a:bodyPr/>
          <a:lstStyle/>
          <a:p>
            <a:r>
              <a:rPr dirty="0"/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2801</TotalTime>
  <Words>147</Words>
  <Application>Microsoft Office PowerPoint</Application>
  <PresentationFormat>On-screen Show (4:3)</PresentationFormat>
  <Paragraphs>31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Palatino Linotype</vt:lpstr>
      <vt:lpstr>Wingdings</vt:lpstr>
      <vt:lpstr>Gallery</vt:lpstr>
      <vt:lpstr>Apprendre React.js - Bibliothèque JavaScript Moderne</vt:lpstr>
      <vt:lpstr>Qu'est-ce que React.js ?</vt:lpstr>
      <vt:lpstr>Pourquoi apprendre React.js ?</vt:lpstr>
      <vt:lpstr>Pré-requis pour apprendre React</vt:lpstr>
      <vt:lpstr>Concepts clés de React</vt:lpstr>
      <vt:lpstr>Structure d’un projet React</vt:lpstr>
      <vt:lpstr>Exemple de composant React</vt:lpstr>
      <vt:lpstr>Utilisation du Hook useState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Apprendre React.js - Bibliothèque JavaScript Moderne</dc:title>
  <dc:subject/>
  <dc:creator/>
  <cp:keywords/>
  <dc:description>generated using python-pptx</dc:description>
  <cp:lastModifiedBy>parfait balawe</cp:lastModifiedBy>
  <cp:revision>20</cp:revision>
  <dcterms:created xsi:type="dcterms:W3CDTF">2013-01-27T09:14:16Z</dcterms:created>
  <dcterms:modified xsi:type="dcterms:W3CDTF">2025-07-15T09:00:41Z</dcterms:modified>
  <cp:category/>
</cp:coreProperties>
</file>